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79" r:id="rId13"/>
    <p:sldId id="29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608AF-7ACC-1942-A18B-AAE8F8A0CFCE}" type="datetimeFigureOut">
              <a:rPr lang="en-US" smtClean="0"/>
              <a:t>12/11/23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000F3-CF2D-9649-8830-CDFE6ED18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8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59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64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ph" TargetMode="External"/><Relationship Id="rId12" Type="http://schemas.openxmlformats.org/officeDocument/2006/relationships/image" Target="../media/image63.tif"/><Relationship Id="rId17" Type="http://schemas.openxmlformats.org/officeDocument/2006/relationships/image" Target="../media/image68.tif"/><Relationship Id="rId2" Type="http://schemas.openxmlformats.org/officeDocument/2006/relationships/image" Target="../media/image61.png"/><Relationship Id="rId16" Type="http://schemas.openxmlformats.org/officeDocument/2006/relationships/image" Target="../media/image67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62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66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69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65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3119" r="-111705" b="-1976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83507">
            <a:off x="12077568" y="-3086100"/>
            <a:ext cx="6460236" cy="8229600"/>
          </a:xfrm>
          <a:custGeom>
            <a:avLst/>
            <a:gdLst/>
            <a:ahLst/>
            <a:cxnLst/>
            <a:rect l="l" t="t" r="r" b="b"/>
            <a:pathLst>
              <a:path w="6460236" h="8229600">
                <a:moveTo>
                  <a:pt x="0" y="0"/>
                </a:moveTo>
                <a:lnTo>
                  <a:pt x="6460236" y="0"/>
                </a:lnTo>
                <a:lnTo>
                  <a:pt x="6460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1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4678" y="5829393"/>
            <a:ext cx="18604736" cy="18255897"/>
          </a:xfrm>
          <a:custGeom>
            <a:avLst/>
            <a:gdLst/>
            <a:ahLst/>
            <a:cxnLst/>
            <a:rect l="l" t="t" r="r" b="b"/>
            <a:pathLst>
              <a:path w="18604736" h="18255897">
                <a:moveTo>
                  <a:pt x="0" y="0"/>
                </a:moveTo>
                <a:lnTo>
                  <a:pt x="18604736" y="0"/>
                </a:lnTo>
                <a:lnTo>
                  <a:pt x="18604736" y="18255897"/>
                </a:lnTo>
                <a:lnTo>
                  <a:pt x="0" y="1825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4898278">
            <a:off x="18187896" y="-565366"/>
            <a:ext cx="5520690" cy="8229600"/>
          </a:xfrm>
          <a:custGeom>
            <a:avLst/>
            <a:gdLst/>
            <a:ahLst/>
            <a:cxnLst/>
            <a:rect l="l" t="t" r="r" b="b"/>
            <a:pathLst>
              <a:path w="5520690" h="8229600">
                <a:moveTo>
                  <a:pt x="0" y="0"/>
                </a:moveTo>
                <a:lnTo>
                  <a:pt x="5520690" y="0"/>
                </a:lnTo>
                <a:lnTo>
                  <a:pt x="5520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961122" y="5481637"/>
            <a:ext cx="7779041" cy="7730422"/>
          </a:xfrm>
          <a:custGeom>
            <a:avLst/>
            <a:gdLst/>
            <a:ahLst/>
            <a:cxnLst/>
            <a:rect l="l" t="t" r="r" b="b"/>
            <a:pathLst>
              <a:path w="7779041" h="7730422">
                <a:moveTo>
                  <a:pt x="0" y="0"/>
                </a:moveTo>
                <a:lnTo>
                  <a:pt x="7779041" y="0"/>
                </a:lnTo>
                <a:lnTo>
                  <a:pt x="7779041" y="7730422"/>
                </a:lnTo>
                <a:lnTo>
                  <a:pt x="0" y="77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973266" y="-5281582"/>
            <a:ext cx="12699939" cy="12620565"/>
          </a:xfrm>
          <a:custGeom>
            <a:avLst/>
            <a:gdLst/>
            <a:ahLst/>
            <a:cxnLst/>
            <a:rect l="l" t="t" r="r" b="b"/>
            <a:pathLst>
              <a:path w="12699939" h="12620565">
                <a:moveTo>
                  <a:pt x="0" y="0"/>
                </a:moveTo>
                <a:lnTo>
                  <a:pt x="12699939" y="0"/>
                </a:lnTo>
                <a:lnTo>
                  <a:pt x="12699939" y="12620564"/>
                </a:lnTo>
                <a:lnTo>
                  <a:pt x="0" y="12620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585" y="6691001"/>
            <a:ext cx="2951201" cy="2316693"/>
          </a:xfrm>
          <a:custGeom>
            <a:avLst/>
            <a:gdLst/>
            <a:ahLst/>
            <a:cxnLst/>
            <a:rect l="l" t="t" r="r" b="b"/>
            <a:pathLst>
              <a:path w="2951201" h="2316693">
                <a:moveTo>
                  <a:pt x="0" y="0"/>
                </a:moveTo>
                <a:lnTo>
                  <a:pt x="2951201" y="0"/>
                </a:lnTo>
                <a:lnTo>
                  <a:pt x="2951201" y="2316692"/>
                </a:lnTo>
                <a:lnTo>
                  <a:pt x="0" y="23166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285445">
            <a:off x="14200831" y="599171"/>
            <a:ext cx="2661371" cy="3094617"/>
          </a:xfrm>
          <a:custGeom>
            <a:avLst/>
            <a:gdLst/>
            <a:ahLst/>
            <a:cxnLst/>
            <a:rect l="l" t="t" r="r" b="b"/>
            <a:pathLst>
              <a:path w="2661371" h="3094617">
                <a:moveTo>
                  <a:pt x="0" y="0"/>
                </a:moveTo>
                <a:lnTo>
                  <a:pt x="2661370" y="0"/>
                </a:lnTo>
                <a:lnTo>
                  <a:pt x="2661370" y="3094617"/>
                </a:lnTo>
                <a:lnTo>
                  <a:pt x="0" y="30946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C9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77532"/>
            <a:ext cx="18288000" cy="7315200"/>
            <a:chOff x="0" y="0"/>
            <a:chExt cx="24384000" cy="975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9753600"/>
            </a:xfrm>
            <a:custGeom>
              <a:avLst/>
              <a:gdLst/>
              <a:ahLst/>
              <a:cxnLst/>
              <a:rect l="l" t="t" r="r" b="b"/>
              <a:pathLst>
                <a:path w="24384000" h="9753600">
                  <a:moveTo>
                    <a:pt x="0" y="8290560"/>
                  </a:moveTo>
                  <a:lnTo>
                    <a:pt x="0" y="1463040"/>
                  </a:lnTo>
                  <a:cubicBezTo>
                    <a:pt x="0" y="653542"/>
                    <a:pt x="653542" y="0"/>
                    <a:pt x="1463040" y="0"/>
                  </a:cubicBezTo>
                  <a:lnTo>
                    <a:pt x="22920961" y="0"/>
                  </a:lnTo>
                  <a:cubicBezTo>
                    <a:pt x="23730458" y="0"/>
                    <a:pt x="24384000" y="653542"/>
                    <a:pt x="24384000" y="1463040"/>
                  </a:cubicBezTo>
                  <a:lnTo>
                    <a:pt x="24384000" y="8290560"/>
                  </a:lnTo>
                  <a:cubicBezTo>
                    <a:pt x="24384000" y="9100058"/>
                    <a:pt x="23730458" y="9753600"/>
                    <a:pt x="22920961" y="9753600"/>
                  </a:cubicBezTo>
                  <a:lnTo>
                    <a:pt x="1463040" y="9753600"/>
                  </a:lnTo>
                  <a:cubicBezTo>
                    <a:pt x="653542" y="9753600"/>
                    <a:pt x="0" y="9100058"/>
                    <a:pt x="0" y="8290560"/>
                  </a:cubicBezTo>
                  <a:close/>
                </a:path>
              </a:pathLst>
            </a:custGeom>
            <a:blipFill>
              <a:blip r:embed="rId2"/>
              <a:stretch>
                <a:fillRect t="-33333" b="-333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061474" y="5667214"/>
            <a:ext cx="5111896" cy="2006419"/>
            <a:chOff x="0" y="0"/>
            <a:chExt cx="6815861" cy="26752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15836" cy="2675255"/>
            </a:xfrm>
            <a:custGeom>
              <a:avLst/>
              <a:gdLst/>
              <a:ahLst/>
              <a:cxnLst/>
              <a:rect l="l" t="t" r="r" b="b"/>
              <a:pathLst>
                <a:path w="6815836" h="2675255">
                  <a:moveTo>
                    <a:pt x="0" y="0"/>
                  </a:moveTo>
                  <a:lnTo>
                    <a:pt x="6815836" y="0"/>
                  </a:lnTo>
                  <a:lnTo>
                    <a:pt x="6815836" y="2675255"/>
                  </a:lnTo>
                  <a:lnTo>
                    <a:pt x="0" y="267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9" b="-1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464" y="5765830"/>
            <a:ext cx="1109365" cy="1143675"/>
            <a:chOff x="0" y="0"/>
            <a:chExt cx="1479153" cy="15249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9169" cy="1524889"/>
            </a:xfrm>
            <a:custGeom>
              <a:avLst/>
              <a:gdLst/>
              <a:ahLst/>
              <a:cxnLst/>
              <a:rect l="l" t="t" r="r" b="b"/>
              <a:pathLst>
                <a:path w="1479169" h="1524889">
                  <a:moveTo>
                    <a:pt x="0" y="0"/>
                  </a:moveTo>
                  <a:lnTo>
                    <a:pt x="1479169" y="0"/>
                  </a:lnTo>
                  <a:lnTo>
                    <a:pt x="1479169" y="1524889"/>
                  </a:lnTo>
                  <a:lnTo>
                    <a:pt x="0" y="1524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4" r="1" b="-1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7"/>
              </a:rPr>
              <a:t>TikTok</a:t>
            </a:r>
            <a:endParaRPr sz="330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1256" y="-576984"/>
            <a:ext cx="20553254" cy="11432747"/>
          </a:xfrm>
          <a:custGeom>
            <a:avLst/>
            <a:gdLst/>
            <a:ahLst/>
            <a:cxnLst/>
            <a:rect l="l" t="t" r="r" b="b"/>
            <a:pathLst>
              <a:path w="20553254" h="11432747">
                <a:moveTo>
                  <a:pt x="0" y="0"/>
                </a:moveTo>
                <a:lnTo>
                  <a:pt x="20553253" y="0"/>
                </a:lnTo>
                <a:lnTo>
                  <a:pt x="20553253" y="11432747"/>
                </a:lnTo>
                <a:lnTo>
                  <a:pt x="0" y="11432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42576" y="635605"/>
            <a:ext cx="2453854" cy="2147122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921A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790286">
            <a:off x="-3614759" y="-2415844"/>
            <a:ext cx="13657770" cy="14304832"/>
            <a:chOff x="0" y="0"/>
            <a:chExt cx="3203208" cy="33549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3208" cy="3354965"/>
            </a:xfrm>
            <a:custGeom>
              <a:avLst/>
              <a:gdLst/>
              <a:ahLst/>
              <a:cxnLst/>
              <a:rect l="l" t="t" r="r" b="b"/>
              <a:pathLst>
                <a:path w="3203208" h="3354965">
                  <a:moveTo>
                    <a:pt x="0" y="0"/>
                  </a:moveTo>
                  <a:lnTo>
                    <a:pt x="3203208" y="0"/>
                  </a:lnTo>
                  <a:lnTo>
                    <a:pt x="3203208" y="3354965"/>
                  </a:lnTo>
                  <a:lnTo>
                    <a:pt x="0" y="3354965"/>
                  </a:lnTo>
                  <a:close/>
                </a:path>
              </a:pathLst>
            </a:custGeom>
            <a:solidFill>
              <a:srgbClr val="092D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203208" cy="3412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24566" y="6391900"/>
            <a:ext cx="1250417" cy="1094115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921A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50800"/>
              <a:ext cx="558800" cy="3302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1790286">
            <a:off x="16167175" y="4222623"/>
            <a:ext cx="4410725" cy="8397408"/>
            <a:chOff x="0" y="0"/>
            <a:chExt cx="1034464" cy="19694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4464" cy="1969475"/>
            </a:xfrm>
            <a:custGeom>
              <a:avLst/>
              <a:gdLst/>
              <a:ahLst/>
              <a:cxnLst/>
              <a:rect l="l" t="t" r="r" b="b"/>
              <a:pathLst>
                <a:path w="1034464" h="1969475">
                  <a:moveTo>
                    <a:pt x="0" y="0"/>
                  </a:moveTo>
                  <a:lnTo>
                    <a:pt x="1034464" y="0"/>
                  </a:lnTo>
                  <a:lnTo>
                    <a:pt x="1034464" y="1969475"/>
                  </a:lnTo>
                  <a:lnTo>
                    <a:pt x="0" y="1969475"/>
                  </a:lnTo>
                  <a:close/>
                </a:path>
              </a:pathLst>
            </a:custGeom>
            <a:solidFill>
              <a:srgbClr val="092D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034464" cy="2026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72231" y="0"/>
            <a:ext cx="1112939" cy="973821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921A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-6350"/>
              <a:ext cx="558800" cy="38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3521449">
            <a:off x="3627908" y="5273969"/>
            <a:ext cx="10927698" cy="1524484"/>
          </a:xfrm>
          <a:custGeom>
            <a:avLst/>
            <a:gdLst/>
            <a:ahLst/>
            <a:cxnLst/>
            <a:rect l="l" t="t" r="r" b="b"/>
            <a:pathLst>
              <a:path w="10927698" h="1524484">
                <a:moveTo>
                  <a:pt x="0" y="0"/>
                </a:moveTo>
                <a:lnTo>
                  <a:pt x="10927698" y="0"/>
                </a:lnTo>
                <a:lnTo>
                  <a:pt x="10927698" y="1524484"/>
                </a:lnTo>
                <a:lnTo>
                  <a:pt x="0" y="1524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64" t="-205613" r="-2940" b="-1176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 rot="7297592">
            <a:off x="7099880" y="8054892"/>
            <a:ext cx="3706310" cy="858285"/>
            <a:chOff x="0" y="0"/>
            <a:chExt cx="1468009" cy="3399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68009" cy="339953"/>
            </a:xfrm>
            <a:custGeom>
              <a:avLst/>
              <a:gdLst/>
              <a:ahLst/>
              <a:cxnLst/>
              <a:rect l="l" t="t" r="r" b="b"/>
              <a:pathLst>
                <a:path w="1468009" h="339953">
                  <a:moveTo>
                    <a:pt x="203200" y="0"/>
                  </a:moveTo>
                  <a:lnTo>
                    <a:pt x="1264809" y="0"/>
                  </a:lnTo>
                  <a:lnTo>
                    <a:pt x="1468009" y="339953"/>
                  </a:lnTo>
                  <a:lnTo>
                    <a:pt x="0" y="33995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D4C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7000" y="-57150"/>
              <a:ext cx="1214009" cy="397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7297592">
            <a:off x="9886751" y="3350212"/>
            <a:ext cx="3650538" cy="845369"/>
            <a:chOff x="0" y="0"/>
            <a:chExt cx="1468009" cy="33995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68009" cy="339953"/>
            </a:xfrm>
            <a:custGeom>
              <a:avLst/>
              <a:gdLst/>
              <a:ahLst/>
              <a:cxnLst/>
              <a:rect l="l" t="t" r="r" b="b"/>
              <a:pathLst>
                <a:path w="1468009" h="339953">
                  <a:moveTo>
                    <a:pt x="203200" y="0"/>
                  </a:moveTo>
                  <a:lnTo>
                    <a:pt x="1264809" y="0"/>
                  </a:lnTo>
                  <a:lnTo>
                    <a:pt x="1468009" y="339953"/>
                  </a:lnTo>
                  <a:lnTo>
                    <a:pt x="0" y="33995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D4C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27000" y="-57150"/>
              <a:ext cx="1214009" cy="397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7297592">
            <a:off x="3592754" y="5711313"/>
            <a:ext cx="12474957" cy="949839"/>
            <a:chOff x="0" y="0"/>
            <a:chExt cx="6044490" cy="46022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44490" cy="460225"/>
            </a:xfrm>
            <a:custGeom>
              <a:avLst/>
              <a:gdLst/>
              <a:ahLst/>
              <a:cxnLst/>
              <a:rect l="l" t="t" r="r" b="b"/>
              <a:pathLst>
                <a:path w="6044490" h="460225">
                  <a:moveTo>
                    <a:pt x="203200" y="0"/>
                  </a:moveTo>
                  <a:lnTo>
                    <a:pt x="6044490" y="0"/>
                  </a:lnTo>
                  <a:lnTo>
                    <a:pt x="5841290" y="460225"/>
                  </a:lnTo>
                  <a:lnTo>
                    <a:pt x="0" y="46022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A0C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57150"/>
              <a:ext cx="5841290" cy="51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7275947">
            <a:off x="12759197" y="9127671"/>
            <a:ext cx="5711152" cy="673538"/>
          </a:xfrm>
          <a:custGeom>
            <a:avLst/>
            <a:gdLst/>
            <a:ahLst/>
            <a:cxnLst/>
            <a:rect l="l" t="t" r="r" b="b"/>
            <a:pathLst>
              <a:path w="5711152" h="673538">
                <a:moveTo>
                  <a:pt x="0" y="0"/>
                </a:moveTo>
                <a:lnTo>
                  <a:pt x="5711152" y="0"/>
                </a:lnTo>
                <a:lnTo>
                  <a:pt x="5711152" y="673538"/>
                </a:lnTo>
                <a:lnTo>
                  <a:pt x="0" y="673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99" t="-252424" b="-1295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 rot="7297592">
            <a:off x="12377295" y="8760968"/>
            <a:ext cx="5969275" cy="684489"/>
            <a:chOff x="0" y="0"/>
            <a:chExt cx="2980775" cy="34180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980775" cy="341802"/>
            </a:xfrm>
            <a:custGeom>
              <a:avLst/>
              <a:gdLst/>
              <a:ahLst/>
              <a:cxnLst/>
              <a:rect l="l" t="t" r="r" b="b"/>
              <a:pathLst>
                <a:path w="2980775" h="341802">
                  <a:moveTo>
                    <a:pt x="203200" y="0"/>
                  </a:moveTo>
                  <a:lnTo>
                    <a:pt x="2980775" y="0"/>
                  </a:lnTo>
                  <a:lnTo>
                    <a:pt x="2777575" y="341802"/>
                  </a:lnTo>
                  <a:lnTo>
                    <a:pt x="0" y="34180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A0C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1600" y="-57150"/>
              <a:ext cx="2777575" cy="398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1930434">
            <a:off x="-1057652" y="-99299"/>
            <a:ext cx="2521255" cy="252125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452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 rot="7275947">
            <a:off x="-2202693" y="1782793"/>
            <a:ext cx="5900672" cy="1117336"/>
          </a:xfrm>
          <a:custGeom>
            <a:avLst/>
            <a:gdLst/>
            <a:ahLst/>
            <a:cxnLst/>
            <a:rect l="l" t="t" r="r" b="b"/>
            <a:pathLst>
              <a:path w="5900672" h="1117336">
                <a:moveTo>
                  <a:pt x="0" y="0"/>
                </a:moveTo>
                <a:lnTo>
                  <a:pt x="5900672" y="0"/>
                </a:lnTo>
                <a:lnTo>
                  <a:pt x="5900672" y="1117336"/>
                </a:lnTo>
                <a:lnTo>
                  <a:pt x="0" y="11173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14" t="-160241" r="-1926" b="-457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/>
          <p:nvPr/>
        </p:nvGrpSpPr>
        <p:grpSpPr>
          <a:xfrm rot="7297592">
            <a:off x="-3655558" y="2791479"/>
            <a:ext cx="7197340" cy="691017"/>
            <a:chOff x="0" y="0"/>
            <a:chExt cx="4793516" cy="46022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793516" cy="460225"/>
            </a:xfrm>
            <a:custGeom>
              <a:avLst/>
              <a:gdLst/>
              <a:ahLst/>
              <a:cxnLst/>
              <a:rect l="l" t="t" r="r" b="b"/>
              <a:pathLst>
                <a:path w="4793516" h="460225">
                  <a:moveTo>
                    <a:pt x="203200" y="0"/>
                  </a:moveTo>
                  <a:lnTo>
                    <a:pt x="4793516" y="0"/>
                  </a:lnTo>
                  <a:lnTo>
                    <a:pt x="4590316" y="460225"/>
                  </a:lnTo>
                  <a:lnTo>
                    <a:pt x="0" y="46022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A0C3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01600" y="-57150"/>
              <a:ext cx="4590316" cy="51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98959" y="-4671734"/>
            <a:ext cx="28467321" cy="27086921"/>
          </a:xfrm>
          <a:custGeom>
            <a:avLst/>
            <a:gdLst/>
            <a:ahLst/>
            <a:cxnLst/>
            <a:rect l="l" t="t" r="r" b="b"/>
            <a:pathLst>
              <a:path w="28467321" h="27086921">
                <a:moveTo>
                  <a:pt x="0" y="0"/>
                </a:moveTo>
                <a:lnTo>
                  <a:pt x="28467321" y="0"/>
                </a:lnTo>
                <a:lnTo>
                  <a:pt x="28467321" y="27086920"/>
                </a:lnTo>
                <a:lnTo>
                  <a:pt x="0" y="2708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144661"/>
            <a:ext cx="18288000" cy="8695112"/>
          </a:xfrm>
          <a:custGeom>
            <a:avLst/>
            <a:gdLst/>
            <a:ahLst/>
            <a:cxnLst/>
            <a:rect l="l" t="t" r="r" b="b"/>
            <a:pathLst>
              <a:path w="18288000" h="8695112">
                <a:moveTo>
                  <a:pt x="0" y="0"/>
                </a:moveTo>
                <a:lnTo>
                  <a:pt x="18288000" y="0"/>
                </a:lnTo>
                <a:lnTo>
                  <a:pt x="18288000" y="8695112"/>
                </a:lnTo>
                <a:lnTo>
                  <a:pt x="0" y="86951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69609" y="4446026"/>
            <a:ext cx="3286104" cy="4374181"/>
            <a:chOff x="0" y="0"/>
            <a:chExt cx="4381472" cy="583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81500" cy="5832221"/>
            </a:xfrm>
            <a:custGeom>
              <a:avLst/>
              <a:gdLst/>
              <a:ahLst/>
              <a:cxnLst/>
              <a:rect l="l" t="t" r="r" b="b"/>
              <a:pathLst>
                <a:path w="4381500" h="5832221">
                  <a:moveTo>
                    <a:pt x="0" y="0"/>
                  </a:moveTo>
                  <a:lnTo>
                    <a:pt x="4381500" y="0"/>
                  </a:lnTo>
                  <a:lnTo>
                    <a:pt x="4381500" y="5832221"/>
                  </a:lnTo>
                  <a:lnTo>
                    <a:pt x="0" y="583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8" b="-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30798" y="-171286"/>
            <a:ext cx="3286104" cy="4374181"/>
            <a:chOff x="0" y="0"/>
            <a:chExt cx="4381472" cy="5832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81500" cy="5832221"/>
            </a:xfrm>
            <a:custGeom>
              <a:avLst/>
              <a:gdLst/>
              <a:ahLst/>
              <a:cxnLst/>
              <a:rect l="l" t="t" r="r" b="b"/>
              <a:pathLst>
                <a:path w="4381500" h="5832221">
                  <a:moveTo>
                    <a:pt x="0" y="0"/>
                  </a:moveTo>
                  <a:lnTo>
                    <a:pt x="4381500" y="0"/>
                  </a:lnTo>
                  <a:lnTo>
                    <a:pt x="4381500" y="5832221"/>
                  </a:lnTo>
                  <a:lnTo>
                    <a:pt x="0" y="5832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8" b="-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D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48138" y="-4034045"/>
            <a:ext cx="20245322" cy="22521557"/>
          </a:xfrm>
          <a:custGeom>
            <a:avLst/>
            <a:gdLst/>
            <a:ahLst/>
            <a:cxnLst/>
            <a:rect l="l" t="t" r="r" b="b"/>
            <a:pathLst>
              <a:path w="20245322" h="22521557">
                <a:moveTo>
                  <a:pt x="0" y="0"/>
                </a:moveTo>
                <a:lnTo>
                  <a:pt x="20245322" y="0"/>
                </a:lnTo>
                <a:lnTo>
                  <a:pt x="20245322" y="22521557"/>
                </a:lnTo>
                <a:lnTo>
                  <a:pt x="0" y="225215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91050" y="-144661"/>
            <a:ext cx="13696950" cy="10431661"/>
          </a:xfrm>
          <a:custGeom>
            <a:avLst/>
            <a:gdLst/>
            <a:ahLst/>
            <a:cxnLst/>
            <a:rect l="l" t="t" r="r" b="b"/>
            <a:pathLst>
              <a:path w="13696950" h="10431661">
                <a:moveTo>
                  <a:pt x="0" y="0"/>
                </a:moveTo>
                <a:lnTo>
                  <a:pt x="13696950" y="0"/>
                </a:lnTo>
                <a:lnTo>
                  <a:pt x="13696950" y="10431661"/>
                </a:lnTo>
                <a:lnTo>
                  <a:pt x="0" y="10431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433825" y="6172200"/>
            <a:ext cx="1825475" cy="4114800"/>
            <a:chOff x="0" y="0"/>
            <a:chExt cx="2433967" cy="548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3955" cy="5486400"/>
            </a:xfrm>
            <a:custGeom>
              <a:avLst/>
              <a:gdLst/>
              <a:ahLst/>
              <a:cxnLst/>
              <a:rect l="l" t="t" r="r" b="b"/>
              <a:pathLst>
                <a:path w="2433955" h="5486400">
                  <a:moveTo>
                    <a:pt x="0" y="0"/>
                  </a:moveTo>
                  <a:lnTo>
                    <a:pt x="2433955" y="0"/>
                  </a:lnTo>
                  <a:lnTo>
                    <a:pt x="243395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51" r="-3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23323" y="0"/>
            <a:ext cx="3088437" cy="5877648"/>
            <a:chOff x="0" y="0"/>
            <a:chExt cx="4117916" cy="7836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17975" cy="7836916"/>
            </a:xfrm>
            <a:custGeom>
              <a:avLst/>
              <a:gdLst/>
              <a:ahLst/>
              <a:cxnLst/>
              <a:rect l="l" t="t" r="r" b="b"/>
              <a:pathLst>
                <a:path w="4117975" h="7836916">
                  <a:moveTo>
                    <a:pt x="0" y="0"/>
                  </a:moveTo>
                  <a:lnTo>
                    <a:pt x="4117975" y="0"/>
                  </a:lnTo>
                  <a:lnTo>
                    <a:pt x="4117975" y="7836916"/>
                  </a:lnTo>
                  <a:lnTo>
                    <a:pt x="0" y="7836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1" r="-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7793182" y="-124321"/>
            <a:ext cx="10878243" cy="10878243"/>
            <a:chOff x="0" y="0"/>
            <a:chExt cx="14504324" cy="145043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04288" cy="14504288"/>
            </a:xfrm>
            <a:custGeom>
              <a:avLst/>
              <a:gdLst/>
              <a:ahLst/>
              <a:cxnLst/>
              <a:rect l="l" t="t" r="r" b="b"/>
              <a:pathLst>
                <a:path w="14504288" h="14504288">
                  <a:moveTo>
                    <a:pt x="14504288" y="14504288"/>
                  </a:moveTo>
                  <a:lnTo>
                    <a:pt x="0" y="14504288"/>
                  </a:lnTo>
                  <a:cubicBezTo>
                    <a:pt x="0" y="6491859"/>
                    <a:pt x="6491859" y="0"/>
                    <a:pt x="14504288" y="0"/>
                  </a:cubicBezTo>
                  <a:lnTo>
                    <a:pt x="14504288" y="14504288"/>
                  </a:lnTo>
                  <a:close/>
                </a:path>
              </a:pathLst>
            </a:custGeom>
            <a:blipFill>
              <a:blip r:embed="rId3"/>
              <a:stretch>
                <a:fillRect l="-24871" r="-248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76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76494">
            <a:off x="-994684" y="-521548"/>
            <a:ext cx="4750869" cy="6177253"/>
          </a:xfrm>
          <a:custGeom>
            <a:avLst/>
            <a:gdLst/>
            <a:ahLst/>
            <a:cxnLst/>
            <a:rect l="l" t="t" r="r" b="b"/>
            <a:pathLst>
              <a:path w="4750869" h="6177253">
                <a:moveTo>
                  <a:pt x="0" y="0"/>
                </a:moveTo>
                <a:lnTo>
                  <a:pt x="4750870" y="0"/>
                </a:lnTo>
                <a:lnTo>
                  <a:pt x="4750870" y="6177253"/>
                </a:lnTo>
                <a:lnTo>
                  <a:pt x="0" y="61772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41083">
            <a:off x="14099621" y="4068219"/>
            <a:ext cx="5392194" cy="6489511"/>
          </a:xfrm>
          <a:custGeom>
            <a:avLst/>
            <a:gdLst/>
            <a:ahLst/>
            <a:cxnLst/>
            <a:rect l="l" t="t" r="r" b="b"/>
            <a:pathLst>
              <a:path w="5392194" h="6489511">
                <a:moveTo>
                  <a:pt x="0" y="0"/>
                </a:moveTo>
                <a:lnTo>
                  <a:pt x="5392193" y="0"/>
                </a:lnTo>
                <a:lnTo>
                  <a:pt x="5392193" y="6489511"/>
                </a:lnTo>
                <a:lnTo>
                  <a:pt x="0" y="64895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83872">
            <a:off x="614152" y="6250059"/>
            <a:ext cx="1797293" cy="2125831"/>
          </a:xfrm>
          <a:custGeom>
            <a:avLst/>
            <a:gdLst/>
            <a:ahLst/>
            <a:cxnLst/>
            <a:rect l="l" t="t" r="r" b="b"/>
            <a:pathLst>
              <a:path w="1797293" h="2125831">
                <a:moveTo>
                  <a:pt x="0" y="0"/>
                </a:moveTo>
                <a:lnTo>
                  <a:pt x="1797293" y="0"/>
                </a:lnTo>
                <a:lnTo>
                  <a:pt x="1797293" y="2125831"/>
                </a:lnTo>
                <a:lnTo>
                  <a:pt x="0" y="21258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79995">
            <a:off x="15716891" y="1038675"/>
            <a:ext cx="1203921" cy="1423993"/>
          </a:xfrm>
          <a:custGeom>
            <a:avLst/>
            <a:gdLst/>
            <a:ahLst/>
            <a:cxnLst/>
            <a:rect l="l" t="t" r="r" b="b"/>
            <a:pathLst>
              <a:path w="1203921" h="1423993">
                <a:moveTo>
                  <a:pt x="0" y="0"/>
                </a:moveTo>
                <a:lnTo>
                  <a:pt x="1203921" y="0"/>
                </a:lnTo>
                <a:lnTo>
                  <a:pt x="1203921" y="1423992"/>
                </a:lnTo>
                <a:lnTo>
                  <a:pt x="0" y="1423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676431">
            <a:off x="5872885" y="8649679"/>
            <a:ext cx="451039" cy="533508"/>
          </a:xfrm>
          <a:custGeom>
            <a:avLst/>
            <a:gdLst/>
            <a:ahLst/>
            <a:cxnLst/>
            <a:rect l="l" t="t" r="r" b="b"/>
            <a:pathLst>
              <a:path w="451039" h="533508">
                <a:moveTo>
                  <a:pt x="0" y="0"/>
                </a:moveTo>
                <a:lnTo>
                  <a:pt x="451039" y="0"/>
                </a:lnTo>
                <a:lnTo>
                  <a:pt x="451039" y="533507"/>
                </a:lnTo>
                <a:lnTo>
                  <a:pt x="0" y="533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0530" b="-1143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399961">
            <a:off x="11141570" y="8033780"/>
            <a:ext cx="611799" cy="723662"/>
          </a:xfrm>
          <a:custGeom>
            <a:avLst/>
            <a:gdLst/>
            <a:ahLst/>
            <a:cxnLst/>
            <a:rect l="l" t="t" r="r" b="b"/>
            <a:pathLst>
              <a:path w="611799" h="723662">
                <a:moveTo>
                  <a:pt x="0" y="0"/>
                </a:moveTo>
                <a:lnTo>
                  <a:pt x="611799" y="0"/>
                </a:lnTo>
                <a:lnTo>
                  <a:pt x="611799" y="723662"/>
                </a:lnTo>
                <a:lnTo>
                  <a:pt x="0" y="7236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0530" b="-1143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439167">
            <a:off x="6760119" y="564266"/>
            <a:ext cx="785285" cy="928868"/>
          </a:xfrm>
          <a:custGeom>
            <a:avLst/>
            <a:gdLst/>
            <a:ahLst/>
            <a:cxnLst/>
            <a:rect l="l" t="t" r="r" b="b"/>
            <a:pathLst>
              <a:path w="785285" h="928868">
                <a:moveTo>
                  <a:pt x="0" y="0"/>
                </a:moveTo>
                <a:lnTo>
                  <a:pt x="785285" y="0"/>
                </a:lnTo>
                <a:lnTo>
                  <a:pt x="785285" y="928868"/>
                </a:lnTo>
                <a:lnTo>
                  <a:pt x="0" y="928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0530" b="-11434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88655"/>
            <a:ext cx="16230600" cy="6169645"/>
            <a:chOff x="0" y="0"/>
            <a:chExt cx="8373632" cy="31830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73632" cy="3183021"/>
            </a:xfrm>
            <a:custGeom>
              <a:avLst/>
              <a:gdLst/>
              <a:ahLst/>
              <a:cxnLst/>
              <a:rect l="l" t="t" r="r" b="b"/>
              <a:pathLst>
                <a:path w="8373632" h="3183021">
                  <a:moveTo>
                    <a:pt x="829421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3103603"/>
                  </a:lnTo>
                  <a:cubicBezTo>
                    <a:pt x="43699" y="3103603"/>
                    <a:pt x="79418" y="3138942"/>
                    <a:pt x="79418" y="3183021"/>
                  </a:cubicBezTo>
                  <a:lnTo>
                    <a:pt x="8294214" y="3183021"/>
                  </a:lnTo>
                  <a:cubicBezTo>
                    <a:pt x="8294214" y="3139321"/>
                    <a:pt x="8329553" y="3103603"/>
                    <a:pt x="8373632" y="3103603"/>
                  </a:cubicBezTo>
                  <a:lnTo>
                    <a:pt x="8373632" y="79418"/>
                  </a:lnTo>
                  <a:cubicBezTo>
                    <a:pt x="8329933" y="79418"/>
                    <a:pt x="8294214" y="44079"/>
                    <a:pt x="829421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8297432" cy="3144921"/>
            </a:xfrm>
            <a:prstGeom prst="rect">
              <a:avLst/>
            </a:prstGeom>
          </p:spPr>
          <p:txBody>
            <a:bodyPr lIns="56535" tIns="56535" rIns="56535" bIns="56535" rtlCol="0" anchor="ctr"/>
            <a:lstStyle/>
            <a:p>
              <a:pPr algn="ctr">
                <a:lnSpc>
                  <a:spcPts val="2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01851">
            <a:off x="14486563" y="-523391"/>
            <a:ext cx="3410711" cy="2315020"/>
          </a:xfrm>
          <a:custGeom>
            <a:avLst/>
            <a:gdLst/>
            <a:ahLst/>
            <a:cxnLst/>
            <a:rect l="l" t="t" r="r" b="b"/>
            <a:pathLst>
              <a:path w="3410711" h="2315020">
                <a:moveTo>
                  <a:pt x="0" y="0"/>
                </a:moveTo>
                <a:lnTo>
                  <a:pt x="3410711" y="0"/>
                </a:lnTo>
                <a:lnTo>
                  <a:pt x="3410711" y="2315020"/>
                </a:lnTo>
                <a:lnTo>
                  <a:pt x="0" y="2315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317541" y="1028700"/>
            <a:ext cx="16480911" cy="1377883"/>
            <a:chOff x="0" y="0"/>
            <a:chExt cx="8502771" cy="7108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02772" cy="710872"/>
            </a:xfrm>
            <a:custGeom>
              <a:avLst/>
              <a:gdLst/>
              <a:ahLst/>
              <a:cxnLst/>
              <a:rect l="l" t="t" r="r" b="b"/>
              <a:pathLst>
                <a:path w="8502772" h="710872">
                  <a:moveTo>
                    <a:pt x="8423353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631454"/>
                  </a:lnTo>
                  <a:cubicBezTo>
                    <a:pt x="43699" y="631454"/>
                    <a:pt x="79418" y="666793"/>
                    <a:pt x="79418" y="710872"/>
                  </a:cubicBezTo>
                  <a:lnTo>
                    <a:pt x="8423353" y="710872"/>
                  </a:lnTo>
                  <a:cubicBezTo>
                    <a:pt x="8423353" y="667173"/>
                    <a:pt x="8458692" y="631454"/>
                    <a:pt x="8502772" y="631454"/>
                  </a:cubicBezTo>
                  <a:lnTo>
                    <a:pt x="8502772" y="79418"/>
                  </a:lnTo>
                  <a:cubicBezTo>
                    <a:pt x="8459072" y="79418"/>
                    <a:pt x="8423353" y="44079"/>
                    <a:pt x="8423353" y="0"/>
                  </a:cubicBezTo>
                  <a:close/>
                </a:path>
              </a:pathLst>
            </a:custGeom>
            <a:solidFill>
              <a:srgbClr val="00631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8100" y="0"/>
              <a:ext cx="8426571" cy="672772"/>
            </a:xfrm>
            <a:prstGeom prst="rect">
              <a:avLst/>
            </a:prstGeom>
          </p:spPr>
          <p:txBody>
            <a:bodyPr lIns="56535" tIns="56535" rIns="56535" bIns="56535" rtlCol="0" anchor="ctr"/>
            <a:lstStyle/>
            <a:p>
              <a:pPr algn="ctr">
                <a:lnSpc>
                  <a:spcPts val="2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69916" y="6589769"/>
            <a:ext cx="1105538" cy="1105538"/>
          </a:xfrm>
          <a:custGeom>
            <a:avLst/>
            <a:gdLst/>
            <a:ahLst/>
            <a:cxnLst/>
            <a:rect l="l" t="t" r="r" b="b"/>
            <a:pathLst>
              <a:path w="1105538" h="1105538">
                <a:moveTo>
                  <a:pt x="0" y="0"/>
                </a:moveTo>
                <a:lnTo>
                  <a:pt x="1105537" y="0"/>
                </a:lnTo>
                <a:lnTo>
                  <a:pt x="1105537" y="1105538"/>
                </a:lnTo>
                <a:lnTo>
                  <a:pt x="0" y="11055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410865" y="6599294"/>
            <a:ext cx="1105538" cy="1105538"/>
          </a:xfrm>
          <a:custGeom>
            <a:avLst/>
            <a:gdLst/>
            <a:ahLst/>
            <a:cxnLst/>
            <a:rect l="l" t="t" r="r" b="b"/>
            <a:pathLst>
              <a:path w="1105538" h="1105538">
                <a:moveTo>
                  <a:pt x="0" y="0"/>
                </a:moveTo>
                <a:lnTo>
                  <a:pt x="1105538" y="0"/>
                </a:lnTo>
                <a:lnTo>
                  <a:pt x="1105538" y="1105538"/>
                </a:lnTo>
                <a:lnTo>
                  <a:pt x="0" y="11055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802100" y="9513944"/>
            <a:ext cx="1105538" cy="1105538"/>
          </a:xfrm>
          <a:custGeom>
            <a:avLst/>
            <a:gdLst/>
            <a:ahLst/>
            <a:cxnLst/>
            <a:rect l="l" t="t" r="r" b="b"/>
            <a:pathLst>
              <a:path w="1105538" h="1105538">
                <a:moveTo>
                  <a:pt x="0" y="0"/>
                </a:moveTo>
                <a:lnTo>
                  <a:pt x="1105538" y="0"/>
                </a:lnTo>
                <a:lnTo>
                  <a:pt x="1105538" y="1105538"/>
                </a:lnTo>
                <a:lnTo>
                  <a:pt x="0" y="110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11427" y="9513944"/>
            <a:ext cx="1105538" cy="1105538"/>
          </a:xfrm>
          <a:custGeom>
            <a:avLst/>
            <a:gdLst/>
            <a:ahLst/>
            <a:cxnLst/>
            <a:rect l="l" t="t" r="r" b="b"/>
            <a:pathLst>
              <a:path w="1105538" h="1105538">
                <a:moveTo>
                  <a:pt x="0" y="0"/>
                </a:moveTo>
                <a:lnTo>
                  <a:pt x="1105538" y="0"/>
                </a:lnTo>
                <a:lnTo>
                  <a:pt x="1105538" y="1105538"/>
                </a:lnTo>
                <a:lnTo>
                  <a:pt x="0" y="11055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65603">
            <a:off x="16282356" y="599801"/>
            <a:ext cx="1953888" cy="2878657"/>
          </a:xfrm>
          <a:custGeom>
            <a:avLst/>
            <a:gdLst/>
            <a:ahLst/>
            <a:cxnLst/>
            <a:rect l="l" t="t" r="r" b="b"/>
            <a:pathLst>
              <a:path w="1953888" h="2878657">
                <a:moveTo>
                  <a:pt x="0" y="0"/>
                </a:moveTo>
                <a:lnTo>
                  <a:pt x="1953888" y="0"/>
                </a:lnTo>
                <a:lnTo>
                  <a:pt x="1953888" y="2878657"/>
                </a:lnTo>
                <a:lnTo>
                  <a:pt x="0" y="28786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6973550" y="3098272"/>
            <a:ext cx="2037318" cy="2599449"/>
            <a:chOff x="0" y="0"/>
            <a:chExt cx="2716425" cy="3465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16425" cy="3465932"/>
            </a:xfrm>
            <a:custGeom>
              <a:avLst/>
              <a:gdLst/>
              <a:ahLst/>
              <a:cxnLst/>
              <a:rect l="l" t="t" r="r" b="b"/>
              <a:pathLst>
                <a:path w="2716425" h="3465932">
                  <a:moveTo>
                    <a:pt x="0" y="0"/>
                  </a:moveTo>
                  <a:lnTo>
                    <a:pt x="2716425" y="0"/>
                  </a:lnTo>
                  <a:lnTo>
                    <a:pt x="2716425" y="3465932"/>
                  </a:lnTo>
                  <a:lnTo>
                    <a:pt x="0" y="3465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381951" y="382571"/>
              <a:ext cx="1952523" cy="2700790"/>
              <a:chOff x="0" y="0"/>
              <a:chExt cx="314351" cy="43482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314351" cy="434820"/>
              </a:xfrm>
              <a:custGeom>
                <a:avLst/>
                <a:gdLst/>
                <a:ahLst/>
                <a:cxnLst/>
                <a:rect l="l" t="t" r="r" b="b"/>
                <a:pathLst>
                  <a:path w="314351" h="434820">
                    <a:moveTo>
                      <a:pt x="0" y="0"/>
                    </a:moveTo>
                    <a:lnTo>
                      <a:pt x="314351" y="0"/>
                    </a:lnTo>
                    <a:lnTo>
                      <a:pt x="314351" y="434820"/>
                    </a:lnTo>
                    <a:lnTo>
                      <a:pt x="0" y="434820"/>
                    </a:lnTo>
                    <a:close/>
                  </a:path>
                </a:pathLst>
              </a:custGeom>
              <a:solidFill>
                <a:srgbClr val="DA0C3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314351" cy="4824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63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655908" y="702060"/>
              <a:ext cx="1404610" cy="2061812"/>
            </a:xfrm>
            <a:custGeom>
              <a:avLst/>
              <a:gdLst/>
              <a:ahLst/>
              <a:cxnLst/>
              <a:rect l="l" t="t" r="r" b="b"/>
              <a:pathLst>
                <a:path w="1404610" h="2061812">
                  <a:moveTo>
                    <a:pt x="0" y="0"/>
                  </a:moveTo>
                  <a:lnTo>
                    <a:pt x="1404609" y="0"/>
                  </a:lnTo>
                  <a:lnTo>
                    <a:pt x="1404609" y="2061812"/>
                  </a:lnTo>
                  <a:lnTo>
                    <a:pt x="0" y="2061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8618430" y="9013317"/>
            <a:ext cx="982206" cy="982206"/>
          </a:xfrm>
          <a:custGeom>
            <a:avLst/>
            <a:gdLst/>
            <a:ahLst/>
            <a:cxnLst/>
            <a:rect l="l" t="t" r="r" b="b"/>
            <a:pathLst>
              <a:path w="982206" h="982206">
                <a:moveTo>
                  <a:pt x="0" y="0"/>
                </a:moveTo>
                <a:lnTo>
                  <a:pt x="982205" y="0"/>
                </a:lnTo>
                <a:lnTo>
                  <a:pt x="982205" y="982205"/>
                </a:lnTo>
                <a:lnTo>
                  <a:pt x="0" y="982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62050"/>
            <a:ext cx="5537241" cy="8096250"/>
            <a:chOff x="0" y="0"/>
            <a:chExt cx="2856753" cy="4176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56754" cy="4176988"/>
            </a:xfrm>
            <a:custGeom>
              <a:avLst/>
              <a:gdLst/>
              <a:ahLst/>
              <a:cxnLst/>
              <a:rect l="l" t="t" r="r" b="b"/>
              <a:pathLst>
                <a:path w="2856754" h="4176988">
                  <a:moveTo>
                    <a:pt x="277733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097570"/>
                  </a:lnTo>
                  <a:cubicBezTo>
                    <a:pt x="43699" y="4097570"/>
                    <a:pt x="79418" y="4132909"/>
                    <a:pt x="79418" y="4176988"/>
                  </a:cubicBezTo>
                  <a:lnTo>
                    <a:pt x="2777335" y="4176988"/>
                  </a:lnTo>
                  <a:cubicBezTo>
                    <a:pt x="2777335" y="4133288"/>
                    <a:pt x="2812674" y="4097570"/>
                    <a:pt x="2856754" y="4097570"/>
                  </a:cubicBezTo>
                  <a:lnTo>
                    <a:pt x="2856754" y="79418"/>
                  </a:lnTo>
                  <a:cubicBezTo>
                    <a:pt x="2813054" y="79418"/>
                    <a:pt x="2777335" y="44079"/>
                    <a:pt x="277733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2780553" cy="4138888"/>
            </a:xfrm>
            <a:prstGeom prst="rect">
              <a:avLst/>
            </a:prstGeom>
          </p:spPr>
          <p:txBody>
            <a:bodyPr lIns="56535" tIns="56535" rIns="56535" bIns="56535" rtlCol="0" anchor="ctr"/>
            <a:lstStyle/>
            <a:p>
              <a:pPr algn="ctr">
                <a:lnSpc>
                  <a:spcPts val="2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5757" y="1028700"/>
            <a:ext cx="4143127" cy="800944"/>
            <a:chOff x="0" y="0"/>
            <a:chExt cx="2817008" cy="5445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7008" cy="544581"/>
            </a:xfrm>
            <a:custGeom>
              <a:avLst/>
              <a:gdLst/>
              <a:ahLst/>
              <a:cxnLst/>
              <a:rect l="l" t="t" r="r" b="b"/>
              <a:pathLst>
                <a:path w="2817008" h="544581">
                  <a:moveTo>
                    <a:pt x="273759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65162"/>
                  </a:lnTo>
                  <a:cubicBezTo>
                    <a:pt x="43699" y="465162"/>
                    <a:pt x="79418" y="500501"/>
                    <a:pt x="79418" y="544581"/>
                  </a:cubicBezTo>
                  <a:lnTo>
                    <a:pt x="2737590" y="544581"/>
                  </a:lnTo>
                  <a:cubicBezTo>
                    <a:pt x="2737590" y="500881"/>
                    <a:pt x="2772929" y="465162"/>
                    <a:pt x="2817008" y="465162"/>
                  </a:cubicBezTo>
                  <a:lnTo>
                    <a:pt x="2817008" y="79418"/>
                  </a:lnTo>
                  <a:cubicBezTo>
                    <a:pt x="2773308" y="79418"/>
                    <a:pt x="2737590" y="44079"/>
                    <a:pt x="2737590" y="0"/>
                  </a:cubicBezTo>
                  <a:close/>
                </a:path>
              </a:pathLst>
            </a:custGeom>
            <a:solidFill>
              <a:srgbClr val="FCC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8100" y="9525"/>
              <a:ext cx="2740808" cy="496956"/>
            </a:xfrm>
            <a:prstGeom prst="rect">
              <a:avLst/>
            </a:prstGeom>
          </p:spPr>
          <p:txBody>
            <a:bodyPr lIns="42898" tIns="42898" rIns="42898" bIns="42898" rtlCol="0" anchor="ctr"/>
            <a:lstStyle/>
            <a:p>
              <a:pPr algn="ctr">
                <a:lnSpc>
                  <a:spcPts val="224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11155" y="9124950"/>
            <a:ext cx="746576" cy="746576"/>
          </a:xfrm>
          <a:custGeom>
            <a:avLst/>
            <a:gdLst/>
            <a:ahLst/>
            <a:cxnLst/>
            <a:rect l="l" t="t" r="r" b="b"/>
            <a:pathLst>
              <a:path w="746576" h="746576">
                <a:moveTo>
                  <a:pt x="0" y="0"/>
                </a:moveTo>
                <a:lnTo>
                  <a:pt x="746577" y="0"/>
                </a:lnTo>
                <a:lnTo>
                  <a:pt x="746577" y="746576"/>
                </a:lnTo>
                <a:lnTo>
                  <a:pt x="0" y="74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007181" y="9124950"/>
            <a:ext cx="746576" cy="746576"/>
          </a:xfrm>
          <a:custGeom>
            <a:avLst/>
            <a:gdLst/>
            <a:ahLst/>
            <a:cxnLst/>
            <a:rect l="l" t="t" r="r" b="b"/>
            <a:pathLst>
              <a:path w="746576" h="746576">
                <a:moveTo>
                  <a:pt x="0" y="0"/>
                </a:moveTo>
                <a:lnTo>
                  <a:pt x="746577" y="0"/>
                </a:lnTo>
                <a:lnTo>
                  <a:pt x="746577" y="746576"/>
                </a:lnTo>
                <a:lnTo>
                  <a:pt x="0" y="74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62972" y="6059000"/>
            <a:ext cx="746576" cy="746576"/>
          </a:xfrm>
          <a:custGeom>
            <a:avLst/>
            <a:gdLst/>
            <a:ahLst/>
            <a:cxnLst/>
            <a:rect l="l" t="t" r="r" b="b"/>
            <a:pathLst>
              <a:path w="746576" h="746576">
                <a:moveTo>
                  <a:pt x="0" y="0"/>
                </a:moveTo>
                <a:lnTo>
                  <a:pt x="746577" y="0"/>
                </a:lnTo>
                <a:lnTo>
                  <a:pt x="746577" y="746576"/>
                </a:lnTo>
                <a:lnTo>
                  <a:pt x="0" y="74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1718022" y="1162050"/>
            <a:ext cx="5537241" cy="8096250"/>
            <a:chOff x="0" y="0"/>
            <a:chExt cx="2856753" cy="41769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56754" cy="4176988"/>
            </a:xfrm>
            <a:custGeom>
              <a:avLst/>
              <a:gdLst/>
              <a:ahLst/>
              <a:cxnLst/>
              <a:rect l="l" t="t" r="r" b="b"/>
              <a:pathLst>
                <a:path w="2856754" h="4176988">
                  <a:moveTo>
                    <a:pt x="2777335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097570"/>
                  </a:lnTo>
                  <a:cubicBezTo>
                    <a:pt x="43699" y="4097570"/>
                    <a:pt x="79418" y="4132909"/>
                    <a:pt x="79418" y="4176988"/>
                  </a:cubicBezTo>
                  <a:lnTo>
                    <a:pt x="2777335" y="4176988"/>
                  </a:lnTo>
                  <a:cubicBezTo>
                    <a:pt x="2777335" y="4133288"/>
                    <a:pt x="2812674" y="4097570"/>
                    <a:pt x="2856754" y="4097570"/>
                  </a:cubicBezTo>
                  <a:lnTo>
                    <a:pt x="2856754" y="79418"/>
                  </a:lnTo>
                  <a:cubicBezTo>
                    <a:pt x="2813054" y="79418"/>
                    <a:pt x="2777335" y="44079"/>
                    <a:pt x="277733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8100" y="0"/>
              <a:ext cx="2780553" cy="4138888"/>
            </a:xfrm>
            <a:prstGeom prst="rect">
              <a:avLst/>
            </a:prstGeom>
          </p:spPr>
          <p:txBody>
            <a:bodyPr lIns="56535" tIns="56535" rIns="56535" bIns="56535" rtlCol="0" anchor="ctr"/>
            <a:lstStyle/>
            <a:p>
              <a:pPr algn="ctr">
                <a:lnSpc>
                  <a:spcPts val="2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15079" y="1028700"/>
            <a:ext cx="4143127" cy="800944"/>
            <a:chOff x="0" y="0"/>
            <a:chExt cx="2817008" cy="5445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17008" cy="544581"/>
            </a:xfrm>
            <a:custGeom>
              <a:avLst/>
              <a:gdLst/>
              <a:ahLst/>
              <a:cxnLst/>
              <a:rect l="l" t="t" r="r" b="b"/>
              <a:pathLst>
                <a:path w="2817008" h="544581">
                  <a:moveTo>
                    <a:pt x="273759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465162"/>
                  </a:lnTo>
                  <a:cubicBezTo>
                    <a:pt x="43699" y="465162"/>
                    <a:pt x="79418" y="500501"/>
                    <a:pt x="79418" y="544581"/>
                  </a:cubicBezTo>
                  <a:lnTo>
                    <a:pt x="2737590" y="544581"/>
                  </a:lnTo>
                  <a:cubicBezTo>
                    <a:pt x="2737590" y="500881"/>
                    <a:pt x="2772929" y="465162"/>
                    <a:pt x="2817008" y="465162"/>
                  </a:cubicBezTo>
                  <a:lnTo>
                    <a:pt x="2817008" y="79418"/>
                  </a:lnTo>
                  <a:cubicBezTo>
                    <a:pt x="2773308" y="79418"/>
                    <a:pt x="2737590" y="44079"/>
                    <a:pt x="2737590" y="0"/>
                  </a:cubicBezTo>
                  <a:close/>
                </a:path>
              </a:pathLst>
            </a:custGeom>
            <a:solidFill>
              <a:srgbClr val="FCC7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8100" y="9525"/>
              <a:ext cx="2740808" cy="496956"/>
            </a:xfrm>
            <a:prstGeom prst="rect">
              <a:avLst/>
            </a:prstGeom>
          </p:spPr>
          <p:txBody>
            <a:bodyPr lIns="42898" tIns="42898" rIns="42898" bIns="42898" rtlCol="0" anchor="ctr"/>
            <a:lstStyle/>
            <a:p>
              <a:pPr algn="ctr">
                <a:lnSpc>
                  <a:spcPts val="224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449375">
            <a:off x="4456211" y="8184700"/>
            <a:ext cx="3303794" cy="2242450"/>
          </a:xfrm>
          <a:custGeom>
            <a:avLst/>
            <a:gdLst/>
            <a:ahLst/>
            <a:cxnLst/>
            <a:rect l="l" t="t" r="r" b="b"/>
            <a:pathLst>
              <a:path w="3303794" h="2242450">
                <a:moveTo>
                  <a:pt x="0" y="0"/>
                </a:moveTo>
                <a:lnTo>
                  <a:pt x="3303794" y="0"/>
                </a:lnTo>
                <a:lnTo>
                  <a:pt x="3303794" y="2242450"/>
                </a:lnTo>
                <a:lnTo>
                  <a:pt x="0" y="2242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892059" y="-674237"/>
            <a:ext cx="2503882" cy="2503882"/>
          </a:xfrm>
          <a:custGeom>
            <a:avLst/>
            <a:gdLst/>
            <a:ahLst/>
            <a:cxnLst/>
            <a:rect l="l" t="t" r="r" b="b"/>
            <a:pathLst>
              <a:path w="2503882" h="2503882">
                <a:moveTo>
                  <a:pt x="0" y="0"/>
                </a:moveTo>
                <a:lnTo>
                  <a:pt x="2503882" y="0"/>
                </a:lnTo>
                <a:lnTo>
                  <a:pt x="2503882" y="2503881"/>
                </a:lnTo>
                <a:lnTo>
                  <a:pt x="0" y="2503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96110">
            <a:off x="9452113" y="7431243"/>
            <a:ext cx="2368295" cy="3489201"/>
          </a:xfrm>
          <a:custGeom>
            <a:avLst/>
            <a:gdLst/>
            <a:ahLst/>
            <a:cxnLst/>
            <a:rect l="l" t="t" r="r" b="b"/>
            <a:pathLst>
              <a:path w="2368295" h="3489201">
                <a:moveTo>
                  <a:pt x="0" y="0"/>
                </a:moveTo>
                <a:lnTo>
                  <a:pt x="2368295" y="0"/>
                </a:lnTo>
                <a:lnTo>
                  <a:pt x="2368295" y="3489201"/>
                </a:lnTo>
                <a:lnTo>
                  <a:pt x="0" y="3489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7036703" y="6432288"/>
            <a:ext cx="2743556" cy="2743556"/>
          </a:xfrm>
          <a:custGeom>
            <a:avLst/>
            <a:gdLst/>
            <a:ahLst/>
            <a:cxnLst/>
            <a:rect l="l" t="t" r="r" b="b"/>
            <a:pathLst>
              <a:path w="2743556" h="2743556">
                <a:moveTo>
                  <a:pt x="0" y="0"/>
                </a:moveTo>
                <a:lnTo>
                  <a:pt x="2743556" y="0"/>
                </a:lnTo>
                <a:lnTo>
                  <a:pt x="2743556" y="2743556"/>
                </a:lnTo>
                <a:lnTo>
                  <a:pt x="0" y="2743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08904">
            <a:off x="-666310" y="7392678"/>
            <a:ext cx="2211277" cy="3257866"/>
            <a:chOff x="0" y="0"/>
            <a:chExt cx="2948369" cy="43438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8305" cy="4343781"/>
            </a:xfrm>
            <a:custGeom>
              <a:avLst/>
              <a:gdLst/>
              <a:ahLst/>
              <a:cxnLst/>
              <a:rect l="l" t="t" r="r" b="b"/>
              <a:pathLst>
                <a:path w="2948305" h="4343781">
                  <a:moveTo>
                    <a:pt x="0" y="0"/>
                  </a:moveTo>
                  <a:lnTo>
                    <a:pt x="2948305" y="0"/>
                  </a:lnTo>
                  <a:lnTo>
                    <a:pt x="2948305" y="4343781"/>
                  </a:lnTo>
                  <a:lnTo>
                    <a:pt x="0" y="43437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7" r="-2" b="-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2724574"/>
            <a:ext cx="7950076" cy="6665981"/>
          </a:xfrm>
          <a:custGeom>
            <a:avLst/>
            <a:gdLst/>
            <a:ahLst/>
            <a:cxnLst/>
            <a:rect l="l" t="t" r="r" b="b"/>
            <a:pathLst>
              <a:path w="7950076" h="6665981">
                <a:moveTo>
                  <a:pt x="0" y="0"/>
                </a:moveTo>
                <a:lnTo>
                  <a:pt x="7950076" y="0"/>
                </a:lnTo>
                <a:lnTo>
                  <a:pt x="7950076" y="6665981"/>
                </a:lnTo>
                <a:lnTo>
                  <a:pt x="0" y="666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09222" y="-252314"/>
            <a:ext cx="7950076" cy="6665981"/>
          </a:xfrm>
          <a:custGeom>
            <a:avLst/>
            <a:gdLst/>
            <a:ahLst/>
            <a:cxnLst/>
            <a:rect l="l" t="t" r="r" b="b"/>
            <a:pathLst>
              <a:path w="7950076" h="6665981">
                <a:moveTo>
                  <a:pt x="0" y="0"/>
                </a:moveTo>
                <a:lnTo>
                  <a:pt x="7950076" y="0"/>
                </a:lnTo>
                <a:lnTo>
                  <a:pt x="7950076" y="6665981"/>
                </a:lnTo>
                <a:lnTo>
                  <a:pt x="0" y="6665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295093">
            <a:off x="16440168" y="3655912"/>
            <a:ext cx="2533707" cy="2533707"/>
            <a:chOff x="0" y="0"/>
            <a:chExt cx="3378276" cy="33782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78327" cy="3378327"/>
            </a:xfrm>
            <a:custGeom>
              <a:avLst/>
              <a:gdLst/>
              <a:ahLst/>
              <a:cxnLst/>
              <a:rect l="l" t="t" r="r" b="b"/>
              <a:pathLst>
                <a:path w="3378327" h="3378327">
                  <a:moveTo>
                    <a:pt x="0" y="0"/>
                  </a:moveTo>
                  <a:lnTo>
                    <a:pt x="3378327" y="0"/>
                  </a:lnTo>
                  <a:lnTo>
                    <a:pt x="3378327" y="3378327"/>
                  </a:lnTo>
                  <a:lnTo>
                    <a:pt x="0" y="3378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0" r="-69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-317541" y="991775"/>
            <a:ext cx="9296322" cy="1414808"/>
          </a:xfrm>
          <a:custGeom>
            <a:avLst/>
            <a:gdLst/>
            <a:ahLst/>
            <a:cxnLst/>
            <a:rect l="l" t="t" r="r" b="b"/>
            <a:pathLst>
              <a:path w="9296322" h="1414808">
                <a:moveTo>
                  <a:pt x="0" y="0"/>
                </a:moveTo>
                <a:lnTo>
                  <a:pt x="9296322" y="0"/>
                </a:lnTo>
                <a:lnTo>
                  <a:pt x="9296322" y="1414808"/>
                </a:lnTo>
                <a:lnTo>
                  <a:pt x="0" y="1414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168765">
            <a:off x="9940538" y="5246951"/>
            <a:ext cx="7362853" cy="4857438"/>
            <a:chOff x="0" y="0"/>
            <a:chExt cx="9817138" cy="647658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17100" cy="6476619"/>
            </a:xfrm>
            <a:custGeom>
              <a:avLst/>
              <a:gdLst/>
              <a:ahLst/>
              <a:cxnLst/>
              <a:rect l="l" t="t" r="r" b="b"/>
              <a:pathLst>
                <a:path w="9817100" h="6476619">
                  <a:moveTo>
                    <a:pt x="9817100" y="6476619"/>
                  </a:moveTo>
                  <a:lnTo>
                    <a:pt x="0" y="6476619"/>
                  </a:lnTo>
                  <a:lnTo>
                    <a:pt x="0" y="0"/>
                  </a:lnTo>
                  <a:lnTo>
                    <a:pt x="9817100" y="0"/>
                  </a:lnTo>
                  <a:lnTo>
                    <a:pt x="9817100" y="6476619"/>
                  </a:lnTo>
                  <a:close/>
                </a:path>
              </a:pathLst>
            </a:custGeom>
            <a:blipFill>
              <a:blip r:embed="rId8"/>
              <a:stretch>
                <a:fillRect t="-526" b="-5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168765">
            <a:off x="9669791" y="4862596"/>
            <a:ext cx="7853710" cy="6240018"/>
            <a:chOff x="0" y="0"/>
            <a:chExt cx="10471613" cy="83200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471658" cy="8320024"/>
            </a:xfrm>
            <a:custGeom>
              <a:avLst/>
              <a:gdLst/>
              <a:ahLst/>
              <a:cxnLst/>
              <a:rect l="l" t="t" r="r" b="b"/>
              <a:pathLst>
                <a:path w="10471658" h="8320024">
                  <a:moveTo>
                    <a:pt x="10471658" y="8320024"/>
                  </a:moveTo>
                  <a:lnTo>
                    <a:pt x="0" y="8320024"/>
                  </a:lnTo>
                  <a:lnTo>
                    <a:pt x="0" y="0"/>
                  </a:lnTo>
                  <a:lnTo>
                    <a:pt x="10471658" y="0"/>
                  </a:lnTo>
                  <a:lnTo>
                    <a:pt x="10471658" y="8320024"/>
                  </a:lnTo>
                  <a:close/>
                </a:path>
              </a:pathLst>
            </a:custGeom>
            <a:blipFill>
              <a:blip r:embed="rId9"/>
              <a:stretch>
                <a:fillRect t="-24" b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166014">
            <a:off x="7951479" y="5838726"/>
            <a:ext cx="2054599" cy="3027034"/>
            <a:chOff x="0" y="0"/>
            <a:chExt cx="2739465" cy="40360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39517" cy="4036060"/>
            </a:xfrm>
            <a:custGeom>
              <a:avLst/>
              <a:gdLst/>
              <a:ahLst/>
              <a:cxnLst/>
              <a:rect l="l" t="t" r="r" b="b"/>
              <a:pathLst>
                <a:path w="2739517" h="4036060">
                  <a:moveTo>
                    <a:pt x="0" y="0"/>
                  </a:moveTo>
                  <a:lnTo>
                    <a:pt x="2739517" y="0"/>
                  </a:lnTo>
                  <a:lnTo>
                    <a:pt x="2739517" y="4036060"/>
                  </a:lnTo>
                  <a:lnTo>
                    <a:pt x="0" y="4036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7" r="1" b="-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</Words>
  <Application>Microsoft Macintosh PowerPoint</Application>
  <PresentationFormat>Custom</PresentationFormat>
  <Paragraphs>24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Poppins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and Professional Christmas PPT Backgrounds.pptx</dc:title>
  <cp:lastModifiedBy>Zhun Yee Chew</cp:lastModifiedBy>
  <cp:revision>2</cp:revision>
  <dcterms:created xsi:type="dcterms:W3CDTF">2006-08-16T00:00:00Z</dcterms:created>
  <dcterms:modified xsi:type="dcterms:W3CDTF">2023-12-11T09:50:43Z</dcterms:modified>
  <dc:identifier>DAF2p5fQSwY</dc:identifier>
</cp:coreProperties>
</file>