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29" r:id="rId3"/>
    <p:sldId id="353" r:id="rId4"/>
    <p:sldId id="331" r:id="rId5"/>
    <p:sldId id="330" r:id="rId6"/>
    <p:sldId id="355" r:id="rId7"/>
    <p:sldId id="354" r:id="rId8"/>
    <p:sldId id="336" r:id="rId9"/>
    <p:sldId id="258" r:id="rId10"/>
    <p:sldId id="337" r:id="rId11"/>
    <p:sldId id="346" r:id="rId12"/>
    <p:sldId id="377" r:id="rId13"/>
    <p:sldId id="378" r:id="rId14"/>
    <p:sldId id="379" r:id="rId15"/>
    <p:sldId id="376" r:id="rId16"/>
    <p:sldId id="369" r:id="rId17"/>
    <p:sldId id="380" r:id="rId18"/>
    <p:sldId id="333" r:id="rId19"/>
    <p:sldId id="371" r:id="rId20"/>
    <p:sldId id="372" r:id="rId21"/>
    <p:sldId id="360" r:id="rId22"/>
    <p:sldId id="373" r:id="rId23"/>
    <p:sldId id="357" r:id="rId24"/>
    <p:sldId id="364" r:id="rId25"/>
    <p:sldId id="365" r:id="rId26"/>
    <p:sldId id="366" r:id="rId27"/>
    <p:sldId id="341" r:id="rId28"/>
    <p:sldId id="374" r:id="rId29"/>
    <p:sldId id="367" r:id="rId30"/>
    <p:sldId id="368" r:id="rId31"/>
    <p:sldId id="375" r:id="rId32"/>
    <p:sldId id="34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127FE46-6F23-1B48-87F4-8FA63552E402}">
          <p14:sldIdLst/>
        </p14:section>
        <p14:section name="Family Feud PowerPoint Game" id="{83E2BFE8-EE6E-A942-AB8B-849E141C588D}">
          <p14:sldIdLst>
            <p14:sldId id="256"/>
          </p14:sldIdLst>
        </p14:section>
        <p14:section name="Instructions" id="{23801862-5B31-0D40-A9C9-9511239B125C}">
          <p14:sldIdLst>
            <p14:sldId id="329"/>
            <p14:sldId id="353"/>
            <p14:sldId id="331"/>
            <p14:sldId id="330"/>
            <p14:sldId id="355"/>
          </p14:sldIdLst>
        </p14:section>
        <p14:section name="Version A" id="{C9A94CD5-B309-BC4E-8644-BA0099B5D030}">
          <p14:sldIdLst>
            <p14:sldId id="354"/>
            <p14:sldId id="336"/>
            <p14:sldId id="258"/>
            <p14:sldId id="337"/>
            <p14:sldId id="346"/>
            <p14:sldId id="377"/>
            <p14:sldId id="378"/>
            <p14:sldId id="379"/>
            <p14:sldId id="376"/>
            <p14:sldId id="369"/>
            <p14:sldId id="380"/>
            <p14:sldId id="333"/>
          </p14:sldIdLst>
        </p14:section>
        <p14:section name="Version B" id="{8DA01BB4-1596-E34D-AF82-7F41FD907243}">
          <p14:sldIdLst>
            <p14:sldId id="371"/>
            <p14:sldId id="372"/>
            <p14:sldId id="360"/>
            <p14:sldId id="373"/>
            <p14:sldId id="357"/>
            <p14:sldId id="364"/>
            <p14:sldId id="365"/>
            <p14:sldId id="366"/>
            <p14:sldId id="341"/>
            <p14:sldId id="374"/>
            <p14:sldId id="367"/>
            <p14:sldId id="368"/>
            <p14:sldId id="375"/>
          </p14:sldIdLst>
        </p14:section>
        <p14:section name="Resources" id="{24F90AB7-AD1F-044C-AC1A-8D6A8CE57197}">
          <p14:sldIdLst>
            <p14:sldId id="34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FF7808"/>
    <a:srgbClr val="56AFF0"/>
    <a:srgbClr val="62E9FF"/>
    <a:srgbClr val="000F1C"/>
    <a:srgbClr val="083A62"/>
    <a:srgbClr val="FFF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74" d="100"/>
          <a:sy n="74" d="100"/>
        </p:scale>
        <p:origin x="72" y="3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1DBF5-0235-7DF2-E7FE-33FB3EE5E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ms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F2BF38-308F-0C4E-232B-42916C59A3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ms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DF009-FE71-0D34-9CCA-4E89D1028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D0BF-BC8F-C044-A596-72C5A0314B7F}" type="datetimeFigureOut">
              <a:rPr lang="ms-MY" smtClean="0"/>
              <a:t>22/08/2023</a:t>
            </a:fld>
            <a:endParaRPr lang="ms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F1C8B-F627-97FC-4DE7-1D77FE10B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E3195-CCD3-5F81-5381-72A295FB3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36DD5-6563-054C-976A-272E5F19D1DF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888694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849C9-8EA3-064D-AB4E-BA2B0DE82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ms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CCF14E-C075-387F-ADC9-A9EFECE53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ms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8C8FD-5177-C927-6BE2-CCCCC35E7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D0BF-BC8F-C044-A596-72C5A0314B7F}" type="datetimeFigureOut">
              <a:rPr lang="ms-MY" smtClean="0"/>
              <a:t>22/08/2023</a:t>
            </a:fld>
            <a:endParaRPr lang="ms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4D43A-76E9-9274-3B71-DEE45F772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9BA2F-21AB-691E-A56E-7B07E720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36DD5-6563-054C-976A-272E5F19D1DF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152650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D6271-3356-B680-BC45-F9003577B2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ms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270FF4-C480-0B9E-23B3-86CC4BDA13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ms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31BC1-5B8C-538D-06E3-FB6CC9DD3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D0BF-BC8F-C044-A596-72C5A0314B7F}" type="datetimeFigureOut">
              <a:rPr lang="ms-MY" smtClean="0"/>
              <a:t>22/08/2023</a:t>
            </a:fld>
            <a:endParaRPr lang="ms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446CC-EB96-D3D0-BA37-F3BB638F2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45009-1ABE-3D97-290E-351E91224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36DD5-6563-054C-976A-272E5F19D1DF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089812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E17DD-AA7A-7A53-A81A-7EC1591B5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ms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872E1-8E07-AEBB-10D5-94EB53A10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ms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29CD8-38D3-FB07-0851-A0710E9D0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D0BF-BC8F-C044-A596-72C5A0314B7F}" type="datetimeFigureOut">
              <a:rPr lang="ms-MY" smtClean="0"/>
              <a:t>22/08/2023</a:t>
            </a:fld>
            <a:endParaRPr lang="ms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C6EC7-387B-6CB6-61A3-30032E5A6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04CC6-3E48-0292-A7BB-24BE2D9C0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36DD5-6563-054C-976A-272E5F19D1DF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4029162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52F39-C539-E6A6-E908-A51009B78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ms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1C13A-F3BE-77DE-0E90-EFBEF9FE5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93266-C4D9-A9F6-6F80-D92B8EA36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D0BF-BC8F-C044-A596-72C5A0314B7F}" type="datetimeFigureOut">
              <a:rPr lang="ms-MY" smtClean="0"/>
              <a:t>22/08/2023</a:t>
            </a:fld>
            <a:endParaRPr lang="ms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EC962-1565-A7D5-CE17-D57CD011E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2180C-7958-81B3-4E04-05A9AF4DB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36DD5-6563-054C-976A-272E5F19D1DF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06602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267E0-AD53-A65E-1611-CC3B40305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ms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ACA1B-C75E-CB3D-D864-B8D9D94F9A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ms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13AF25-4A8B-8C44-DE0F-FEC53D6C3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ms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05499F-3521-1591-5760-BF5504CB2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D0BF-BC8F-C044-A596-72C5A0314B7F}" type="datetimeFigureOut">
              <a:rPr lang="ms-MY" smtClean="0"/>
              <a:t>22/08/2023</a:t>
            </a:fld>
            <a:endParaRPr lang="ms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C0C5A3-E11D-3563-B473-1A4D534D0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7FE50D-6C9F-F081-D49F-CC723D388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36DD5-6563-054C-976A-272E5F19D1DF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713379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59A6F-A0CE-17F0-1877-F7301E823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ms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62B8F-3284-2901-E49D-C34BFAD0D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DF57BE-080D-A5CC-10BA-84CB14243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ms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4FB516-D817-4084-23DA-BD1407D5EB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16079C-0B1D-30BF-5DC2-4DCCE62049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ms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8F4805-1D6C-DE64-9BB2-FF72C3A16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D0BF-BC8F-C044-A596-72C5A0314B7F}" type="datetimeFigureOut">
              <a:rPr lang="ms-MY" smtClean="0"/>
              <a:t>22/08/2023</a:t>
            </a:fld>
            <a:endParaRPr lang="ms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381FC-ACD2-DB9C-571F-011F580CE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C352C7-E7AE-B3C1-715E-2DFB90BB6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36DD5-6563-054C-976A-272E5F19D1DF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734268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CF055-89A9-B8B3-A067-5475E5127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ms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96BB84-81D0-3FA2-EDE5-FDF75B80A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D0BF-BC8F-C044-A596-72C5A0314B7F}" type="datetimeFigureOut">
              <a:rPr lang="ms-MY" smtClean="0"/>
              <a:t>22/08/2023</a:t>
            </a:fld>
            <a:endParaRPr lang="ms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292E1A-4717-69BB-DD3E-473AECED7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45790D-41A5-8D4E-7448-FF1785673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36DD5-6563-054C-976A-272E5F19D1DF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444966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5297F6-E1DB-BA7C-D885-4E509C6CF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D0BF-BC8F-C044-A596-72C5A0314B7F}" type="datetimeFigureOut">
              <a:rPr lang="ms-MY" smtClean="0"/>
              <a:t>22/08/2023</a:t>
            </a:fld>
            <a:endParaRPr lang="ms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83E6B4-CE53-D08C-1878-EB5B8F09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1667DB-DCF4-3172-F217-61BECB075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36DD5-6563-054C-976A-272E5F19D1DF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4149403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E88E1-3A80-4E71-455B-F269C08AB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ms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84049-23A6-9D94-05FF-465C645CA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ms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501CF2-55DC-0396-8427-D7402C1B4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5887EB-8384-A37D-B1AA-A92760222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D0BF-BC8F-C044-A596-72C5A0314B7F}" type="datetimeFigureOut">
              <a:rPr lang="ms-MY" smtClean="0"/>
              <a:t>22/08/2023</a:t>
            </a:fld>
            <a:endParaRPr lang="ms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A208CC-5534-8C55-3475-0D31637E4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6336B-603F-F951-887C-254E8D16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36DD5-6563-054C-976A-272E5F19D1DF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583763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6F964-EE27-7D42-AB93-DA55689D6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ms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4F0CB3-4ABD-0E22-2100-503B9E9779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5D5F5C-DA1E-6030-6D9D-3250C4AF1B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A3BCCF-825A-0A0C-4E77-8C64F8768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D0BF-BC8F-C044-A596-72C5A0314B7F}" type="datetimeFigureOut">
              <a:rPr lang="ms-MY" smtClean="0"/>
              <a:t>22/08/2023</a:t>
            </a:fld>
            <a:endParaRPr lang="ms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DDFA0-109C-BA6E-5866-F1A1BEDDC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518A9D-ABCB-9D33-0E4A-747C8DD80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36DD5-6563-054C-976A-272E5F19D1DF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59936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F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CA22DB-24F2-C9D7-A1F7-2AEF21EBE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ms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8F7C6-B08A-BF4E-8594-19E2C5D97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ms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EE3A5-C9F0-1006-E9D6-E6AFE27231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2D0BF-BC8F-C044-A596-72C5A0314B7F}" type="datetimeFigureOut">
              <a:rPr lang="ms-MY" smtClean="0"/>
              <a:t>22/08/2023</a:t>
            </a:fld>
            <a:endParaRPr lang="ms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FE9D2-CA1D-57EB-6494-9249AA7BB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8C08A-984C-B709-805D-07DE8B2BD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36DD5-6563-054C-976A-272E5F19D1DF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424984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file:///C:\Program%20Files\Inknoe%20ClassPoint%202\Images\wc_blue.png" TargetMode="Externa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13.png"/><Relationship Id="rId5" Type="http://schemas.openxmlformats.org/officeDocument/2006/relationships/tags" Target="../tags/tag13.xml"/><Relationship Id="rId10" Type="http://schemas.openxmlformats.org/officeDocument/2006/relationships/image" Target="../media/image4.png"/><Relationship Id="rId4" Type="http://schemas.openxmlformats.org/officeDocument/2006/relationships/tags" Target="../tags/tag12.xml"/><Relationship Id="rId9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image" Target="file:///C:\Program%20Files\Inknoe%20ClassPoint%202\Images\wc_blue.png" TargetMode="Externa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13.png"/><Relationship Id="rId5" Type="http://schemas.openxmlformats.org/officeDocument/2006/relationships/tags" Target="../tags/tag21.xml"/><Relationship Id="rId10" Type="http://schemas.openxmlformats.org/officeDocument/2006/relationships/image" Target="../media/image4.png"/><Relationship Id="rId4" Type="http://schemas.openxmlformats.org/officeDocument/2006/relationships/tags" Target="../tags/tag20.xml"/><Relationship Id="rId9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image" Target="file:///C:\Program%20Files\Inknoe%20ClassPoint%202\Images\wc_blue.png" TargetMode="Externa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image" Target="../media/image13.png"/><Relationship Id="rId5" Type="http://schemas.openxmlformats.org/officeDocument/2006/relationships/tags" Target="../tags/tag29.xml"/><Relationship Id="rId10" Type="http://schemas.openxmlformats.org/officeDocument/2006/relationships/image" Target="../media/image4.png"/><Relationship Id="rId4" Type="http://schemas.openxmlformats.org/officeDocument/2006/relationships/tags" Target="../tags/tag28.xml"/><Relationship Id="rId9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image" Target="file:///C:\Program%20Files\Inknoe%20ClassPoint%202\Images\wc_blue.png" TargetMode="Externa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../media/image13.png"/><Relationship Id="rId5" Type="http://schemas.openxmlformats.org/officeDocument/2006/relationships/tags" Target="../tags/tag37.xml"/><Relationship Id="rId10" Type="http://schemas.openxmlformats.org/officeDocument/2006/relationships/image" Target="../media/image4.png"/><Relationship Id="rId4" Type="http://schemas.openxmlformats.org/officeDocument/2006/relationships/tags" Target="../tags/tag36.xml"/><Relationship Id="rId9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image" Target="file:///C:\Program%20Files\Inknoe%20ClassPoint%202\Images\wc_blue.png" TargetMode="Externa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image" Target="../media/image13.png"/><Relationship Id="rId5" Type="http://schemas.openxmlformats.org/officeDocument/2006/relationships/tags" Target="../tags/tag45.xml"/><Relationship Id="rId10" Type="http://schemas.openxmlformats.org/officeDocument/2006/relationships/image" Target="../media/image4.png"/><Relationship Id="rId4" Type="http://schemas.openxmlformats.org/officeDocument/2006/relationships/tags" Target="../tags/tag44.xml"/><Relationship Id="rId9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image" Target="file:///C:\Program%20Files\Inknoe%20ClassPoint%202\Images\wc_blue.png" TargetMode="Externa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image" Target="../media/image13.png"/><Relationship Id="rId5" Type="http://schemas.openxmlformats.org/officeDocument/2006/relationships/tags" Target="../tags/tag53.xml"/><Relationship Id="rId10" Type="http://schemas.openxmlformats.org/officeDocument/2006/relationships/image" Target="../media/image4.png"/><Relationship Id="rId4" Type="http://schemas.openxmlformats.org/officeDocument/2006/relationships/tags" Target="../tags/tag52.xml"/><Relationship Id="rId9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asspoint.io/download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://www.classpoint.app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7.xml"/><Relationship Id="rId4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8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9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0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1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asspoint.io/download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microsoft.com/office/2007/relationships/media" Target="../media/media2.mp4"/><Relationship Id="rId7" Type="http://schemas.openxmlformats.org/officeDocument/2006/relationships/image" Target="../media/image1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7.xml"/><Relationship Id="rId4" Type="http://schemas.openxmlformats.org/officeDocument/2006/relationships/video" Target="../media/media2.mp4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asspoint.io/download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file:///C:\Program%20Files\Inknoe%20ClassPoint%202\Images\wc_blue.png" TargetMode="Externa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3.png"/><Relationship Id="rId5" Type="http://schemas.openxmlformats.org/officeDocument/2006/relationships/tags" Target="../tags/tag5.xml"/><Relationship Id="rId10" Type="http://schemas.openxmlformats.org/officeDocument/2006/relationships/image" Target="../media/image11.jp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DC4387C-8075-886B-4811-FBA544B9AF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48" y="1477827"/>
            <a:ext cx="6892704" cy="3920452"/>
          </a:xfrm>
          <a:prstGeom prst="rect">
            <a:avLst/>
          </a:prstGeom>
        </p:spPr>
      </p:pic>
      <p:pic>
        <p:nvPicPr>
          <p:cNvPr id="3" name="Picture 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A533E7EF-187B-A142-0E67-D23486C281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5844" y="5894174"/>
            <a:ext cx="1593756" cy="31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14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1A8FA3C-4CF1-53AF-3852-D19C3B5D100B}"/>
              </a:ext>
            </a:extLst>
          </p:cNvPr>
          <p:cNvSpPr/>
          <p:nvPr/>
        </p:nvSpPr>
        <p:spPr>
          <a:xfrm>
            <a:off x="1117600" y="778933"/>
            <a:ext cx="10041467" cy="5283200"/>
          </a:xfrm>
          <a:prstGeom prst="rect">
            <a:avLst/>
          </a:prstGeom>
          <a:solidFill>
            <a:srgbClr val="000F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C48155-F61A-A9CD-6DE7-A79015A3CC91}"/>
              </a:ext>
            </a:extLst>
          </p:cNvPr>
          <p:cNvSpPr txBox="1"/>
          <p:nvPr/>
        </p:nvSpPr>
        <p:spPr>
          <a:xfrm>
            <a:off x="3125475" y="2998113"/>
            <a:ext cx="594105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s-MY" sz="5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REGULAR ROUNDS</a:t>
            </a:r>
          </a:p>
        </p:txBody>
      </p:sp>
    </p:spTree>
    <p:extLst>
      <p:ext uri="{BB962C8B-B14F-4D97-AF65-F5344CB8AC3E}">
        <p14:creationId xmlns:p14="http://schemas.microsoft.com/office/powerpoint/2010/main" val="1783838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black background with many lights&#10;&#10;Description automatically generated">
            <a:extLst>
              <a:ext uri="{FF2B5EF4-FFF2-40B4-BE49-F238E27FC236}">
                <a16:creationId xmlns:a16="http://schemas.microsoft.com/office/drawing/2014/main" id="{A5E95804-7B0D-C509-2F79-E098F1B9C7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524000"/>
            <a:ext cx="12201755" cy="5334000"/>
          </a:xfrm>
          <a:prstGeom prst="rect">
            <a:avLst/>
          </a:prstGeom>
        </p:spPr>
      </p:pic>
      <p:grpSp>
        <p:nvGrpSpPr>
          <p:cNvPr id="184" name="Group 183">
            <a:extLst>
              <a:ext uri="{FF2B5EF4-FFF2-40B4-BE49-F238E27FC236}">
                <a16:creationId xmlns:a16="http://schemas.microsoft.com/office/drawing/2014/main" id="{52976404-532E-05AA-429E-888FCBD752CF}"/>
              </a:ext>
            </a:extLst>
          </p:cNvPr>
          <p:cNvGrpSpPr/>
          <p:nvPr/>
        </p:nvGrpSpPr>
        <p:grpSpPr>
          <a:xfrm>
            <a:off x="1027261" y="1826924"/>
            <a:ext cx="10158463" cy="4847608"/>
            <a:chOff x="2936782" y="3084988"/>
            <a:chExt cx="6274971" cy="2994410"/>
          </a:xfrm>
        </p:grpSpPr>
        <p:grpSp>
          <p:nvGrpSpPr>
            <p:cNvPr id="139" name="Gruppieren 1">
              <a:extLst>
                <a:ext uri="{FF2B5EF4-FFF2-40B4-BE49-F238E27FC236}">
                  <a16:creationId xmlns:a16="http://schemas.microsoft.com/office/drawing/2014/main" id="{0E39FEFE-10FD-626F-22CB-14075D66B77A}"/>
                </a:ext>
              </a:extLst>
            </p:cNvPr>
            <p:cNvGrpSpPr>
              <a:grpSpLocks/>
            </p:cNvGrpSpPr>
            <p:nvPr/>
          </p:nvGrpSpPr>
          <p:grpSpPr>
            <a:xfrm>
              <a:off x="2936782" y="3084988"/>
              <a:ext cx="6274971" cy="2994410"/>
              <a:chOff x="2146174" y="2308981"/>
              <a:chExt cx="7899652" cy="3769706"/>
            </a:xfrm>
          </p:grpSpPr>
          <p:sp>
            <p:nvSpPr>
              <p:cNvPr id="140" name="Rechteck: abgerundete Ecken 186">
                <a:extLst>
                  <a:ext uri="{FF2B5EF4-FFF2-40B4-BE49-F238E27FC236}">
                    <a16:creationId xmlns:a16="http://schemas.microsoft.com/office/drawing/2014/main" id="{2A3C49DE-3ECF-8E47-CF20-5FA064C6DE0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46174" y="2308981"/>
                <a:ext cx="7899652" cy="3769706"/>
              </a:xfrm>
              <a:prstGeom prst="roundRect">
                <a:avLst>
                  <a:gd name="adj" fmla="val 10338"/>
                </a:avLst>
              </a:prstGeom>
              <a:solidFill>
                <a:schemeClr val="tx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41" name="Rechteck: abgerundete Ecken 187">
                <a:extLst>
                  <a:ext uri="{FF2B5EF4-FFF2-40B4-BE49-F238E27FC236}">
                    <a16:creationId xmlns:a16="http://schemas.microsoft.com/office/drawing/2014/main" id="{E7997025-77B7-44FB-D5DE-978D6C3E6A2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91344" y="2488471"/>
                <a:ext cx="7609312" cy="3401553"/>
              </a:xfrm>
              <a:prstGeom prst="roundRect">
                <a:avLst>
                  <a:gd name="adj" fmla="val 7925"/>
                </a:avLst>
              </a:prstGeom>
              <a:solidFill>
                <a:schemeClr val="tx1">
                  <a:alpha val="60000"/>
                </a:schemeClr>
              </a:solidFill>
              <a:ln w="762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sp>
          <p:nvSpPr>
            <p:cNvPr id="142" name="Answer 1 Background">
              <a:extLst>
                <a:ext uri="{FF2B5EF4-FFF2-40B4-BE49-F238E27FC236}">
                  <a16:creationId xmlns:a16="http://schemas.microsoft.com/office/drawing/2014/main" id="{4116A3E9-259B-BE1C-7FF1-099D62B892FE}"/>
                </a:ext>
              </a:extLst>
            </p:cNvPr>
            <p:cNvSpPr/>
            <p:nvPr/>
          </p:nvSpPr>
          <p:spPr>
            <a:xfrm>
              <a:off x="3185535" y="3434463"/>
              <a:ext cx="2831634" cy="65509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3" name="Answer 2 Background">
              <a:extLst>
                <a:ext uri="{FF2B5EF4-FFF2-40B4-BE49-F238E27FC236}">
                  <a16:creationId xmlns:a16="http://schemas.microsoft.com/office/drawing/2014/main" id="{ECD77D2B-3624-10F5-AA25-C9F7F61F7389}"/>
                </a:ext>
              </a:extLst>
            </p:cNvPr>
            <p:cNvSpPr/>
            <p:nvPr/>
          </p:nvSpPr>
          <p:spPr>
            <a:xfrm>
              <a:off x="3185535" y="4248667"/>
              <a:ext cx="2831634" cy="65509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4" name="Answer 3 Background">
              <a:extLst>
                <a:ext uri="{FF2B5EF4-FFF2-40B4-BE49-F238E27FC236}">
                  <a16:creationId xmlns:a16="http://schemas.microsoft.com/office/drawing/2014/main" id="{2EEADC38-852A-550E-F169-6F51A31E8DFC}"/>
                </a:ext>
              </a:extLst>
            </p:cNvPr>
            <p:cNvSpPr/>
            <p:nvPr/>
          </p:nvSpPr>
          <p:spPr>
            <a:xfrm>
              <a:off x="3166254" y="5063465"/>
              <a:ext cx="2831634" cy="65509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5" name="Answer 4 Background">
              <a:extLst>
                <a:ext uri="{FF2B5EF4-FFF2-40B4-BE49-F238E27FC236}">
                  <a16:creationId xmlns:a16="http://schemas.microsoft.com/office/drawing/2014/main" id="{A94A0916-F657-70A4-6455-B23C92529A4E}"/>
                </a:ext>
              </a:extLst>
            </p:cNvPr>
            <p:cNvSpPr/>
            <p:nvPr/>
          </p:nvSpPr>
          <p:spPr>
            <a:xfrm>
              <a:off x="6150650" y="3434463"/>
              <a:ext cx="2831634" cy="65509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6" name="Answer 5 Background">
              <a:extLst>
                <a:ext uri="{FF2B5EF4-FFF2-40B4-BE49-F238E27FC236}">
                  <a16:creationId xmlns:a16="http://schemas.microsoft.com/office/drawing/2014/main" id="{0A0B55E3-F73D-C2AF-74ED-8FC26B479432}"/>
                </a:ext>
              </a:extLst>
            </p:cNvPr>
            <p:cNvSpPr/>
            <p:nvPr/>
          </p:nvSpPr>
          <p:spPr>
            <a:xfrm>
              <a:off x="6150650" y="4248667"/>
              <a:ext cx="2831634" cy="65509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7" name="Answer 6 Background">
              <a:extLst>
                <a:ext uri="{FF2B5EF4-FFF2-40B4-BE49-F238E27FC236}">
                  <a16:creationId xmlns:a16="http://schemas.microsoft.com/office/drawing/2014/main" id="{99F19FC4-502B-48AE-14B7-34DE52156BBD}"/>
                </a:ext>
              </a:extLst>
            </p:cNvPr>
            <p:cNvSpPr/>
            <p:nvPr/>
          </p:nvSpPr>
          <p:spPr>
            <a:xfrm>
              <a:off x="6131368" y="5063466"/>
              <a:ext cx="2831634" cy="65509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48" name="Answer 1">
              <a:extLst>
                <a:ext uri="{FF2B5EF4-FFF2-40B4-BE49-F238E27FC236}">
                  <a16:creationId xmlns:a16="http://schemas.microsoft.com/office/drawing/2014/main" id="{13F62474-09D7-E345-0F6B-6219364124C7}"/>
                </a:ext>
              </a:extLst>
            </p:cNvPr>
            <p:cNvGrpSpPr/>
            <p:nvPr/>
          </p:nvGrpSpPr>
          <p:grpSpPr>
            <a:xfrm>
              <a:off x="3263406" y="3510207"/>
              <a:ext cx="2678828" cy="503601"/>
              <a:chOff x="3263406" y="3510207"/>
              <a:chExt cx="2678828" cy="503601"/>
            </a:xfrm>
          </p:grpSpPr>
          <p:sp>
            <p:nvSpPr>
              <p:cNvPr id="149" name="Answer Text 1">
                <a:extLst>
                  <a:ext uri="{FF2B5EF4-FFF2-40B4-BE49-F238E27FC236}">
                    <a16:creationId xmlns:a16="http://schemas.microsoft.com/office/drawing/2014/main" id="{39B1074B-3902-7A0A-21B9-070695B947AB}"/>
                  </a:ext>
                </a:extLst>
              </p:cNvPr>
              <p:cNvSpPr/>
              <p:nvPr/>
            </p:nvSpPr>
            <p:spPr>
              <a:xfrm>
                <a:off x="3263406" y="3510207"/>
                <a:ext cx="2663506" cy="503601"/>
              </a:xfrm>
              <a:prstGeom prst="rect">
                <a:avLst/>
              </a:prstGeom>
              <a:gradFill flip="none" rotWithShape="1">
                <a:gsLst>
                  <a:gs pos="0">
                    <a:srgbClr val="002060"/>
                  </a:gs>
                  <a:gs pos="92000">
                    <a:schemeClr val="accent1">
                      <a:lumMod val="97000"/>
                      <a:lumOff val="3000"/>
                    </a:schemeClr>
                  </a:gs>
                </a:gsLst>
                <a:lin ang="16200000" scaled="0"/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300000"/>
                  </a:lnSpc>
                </a:pPr>
                <a:r>
                  <a:rPr lang="de-DE" sz="1600" b="1" dirty="0" err="1">
                    <a:latin typeface="Poppins" pitchFamily="2" charset="77"/>
                    <a:cs typeface="Poppins" pitchFamily="2" charset="77"/>
                  </a:rPr>
                  <a:t>Answer</a:t>
                </a:r>
                <a:r>
                  <a:rPr lang="de-DE" sz="1600" b="1" dirty="0">
                    <a:latin typeface="Poppins" pitchFamily="2" charset="77"/>
                    <a:cs typeface="Poppins" pitchFamily="2" charset="77"/>
                  </a:rPr>
                  <a:t> 1</a:t>
                </a:r>
              </a:p>
              <a:p>
                <a:pPr algn="ctr"/>
                <a:endParaRPr lang="de-AT" sz="1600" b="1" dirty="0">
                  <a:latin typeface="Poppins" pitchFamily="2" charset="77"/>
                  <a:cs typeface="Poppins" pitchFamily="2" charset="77"/>
                </a:endParaRPr>
              </a:p>
            </p:txBody>
          </p:sp>
          <p:sp>
            <p:nvSpPr>
              <p:cNvPr id="150" name="Square">
                <a:extLst>
                  <a:ext uri="{FF2B5EF4-FFF2-40B4-BE49-F238E27FC236}">
                    <a16:creationId xmlns:a16="http://schemas.microsoft.com/office/drawing/2014/main" id="{EA02994E-B0C4-6560-97C1-7F746CE1285A}"/>
                  </a:ext>
                </a:extLst>
              </p:cNvPr>
              <p:cNvSpPr/>
              <p:nvPr/>
            </p:nvSpPr>
            <p:spPr>
              <a:xfrm>
                <a:off x="5368089" y="3527393"/>
                <a:ext cx="544484" cy="47074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cxnSp>
            <p:nvCxnSpPr>
              <p:cNvPr id="151" name="Line">
                <a:extLst>
                  <a:ext uri="{FF2B5EF4-FFF2-40B4-BE49-F238E27FC236}">
                    <a16:creationId xmlns:a16="http://schemas.microsoft.com/office/drawing/2014/main" id="{5001A797-3736-1AEC-4054-F03C70032B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70242" y="3523118"/>
                <a:ext cx="0" cy="47502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Line">
                <a:extLst>
                  <a:ext uri="{FF2B5EF4-FFF2-40B4-BE49-F238E27FC236}">
                    <a16:creationId xmlns:a16="http://schemas.microsoft.com/office/drawing/2014/main" id="{0E931D40-D6A9-DB8D-CF74-5DE6DE3E91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11780" y="3523806"/>
                <a:ext cx="0" cy="47502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" name="Text 1">
                <a:extLst>
                  <a:ext uri="{FF2B5EF4-FFF2-40B4-BE49-F238E27FC236}">
                    <a16:creationId xmlns:a16="http://schemas.microsoft.com/office/drawing/2014/main" id="{CAF372DA-141A-68C8-9F62-4A60BA664F04}"/>
                  </a:ext>
                </a:extLst>
              </p:cNvPr>
              <p:cNvSpPr txBox="1"/>
              <p:nvPr/>
            </p:nvSpPr>
            <p:spPr>
              <a:xfrm>
                <a:off x="5401054" y="3654315"/>
                <a:ext cx="5411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1600" b="1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50</a:t>
                </a:r>
              </a:p>
            </p:txBody>
          </p:sp>
        </p:grpSp>
        <p:grpSp>
          <p:nvGrpSpPr>
            <p:cNvPr id="154" name="Answer 2">
              <a:extLst>
                <a:ext uri="{FF2B5EF4-FFF2-40B4-BE49-F238E27FC236}">
                  <a16:creationId xmlns:a16="http://schemas.microsoft.com/office/drawing/2014/main" id="{0D1FF8F2-53A7-32B1-F527-06E6C55BFBA0}"/>
                </a:ext>
              </a:extLst>
            </p:cNvPr>
            <p:cNvGrpSpPr/>
            <p:nvPr/>
          </p:nvGrpSpPr>
          <p:grpSpPr>
            <a:xfrm>
              <a:off x="3263406" y="4324412"/>
              <a:ext cx="2663506" cy="503601"/>
              <a:chOff x="3263406" y="4324412"/>
              <a:chExt cx="2663506" cy="503601"/>
            </a:xfrm>
          </p:grpSpPr>
          <p:sp>
            <p:nvSpPr>
              <p:cNvPr id="155" name="Answer Text 2">
                <a:extLst>
                  <a:ext uri="{FF2B5EF4-FFF2-40B4-BE49-F238E27FC236}">
                    <a16:creationId xmlns:a16="http://schemas.microsoft.com/office/drawing/2014/main" id="{BF68C181-2A2F-4683-F24F-3B03E56E3BF0}"/>
                  </a:ext>
                </a:extLst>
              </p:cNvPr>
              <p:cNvSpPr/>
              <p:nvPr/>
            </p:nvSpPr>
            <p:spPr>
              <a:xfrm>
                <a:off x="3263406" y="4324412"/>
                <a:ext cx="2663506" cy="503601"/>
              </a:xfrm>
              <a:prstGeom prst="rect">
                <a:avLst/>
              </a:prstGeom>
              <a:gradFill flip="none" rotWithShape="1">
                <a:gsLst>
                  <a:gs pos="0">
                    <a:srgbClr val="002060"/>
                  </a:gs>
                  <a:gs pos="92000">
                    <a:schemeClr val="accent1">
                      <a:lumMod val="97000"/>
                      <a:lumOff val="3000"/>
                    </a:schemeClr>
                  </a:gs>
                </a:gsLst>
                <a:lin ang="16200000" scaled="0"/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300000"/>
                  </a:lnSpc>
                </a:pPr>
                <a:r>
                  <a:rPr lang="de-DE" sz="1600" b="1" dirty="0" err="1">
                    <a:latin typeface="Poppins" pitchFamily="2" charset="77"/>
                    <a:cs typeface="Poppins" pitchFamily="2" charset="77"/>
                  </a:rPr>
                  <a:t>Answer</a:t>
                </a:r>
                <a:r>
                  <a:rPr lang="de-DE" sz="1600" b="1" dirty="0">
                    <a:latin typeface="Poppins" pitchFamily="2" charset="77"/>
                    <a:cs typeface="Poppins" pitchFamily="2" charset="77"/>
                  </a:rPr>
                  <a:t> 2</a:t>
                </a:r>
              </a:p>
              <a:p>
                <a:pPr algn="ctr"/>
                <a:endParaRPr lang="de-AT" sz="1600" b="1" dirty="0">
                  <a:latin typeface="Poppins" pitchFamily="2" charset="77"/>
                  <a:cs typeface="Poppins" pitchFamily="2" charset="77"/>
                </a:endParaRPr>
              </a:p>
            </p:txBody>
          </p:sp>
          <p:sp>
            <p:nvSpPr>
              <p:cNvPr id="156" name="Square">
                <a:extLst>
                  <a:ext uri="{FF2B5EF4-FFF2-40B4-BE49-F238E27FC236}">
                    <a16:creationId xmlns:a16="http://schemas.microsoft.com/office/drawing/2014/main" id="{1BD60D83-BCCC-20A8-0DA8-CC64745968DF}"/>
                  </a:ext>
                </a:extLst>
              </p:cNvPr>
              <p:cNvSpPr/>
              <p:nvPr/>
            </p:nvSpPr>
            <p:spPr>
              <a:xfrm>
                <a:off x="5368089" y="4343191"/>
                <a:ext cx="544484" cy="46900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cxnSp>
            <p:nvCxnSpPr>
              <p:cNvPr id="157" name="Line">
                <a:extLst>
                  <a:ext uri="{FF2B5EF4-FFF2-40B4-BE49-F238E27FC236}">
                    <a16:creationId xmlns:a16="http://schemas.microsoft.com/office/drawing/2014/main" id="{3F0BB18A-0E9D-B717-4D68-7B812E842C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70242" y="4338460"/>
                <a:ext cx="0" cy="47502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Line">
                <a:extLst>
                  <a:ext uri="{FF2B5EF4-FFF2-40B4-BE49-F238E27FC236}">
                    <a16:creationId xmlns:a16="http://schemas.microsoft.com/office/drawing/2014/main" id="{3E78394F-76E8-521E-5073-B156CD2114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11780" y="4338011"/>
                <a:ext cx="0" cy="47502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9" name="Text 2">
                <a:extLst>
                  <a:ext uri="{FF2B5EF4-FFF2-40B4-BE49-F238E27FC236}">
                    <a16:creationId xmlns:a16="http://schemas.microsoft.com/office/drawing/2014/main" id="{511D823B-D502-E0F1-4D1E-B653562464F4}"/>
                  </a:ext>
                </a:extLst>
              </p:cNvPr>
              <p:cNvSpPr txBox="1"/>
              <p:nvPr/>
            </p:nvSpPr>
            <p:spPr>
              <a:xfrm>
                <a:off x="5407083" y="4487863"/>
                <a:ext cx="4447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1600" b="1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30</a:t>
                </a:r>
              </a:p>
            </p:txBody>
          </p:sp>
        </p:grpSp>
        <p:grpSp>
          <p:nvGrpSpPr>
            <p:cNvPr id="160" name="Answer 3">
              <a:extLst>
                <a:ext uri="{FF2B5EF4-FFF2-40B4-BE49-F238E27FC236}">
                  <a16:creationId xmlns:a16="http://schemas.microsoft.com/office/drawing/2014/main" id="{6F05DFF8-6779-AB86-D747-1DB7AEF7F7BD}"/>
                </a:ext>
              </a:extLst>
            </p:cNvPr>
            <p:cNvGrpSpPr/>
            <p:nvPr/>
          </p:nvGrpSpPr>
          <p:grpSpPr>
            <a:xfrm>
              <a:off x="3244124" y="5139210"/>
              <a:ext cx="2663506" cy="503601"/>
              <a:chOff x="3244124" y="5139210"/>
              <a:chExt cx="2663506" cy="503601"/>
            </a:xfrm>
          </p:grpSpPr>
          <p:sp>
            <p:nvSpPr>
              <p:cNvPr id="161" name="Answer Text 3">
                <a:extLst>
                  <a:ext uri="{FF2B5EF4-FFF2-40B4-BE49-F238E27FC236}">
                    <a16:creationId xmlns:a16="http://schemas.microsoft.com/office/drawing/2014/main" id="{7A87E384-1555-B76E-0AE2-3A32C306A5C3}"/>
                  </a:ext>
                </a:extLst>
              </p:cNvPr>
              <p:cNvSpPr/>
              <p:nvPr/>
            </p:nvSpPr>
            <p:spPr>
              <a:xfrm>
                <a:off x="3244124" y="5139210"/>
                <a:ext cx="2663506" cy="503601"/>
              </a:xfrm>
              <a:prstGeom prst="rect">
                <a:avLst/>
              </a:prstGeom>
              <a:gradFill flip="none" rotWithShape="1">
                <a:gsLst>
                  <a:gs pos="0">
                    <a:srgbClr val="002060"/>
                  </a:gs>
                  <a:gs pos="92000">
                    <a:schemeClr val="accent1">
                      <a:lumMod val="97000"/>
                      <a:lumOff val="3000"/>
                    </a:schemeClr>
                  </a:gs>
                </a:gsLst>
                <a:lin ang="16200000" scaled="0"/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300000"/>
                  </a:lnSpc>
                </a:pPr>
                <a:r>
                  <a:rPr lang="de-DE" sz="1600" b="1" dirty="0" err="1">
                    <a:latin typeface="Poppins" pitchFamily="2" charset="77"/>
                    <a:cs typeface="Poppins" pitchFamily="2" charset="77"/>
                  </a:rPr>
                  <a:t>Answer</a:t>
                </a:r>
                <a:r>
                  <a:rPr lang="de-DE" sz="1600" b="1" dirty="0">
                    <a:latin typeface="Poppins" pitchFamily="2" charset="77"/>
                    <a:cs typeface="Poppins" pitchFamily="2" charset="77"/>
                  </a:rPr>
                  <a:t> 3</a:t>
                </a:r>
              </a:p>
              <a:p>
                <a:pPr algn="ctr"/>
                <a:endParaRPr lang="de-AT" sz="1600" b="1" dirty="0">
                  <a:latin typeface="Poppins" pitchFamily="2" charset="77"/>
                  <a:cs typeface="Poppins" pitchFamily="2" charset="77"/>
                </a:endParaRPr>
              </a:p>
            </p:txBody>
          </p:sp>
          <p:sp>
            <p:nvSpPr>
              <p:cNvPr id="162" name="Square">
                <a:extLst>
                  <a:ext uri="{FF2B5EF4-FFF2-40B4-BE49-F238E27FC236}">
                    <a16:creationId xmlns:a16="http://schemas.microsoft.com/office/drawing/2014/main" id="{3C0B7948-5902-24BD-12A8-76BBA973CD7C}"/>
                  </a:ext>
                </a:extLst>
              </p:cNvPr>
              <p:cNvSpPr/>
              <p:nvPr/>
            </p:nvSpPr>
            <p:spPr>
              <a:xfrm>
                <a:off x="5348808" y="5153989"/>
                <a:ext cx="544484" cy="4750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cxnSp>
            <p:nvCxnSpPr>
              <p:cNvPr id="163" name="Line">
                <a:extLst>
                  <a:ext uri="{FF2B5EF4-FFF2-40B4-BE49-F238E27FC236}">
                    <a16:creationId xmlns:a16="http://schemas.microsoft.com/office/drawing/2014/main" id="{12188FB3-026B-F7B7-292D-C308C615A6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8877" y="5154892"/>
                <a:ext cx="0" cy="47502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Line">
                <a:extLst>
                  <a:ext uri="{FF2B5EF4-FFF2-40B4-BE49-F238E27FC236}">
                    <a16:creationId xmlns:a16="http://schemas.microsoft.com/office/drawing/2014/main" id="{64C6375C-30A3-0FA8-3F43-EC2FE400AC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6648" y="5154892"/>
                <a:ext cx="0" cy="47502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" name="Text 3">
                <a:extLst>
                  <a:ext uri="{FF2B5EF4-FFF2-40B4-BE49-F238E27FC236}">
                    <a16:creationId xmlns:a16="http://schemas.microsoft.com/office/drawing/2014/main" id="{8C5D93E9-730A-843B-6887-6B4D4BB4D67C}"/>
                  </a:ext>
                </a:extLst>
              </p:cNvPr>
              <p:cNvSpPr txBox="1"/>
              <p:nvPr/>
            </p:nvSpPr>
            <p:spPr>
              <a:xfrm>
                <a:off x="5417942" y="5275198"/>
                <a:ext cx="4447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1600" b="1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10</a:t>
                </a:r>
              </a:p>
            </p:txBody>
          </p:sp>
        </p:grpSp>
        <p:grpSp>
          <p:nvGrpSpPr>
            <p:cNvPr id="166" name="Answer 4">
              <a:extLst>
                <a:ext uri="{FF2B5EF4-FFF2-40B4-BE49-F238E27FC236}">
                  <a16:creationId xmlns:a16="http://schemas.microsoft.com/office/drawing/2014/main" id="{33FDF1FD-3F1A-C0B5-80C2-7B6A4C68593B}"/>
                </a:ext>
              </a:extLst>
            </p:cNvPr>
            <p:cNvGrpSpPr/>
            <p:nvPr/>
          </p:nvGrpSpPr>
          <p:grpSpPr>
            <a:xfrm>
              <a:off x="6228520" y="3510207"/>
              <a:ext cx="2665658" cy="516368"/>
              <a:chOff x="6228520" y="3510207"/>
              <a:chExt cx="2665658" cy="516368"/>
            </a:xfrm>
          </p:grpSpPr>
          <p:sp>
            <p:nvSpPr>
              <p:cNvPr id="167" name="Answer Text 4">
                <a:extLst>
                  <a:ext uri="{FF2B5EF4-FFF2-40B4-BE49-F238E27FC236}">
                    <a16:creationId xmlns:a16="http://schemas.microsoft.com/office/drawing/2014/main" id="{82A2CCE3-4AA2-2BDE-C138-1B5469907632}"/>
                  </a:ext>
                </a:extLst>
              </p:cNvPr>
              <p:cNvSpPr/>
              <p:nvPr/>
            </p:nvSpPr>
            <p:spPr>
              <a:xfrm>
                <a:off x="6228520" y="3510207"/>
                <a:ext cx="2663506" cy="503601"/>
              </a:xfrm>
              <a:prstGeom prst="rect">
                <a:avLst/>
              </a:prstGeom>
              <a:gradFill flip="none" rotWithShape="1">
                <a:gsLst>
                  <a:gs pos="0">
                    <a:srgbClr val="002060"/>
                  </a:gs>
                  <a:gs pos="92000">
                    <a:schemeClr val="accent1">
                      <a:lumMod val="97000"/>
                      <a:lumOff val="3000"/>
                    </a:schemeClr>
                  </a:gs>
                </a:gsLst>
                <a:lin ang="16200000" scaled="0"/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de-DE" sz="1600" b="1" dirty="0" err="1">
                    <a:latin typeface="Poppins" pitchFamily="2" charset="77"/>
                    <a:cs typeface="Poppins" pitchFamily="2" charset="77"/>
                  </a:rPr>
                  <a:t>Answer</a:t>
                </a:r>
                <a:r>
                  <a:rPr lang="de-DE" sz="1600" b="1" dirty="0">
                    <a:latin typeface="Poppins" pitchFamily="2" charset="77"/>
                    <a:cs typeface="Poppins" pitchFamily="2" charset="77"/>
                  </a:rPr>
                  <a:t> 4</a:t>
                </a:r>
                <a:endParaRPr lang="de-AT" sz="1600" b="1" dirty="0">
                  <a:latin typeface="Poppins" pitchFamily="2" charset="77"/>
                  <a:cs typeface="Poppins" pitchFamily="2" charset="77"/>
                </a:endParaRPr>
              </a:p>
            </p:txBody>
          </p:sp>
          <p:sp>
            <p:nvSpPr>
              <p:cNvPr id="168" name="Square">
                <a:extLst>
                  <a:ext uri="{FF2B5EF4-FFF2-40B4-BE49-F238E27FC236}">
                    <a16:creationId xmlns:a16="http://schemas.microsoft.com/office/drawing/2014/main" id="{8306D2A9-9E92-F529-E24E-1031FAB76852}"/>
                  </a:ext>
                </a:extLst>
              </p:cNvPr>
              <p:cNvSpPr/>
              <p:nvPr/>
            </p:nvSpPr>
            <p:spPr>
              <a:xfrm>
                <a:off x="8333204" y="3530677"/>
                <a:ext cx="544484" cy="46746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cxnSp>
            <p:nvCxnSpPr>
              <p:cNvPr id="169" name="Line">
                <a:extLst>
                  <a:ext uri="{FF2B5EF4-FFF2-40B4-BE49-F238E27FC236}">
                    <a16:creationId xmlns:a16="http://schemas.microsoft.com/office/drawing/2014/main" id="{4883CDDD-2D6D-67F3-A35E-A4A9410E11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35356" y="3523118"/>
                <a:ext cx="0" cy="47502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Line">
                <a:extLst>
                  <a:ext uri="{FF2B5EF4-FFF2-40B4-BE49-F238E27FC236}">
                    <a16:creationId xmlns:a16="http://schemas.microsoft.com/office/drawing/2014/main" id="{6D8D44AE-2E59-96B7-C838-C7AB8B54B5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78273" y="3523118"/>
                <a:ext cx="0" cy="47502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1" name="Text 4">
                <a:extLst>
                  <a:ext uri="{FF2B5EF4-FFF2-40B4-BE49-F238E27FC236}">
                    <a16:creationId xmlns:a16="http://schemas.microsoft.com/office/drawing/2014/main" id="{E2ABBD2A-5C04-3C01-95B2-AB27C8CD12C6}"/>
                  </a:ext>
                </a:extLst>
              </p:cNvPr>
              <p:cNvSpPr txBox="1"/>
              <p:nvPr/>
            </p:nvSpPr>
            <p:spPr>
              <a:xfrm>
                <a:off x="8383179" y="3688021"/>
                <a:ext cx="5109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1600" b="1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5</a:t>
                </a:r>
              </a:p>
            </p:txBody>
          </p:sp>
        </p:grpSp>
        <p:grpSp>
          <p:nvGrpSpPr>
            <p:cNvPr id="172" name="Answer 5">
              <a:extLst>
                <a:ext uri="{FF2B5EF4-FFF2-40B4-BE49-F238E27FC236}">
                  <a16:creationId xmlns:a16="http://schemas.microsoft.com/office/drawing/2014/main" id="{681B86B1-BD21-B615-1C91-28439FDE52CB}"/>
                </a:ext>
              </a:extLst>
            </p:cNvPr>
            <p:cNvGrpSpPr/>
            <p:nvPr/>
          </p:nvGrpSpPr>
          <p:grpSpPr>
            <a:xfrm>
              <a:off x="6228520" y="4324413"/>
              <a:ext cx="2663506" cy="520952"/>
              <a:chOff x="6228520" y="4324413"/>
              <a:chExt cx="2663506" cy="520952"/>
            </a:xfrm>
          </p:grpSpPr>
          <p:sp>
            <p:nvSpPr>
              <p:cNvPr id="173" name="Answer Text 5">
                <a:extLst>
                  <a:ext uri="{FF2B5EF4-FFF2-40B4-BE49-F238E27FC236}">
                    <a16:creationId xmlns:a16="http://schemas.microsoft.com/office/drawing/2014/main" id="{560AEB32-E5CC-9E98-36FE-70749EBD4CA4}"/>
                  </a:ext>
                </a:extLst>
              </p:cNvPr>
              <p:cNvSpPr/>
              <p:nvPr/>
            </p:nvSpPr>
            <p:spPr>
              <a:xfrm>
                <a:off x="6228520" y="4324413"/>
                <a:ext cx="2663506" cy="503601"/>
              </a:xfrm>
              <a:prstGeom prst="rect">
                <a:avLst/>
              </a:prstGeom>
              <a:gradFill flip="none" rotWithShape="1">
                <a:gsLst>
                  <a:gs pos="0">
                    <a:srgbClr val="002060"/>
                  </a:gs>
                  <a:gs pos="92000">
                    <a:schemeClr val="accent1">
                      <a:lumMod val="97000"/>
                      <a:lumOff val="3000"/>
                    </a:schemeClr>
                  </a:gs>
                </a:gsLst>
                <a:lin ang="16200000" scaled="0"/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de-DE" sz="1600" b="1" dirty="0" err="1">
                    <a:latin typeface="Poppins" pitchFamily="2" charset="77"/>
                    <a:cs typeface="Poppins" pitchFamily="2" charset="77"/>
                  </a:rPr>
                  <a:t>Answer</a:t>
                </a:r>
                <a:r>
                  <a:rPr lang="de-DE" sz="1600" b="1" dirty="0">
                    <a:latin typeface="Poppins" pitchFamily="2" charset="77"/>
                    <a:cs typeface="Poppins" pitchFamily="2" charset="77"/>
                  </a:rPr>
                  <a:t> 5</a:t>
                </a:r>
                <a:endParaRPr lang="de-AT" sz="1600" b="1" dirty="0">
                  <a:latin typeface="Poppins" pitchFamily="2" charset="77"/>
                  <a:cs typeface="Poppins" pitchFamily="2" charset="77"/>
                </a:endParaRPr>
              </a:p>
            </p:txBody>
          </p:sp>
          <p:sp>
            <p:nvSpPr>
              <p:cNvPr id="174" name="Square">
                <a:extLst>
                  <a:ext uri="{FF2B5EF4-FFF2-40B4-BE49-F238E27FC236}">
                    <a16:creationId xmlns:a16="http://schemas.microsoft.com/office/drawing/2014/main" id="{34BF57AF-6272-1026-4F7A-6F8C2D867BB2}"/>
                  </a:ext>
                </a:extLst>
              </p:cNvPr>
              <p:cNvSpPr/>
              <p:nvPr/>
            </p:nvSpPr>
            <p:spPr>
              <a:xfrm>
                <a:off x="8333204" y="4343341"/>
                <a:ext cx="544484" cy="46885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cxnSp>
            <p:nvCxnSpPr>
              <p:cNvPr id="175" name="Line">
                <a:extLst>
                  <a:ext uri="{FF2B5EF4-FFF2-40B4-BE49-F238E27FC236}">
                    <a16:creationId xmlns:a16="http://schemas.microsoft.com/office/drawing/2014/main" id="{78DDFC0C-E6FF-EAEB-0194-F75B2BE6A6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35356" y="4338012"/>
                <a:ext cx="0" cy="47502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Line">
                <a:extLst>
                  <a:ext uri="{FF2B5EF4-FFF2-40B4-BE49-F238E27FC236}">
                    <a16:creationId xmlns:a16="http://schemas.microsoft.com/office/drawing/2014/main" id="{91A3C37E-94EA-162A-2B8F-59E8D95500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75352" y="4337324"/>
                <a:ext cx="0" cy="47502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7" name="Text 5">
                <a:extLst>
                  <a:ext uri="{FF2B5EF4-FFF2-40B4-BE49-F238E27FC236}">
                    <a16:creationId xmlns:a16="http://schemas.microsoft.com/office/drawing/2014/main" id="{16481312-58A1-96EC-7A64-238B0FE5C7C7}"/>
                  </a:ext>
                </a:extLst>
              </p:cNvPr>
              <p:cNvSpPr txBox="1"/>
              <p:nvPr/>
            </p:nvSpPr>
            <p:spPr>
              <a:xfrm>
                <a:off x="8383180" y="4506811"/>
                <a:ext cx="4447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1600" b="1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3</a:t>
                </a:r>
              </a:p>
            </p:txBody>
          </p:sp>
        </p:grpSp>
        <p:grpSp>
          <p:nvGrpSpPr>
            <p:cNvPr id="178" name="Answer 6">
              <a:extLst>
                <a:ext uri="{FF2B5EF4-FFF2-40B4-BE49-F238E27FC236}">
                  <a16:creationId xmlns:a16="http://schemas.microsoft.com/office/drawing/2014/main" id="{D5C5B46A-B473-B752-1119-1ACC5D1DD51D}"/>
                </a:ext>
              </a:extLst>
            </p:cNvPr>
            <p:cNvGrpSpPr/>
            <p:nvPr/>
          </p:nvGrpSpPr>
          <p:grpSpPr>
            <a:xfrm>
              <a:off x="6209238" y="5139211"/>
              <a:ext cx="2718422" cy="518307"/>
              <a:chOff x="6209238" y="5139211"/>
              <a:chExt cx="2718422" cy="518307"/>
            </a:xfrm>
          </p:grpSpPr>
          <p:sp>
            <p:nvSpPr>
              <p:cNvPr id="179" name="Answer Text 6">
                <a:extLst>
                  <a:ext uri="{FF2B5EF4-FFF2-40B4-BE49-F238E27FC236}">
                    <a16:creationId xmlns:a16="http://schemas.microsoft.com/office/drawing/2014/main" id="{7D7DCE3F-ECB0-5E74-A7DC-979B4D28383F}"/>
                  </a:ext>
                </a:extLst>
              </p:cNvPr>
              <p:cNvSpPr/>
              <p:nvPr/>
            </p:nvSpPr>
            <p:spPr>
              <a:xfrm>
                <a:off x="6209238" y="5139211"/>
                <a:ext cx="2663506" cy="503601"/>
              </a:xfrm>
              <a:prstGeom prst="rect">
                <a:avLst/>
              </a:prstGeom>
              <a:gradFill flip="none" rotWithShape="1">
                <a:gsLst>
                  <a:gs pos="0">
                    <a:srgbClr val="002060"/>
                  </a:gs>
                  <a:gs pos="92000">
                    <a:schemeClr val="accent1">
                      <a:lumMod val="97000"/>
                      <a:lumOff val="3000"/>
                    </a:schemeClr>
                  </a:gs>
                </a:gsLst>
                <a:lin ang="16200000" scaled="0"/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de-DE" sz="1600" b="1" dirty="0" err="1">
                    <a:latin typeface="Poppins" pitchFamily="2" charset="77"/>
                    <a:cs typeface="Poppins" pitchFamily="2" charset="77"/>
                  </a:rPr>
                  <a:t>Answer</a:t>
                </a:r>
                <a:r>
                  <a:rPr lang="de-DE" sz="1600" b="1" dirty="0">
                    <a:latin typeface="Poppins" pitchFamily="2" charset="77"/>
                    <a:cs typeface="Poppins" pitchFamily="2" charset="77"/>
                  </a:rPr>
                  <a:t> 6</a:t>
                </a:r>
              </a:p>
            </p:txBody>
          </p:sp>
          <p:sp>
            <p:nvSpPr>
              <p:cNvPr id="180" name="Square">
                <a:extLst>
                  <a:ext uri="{FF2B5EF4-FFF2-40B4-BE49-F238E27FC236}">
                    <a16:creationId xmlns:a16="http://schemas.microsoft.com/office/drawing/2014/main" id="{3C3BA5C0-ADBE-5879-AD75-04ADCE712792}"/>
                  </a:ext>
                </a:extLst>
              </p:cNvPr>
              <p:cNvSpPr/>
              <p:nvPr/>
            </p:nvSpPr>
            <p:spPr>
              <a:xfrm>
                <a:off x="8313922" y="5153989"/>
                <a:ext cx="544484" cy="47534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cxnSp>
            <p:nvCxnSpPr>
              <p:cNvPr id="181" name="Line">
                <a:extLst>
                  <a:ext uri="{FF2B5EF4-FFF2-40B4-BE49-F238E27FC236}">
                    <a16:creationId xmlns:a16="http://schemas.microsoft.com/office/drawing/2014/main" id="{80F132E0-6D5B-73C9-C479-173CEA785F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6074" y="5154893"/>
                <a:ext cx="0" cy="47502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Line">
                <a:extLst>
                  <a:ext uri="{FF2B5EF4-FFF2-40B4-BE49-F238E27FC236}">
                    <a16:creationId xmlns:a16="http://schemas.microsoft.com/office/drawing/2014/main" id="{6182BF64-3F6E-69D2-4D88-F2C40E20F3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61763" y="5154893"/>
                <a:ext cx="0" cy="47502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3" name="Text 6">
                <a:extLst>
                  <a:ext uri="{FF2B5EF4-FFF2-40B4-BE49-F238E27FC236}">
                    <a16:creationId xmlns:a16="http://schemas.microsoft.com/office/drawing/2014/main" id="{D011DDEE-F861-486A-6FB0-C0BFB52D15C4}"/>
                  </a:ext>
                </a:extLst>
              </p:cNvPr>
              <p:cNvSpPr txBox="1"/>
              <p:nvPr/>
            </p:nvSpPr>
            <p:spPr>
              <a:xfrm>
                <a:off x="8383179" y="5318964"/>
                <a:ext cx="5444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1600" b="1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2</a:t>
                </a:r>
              </a:p>
            </p:txBody>
          </p:sp>
        </p:grp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A65E6ECA-FBE1-C612-173E-198BE5D8CFE1}"/>
              </a:ext>
            </a:extLst>
          </p:cNvPr>
          <p:cNvGrpSpPr/>
          <p:nvPr/>
        </p:nvGrpSpPr>
        <p:grpSpPr>
          <a:xfrm>
            <a:off x="369277" y="-598363"/>
            <a:ext cx="2979432" cy="1257859"/>
            <a:chOff x="369277" y="-598363"/>
            <a:chExt cx="2979432" cy="1257859"/>
          </a:xfrm>
        </p:grpSpPr>
        <p:sp>
          <p:nvSpPr>
            <p:cNvPr id="130" name="Rounded Rectangle 129">
              <a:extLst>
                <a:ext uri="{FF2B5EF4-FFF2-40B4-BE49-F238E27FC236}">
                  <a16:creationId xmlns:a16="http://schemas.microsoft.com/office/drawing/2014/main" id="{95FF36A8-2F79-F0D2-5E7E-4C1096CFAF02}"/>
                </a:ext>
              </a:extLst>
            </p:cNvPr>
            <p:cNvSpPr/>
            <p:nvPr/>
          </p:nvSpPr>
          <p:spPr>
            <a:xfrm>
              <a:off x="369277" y="-598363"/>
              <a:ext cx="2979432" cy="1257859"/>
            </a:xfrm>
            <a:prstGeom prst="roundRect">
              <a:avLst/>
            </a:prstGeom>
            <a:solidFill>
              <a:srgbClr val="56A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E9A6C04D-9771-E81C-A734-D74AAAA5BD25}"/>
                </a:ext>
              </a:extLst>
            </p:cNvPr>
            <p:cNvSpPr txBox="1"/>
            <p:nvPr/>
          </p:nvSpPr>
          <p:spPr>
            <a:xfrm>
              <a:off x="499852" y="103027"/>
              <a:ext cx="28488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ms-MY" sz="1200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Reveal Answers Using ClassPoint’s </a:t>
              </a:r>
            </a:p>
            <a:p>
              <a:pPr algn="ctr"/>
              <a:r>
                <a:rPr lang="ms-MY" sz="1200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Draggable Objects</a:t>
              </a:r>
            </a:p>
          </p:txBody>
        </p:sp>
      </p:grpSp>
      <p:sp>
        <p:nvSpPr>
          <p:cNvPr id="133" name="Rectangle 132">
            <a:extLst>
              <a:ext uri="{FF2B5EF4-FFF2-40B4-BE49-F238E27FC236}">
                <a16:creationId xmlns:a16="http://schemas.microsoft.com/office/drawing/2014/main" id="{15F35A10-E0A7-06DA-B041-965A78C20D3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64372" y="2507058"/>
            <a:ext cx="4311913" cy="789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3296527D-FAD0-86AB-1335-EBECB7D8943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64372" y="3854595"/>
            <a:ext cx="4311913" cy="789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5D9750DD-C7D3-19D1-6F6D-72C426A4634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548330" y="5170048"/>
            <a:ext cx="4311913" cy="789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4E07F102-9AB9-6C5F-CECC-C8FB7E14E22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344919" y="2523101"/>
            <a:ext cx="4311913" cy="789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B4C59332-17DE-4F3F-F593-A9D16ED935B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344919" y="3870638"/>
            <a:ext cx="4311913" cy="789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8E860828-181C-1986-D4EB-AEED04CBAC7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328877" y="5186091"/>
            <a:ext cx="4311913" cy="789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3EA3CF-AE8E-7FE1-A8DF-6C61ADA8836D}"/>
              </a:ext>
            </a:extLst>
          </p:cNvPr>
          <p:cNvSpPr txBox="1"/>
          <p:nvPr/>
        </p:nvSpPr>
        <p:spPr>
          <a:xfrm>
            <a:off x="5039713" y="659496"/>
            <a:ext cx="25699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s-MY" sz="4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Question</a:t>
            </a:r>
          </a:p>
        </p:txBody>
      </p:sp>
      <p:pic>
        <p:nvPicPr>
          <p:cNvPr id="5" name="btnInknoeActivityCp2">
            <a:extLst>
              <a:ext uri="{FF2B5EF4-FFF2-40B4-BE49-F238E27FC236}">
                <a16:creationId xmlns:a16="http://schemas.microsoft.com/office/drawing/2014/main" id="{34C4AC29-ACEF-A513-493F-655F3CE2460A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 r:link="rId12"/>
          <a:stretch>
            <a:fillRect/>
          </a:stretch>
        </p:blipFill>
        <p:spPr>
          <a:xfrm>
            <a:off x="8621213" y="700376"/>
            <a:ext cx="2222048" cy="5810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60398E-8D06-3AA5-7FCC-5F7E24792BAD}"/>
              </a:ext>
            </a:extLst>
          </p:cNvPr>
          <p:cNvSpPr txBox="1"/>
          <p:nvPr/>
        </p:nvSpPr>
        <p:spPr>
          <a:xfrm>
            <a:off x="1348739" y="1034483"/>
            <a:ext cx="1604157" cy="6924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Drag to reveal</a:t>
            </a:r>
          </a:p>
          <a:p>
            <a:r>
              <a:rPr lang="en-US" sz="13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answers in Slide Show mode</a:t>
            </a:r>
            <a:endParaRPr lang="en-MY" sz="13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298F2A0-03A1-B3E1-3F80-80764E574C4D}"/>
              </a:ext>
            </a:extLst>
          </p:cNvPr>
          <p:cNvSpPr/>
          <p:nvPr/>
        </p:nvSpPr>
        <p:spPr>
          <a:xfrm rot="5400000">
            <a:off x="1879091" y="1845696"/>
            <a:ext cx="443825" cy="436787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6959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black background with many lights&#10;&#10;Description automatically generated">
            <a:extLst>
              <a:ext uri="{FF2B5EF4-FFF2-40B4-BE49-F238E27FC236}">
                <a16:creationId xmlns:a16="http://schemas.microsoft.com/office/drawing/2014/main" id="{A5E95804-7B0D-C509-2F79-E098F1B9C7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524000"/>
            <a:ext cx="12201755" cy="5334000"/>
          </a:xfrm>
          <a:prstGeom prst="rect">
            <a:avLst/>
          </a:prstGeom>
        </p:spPr>
      </p:pic>
      <p:grpSp>
        <p:nvGrpSpPr>
          <p:cNvPr id="184" name="Group 183">
            <a:extLst>
              <a:ext uri="{FF2B5EF4-FFF2-40B4-BE49-F238E27FC236}">
                <a16:creationId xmlns:a16="http://schemas.microsoft.com/office/drawing/2014/main" id="{52976404-532E-05AA-429E-888FCBD752CF}"/>
              </a:ext>
            </a:extLst>
          </p:cNvPr>
          <p:cNvGrpSpPr/>
          <p:nvPr/>
        </p:nvGrpSpPr>
        <p:grpSpPr>
          <a:xfrm>
            <a:off x="1027261" y="1826924"/>
            <a:ext cx="10158463" cy="4847608"/>
            <a:chOff x="2936782" y="3084988"/>
            <a:chExt cx="6274971" cy="2994410"/>
          </a:xfrm>
        </p:grpSpPr>
        <p:grpSp>
          <p:nvGrpSpPr>
            <p:cNvPr id="139" name="Gruppieren 1">
              <a:extLst>
                <a:ext uri="{FF2B5EF4-FFF2-40B4-BE49-F238E27FC236}">
                  <a16:creationId xmlns:a16="http://schemas.microsoft.com/office/drawing/2014/main" id="{0E39FEFE-10FD-626F-22CB-14075D66B77A}"/>
                </a:ext>
              </a:extLst>
            </p:cNvPr>
            <p:cNvGrpSpPr>
              <a:grpSpLocks/>
            </p:cNvGrpSpPr>
            <p:nvPr/>
          </p:nvGrpSpPr>
          <p:grpSpPr>
            <a:xfrm>
              <a:off x="2936782" y="3084988"/>
              <a:ext cx="6274971" cy="2994410"/>
              <a:chOff x="2146174" y="2308981"/>
              <a:chExt cx="7899652" cy="3769706"/>
            </a:xfrm>
          </p:grpSpPr>
          <p:sp>
            <p:nvSpPr>
              <p:cNvPr id="140" name="Rechteck: abgerundete Ecken 186">
                <a:extLst>
                  <a:ext uri="{FF2B5EF4-FFF2-40B4-BE49-F238E27FC236}">
                    <a16:creationId xmlns:a16="http://schemas.microsoft.com/office/drawing/2014/main" id="{2A3C49DE-3ECF-8E47-CF20-5FA064C6DE0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46174" y="2308981"/>
                <a:ext cx="7899652" cy="3769706"/>
              </a:xfrm>
              <a:prstGeom prst="roundRect">
                <a:avLst>
                  <a:gd name="adj" fmla="val 10338"/>
                </a:avLst>
              </a:prstGeom>
              <a:solidFill>
                <a:schemeClr val="tx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41" name="Rechteck: abgerundete Ecken 187">
                <a:extLst>
                  <a:ext uri="{FF2B5EF4-FFF2-40B4-BE49-F238E27FC236}">
                    <a16:creationId xmlns:a16="http://schemas.microsoft.com/office/drawing/2014/main" id="{E7997025-77B7-44FB-D5DE-978D6C3E6A2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91344" y="2488471"/>
                <a:ext cx="7609312" cy="3401553"/>
              </a:xfrm>
              <a:prstGeom prst="roundRect">
                <a:avLst>
                  <a:gd name="adj" fmla="val 7925"/>
                </a:avLst>
              </a:prstGeom>
              <a:solidFill>
                <a:schemeClr val="tx1">
                  <a:alpha val="60000"/>
                </a:schemeClr>
              </a:solidFill>
              <a:ln w="762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sp>
          <p:nvSpPr>
            <p:cNvPr id="142" name="Answer 1 Background">
              <a:extLst>
                <a:ext uri="{FF2B5EF4-FFF2-40B4-BE49-F238E27FC236}">
                  <a16:creationId xmlns:a16="http://schemas.microsoft.com/office/drawing/2014/main" id="{4116A3E9-259B-BE1C-7FF1-099D62B892FE}"/>
                </a:ext>
              </a:extLst>
            </p:cNvPr>
            <p:cNvSpPr/>
            <p:nvPr/>
          </p:nvSpPr>
          <p:spPr>
            <a:xfrm>
              <a:off x="3185535" y="3434463"/>
              <a:ext cx="2831634" cy="65509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3" name="Answer 2 Background">
              <a:extLst>
                <a:ext uri="{FF2B5EF4-FFF2-40B4-BE49-F238E27FC236}">
                  <a16:creationId xmlns:a16="http://schemas.microsoft.com/office/drawing/2014/main" id="{ECD77D2B-3624-10F5-AA25-C9F7F61F7389}"/>
                </a:ext>
              </a:extLst>
            </p:cNvPr>
            <p:cNvSpPr/>
            <p:nvPr/>
          </p:nvSpPr>
          <p:spPr>
            <a:xfrm>
              <a:off x="3185535" y="4248667"/>
              <a:ext cx="2831634" cy="65509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4" name="Answer 3 Background">
              <a:extLst>
                <a:ext uri="{FF2B5EF4-FFF2-40B4-BE49-F238E27FC236}">
                  <a16:creationId xmlns:a16="http://schemas.microsoft.com/office/drawing/2014/main" id="{2EEADC38-852A-550E-F169-6F51A31E8DFC}"/>
                </a:ext>
              </a:extLst>
            </p:cNvPr>
            <p:cNvSpPr/>
            <p:nvPr/>
          </p:nvSpPr>
          <p:spPr>
            <a:xfrm>
              <a:off x="3166254" y="5063465"/>
              <a:ext cx="2831634" cy="65509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5" name="Answer 4 Background">
              <a:extLst>
                <a:ext uri="{FF2B5EF4-FFF2-40B4-BE49-F238E27FC236}">
                  <a16:creationId xmlns:a16="http://schemas.microsoft.com/office/drawing/2014/main" id="{A94A0916-F657-70A4-6455-B23C92529A4E}"/>
                </a:ext>
              </a:extLst>
            </p:cNvPr>
            <p:cNvSpPr/>
            <p:nvPr/>
          </p:nvSpPr>
          <p:spPr>
            <a:xfrm>
              <a:off x="6150650" y="3434463"/>
              <a:ext cx="2831634" cy="65509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6" name="Answer 5 Background">
              <a:extLst>
                <a:ext uri="{FF2B5EF4-FFF2-40B4-BE49-F238E27FC236}">
                  <a16:creationId xmlns:a16="http://schemas.microsoft.com/office/drawing/2014/main" id="{0A0B55E3-F73D-C2AF-74ED-8FC26B479432}"/>
                </a:ext>
              </a:extLst>
            </p:cNvPr>
            <p:cNvSpPr/>
            <p:nvPr/>
          </p:nvSpPr>
          <p:spPr>
            <a:xfrm>
              <a:off x="6150650" y="4248667"/>
              <a:ext cx="2831634" cy="65509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7" name="Answer 6 Background">
              <a:extLst>
                <a:ext uri="{FF2B5EF4-FFF2-40B4-BE49-F238E27FC236}">
                  <a16:creationId xmlns:a16="http://schemas.microsoft.com/office/drawing/2014/main" id="{99F19FC4-502B-48AE-14B7-34DE52156BBD}"/>
                </a:ext>
              </a:extLst>
            </p:cNvPr>
            <p:cNvSpPr/>
            <p:nvPr/>
          </p:nvSpPr>
          <p:spPr>
            <a:xfrm>
              <a:off x="6131368" y="5063466"/>
              <a:ext cx="2831634" cy="65509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48" name="Answer 1">
              <a:extLst>
                <a:ext uri="{FF2B5EF4-FFF2-40B4-BE49-F238E27FC236}">
                  <a16:creationId xmlns:a16="http://schemas.microsoft.com/office/drawing/2014/main" id="{13F62474-09D7-E345-0F6B-6219364124C7}"/>
                </a:ext>
              </a:extLst>
            </p:cNvPr>
            <p:cNvGrpSpPr/>
            <p:nvPr/>
          </p:nvGrpSpPr>
          <p:grpSpPr>
            <a:xfrm>
              <a:off x="3263406" y="3510207"/>
              <a:ext cx="2678828" cy="503601"/>
              <a:chOff x="3263406" y="3510207"/>
              <a:chExt cx="2678828" cy="503601"/>
            </a:xfrm>
          </p:grpSpPr>
          <p:sp>
            <p:nvSpPr>
              <p:cNvPr id="149" name="Answer Text 1">
                <a:extLst>
                  <a:ext uri="{FF2B5EF4-FFF2-40B4-BE49-F238E27FC236}">
                    <a16:creationId xmlns:a16="http://schemas.microsoft.com/office/drawing/2014/main" id="{39B1074B-3902-7A0A-21B9-070695B947AB}"/>
                  </a:ext>
                </a:extLst>
              </p:cNvPr>
              <p:cNvSpPr/>
              <p:nvPr/>
            </p:nvSpPr>
            <p:spPr>
              <a:xfrm>
                <a:off x="3263406" y="3510207"/>
                <a:ext cx="2663506" cy="503601"/>
              </a:xfrm>
              <a:prstGeom prst="rect">
                <a:avLst/>
              </a:prstGeom>
              <a:gradFill flip="none" rotWithShape="1">
                <a:gsLst>
                  <a:gs pos="0">
                    <a:srgbClr val="002060"/>
                  </a:gs>
                  <a:gs pos="92000">
                    <a:schemeClr val="accent1">
                      <a:lumMod val="97000"/>
                      <a:lumOff val="3000"/>
                    </a:schemeClr>
                  </a:gs>
                </a:gsLst>
                <a:lin ang="16200000" scaled="0"/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300000"/>
                  </a:lnSpc>
                </a:pPr>
                <a:r>
                  <a:rPr lang="de-DE" sz="1600" b="1" dirty="0" err="1">
                    <a:latin typeface="Poppins" pitchFamily="2" charset="77"/>
                    <a:cs typeface="Poppins" pitchFamily="2" charset="77"/>
                  </a:rPr>
                  <a:t>Answer</a:t>
                </a:r>
                <a:r>
                  <a:rPr lang="de-DE" sz="1600" b="1" dirty="0">
                    <a:latin typeface="Poppins" pitchFamily="2" charset="77"/>
                    <a:cs typeface="Poppins" pitchFamily="2" charset="77"/>
                  </a:rPr>
                  <a:t> 1</a:t>
                </a:r>
              </a:p>
              <a:p>
                <a:pPr algn="ctr"/>
                <a:endParaRPr lang="de-AT" sz="1600" b="1" dirty="0">
                  <a:latin typeface="Poppins" pitchFamily="2" charset="77"/>
                  <a:cs typeface="Poppins" pitchFamily="2" charset="77"/>
                </a:endParaRPr>
              </a:p>
            </p:txBody>
          </p:sp>
          <p:sp>
            <p:nvSpPr>
              <p:cNvPr id="150" name="Square">
                <a:extLst>
                  <a:ext uri="{FF2B5EF4-FFF2-40B4-BE49-F238E27FC236}">
                    <a16:creationId xmlns:a16="http://schemas.microsoft.com/office/drawing/2014/main" id="{EA02994E-B0C4-6560-97C1-7F746CE1285A}"/>
                  </a:ext>
                </a:extLst>
              </p:cNvPr>
              <p:cNvSpPr/>
              <p:nvPr/>
            </p:nvSpPr>
            <p:spPr>
              <a:xfrm>
                <a:off x="5368089" y="3527393"/>
                <a:ext cx="544484" cy="47074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cxnSp>
            <p:nvCxnSpPr>
              <p:cNvPr id="151" name="Line">
                <a:extLst>
                  <a:ext uri="{FF2B5EF4-FFF2-40B4-BE49-F238E27FC236}">
                    <a16:creationId xmlns:a16="http://schemas.microsoft.com/office/drawing/2014/main" id="{5001A797-3736-1AEC-4054-F03C70032B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70242" y="3523118"/>
                <a:ext cx="0" cy="47502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Line">
                <a:extLst>
                  <a:ext uri="{FF2B5EF4-FFF2-40B4-BE49-F238E27FC236}">
                    <a16:creationId xmlns:a16="http://schemas.microsoft.com/office/drawing/2014/main" id="{0E931D40-D6A9-DB8D-CF74-5DE6DE3E91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11780" y="3523806"/>
                <a:ext cx="0" cy="47502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" name="Text 1">
                <a:extLst>
                  <a:ext uri="{FF2B5EF4-FFF2-40B4-BE49-F238E27FC236}">
                    <a16:creationId xmlns:a16="http://schemas.microsoft.com/office/drawing/2014/main" id="{CAF372DA-141A-68C8-9F62-4A60BA664F04}"/>
                  </a:ext>
                </a:extLst>
              </p:cNvPr>
              <p:cNvSpPr txBox="1"/>
              <p:nvPr/>
            </p:nvSpPr>
            <p:spPr>
              <a:xfrm>
                <a:off x="5401054" y="3654315"/>
                <a:ext cx="5411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1600" b="1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50</a:t>
                </a:r>
              </a:p>
            </p:txBody>
          </p:sp>
        </p:grpSp>
        <p:grpSp>
          <p:nvGrpSpPr>
            <p:cNvPr id="154" name="Answer 2">
              <a:extLst>
                <a:ext uri="{FF2B5EF4-FFF2-40B4-BE49-F238E27FC236}">
                  <a16:creationId xmlns:a16="http://schemas.microsoft.com/office/drawing/2014/main" id="{0D1FF8F2-53A7-32B1-F527-06E6C55BFBA0}"/>
                </a:ext>
              </a:extLst>
            </p:cNvPr>
            <p:cNvGrpSpPr/>
            <p:nvPr/>
          </p:nvGrpSpPr>
          <p:grpSpPr>
            <a:xfrm>
              <a:off x="3263406" y="4324412"/>
              <a:ext cx="2663506" cy="503601"/>
              <a:chOff x="3263406" y="4324412"/>
              <a:chExt cx="2663506" cy="503601"/>
            </a:xfrm>
          </p:grpSpPr>
          <p:sp>
            <p:nvSpPr>
              <p:cNvPr id="155" name="Answer Text 2">
                <a:extLst>
                  <a:ext uri="{FF2B5EF4-FFF2-40B4-BE49-F238E27FC236}">
                    <a16:creationId xmlns:a16="http://schemas.microsoft.com/office/drawing/2014/main" id="{BF68C181-2A2F-4683-F24F-3B03E56E3BF0}"/>
                  </a:ext>
                </a:extLst>
              </p:cNvPr>
              <p:cNvSpPr/>
              <p:nvPr/>
            </p:nvSpPr>
            <p:spPr>
              <a:xfrm>
                <a:off x="3263406" y="4324412"/>
                <a:ext cx="2663506" cy="503601"/>
              </a:xfrm>
              <a:prstGeom prst="rect">
                <a:avLst/>
              </a:prstGeom>
              <a:gradFill flip="none" rotWithShape="1">
                <a:gsLst>
                  <a:gs pos="0">
                    <a:srgbClr val="002060"/>
                  </a:gs>
                  <a:gs pos="92000">
                    <a:schemeClr val="accent1">
                      <a:lumMod val="97000"/>
                      <a:lumOff val="3000"/>
                    </a:schemeClr>
                  </a:gs>
                </a:gsLst>
                <a:lin ang="16200000" scaled="0"/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300000"/>
                  </a:lnSpc>
                </a:pPr>
                <a:r>
                  <a:rPr lang="de-DE" sz="1600" b="1" dirty="0" err="1">
                    <a:latin typeface="Poppins" pitchFamily="2" charset="77"/>
                    <a:cs typeface="Poppins" pitchFamily="2" charset="77"/>
                  </a:rPr>
                  <a:t>Answer</a:t>
                </a:r>
                <a:r>
                  <a:rPr lang="de-DE" sz="1600" b="1" dirty="0">
                    <a:latin typeface="Poppins" pitchFamily="2" charset="77"/>
                    <a:cs typeface="Poppins" pitchFamily="2" charset="77"/>
                  </a:rPr>
                  <a:t> 2</a:t>
                </a:r>
              </a:p>
              <a:p>
                <a:pPr algn="ctr"/>
                <a:endParaRPr lang="de-AT" sz="1600" b="1" dirty="0">
                  <a:latin typeface="Poppins" pitchFamily="2" charset="77"/>
                  <a:cs typeface="Poppins" pitchFamily="2" charset="77"/>
                </a:endParaRPr>
              </a:p>
            </p:txBody>
          </p:sp>
          <p:sp>
            <p:nvSpPr>
              <p:cNvPr id="156" name="Square">
                <a:extLst>
                  <a:ext uri="{FF2B5EF4-FFF2-40B4-BE49-F238E27FC236}">
                    <a16:creationId xmlns:a16="http://schemas.microsoft.com/office/drawing/2014/main" id="{1BD60D83-BCCC-20A8-0DA8-CC64745968DF}"/>
                  </a:ext>
                </a:extLst>
              </p:cNvPr>
              <p:cNvSpPr/>
              <p:nvPr/>
            </p:nvSpPr>
            <p:spPr>
              <a:xfrm>
                <a:off x="5368089" y="4343191"/>
                <a:ext cx="544484" cy="46900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cxnSp>
            <p:nvCxnSpPr>
              <p:cNvPr id="157" name="Line">
                <a:extLst>
                  <a:ext uri="{FF2B5EF4-FFF2-40B4-BE49-F238E27FC236}">
                    <a16:creationId xmlns:a16="http://schemas.microsoft.com/office/drawing/2014/main" id="{3F0BB18A-0E9D-B717-4D68-7B812E842C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70242" y="4338460"/>
                <a:ext cx="0" cy="47502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Line">
                <a:extLst>
                  <a:ext uri="{FF2B5EF4-FFF2-40B4-BE49-F238E27FC236}">
                    <a16:creationId xmlns:a16="http://schemas.microsoft.com/office/drawing/2014/main" id="{3E78394F-76E8-521E-5073-B156CD2114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11780" y="4338011"/>
                <a:ext cx="0" cy="47502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9" name="Text 2">
                <a:extLst>
                  <a:ext uri="{FF2B5EF4-FFF2-40B4-BE49-F238E27FC236}">
                    <a16:creationId xmlns:a16="http://schemas.microsoft.com/office/drawing/2014/main" id="{511D823B-D502-E0F1-4D1E-B653562464F4}"/>
                  </a:ext>
                </a:extLst>
              </p:cNvPr>
              <p:cNvSpPr txBox="1"/>
              <p:nvPr/>
            </p:nvSpPr>
            <p:spPr>
              <a:xfrm>
                <a:off x="5407083" y="4487863"/>
                <a:ext cx="4447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1600" b="1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30</a:t>
                </a:r>
              </a:p>
            </p:txBody>
          </p:sp>
        </p:grpSp>
        <p:grpSp>
          <p:nvGrpSpPr>
            <p:cNvPr id="160" name="Answer 3">
              <a:extLst>
                <a:ext uri="{FF2B5EF4-FFF2-40B4-BE49-F238E27FC236}">
                  <a16:creationId xmlns:a16="http://schemas.microsoft.com/office/drawing/2014/main" id="{6F05DFF8-6779-AB86-D747-1DB7AEF7F7BD}"/>
                </a:ext>
              </a:extLst>
            </p:cNvPr>
            <p:cNvGrpSpPr/>
            <p:nvPr/>
          </p:nvGrpSpPr>
          <p:grpSpPr>
            <a:xfrm>
              <a:off x="3244124" y="5139210"/>
              <a:ext cx="2663506" cy="503601"/>
              <a:chOff x="3244124" y="5139210"/>
              <a:chExt cx="2663506" cy="503601"/>
            </a:xfrm>
          </p:grpSpPr>
          <p:sp>
            <p:nvSpPr>
              <p:cNvPr id="161" name="Answer Text 3">
                <a:extLst>
                  <a:ext uri="{FF2B5EF4-FFF2-40B4-BE49-F238E27FC236}">
                    <a16:creationId xmlns:a16="http://schemas.microsoft.com/office/drawing/2014/main" id="{7A87E384-1555-B76E-0AE2-3A32C306A5C3}"/>
                  </a:ext>
                </a:extLst>
              </p:cNvPr>
              <p:cNvSpPr/>
              <p:nvPr/>
            </p:nvSpPr>
            <p:spPr>
              <a:xfrm>
                <a:off x="3244124" y="5139210"/>
                <a:ext cx="2663506" cy="503601"/>
              </a:xfrm>
              <a:prstGeom prst="rect">
                <a:avLst/>
              </a:prstGeom>
              <a:gradFill flip="none" rotWithShape="1">
                <a:gsLst>
                  <a:gs pos="0">
                    <a:srgbClr val="002060"/>
                  </a:gs>
                  <a:gs pos="92000">
                    <a:schemeClr val="accent1">
                      <a:lumMod val="97000"/>
                      <a:lumOff val="3000"/>
                    </a:schemeClr>
                  </a:gs>
                </a:gsLst>
                <a:lin ang="16200000" scaled="0"/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300000"/>
                  </a:lnSpc>
                </a:pPr>
                <a:r>
                  <a:rPr lang="de-DE" sz="1600" b="1" dirty="0" err="1">
                    <a:latin typeface="Poppins" pitchFamily="2" charset="77"/>
                    <a:cs typeface="Poppins" pitchFamily="2" charset="77"/>
                  </a:rPr>
                  <a:t>Answer</a:t>
                </a:r>
                <a:r>
                  <a:rPr lang="de-DE" sz="1600" b="1" dirty="0">
                    <a:latin typeface="Poppins" pitchFamily="2" charset="77"/>
                    <a:cs typeface="Poppins" pitchFamily="2" charset="77"/>
                  </a:rPr>
                  <a:t> 3</a:t>
                </a:r>
              </a:p>
              <a:p>
                <a:pPr algn="ctr"/>
                <a:endParaRPr lang="de-AT" sz="1600" b="1" dirty="0">
                  <a:latin typeface="Poppins" pitchFamily="2" charset="77"/>
                  <a:cs typeface="Poppins" pitchFamily="2" charset="77"/>
                </a:endParaRPr>
              </a:p>
            </p:txBody>
          </p:sp>
          <p:sp>
            <p:nvSpPr>
              <p:cNvPr id="162" name="Square">
                <a:extLst>
                  <a:ext uri="{FF2B5EF4-FFF2-40B4-BE49-F238E27FC236}">
                    <a16:creationId xmlns:a16="http://schemas.microsoft.com/office/drawing/2014/main" id="{3C0B7948-5902-24BD-12A8-76BBA973CD7C}"/>
                  </a:ext>
                </a:extLst>
              </p:cNvPr>
              <p:cNvSpPr/>
              <p:nvPr/>
            </p:nvSpPr>
            <p:spPr>
              <a:xfrm>
                <a:off x="5348808" y="5153989"/>
                <a:ext cx="544484" cy="4750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cxnSp>
            <p:nvCxnSpPr>
              <p:cNvPr id="163" name="Line">
                <a:extLst>
                  <a:ext uri="{FF2B5EF4-FFF2-40B4-BE49-F238E27FC236}">
                    <a16:creationId xmlns:a16="http://schemas.microsoft.com/office/drawing/2014/main" id="{12188FB3-026B-F7B7-292D-C308C615A6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8877" y="5154892"/>
                <a:ext cx="0" cy="47502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Line">
                <a:extLst>
                  <a:ext uri="{FF2B5EF4-FFF2-40B4-BE49-F238E27FC236}">
                    <a16:creationId xmlns:a16="http://schemas.microsoft.com/office/drawing/2014/main" id="{64C6375C-30A3-0FA8-3F43-EC2FE400AC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6648" y="5154892"/>
                <a:ext cx="0" cy="47502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" name="Text 3">
                <a:extLst>
                  <a:ext uri="{FF2B5EF4-FFF2-40B4-BE49-F238E27FC236}">
                    <a16:creationId xmlns:a16="http://schemas.microsoft.com/office/drawing/2014/main" id="{8C5D93E9-730A-843B-6887-6B4D4BB4D67C}"/>
                  </a:ext>
                </a:extLst>
              </p:cNvPr>
              <p:cNvSpPr txBox="1"/>
              <p:nvPr/>
            </p:nvSpPr>
            <p:spPr>
              <a:xfrm>
                <a:off x="5417942" y="5275198"/>
                <a:ext cx="4447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1600" b="1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10</a:t>
                </a:r>
              </a:p>
            </p:txBody>
          </p:sp>
        </p:grpSp>
        <p:grpSp>
          <p:nvGrpSpPr>
            <p:cNvPr id="166" name="Answer 4">
              <a:extLst>
                <a:ext uri="{FF2B5EF4-FFF2-40B4-BE49-F238E27FC236}">
                  <a16:creationId xmlns:a16="http://schemas.microsoft.com/office/drawing/2014/main" id="{33FDF1FD-3F1A-C0B5-80C2-7B6A4C68593B}"/>
                </a:ext>
              </a:extLst>
            </p:cNvPr>
            <p:cNvGrpSpPr/>
            <p:nvPr/>
          </p:nvGrpSpPr>
          <p:grpSpPr>
            <a:xfrm>
              <a:off x="6228520" y="3510207"/>
              <a:ext cx="2665658" cy="516368"/>
              <a:chOff x="6228520" y="3510207"/>
              <a:chExt cx="2665658" cy="516368"/>
            </a:xfrm>
          </p:grpSpPr>
          <p:sp>
            <p:nvSpPr>
              <p:cNvPr id="167" name="Answer Text 4">
                <a:extLst>
                  <a:ext uri="{FF2B5EF4-FFF2-40B4-BE49-F238E27FC236}">
                    <a16:creationId xmlns:a16="http://schemas.microsoft.com/office/drawing/2014/main" id="{82A2CCE3-4AA2-2BDE-C138-1B5469907632}"/>
                  </a:ext>
                </a:extLst>
              </p:cNvPr>
              <p:cNvSpPr/>
              <p:nvPr/>
            </p:nvSpPr>
            <p:spPr>
              <a:xfrm>
                <a:off x="6228520" y="3510207"/>
                <a:ext cx="2663506" cy="503601"/>
              </a:xfrm>
              <a:prstGeom prst="rect">
                <a:avLst/>
              </a:prstGeom>
              <a:gradFill flip="none" rotWithShape="1">
                <a:gsLst>
                  <a:gs pos="0">
                    <a:srgbClr val="002060"/>
                  </a:gs>
                  <a:gs pos="92000">
                    <a:schemeClr val="accent1">
                      <a:lumMod val="97000"/>
                      <a:lumOff val="3000"/>
                    </a:schemeClr>
                  </a:gs>
                </a:gsLst>
                <a:lin ang="16200000" scaled="0"/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de-DE" sz="1600" b="1" dirty="0" err="1">
                    <a:latin typeface="Poppins" pitchFamily="2" charset="77"/>
                    <a:cs typeface="Poppins" pitchFamily="2" charset="77"/>
                  </a:rPr>
                  <a:t>Answer</a:t>
                </a:r>
                <a:r>
                  <a:rPr lang="de-DE" sz="1600" b="1" dirty="0">
                    <a:latin typeface="Poppins" pitchFamily="2" charset="77"/>
                    <a:cs typeface="Poppins" pitchFamily="2" charset="77"/>
                  </a:rPr>
                  <a:t> 4</a:t>
                </a:r>
                <a:endParaRPr lang="de-AT" sz="1600" b="1" dirty="0">
                  <a:latin typeface="Poppins" pitchFamily="2" charset="77"/>
                  <a:cs typeface="Poppins" pitchFamily="2" charset="77"/>
                </a:endParaRPr>
              </a:p>
            </p:txBody>
          </p:sp>
          <p:sp>
            <p:nvSpPr>
              <p:cNvPr id="168" name="Square">
                <a:extLst>
                  <a:ext uri="{FF2B5EF4-FFF2-40B4-BE49-F238E27FC236}">
                    <a16:creationId xmlns:a16="http://schemas.microsoft.com/office/drawing/2014/main" id="{8306D2A9-9E92-F529-E24E-1031FAB76852}"/>
                  </a:ext>
                </a:extLst>
              </p:cNvPr>
              <p:cNvSpPr/>
              <p:nvPr/>
            </p:nvSpPr>
            <p:spPr>
              <a:xfrm>
                <a:off x="8333204" y="3530677"/>
                <a:ext cx="544484" cy="46746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cxnSp>
            <p:nvCxnSpPr>
              <p:cNvPr id="169" name="Line">
                <a:extLst>
                  <a:ext uri="{FF2B5EF4-FFF2-40B4-BE49-F238E27FC236}">
                    <a16:creationId xmlns:a16="http://schemas.microsoft.com/office/drawing/2014/main" id="{4883CDDD-2D6D-67F3-A35E-A4A9410E11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35356" y="3523118"/>
                <a:ext cx="0" cy="47502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Line">
                <a:extLst>
                  <a:ext uri="{FF2B5EF4-FFF2-40B4-BE49-F238E27FC236}">
                    <a16:creationId xmlns:a16="http://schemas.microsoft.com/office/drawing/2014/main" id="{6D8D44AE-2E59-96B7-C838-C7AB8B54B5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78273" y="3523118"/>
                <a:ext cx="0" cy="47502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1" name="Text 4">
                <a:extLst>
                  <a:ext uri="{FF2B5EF4-FFF2-40B4-BE49-F238E27FC236}">
                    <a16:creationId xmlns:a16="http://schemas.microsoft.com/office/drawing/2014/main" id="{E2ABBD2A-5C04-3C01-95B2-AB27C8CD12C6}"/>
                  </a:ext>
                </a:extLst>
              </p:cNvPr>
              <p:cNvSpPr txBox="1"/>
              <p:nvPr/>
            </p:nvSpPr>
            <p:spPr>
              <a:xfrm>
                <a:off x="8383179" y="3688021"/>
                <a:ext cx="5109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1600" b="1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5</a:t>
                </a:r>
              </a:p>
            </p:txBody>
          </p:sp>
        </p:grpSp>
        <p:grpSp>
          <p:nvGrpSpPr>
            <p:cNvPr id="172" name="Answer 5">
              <a:extLst>
                <a:ext uri="{FF2B5EF4-FFF2-40B4-BE49-F238E27FC236}">
                  <a16:creationId xmlns:a16="http://schemas.microsoft.com/office/drawing/2014/main" id="{681B86B1-BD21-B615-1C91-28439FDE52CB}"/>
                </a:ext>
              </a:extLst>
            </p:cNvPr>
            <p:cNvGrpSpPr/>
            <p:nvPr/>
          </p:nvGrpSpPr>
          <p:grpSpPr>
            <a:xfrm>
              <a:off x="6228520" y="4324413"/>
              <a:ext cx="2663506" cy="520952"/>
              <a:chOff x="6228520" y="4324413"/>
              <a:chExt cx="2663506" cy="520952"/>
            </a:xfrm>
          </p:grpSpPr>
          <p:sp>
            <p:nvSpPr>
              <p:cNvPr id="173" name="Answer Text 5">
                <a:extLst>
                  <a:ext uri="{FF2B5EF4-FFF2-40B4-BE49-F238E27FC236}">
                    <a16:creationId xmlns:a16="http://schemas.microsoft.com/office/drawing/2014/main" id="{560AEB32-E5CC-9E98-36FE-70749EBD4CA4}"/>
                  </a:ext>
                </a:extLst>
              </p:cNvPr>
              <p:cNvSpPr/>
              <p:nvPr/>
            </p:nvSpPr>
            <p:spPr>
              <a:xfrm>
                <a:off x="6228520" y="4324413"/>
                <a:ext cx="2663506" cy="503601"/>
              </a:xfrm>
              <a:prstGeom prst="rect">
                <a:avLst/>
              </a:prstGeom>
              <a:gradFill flip="none" rotWithShape="1">
                <a:gsLst>
                  <a:gs pos="0">
                    <a:srgbClr val="002060"/>
                  </a:gs>
                  <a:gs pos="92000">
                    <a:schemeClr val="accent1">
                      <a:lumMod val="97000"/>
                      <a:lumOff val="3000"/>
                    </a:schemeClr>
                  </a:gs>
                </a:gsLst>
                <a:lin ang="16200000" scaled="0"/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de-DE" sz="1600" b="1" dirty="0" err="1">
                    <a:latin typeface="Poppins" pitchFamily="2" charset="77"/>
                    <a:cs typeface="Poppins" pitchFamily="2" charset="77"/>
                  </a:rPr>
                  <a:t>Answer</a:t>
                </a:r>
                <a:r>
                  <a:rPr lang="de-DE" sz="1600" b="1" dirty="0">
                    <a:latin typeface="Poppins" pitchFamily="2" charset="77"/>
                    <a:cs typeface="Poppins" pitchFamily="2" charset="77"/>
                  </a:rPr>
                  <a:t> 5</a:t>
                </a:r>
                <a:endParaRPr lang="de-AT" sz="1600" b="1" dirty="0">
                  <a:latin typeface="Poppins" pitchFamily="2" charset="77"/>
                  <a:cs typeface="Poppins" pitchFamily="2" charset="77"/>
                </a:endParaRPr>
              </a:p>
            </p:txBody>
          </p:sp>
          <p:sp>
            <p:nvSpPr>
              <p:cNvPr id="174" name="Square">
                <a:extLst>
                  <a:ext uri="{FF2B5EF4-FFF2-40B4-BE49-F238E27FC236}">
                    <a16:creationId xmlns:a16="http://schemas.microsoft.com/office/drawing/2014/main" id="{34BF57AF-6272-1026-4F7A-6F8C2D867BB2}"/>
                  </a:ext>
                </a:extLst>
              </p:cNvPr>
              <p:cNvSpPr/>
              <p:nvPr/>
            </p:nvSpPr>
            <p:spPr>
              <a:xfrm>
                <a:off x="8333204" y="4343341"/>
                <a:ext cx="544484" cy="46885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cxnSp>
            <p:nvCxnSpPr>
              <p:cNvPr id="175" name="Line">
                <a:extLst>
                  <a:ext uri="{FF2B5EF4-FFF2-40B4-BE49-F238E27FC236}">
                    <a16:creationId xmlns:a16="http://schemas.microsoft.com/office/drawing/2014/main" id="{78DDFC0C-E6FF-EAEB-0194-F75B2BE6A6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35356" y="4338012"/>
                <a:ext cx="0" cy="47502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Line">
                <a:extLst>
                  <a:ext uri="{FF2B5EF4-FFF2-40B4-BE49-F238E27FC236}">
                    <a16:creationId xmlns:a16="http://schemas.microsoft.com/office/drawing/2014/main" id="{91A3C37E-94EA-162A-2B8F-59E8D95500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75352" y="4337324"/>
                <a:ext cx="0" cy="47502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7" name="Text 5">
                <a:extLst>
                  <a:ext uri="{FF2B5EF4-FFF2-40B4-BE49-F238E27FC236}">
                    <a16:creationId xmlns:a16="http://schemas.microsoft.com/office/drawing/2014/main" id="{16481312-58A1-96EC-7A64-238B0FE5C7C7}"/>
                  </a:ext>
                </a:extLst>
              </p:cNvPr>
              <p:cNvSpPr txBox="1"/>
              <p:nvPr/>
            </p:nvSpPr>
            <p:spPr>
              <a:xfrm>
                <a:off x="8383180" y="4506811"/>
                <a:ext cx="4447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1600" b="1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3</a:t>
                </a:r>
              </a:p>
            </p:txBody>
          </p:sp>
        </p:grpSp>
        <p:grpSp>
          <p:nvGrpSpPr>
            <p:cNvPr id="178" name="Answer 6">
              <a:extLst>
                <a:ext uri="{FF2B5EF4-FFF2-40B4-BE49-F238E27FC236}">
                  <a16:creationId xmlns:a16="http://schemas.microsoft.com/office/drawing/2014/main" id="{D5C5B46A-B473-B752-1119-1ACC5D1DD51D}"/>
                </a:ext>
              </a:extLst>
            </p:cNvPr>
            <p:cNvGrpSpPr/>
            <p:nvPr/>
          </p:nvGrpSpPr>
          <p:grpSpPr>
            <a:xfrm>
              <a:off x="6209238" y="5139211"/>
              <a:ext cx="2718422" cy="518307"/>
              <a:chOff x="6209238" y="5139211"/>
              <a:chExt cx="2718422" cy="518307"/>
            </a:xfrm>
          </p:grpSpPr>
          <p:sp>
            <p:nvSpPr>
              <p:cNvPr id="179" name="Answer Text 6">
                <a:extLst>
                  <a:ext uri="{FF2B5EF4-FFF2-40B4-BE49-F238E27FC236}">
                    <a16:creationId xmlns:a16="http://schemas.microsoft.com/office/drawing/2014/main" id="{7D7DCE3F-ECB0-5E74-A7DC-979B4D28383F}"/>
                  </a:ext>
                </a:extLst>
              </p:cNvPr>
              <p:cNvSpPr/>
              <p:nvPr/>
            </p:nvSpPr>
            <p:spPr>
              <a:xfrm>
                <a:off x="6209238" y="5139211"/>
                <a:ext cx="2663506" cy="503601"/>
              </a:xfrm>
              <a:prstGeom prst="rect">
                <a:avLst/>
              </a:prstGeom>
              <a:gradFill flip="none" rotWithShape="1">
                <a:gsLst>
                  <a:gs pos="0">
                    <a:srgbClr val="002060"/>
                  </a:gs>
                  <a:gs pos="92000">
                    <a:schemeClr val="accent1">
                      <a:lumMod val="97000"/>
                      <a:lumOff val="3000"/>
                    </a:schemeClr>
                  </a:gs>
                </a:gsLst>
                <a:lin ang="16200000" scaled="0"/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de-DE" sz="1600" b="1" dirty="0" err="1">
                    <a:latin typeface="Poppins" pitchFamily="2" charset="77"/>
                    <a:cs typeface="Poppins" pitchFamily="2" charset="77"/>
                  </a:rPr>
                  <a:t>Answer</a:t>
                </a:r>
                <a:r>
                  <a:rPr lang="de-DE" sz="1600" b="1" dirty="0">
                    <a:latin typeface="Poppins" pitchFamily="2" charset="77"/>
                    <a:cs typeface="Poppins" pitchFamily="2" charset="77"/>
                  </a:rPr>
                  <a:t> 6</a:t>
                </a:r>
              </a:p>
            </p:txBody>
          </p:sp>
          <p:sp>
            <p:nvSpPr>
              <p:cNvPr id="180" name="Square">
                <a:extLst>
                  <a:ext uri="{FF2B5EF4-FFF2-40B4-BE49-F238E27FC236}">
                    <a16:creationId xmlns:a16="http://schemas.microsoft.com/office/drawing/2014/main" id="{3C3BA5C0-ADBE-5879-AD75-04ADCE712792}"/>
                  </a:ext>
                </a:extLst>
              </p:cNvPr>
              <p:cNvSpPr/>
              <p:nvPr/>
            </p:nvSpPr>
            <p:spPr>
              <a:xfrm>
                <a:off x="8313922" y="5153989"/>
                <a:ext cx="544484" cy="47534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cxnSp>
            <p:nvCxnSpPr>
              <p:cNvPr id="181" name="Line">
                <a:extLst>
                  <a:ext uri="{FF2B5EF4-FFF2-40B4-BE49-F238E27FC236}">
                    <a16:creationId xmlns:a16="http://schemas.microsoft.com/office/drawing/2014/main" id="{80F132E0-6D5B-73C9-C479-173CEA785F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6074" y="5154893"/>
                <a:ext cx="0" cy="47502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Line">
                <a:extLst>
                  <a:ext uri="{FF2B5EF4-FFF2-40B4-BE49-F238E27FC236}">
                    <a16:creationId xmlns:a16="http://schemas.microsoft.com/office/drawing/2014/main" id="{6182BF64-3F6E-69D2-4D88-F2C40E20F3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61763" y="5154893"/>
                <a:ext cx="0" cy="47502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3" name="Text 6">
                <a:extLst>
                  <a:ext uri="{FF2B5EF4-FFF2-40B4-BE49-F238E27FC236}">
                    <a16:creationId xmlns:a16="http://schemas.microsoft.com/office/drawing/2014/main" id="{D011DDEE-F861-486A-6FB0-C0BFB52D15C4}"/>
                  </a:ext>
                </a:extLst>
              </p:cNvPr>
              <p:cNvSpPr txBox="1"/>
              <p:nvPr/>
            </p:nvSpPr>
            <p:spPr>
              <a:xfrm>
                <a:off x="8383179" y="5318964"/>
                <a:ext cx="5444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1600" b="1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2</a:t>
                </a:r>
              </a:p>
            </p:txBody>
          </p:sp>
        </p:grp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A65E6ECA-FBE1-C612-173E-198BE5D8CFE1}"/>
              </a:ext>
            </a:extLst>
          </p:cNvPr>
          <p:cNvGrpSpPr/>
          <p:nvPr/>
        </p:nvGrpSpPr>
        <p:grpSpPr>
          <a:xfrm>
            <a:off x="369277" y="-598363"/>
            <a:ext cx="2979432" cy="1257859"/>
            <a:chOff x="369277" y="-598363"/>
            <a:chExt cx="2979432" cy="1257859"/>
          </a:xfrm>
        </p:grpSpPr>
        <p:sp>
          <p:nvSpPr>
            <p:cNvPr id="130" name="Rounded Rectangle 129">
              <a:extLst>
                <a:ext uri="{FF2B5EF4-FFF2-40B4-BE49-F238E27FC236}">
                  <a16:creationId xmlns:a16="http://schemas.microsoft.com/office/drawing/2014/main" id="{95FF36A8-2F79-F0D2-5E7E-4C1096CFAF02}"/>
                </a:ext>
              </a:extLst>
            </p:cNvPr>
            <p:cNvSpPr/>
            <p:nvPr/>
          </p:nvSpPr>
          <p:spPr>
            <a:xfrm>
              <a:off x="369277" y="-598363"/>
              <a:ext cx="2979432" cy="1257859"/>
            </a:xfrm>
            <a:prstGeom prst="roundRect">
              <a:avLst/>
            </a:prstGeom>
            <a:solidFill>
              <a:srgbClr val="56A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E9A6C04D-9771-E81C-A734-D74AAAA5BD25}"/>
                </a:ext>
              </a:extLst>
            </p:cNvPr>
            <p:cNvSpPr txBox="1"/>
            <p:nvPr/>
          </p:nvSpPr>
          <p:spPr>
            <a:xfrm>
              <a:off x="499852" y="103027"/>
              <a:ext cx="28488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ms-MY" sz="1200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Reveal Answers Using ClassPoint’s </a:t>
              </a:r>
            </a:p>
            <a:p>
              <a:pPr algn="ctr"/>
              <a:r>
                <a:rPr lang="ms-MY" sz="1200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Draggable Objects</a:t>
              </a:r>
            </a:p>
          </p:txBody>
        </p:sp>
      </p:grpSp>
      <p:sp>
        <p:nvSpPr>
          <p:cNvPr id="133" name="Rectangle 132">
            <a:extLst>
              <a:ext uri="{FF2B5EF4-FFF2-40B4-BE49-F238E27FC236}">
                <a16:creationId xmlns:a16="http://schemas.microsoft.com/office/drawing/2014/main" id="{15F35A10-E0A7-06DA-B041-965A78C20D3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64372" y="2507058"/>
            <a:ext cx="4311913" cy="789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3296527D-FAD0-86AB-1335-EBECB7D8943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64372" y="3854595"/>
            <a:ext cx="4311913" cy="789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5D9750DD-C7D3-19D1-6F6D-72C426A4634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548330" y="5170048"/>
            <a:ext cx="4311913" cy="789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4E07F102-9AB9-6C5F-CECC-C8FB7E14E22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344919" y="2523101"/>
            <a:ext cx="4311913" cy="789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B4C59332-17DE-4F3F-F593-A9D16ED935B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344919" y="3870638"/>
            <a:ext cx="4311913" cy="789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8E860828-181C-1986-D4EB-AEED04CBAC7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328877" y="5186091"/>
            <a:ext cx="4311913" cy="789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3EA3CF-AE8E-7FE1-A8DF-6C61ADA8836D}"/>
              </a:ext>
            </a:extLst>
          </p:cNvPr>
          <p:cNvSpPr txBox="1"/>
          <p:nvPr/>
        </p:nvSpPr>
        <p:spPr>
          <a:xfrm>
            <a:off x="5039713" y="659496"/>
            <a:ext cx="25699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s-MY" sz="4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Question</a:t>
            </a:r>
          </a:p>
        </p:txBody>
      </p:sp>
      <p:pic>
        <p:nvPicPr>
          <p:cNvPr id="5" name="btnInknoeActivityCp2">
            <a:extLst>
              <a:ext uri="{FF2B5EF4-FFF2-40B4-BE49-F238E27FC236}">
                <a16:creationId xmlns:a16="http://schemas.microsoft.com/office/drawing/2014/main" id="{34C4AC29-ACEF-A513-493F-655F3CE2460A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 r:link="rId12"/>
          <a:stretch>
            <a:fillRect/>
          </a:stretch>
        </p:blipFill>
        <p:spPr>
          <a:xfrm>
            <a:off x="8621213" y="700376"/>
            <a:ext cx="2222048" cy="5810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4D5DE2-3AF8-9867-3F46-7851E4083967}"/>
              </a:ext>
            </a:extLst>
          </p:cNvPr>
          <p:cNvSpPr txBox="1"/>
          <p:nvPr/>
        </p:nvSpPr>
        <p:spPr>
          <a:xfrm>
            <a:off x="1348739" y="1034483"/>
            <a:ext cx="1604157" cy="6924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Drag to reveal</a:t>
            </a:r>
          </a:p>
          <a:p>
            <a:r>
              <a:rPr lang="en-US" sz="13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answers in Slide Show mode</a:t>
            </a:r>
            <a:endParaRPr lang="en-MY" sz="13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3BFB33B6-772D-3F57-D889-EA3B230CAA70}"/>
              </a:ext>
            </a:extLst>
          </p:cNvPr>
          <p:cNvSpPr/>
          <p:nvPr/>
        </p:nvSpPr>
        <p:spPr>
          <a:xfrm rot="5400000">
            <a:off x="1879091" y="1845696"/>
            <a:ext cx="443825" cy="436787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0889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black background with many lights&#10;&#10;Description automatically generated">
            <a:extLst>
              <a:ext uri="{FF2B5EF4-FFF2-40B4-BE49-F238E27FC236}">
                <a16:creationId xmlns:a16="http://schemas.microsoft.com/office/drawing/2014/main" id="{A5E95804-7B0D-C509-2F79-E098F1B9C7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524000"/>
            <a:ext cx="12201755" cy="5334000"/>
          </a:xfrm>
          <a:prstGeom prst="rect">
            <a:avLst/>
          </a:prstGeom>
        </p:spPr>
      </p:pic>
      <p:grpSp>
        <p:nvGrpSpPr>
          <p:cNvPr id="184" name="Group 183">
            <a:extLst>
              <a:ext uri="{FF2B5EF4-FFF2-40B4-BE49-F238E27FC236}">
                <a16:creationId xmlns:a16="http://schemas.microsoft.com/office/drawing/2014/main" id="{52976404-532E-05AA-429E-888FCBD752CF}"/>
              </a:ext>
            </a:extLst>
          </p:cNvPr>
          <p:cNvGrpSpPr/>
          <p:nvPr/>
        </p:nvGrpSpPr>
        <p:grpSpPr>
          <a:xfrm>
            <a:off x="1027261" y="1826924"/>
            <a:ext cx="10158463" cy="4847608"/>
            <a:chOff x="2936782" y="3084988"/>
            <a:chExt cx="6274971" cy="2994410"/>
          </a:xfrm>
        </p:grpSpPr>
        <p:grpSp>
          <p:nvGrpSpPr>
            <p:cNvPr id="139" name="Gruppieren 1">
              <a:extLst>
                <a:ext uri="{FF2B5EF4-FFF2-40B4-BE49-F238E27FC236}">
                  <a16:creationId xmlns:a16="http://schemas.microsoft.com/office/drawing/2014/main" id="{0E39FEFE-10FD-626F-22CB-14075D66B77A}"/>
                </a:ext>
              </a:extLst>
            </p:cNvPr>
            <p:cNvGrpSpPr>
              <a:grpSpLocks/>
            </p:cNvGrpSpPr>
            <p:nvPr/>
          </p:nvGrpSpPr>
          <p:grpSpPr>
            <a:xfrm>
              <a:off x="2936782" y="3084988"/>
              <a:ext cx="6274971" cy="2994410"/>
              <a:chOff x="2146174" y="2308981"/>
              <a:chExt cx="7899652" cy="3769706"/>
            </a:xfrm>
          </p:grpSpPr>
          <p:sp>
            <p:nvSpPr>
              <p:cNvPr id="140" name="Rechteck: abgerundete Ecken 186">
                <a:extLst>
                  <a:ext uri="{FF2B5EF4-FFF2-40B4-BE49-F238E27FC236}">
                    <a16:creationId xmlns:a16="http://schemas.microsoft.com/office/drawing/2014/main" id="{2A3C49DE-3ECF-8E47-CF20-5FA064C6DE0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46174" y="2308981"/>
                <a:ext cx="7899652" cy="3769706"/>
              </a:xfrm>
              <a:prstGeom prst="roundRect">
                <a:avLst>
                  <a:gd name="adj" fmla="val 10338"/>
                </a:avLst>
              </a:prstGeom>
              <a:solidFill>
                <a:schemeClr val="tx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41" name="Rechteck: abgerundete Ecken 187">
                <a:extLst>
                  <a:ext uri="{FF2B5EF4-FFF2-40B4-BE49-F238E27FC236}">
                    <a16:creationId xmlns:a16="http://schemas.microsoft.com/office/drawing/2014/main" id="{E7997025-77B7-44FB-D5DE-978D6C3E6A2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91344" y="2488471"/>
                <a:ext cx="7609312" cy="3401553"/>
              </a:xfrm>
              <a:prstGeom prst="roundRect">
                <a:avLst>
                  <a:gd name="adj" fmla="val 7925"/>
                </a:avLst>
              </a:prstGeom>
              <a:solidFill>
                <a:schemeClr val="tx1">
                  <a:alpha val="60000"/>
                </a:schemeClr>
              </a:solidFill>
              <a:ln w="762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sp>
          <p:nvSpPr>
            <p:cNvPr id="142" name="Answer 1 Background">
              <a:extLst>
                <a:ext uri="{FF2B5EF4-FFF2-40B4-BE49-F238E27FC236}">
                  <a16:creationId xmlns:a16="http://schemas.microsoft.com/office/drawing/2014/main" id="{4116A3E9-259B-BE1C-7FF1-099D62B892FE}"/>
                </a:ext>
              </a:extLst>
            </p:cNvPr>
            <p:cNvSpPr/>
            <p:nvPr/>
          </p:nvSpPr>
          <p:spPr>
            <a:xfrm>
              <a:off x="3185535" y="3434463"/>
              <a:ext cx="2831634" cy="65509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3" name="Answer 2 Background">
              <a:extLst>
                <a:ext uri="{FF2B5EF4-FFF2-40B4-BE49-F238E27FC236}">
                  <a16:creationId xmlns:a16="http://schemas.microsoft.com/office/drawing/2014/main" id="{ECD77D2B-3624-10F5-AA25-C9F7F61F7389}"/>
                </a:ext>
              </a:extLst>
            </p:cNvPr>
            <p:cNvSpPr/>
            <p:nvPr/>
          </p:nvSpPr>
          <p:spPr>
            <a:xfrm>
              <a:off x="3185535" y="4248667"/>
              <a:ext cx="2831634" cy="65509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4" name="Answer 3 Background">
              <a:extLst>
                <a:ext uri="{FF2B5EF4-FFF2-40B4-BE49-F238E27FC236}">
                  <a16:creationId xmlns:a16="http://schemas.microsoft.com/office/drawing/2014/main" id="{2EEADC38-852A-550E-F169-6F51A31E8DFC}"/>
                </a:ext>
              </a:extLst>
            </p:cNvPr>
            <p:cNvSpPr/>
            <p:nvPr/>
          </p:nvSpPr>
          <p:spPr>
            <a:xfrm>
              <a:off x="3166254" y="5063465"/>
              <a:ext cx="2831634" cy="65509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5" name="Answer 4 Background">
              <a:extLst>
                <a:ext uri="{FF2B5EF4-FFF2-40B4-BE49-F238E27FC236}">
                  <a16:creationId xmlns:a16="http://schemas.microsoft.com/office/drawing/2014/main" id="{A94A0916-F657-70A4-6455-B23C92529A4E}"/>
                </a:ext>
              </a:extLst>
            </p:cNvPr>
            <p:cNvSpPr/>
            <p:nvPr/>
          </p:nvSpPr>
          <p:spPr>
            <a:xfrm>
              <a:off x="6150650" y="3434463"/>
              <a:ext cx="2831634" cy="65509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6" name="Answer 5 Background">
              <a:extLst>
                <a:ext uri="{FF2B5EF4-FFF2-40B4-BE49-F238E27FC236}">
                  <a16:creationId xmlns:a16="http://schemas.microsoft.com/office/drawing/2014/main" id="{0A0B55E3-F73D-C2AF-74ED-8FC26B479432}"/>
                </a:ext>
              </a:extLst>
            </p:cNvPr>
            <p:cNvSpPr/>
            <p:nvPr/>
          </p:nvSpPr>
          <p:spPr>
            <a:xfrm>
              <a:off x="6150650" y="4248667"/>
              <a:ext cx="2831634" cy="65509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7" name="Answer 6 Background">
              <a:extLst>
                <a:ext uri="{FF2B5EF4-FFF2-40B4-BE49-F238E27FC236}">
                  <a16:creationId xmlns:a16="http://schemas.microsoft.com/office/drawing/2014/main" id="{99F19FC4-502B-48AE-14B7-34DE52156BBD}"/>
                </a:ext>
              </a:extLst>
            </p:cNvPr>
            <p:cNvSpPr/>
            <p:nvPr/>
          </p:nvSpPr>
          <p:spPr>
            <a:xfrm>
              <a:off x="6131368" y="5063466"/>
              <a:ext cx="2831634" cy="65509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48" name="Answer 1">
              <a:extLst>
                <a:ext uri="{FF2B5EF4-FFF2-40B4-BE49-F238E27FC236}">
                  <a16:creationId xmlns:a16="http://schemas.microsoft.com/office/drawing/2014/main" id="{13F62474-09D7-E345-0F6B-6219364124C7}"/>
                </a:ext>
              </a:extLst>
            </p:cNvPr>
            <p:cNvGrpSpPr/>
            <p:nvPr/>
          </p:nvGrpSpPr>
          <p:grpSpPr>
            <a:xfrm>
              <a:off x="3263406" y="3510207"/>
              <a:ext cx="2678828" cy="503601"/>
              <a:chOff x="3263406" y="3510207"/>
              <a:chExt cx="2678828" cy="503601"/>
            </a:xfrm>
          </p:grpSpPr>
          <p:sp>
            <p:nvSpPr>
              <p:cNvPr id="149" name="Answer Text 1">
                <a:extLst>
                  <a:ext uri="{FF2B5EF4-FFF2-40B4-BE49-F238E27FC236}">
                    <a16:creationId xmlns:a16="http://schemas.microsoft.com/office/drawing/2014/main" id="{39B1074B-3902-7A0A-21B9-070695B947AB}"/>
                  </a:ext>
                </a:extLst>
              </p:cNvPr>
              <p:cNvSpPr/>
              <p:nvPr/>
            </p:nvSpPr>
            <p:spPr>
              <a:xfrm>
                <a:off x="3263406" y="3510207"/>
                <a:ext cx="2663506" cy="503601"/>
              </a:xfrm>
              <a:prstGeom prst="rect">
                <a:avLst/>
              </a:prstGeom>
              <a:gradFill flip="none" rotWithShape="1">
                <a:gsLst>
                  <a:gs pos="0">
                    <a:srgbClr val="002060"/>
                  </a:gs>
                  <a:gs pos="92000">
                    <a:schemeClr val="accent1">
                      <a:lumMod val="97000"/>
                      <a:lumOff val="3000"/>
                    </a:schemeClr>
                  </a:gs>
                </a:gsLst>
                <a:lin ang="16200000" scaled="0"/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300000"/>
                  </a:lnSpc>
                </a:pPr>
                <a:r>
                  <a:rPr lang="de-DE" sz="1600" b="1" dirty="0" err="1">
                    <a:latin typeface="Poppins" pitchFamily="2" charset="77"/>
                    <a:cs typeface="Poppins" pitchFamily="2" charset="77"/>
                  </a:rPr>
                  <a:t>Answer</a:t>
                </a:r>
                <a:r>
                  <a:rPr lang="de-DE" sz="1600" b="1" dirty="0">
                    <a:latin typeface="Poppins" pitchFamily="2" charset="77"/>
                    <a:cs typeface="Poppins" pitchFamily="2" charset="77"/>
                  </a:rPr>
                  <a:t> 1</a:t>
                </a:r>
              </a:p>
              <a:p>
                <a:pPr algn="ctr"/>
                <a:endParaRPr lang="de-AT" sz="1600" b="1" dirty="0">
                  <a:latin typeface="Poppins" pitchFamily="2" charset="77"/>
                  <a:cs typeface="Poppins" pitchFamily="2" charset="77"/>
                </a:endParaRPr>
              </a:p>
            </p:txBody>
          </p:sp>
          <p:sp>
            <p:nvSpPr>
              <p:cNvPr id="150" name="Square">
                <a:extLst>
                  <a:ext uri="{FF2B5EF4-FFF2-40B4-BE49-F238E27FC236}">
                    <a16:creationId xmlns:a16="http://schemas.microsoft.com/office/drawing/2014/main" id="{EA02994E-B0C4-6560-97C1-7F746CE1285A}"/>
                  </a:ext>
                </a:extLst>
              </p:cNvPr>
              <p:cNvSpPr/>
              <p:nvPr/>
            </p:nvSpPr>
            <p:spPr>
              <a:xfrm>
                <a:off x="5368089" y="3527393"/>
                <a:ext cx="544484" cy="47074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cxnSp>
            <p:nvCxnSpPr>
              <p:cNvPr id="151" name="Line">
                <a:extLst>
                  <a:ext uri="{FF2B5EF4-FFF2-40B4-BE49-F238E27FC236}">
                    <a16:creationId xmlns:a16="http://schemas.microsoft.com/office/drawing/2014/main" id="{5001A797-3736-1AEC-4054-F03C70032B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70242" y="3523118"/>
                <a:ext cx="0" cy="47502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Line">
                <a:extLst>
                  <a:ext uri="{FF2B5EF4-FFF2-40B4-BE49-F238E27FC236}">
                    <a16:creationId xmlns:a16="http://schemas.microsoft.com/office/drawing/2014/main" id="{0E931D40-D6A9-DB8D-CF74-5DE6DE3E91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11780" y="3523806"/>
                <a:ext cx="0" cy="47502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" name="Text 1">
                <a:extLst>
                  <a:ext uri="{FF2B5EF4-FFF2-40B4-BE49-F238E27FC236}">
                    <a16:creationId xmlns:a16="http://schemas.microsoft.com/office/drawing/2014/main" id="{CAF372DA-141A-68C8-9F62-4A60BA664F04}"/>
                  </a:ext>
                </a:extLst>
              </p:cNvPr>
              <p:cNvSpPr txBox="1"/>
              <p:nvPr/>
            </p:nvSpPr>
            <p:spPr>
              <a:xfrm>
                <a:off x="5401054" y="3654315"/>
                <a:ext cx="5411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1600" b="1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50</a:t>
                </a:r>
              </a:p>
            </p:txBody>
          </p:sp>
        </p:grpSp>
        <p:grpSp>
          <p:nvGrpSpPr>
            <p:cNvPr id="154" name="Answer 2">
              <a:extLst>
                <a:ext uri="{FF2B5EF4-FFF2-40B4-BE49-F238E27FC236}">
                  <a16:creationId xmlns:a16="http://schemas.microsoft.com/office/drawing/2014/main" id="{0D1FF8F2-53A7-32B1-F527-06E6C55BFBA0}"/>
                </a:ext>
              </a:extLst>
            </p:cNvPr>
            <p:cNvGrpSpPr/>
            <p:nvPr/>
          </p:nvGrpSpPr>
          <p:grpSpPr>
            <a:xfrm>
              <a:off x="3263406" y="4324412"/>
              <a:ext cx="2663506" cy="503601"/>
              <a:chOff x="3263406" y="4324412"/>
              <a:chExt cx="2663506" cy="503601"/>
            </a:xfrm>
          </p:grpSpPr>
          <p:sp>
            <p:nvSpPr>
              <p:cNvPr id="155" name="Answer Text 2">
                <a:extLst>
                  <a:ext uri="{FF2B5EF4-FFF2-40B4-BE49-F238E27FC236}">
                    <a16:creationId xmlns:a16="http://schemas.microsoft.com/office/drawing/2014/main" id="{BF68C181-2A2F-4683-F24F-3B03E56E3BF0}"/>
                  </a:ext>
                </a:extLst>
              </p:cNvPr>
              <p:cNvSpPr/>
              <p:nvPr/>
            </p:nvSpPr>
            <p:spPr>
              <a:xfrm>
                <a:off x="3263406" y="4324412"/>
                <a:ext cx="2663506" cy="503601"/>
              </a:xfrm>
              <a:prstGeom prst="rect">
                <a:avLst/>
              </a:prstGeom>
              <a:gradFill flip="none" rotWithShape="1">
                <a:gsLst>
                  <a:gs pos="0">
                    <a:srgbClr val="002060"/>
                  </a:gs>
                  <a:gs pos="92000">
                    <a:schemeClr val="accent1">
                      <a:lumMod val="97000"/>
                      <a:lumOff val="3000"/>
                    </a:schemeClr>
                  </a:gs>
                </a:gsLst>
                <a:lin ang="16200000" scaled="0"/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300000"/>
                  </a:lnSpc>
                </a:pPr>
                <a:r>
                  <a:rPr lang="de-DE" sz="1600" b="1" dirty="0" err="1">
                    <a:latin typeface="Poppins" pitchFamily="2" charset="77"/>
                    <a:cs typeface="Poppins" pitchFamily="2" charset="77"/>
                  </a:rPr>
                  <a:t>Answer</a:t>
                </a:r>
                <a:r>
                  <a:rPr lang="de-DE" sz="1600" b="1" dirty="0">
                    <a:latin typeface="Poppins" pitchFamily="2" charset="77"/>
                    <a:cs typeface="Poppins" pitchFamily="2" charset="77"/>
                  </a:rPr>
                  <a:t> 2</a:t>
                </a:r>
              </a:p>
              <a:p>
                <a:pPr algn="ctr"/>
                <a:endParaRPr lang="de-AT" sz="1600" b="1" dirty="0">
                  <a:latin typeface="Poppins" pitchFamily="2" charset="77"/>
                  <a:cs typeface="Poppins" pitchFamily="2" charset="77"/>
                </a:endParaRPr>
              </a:p>
            </p:txBody>
          </p:sp>
          <p:sp>
            <p:nvSpPr>
              <p:cNvPr id="156" name="Square">
                <a:extLst>
                  <a:ext uri="{FF2B5EF4-FFF2-40B4-BE49-F238E27FC236}">
                    <a16:creationId xmlns:a16="http://schemas.microsoft.com/office/drawing/2014/main" id="{1BD60D83-BCCC-20A8-0DA8-CC64745968DF}"/>
                  </a:ext>
                </a:extLst>
              </p:cNvPr>
              <p:cNvSpPr/>
              <p:nvPr/>
            </p:nvSpPr>
            <p:spPr>
              <a:xfrm>
                <a:off x="5368089" y="4343191"/>
                <a:ext cx="544484" cy="46900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cxnSp>
            <p:nvCxnSpPr>
              <p:cNvPr id="157" name="Line">
                <a:extLst>
                  <a:ext uri="{FF2B5EF4-FFF2-40B4-BE49-F238E27FC236}">
                    <a16:creationId xmlns:a16="http://schemas.microsoft.com/office/drawing/2014/main" id="{3F0BB18A-0E9D-B717-4D68-7B812E842C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70242" y="4338460"/>
                <a:ext cx="0" cy="47502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Line">
                <a:extLst>
                  <a:ext uri="{FF2B5EF4-FFF2-40B4-BE49-F238E27FC236}">
                    <a16:creationId xmlns:a16="http://schemas.microsoft.com/office/drawing/2014/main" id="{3E78394F-76E8-521E-5073-B156CD2114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11780" y="4338011"/>
                <a:ext cx="0" cy="47502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9" name="Text 2">
                <a:extLst>
                  <a:ext uri="{FF2B5EF4-FFF2-40B4-BE49-F238E27FC236}">
                    <a16:creationId xmlns:a16="http://schemas.microsoft.com/office/drawing/2014/main" id="{511D823B-D502-E0F1-4D1E-B653562464F4}"/>
                  </a:ext>
                </a:extLst>
              </p:cNvPr>
              <p:cNvSpPr txBox="1"/>
              <p:nvPr/>
            </p:nvSpPr>
            <p:spPr>
              <a:xfrm>
                <a:off x="5407083" y="4487863"/>
                <a:ext cx="4447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1600" b="1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30</a:t>
                </a:r>
              </a:p>
            </p:txBody>
          </p:sp>
        </p:grpSp>
        <p:grpSp>
          <p:nvGrpSpPr>
            <p:cNvPr id="160" name="Answer 3">
              <a:extLst>
                <a:ext uri="{FF2B5EF4-FFF2-40B4-BE49-F238E27FC236}">
                  <a16:creationId xmlns:a16="http://schemas.microsoft.com/office/drawing/2014/main" id="{6F05DFF8-6779-AB86-D747-1DB7AEF7F7BD}"/>
                </a:ext>
              </a:extLst>
            </p:cNvPr>
            <p:cNvGrpSpPr/>
            <p:nvPr/>
          </p:nvGrpSpPr>
          <p:grpSpPr>
            <a:xfrm>
              <a:off x="3244124" y="5139210"/>
              <a:ext cx="2663506" cy="503601"/>
              <a:chOff x="3244124" y="5139210"/>
              <a:chExt cx="2663506" cy="503601"/>
            </a:xfrm>
          </p:grpSpPr>
          <p:sp>
            <p:nvSpPr>
              <p:cNvPr id="161" name="Answer Text 3">
                <a:extLst>
                  <a:ext uri="{FF2B5EF4-FFF2-40B4-BE49-F238E27FC236}">
                    <a16:creationId xmlns:a16="http://schemas.microsoft.com/office/drawing/2014/main" id="{7A87E384-1555-B76E-0AE2-3A32C306A5C3}"/>
                  </a:ext>
                </a:extLst>
              </p:cNvPr>
              <p:cNvSpPr/>
              <p:nvPr/>
            </p:nvSpPr>
            <p:spPr>
              <a:xfrm>
                <a:off x="3244124" y="5139210"/>
                <a:ext cx="2663506" cy="503601"/>
              </a:xfrm>
              <a:prstGeom prst="rect">
                <a:avLst/>
              </a:prstGeom>
              <a:gradFill flip="none" rotWithShape="1">
                <a:gsLst>
                  <a:gs pos="0">
                    <a:srgbClr val="002060"/>
                  </a:gs>
                  <a:gs pos="92000">
                    <a:schemeClr val="accent1">
                      <a:lumMod val="97000"/>
                      <a:lumOff val="3000"/>
                    </a:schemeClr>
                  </a:gs>
                </a:gsLst>
                <a:lin ang="16200000" scaled="0"/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300000"/>
                  </a:lnSpc>
                </a:pPr>
                <a:r>
                  <a:rPr lang="de-DE" sz="1600" b="1" dirty="0" err="1">
                    <a:latin typeface="Poppins" pitchFamily="2" charset="77"/>
                    <a:cs typeface="Poppins" pitchFamily="2" charset="77"/>
                  </a:rPr>
                  <a:t>Answer</a:t>
                </a:r>
                <a:r>
                  <a:rPr lang="de-DE" sz="1600" b="1" dirty="0">
                    <a:latin typeface="Poppins" pitchFamily="2" charset="77"/>
                    <a:cs typeface="Poppins" pitchFamily="2" charset="77"/>
                  </a:rPr>
                  <a:t> 3</a:t>
                </a:r>
              </a:p>
              <a:p>
                <a:pPr algn="ctr"/>
                <a:endParaRPr lang="de-AT" sz="1600" b="1" dirty="0">
                  <a:latin typeface="Poppins" pitchFamily="2" charset="77"/>
                  <a:cs typeface="Poppins" pitchFamily="2" charset="77"/>
                </a:endParaRPr>
              </a:p>
            </p:txBody>
          </p:sp>
          <p:sp>
            <p:nvSpPr>
              <p:cNvPr id="162" name="Square">
                <a:extLst>
                  <a:ext uri="{FF2B5EF4-FFF2-40B4-BE49-F238E27FC236}">
                    <a16:creationId xmlns:a16="http://schemas.microsoft.com/office/drawing/2014/main" id="{3C0B7948-5902-24BD-12A8-76BBA973CD7C}"/>
                  </a:ext>
                </a:extLst>
              </p:cNvPr>
              <p:cNvSpPr/>
              <p:nvPr/>
            </p:nvSpPr>
            <p:spPr>
              <a:xfrm>
                <a:off x="5348808" y="5153989"/>
                <a:ext cx="544484" cy="4750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cxnSp>
            <p:nvCxnSpPr>
              <p:cNvPr id="163" name="Line">
                <a:extLst>
                  <a:ext uri="{FF2B5EF4-FFF2-40B4-BE49-F238E27FC236}">
                    <a16:creationId xmlns:a16="http://schemas.microsoft.com/office/drawing/2014/main" id="{12188FB3-026B-F7B7-292D-C308C615A6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8877" y="5154892"/>
                <a:ext cx="0" cy="47502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Line">
                <a:extLst>
                  <a:ext uri="{FF2B5EF4-FFF2-40B4-BE49-F238E27FC236}">
                    <a16:creationId xmlns:a16="http://schemas.microsoft.com/office/drawing/2014/main" id="{64C6375C-30A3-0FA8-3F43-EC2FE400AC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6648" y="5154892"/>
                <a:ext cx="0" cy="47502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" name="Text 3">
                <a:extLst>
                  <a:ext uri="{FF2B5EF4-FFF2-40B4-BE49-F238E27FC236}">
                    <a16:creationId xmlns:a16="http://schemas.microsoft.com/office/drawing/2014/main" id="{8C5D93E9-730A-843B-6887-6B4D4BB4D67C}"/>
                  </a:ext>
                </a:extLst>
              </p:cNvPr>
              <p:cNvSpPr txBox="1"/>
              <p:nvPr/>
            </p:nvSpPr>
            <p:spPr>
              <a:xfrm>
                <a:off x="5417942" y="5275198"/>
                <a:ext cx="4447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1600" b="1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10</a:t>
                </a:r>
              </a:p>
            </p:txBody>
          </p:sp>
        </p:grpSp>
        <p:grpSp>
          <p:nvGrpSpPr>
            <p:cNvPr id="166" name="Answer 4">
              <a:extLst>
                <a:ext uri="{FF2B5EF4-FFF2-40B4-BE49-F238E27FC236}">
                  <a16:creationId xmlns:a16="http://schemas.microsoft.com/office/drawing/2014/main" id="{33FDF1FD-3F1A-C0B5-80C2-7B6A4C68593B}"/>
                </a:ext>
              </a:extLst>
            </p:cNvPr>
            <p:cNvGrpSpPr/>
            <p:nvPr/>
          </p:nvGrpSpPr>
          <p:grpSpPr>
            <a:xfrm>
              <a:off x="6228520" y="3510207"/>
              <a:ext cx="2665658" cy="516368"/>
              <a:chOff x="6228520" y="3510207"/>
              <a:chExt cx="2665658" cy="516368"/>
            </a:xfrm>
          </p:grpSpPr>
          <p:sp>
            <p:nvSpPr>
              <p:cNvPr id="167" name="Answer Text 4">
                <a:extLst>
                  <a:ext uri="{FF2B5EF4-FFF2-40B4-BE49-F238E27FC236}">
                    <a16:creationId xmlns:a16="http://schemas.microsoft.com/office/drawing/2014/main" id="{82A2CCE3-4AA2-2BDE-C138-1B5469907632}"/>
                  </a:ext>
                </a:extLst>
              </p:cNvPr>
              <p:cNvSpPr/>
              <p:nvPr/>
            </p:nvSpPr>
            <p:spPr>
              <a:xfrm>
                <a:off x="6228520" y="3510207"/>
                <a:ext cx="2663506" cy="503601"/>
              </a:xfrm>
              <a:prstGeom prst="rect">
                <a:avLst/>
              </a:prstGeom>
              <a:gradFill flip="none" rotWithShape="1">
                <a:gsLst>
                  <a:gs pos="0">
                    <a:srgbClr val="002060"/>
                  </a:gs>
                  <a:gs pos="92000">
                    <a:schemeClr val="accent1">
                      <a:lumMod val="97000"/>
                      <a:lumOff val="3000"/>
                    </a:schemeClr>
                  </a:gs>
                </a:gsLst>
                <a:lin ang="16200000" scaled="0"/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de-DE" sz="1600" b="1" dirty="0" err="1">
                    <a:latin typeface="Poppins" pitchFamily="2" charset="77"/>
                    <a:cs typeface="Poppins" pitchFamily="2" charset="77"/>
                  </a:rPr>
                  <a:t>Answer</a:t>
                </a:r>
                <a:r>
                  <a:rPr lang="de-DE" sz="1600" b="1" dirty="0">
                    <a:latin typeface="Poppins" pitchFamily="2" charset="77"/>
                    <a:cs typeface="Poppins" pitchFamily="2" charset="77"/>
                  </a:rPr>
                  <a:t> 4</a:t>
                </a:r>
                <a:endParaRPr lang="de-AT" sz="1600" b="1" dirty="0">
                  <a:latin typeface="Poppins" pitchFamily="2" charset="77"/>
                  <a:cs typeface="Poppins" pitchFamily="2" charset="77"/>
                </a:endParaRPr>
              </a:p>
            </p:txBody>
          </p:sp>
          <p:sp>
            <p:nvSpPr>
              <p:cNvPr id="168" name="Square">
                <a:extLst>
                  <a:ext uri="{FF2B5EF4-FFF2-40B4-BE49-F238E27FC236}">
                    <a16:creationId xmlns:a16="http://schemas.microsoft.com/office/drawing/2014/main" id="{8306D2A9-9E92-F529-E24E-1031FAB76852}"/>
                  </a:ext>
                </a:extLst>
              </p:cNvPr>
              <p:cNvSpPr/>
              <p:nvPr/>
            </p:nvSpPr>
            <p:spPr>
              <a:xfrm>
                <a:off x="8333204" y="3530677"/>
                <a:ext cx="544484" cy="46746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cxnSp>
            <p:nvCxnSpPr>
              <p:cNvPr id="169" name="Line">
                <a:extLst>
                  <a:ext uri="{FF2B5EF4-FFF2-40B4-BE49-F238E27FC236}">
                    <a16:creationId xmlns:a16="http://schemas.microsoft.com/office/drawing/2014/main" id="{4883CDDD-2D6D-67F3-A35E-A4A9410E11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35356" y="3523118"/>
                <a:ext cx="0" cy="47502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Line">
                <a:extLst>
                  <a:ext uri="{FF2B5EF4-FFF2-40B4-BE49-F238E27FC236}">
                    <a16:creationId xmlns:a16="http://schemas.microsoft.com/office/drawing/2014/main" id="{6D8D44AE-2E59-96B7-C838-C7AB8B54B5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78273" y="3523118"/>
                <a:ext cx="0" cy="47502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1" name="Text 4">
                <a:extLst>
                  <a:ext uri="{FF2B5EF4-FFF2-40B4-BE49-F238E27FC236}">
                    <a16:creationId xmlns:a16="http://schemas.microsoft.com/office/drawing/2014/main" id="{E2ABBD2A-5C04-3C01-95B2-AB27C8CD12C6}"/>
                  </a:ext>
                </a:extLst>
              </p:cNvPr>
              <p:cNvSpPr txBox="1"/>
              <p:nvPr/>
            </p:nvSpPr>
            <p:spPr>
              <a:xfrm>
                <a:off x="8383179" y="3688021"/>
                <a:ext cx="5109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1600" b="1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5</a:t>
                </a:r>
              </a:p>
            </p:txBody>
          </p:sp>
        </p:grpSp>
        <p:grpSp>
          <p:nvGrpSpPr>
            <p:cNvPr id="172" name="Answer 5">
              <a:extLst>
                <a:ext uri="{FF2B5EF4-FFF2-40B4-BE49-F238E27FC236}">
                  <a16:creationId xmlns:a16="http://schemas.microsoft.com/office/drawing/2014/main" id="{681B86B1-BD21-B615-1C91-28439FDE52CB}"/>
                </a:ext>
              </a:extLst>
            </p:cNvPr>
            <p:cNvGrpSpPr/>
            <p:nvPr/>
          </p:nvGrpSpPr>
          <p:grpSpPr>
            <a:xfrm>
              <a:off x="6228520" y="4324413"/>
              <a:ext cx="2663506" cy="520952"/>
              <a:chOff x="6228520" y="4324413"/>
              <a:chExt cx="2663506" cy="520952"/>
            </a:xfrm>
          </p:grpSpPr>
          <p:sp>
            <p:nvSpPr>
              <p:cNvPr id="173" name="Answer Text 5">
                <a:extLst>
                  <a:ext uri="{FF2B5EF4-FFF2-40B4-BE49-F238E27FC236}">
                    <a16:creationId xmlns:a16="http://schemas.microsoft.com/office/drawing/2014/main" id="{560AEB32-E5CC-9E98-36FE-70749EBD4CA4}"/>
                  </a:ext>
                </a:extLst>
              </p:cNvPr>
              <p:cNvSpPr/>
              <p:nvPr/>
            </p:nvSpPr>
            <p:spPr>
              <a:xfrm>
                <a:off x="6228520" y="4324413"/>
                <a:ext cx="2663506" cy="503601"/>
              </a:xfrm>
              <a:prstGeom prst="rect">
                <a:avLst/>
              </a:prstGeom>
              <a:gradFill flip="none" rotWithShape="1">
                <a:gsLst>
                  <a:gs pos="0">
                    <a:srgbClr val="002060"/>
                  </a:gs>
                  <a:gs pos="92000">
                    <a:schemeClr val="accent1">
                      <a:lumMod val="97000"/>
                      <a:lumOff val="3000"/>
                    </a:schemeClr>
                  </a:gs>
                </a:gsLst>
                <a:lin ang="16200000" scaled="0"/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de-DE" sz="1600" b="1" dirty="0" err="1">
                    <a:latin typeface="Poppins" pitchFamily="2" charset="77"/>
                    <a:cs typeface="Poppins" pitchFamily="2" charset="77"/>
                  </a:rPr>
                  <a:t>Answer</a:t>
                </a:r>
                <a:r>
                  <a:rPr lang="de-DE" sz="1600" b="1" dirty="0">
                    <a:latin typeface="Poppins" pitchFamily="2" charset="77"/>
                    <a:cs typeface="Poppins" pitchFamily="2" charset="77"/>
                  </a:rPr>
                  <a:t> 5</a:t>
                </a:r>
                <a:endParaRPr lang="de-AT" sz="1600" b="1" dirty="0">
                  <a:latin typeface="Poppins" pitchFamily="2" charset="77"/>
                  <a:cs typeface="Poppins" pitchFamily="2" charset="77"/>
                </a:endParaRPr>
              </a:p>
            </p:txBody>
          </p:sp>
          <p:sp>
            <p:nvSpPr>
              <p:cNvPr id="174" name="Square">
                <a:extLst>
                  <a:ext uri="{FF2B5EF4-FFF2-40B4-BE49-F238E27FC236}">
                    <a16:creationId xmlns:a16="http://schemas.microsoft.com/office/drawing/2014/main" id="{34BF57AF-6272-1026-4F7A-6F8C2D867BB2}"/>
                  </a:ext>
                </a:extLst>
              </p:cNvPr>
              <p:cNvSpPr/>
              <p:nvPr/>
            </p:nvSpPr>
            <p:spPr>
              <a:xfrm>
                <a:off x="8333204" y="4343341"/>
                <a:ext cx="544484" cy="46885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cxnSp>
            <p:nvCxnSpPr>
              <p:cNvPr id="175" name="Line">
                <a:extLst>
                  <a:ext uri="{FF2B5EF4-FFF2-40B4-BE49-F238E27FC236}">
                    <a16:creationId xmlns:a16="http://schemas.microsoft.com/office/drawing/2014/main" id="{78DDFC0C-E6FF-EAEB-0194-F75B2BE6A6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35356" y="4338012"/>
                <a:ext cx="0" cy="47502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Line">
                <a:extLst>
                  <a:ext uri="{FF2B5EF4-FFF2-40B4-BE49-F238E27FC236}">
                    <a16:creationId xmlns:a16="http://schemas.microsoft.com/office/drawing/2014/main" id="{91A3C37E-94EA-162A-2B8F-59E8D95500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75352" y="4337324"/>
                <a:ext cx="0" cy="47502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7" name="Text 5">
                <a:extLst>
                  <a:ext uri="{FF2B5EF4-FFF2-40B4-BE49-F238E27FC236}">
                    <a16:creationId xmlns:a16="http://schemas.microsoft.com/office/drawing/2014/main" id="{16481312-58A1-96EC-7A64-238B0FE5C7C7}"/>
                  </a:ext>
                </a:extLst>
              </p:cNvPr>
              <p:cNvSpPr txBox="1"/>
              <p:nvPr/>
            </p:nvSpPr>
            <p:spPr>
              <a:xfrm>
                <a:off x="8383180" y="4506811"/>
                <a:ext cx="4447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1600" b="1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3</a:t>
                </a:r>
              </a:p>
            </p:txBody>
          </p:sp>
        </p:grpSp>
        <p:grpSp>
          <p:nvGrpSpPr>
            <p:cNvPr id="178" name="Answer 6">
              <a:extLst>
                <a:ext uri="{FF2B5EF4-FFF2-40B4-BE49-F238E27FC236}">
                  <a16:creationId xmlns:a16="http://schemas.microsoft.com/office/drawing/2014/main" id="{D5C5B46A-B473-B752-1119-1ACC5D1DD51D}"/>
                </a:ext>
              </a:extLst>
            </p:cNvPr>
            <p:cNvGrpSpPr/>
            <p:nvPr/>
          </p:nvGrpSpPr>
          <p:grpSpPr>
            <a:xfrm>
              <a:off x="6209238" y="5139211"/>
              <a:ext cx="2718422" cy="518307"/>
              <a:chOff x="6209238" y="5139211"/>
              <a:chExt cx="2718422" cy="518307"/>
            </a:xfrm>
          </p:grpSpPr>
          <p:sp>
            <p:nvSpPr>
              <p:cNvPr id="179" name="Answer Text 6">
                <a:extLst>
                  <a:ext uri="{FF2B5EF4-FFF2-40B4-BE49-F238E27FC236}">
                    <a16:creationId xmlns:a16="http://schemas.microsoft.com/office/drawing/2014/main" id="{7D7DCE3F-ECB0-5E74-A7DC-979B4D28383F}"/>
                  </a:ext>
                </a:extLst>
              </p:cNvPr>
              <p:cNvSpPr/>
              <p:nvPr/>
            </p:nvSpPr>
            <p:spPr>
              <a:xfrm>
                <a:off x="6209238" y="5139211"/>
                <a:ext cx="2663506" cy="503601"/>
              </a:xfrm>
              <a:prstGeom prst="rect">
                <a:avLst/>
              </a:prstGeom>
              <a:gradFill flip="none" rotWithShape="1">
                <a:gsLst>
                  <a:gs pos="0">
                    <a:srgbClr val="002060"/>
                  </a:gs>
                  <a:gs pos="92000">
                    <a:schemeClr val="accent1">
                      <a:lumMod val="97000"/>
                      <a:lumOff val="3000"/>
                    </a:schemeClr>
                  </a:gs>
                </a:gsLst>
                <a:lin ang="16200000" scaled="0"/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de-DE" sz="1600" b="1" dirty="0" err="1">
                    <a:latin typeface="Poppins" pitchFamily="2" charset="77"/>
                    <a:cs typeface="Poppins" pitchFamily="2" charset="77"/>
                  </a:rPr>
                  <a:t>Answer</a:t>
                </a:r>
                <a:r>
                  <a:rPr lang="de-DE" sz="1600" b="1" dirty="0">
                    <a:latin typeface="Poppins" pitchFamily="2" charset="77"/>
                    <a:cs typeface="Poppins" pitchFamily="2" charset="77"/>
                  </a:rPr>
                  <a:t> 6</a:t>
                </a:r>
              </a:p>
            </p:txBody>
          </p:sp>
          <p:sp>
            <p:nvSpPr>
              <p:cNvPr id="180" name="Square">
                <a:extLst>
                  <a:ext uri="{FF2B5EF4-FFF2-40B4-BE49-F238E27FC236}">
                    <a16:creationId xmlns:a16="http://schemas.microsoft.com/office/drawing/2014/main" id="{3C3BA5C0-ADBE-5879-AD75-04ADCE712792}"/>
                  </a:ext>
                </a:extLst>
              </p:cNvPr>
              <p:cNvSpPr/>
              <p:nvPr/>
            </p:nvSpPr>
            <p:spPr>
              <a:xfrm>
                <a:off x="8313922" y="5153989"/>
                <a:ext cx="544484" cy="47534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cxnSp>
            <p:nvCxnSpPr>
              <p:cNvPr id="181" name="Line">
                <a:extLst>
                  <a:ext uri="{FF2B5EF4-FFF2-40B4-BE49-F238E27FC236}">
                    <a16:creationId xmlns:a16="http://schemas.microsoft.com/office/drawing/2014/main" id="{80F132E0-6D5B-73C9-C479-173CEA785F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6074" y="5154893"/>
                <a:ext cx="0" cy="47502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Line">
                <a:extLst>
                  <a:ext uri="{FF2B5EF4-FFF2-40B4-BE49-F238E27FC236}">
                    <a16:creationId xmlns:a16="http://schemas.microsoft.com/office/drawing/2014/main" id="{6182BF64-3F6E-69D2-4D88-F2C40E20F3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61763" y="5154893"/>
                <a:ext cx="0" cy="47502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3" name="Text 6">
                <a:extLst>
                  <a:ext uri="{FF2B5EF4-FFF2-40B4-BE49-F238E27FC236}">
                    <a16:creationId xmlns:a16="http://schemas.microsoft.com/office/drawing/2014/main" id="{D011DDEE-F861-486A-6FB0-C0BFB52D15C4}"/>
                  </a:ext>
                </a:extLst>
              </p:cNvPr>
              <p:cNvSpPr txBox="1"/>
              <p:nvPr/>
            </p:nvSpPr>
            <p:spPr>
              <a:xfrm>
                <a:off x="8383179" y="5318964"/>
                <a:ext cx="5444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1600" b="1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2</a:t>
                </a:r>
              </a:p>
            </p:txBody>
          </p:sp>
        </p:grp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A65E6ECA-FBE1-C612-173E-198BE5D8CFE1}"/>
              </a:ext>
            </a:extLst>
          </p:cNvPr>
          <p:cNvGrpSpPr/>
          <p:nvPr/>
        </p:nvGrpSpPr>
        <p:grpSpPr>
          <a:xfrm>
            <a:off x="369277" y="-598363"/>
            <a:ext cx="2979432" cy="1257859"/>
            <a:chOff x="369277" y="-598363"/>
            <a:chExt cx="2979432" cy="1257859"/>
          </a:xfrm>
        </p:grpSpPr>
        <p:sp>
          <p:nvSpPr>
            <p:cNvPr id="130" name="Rounded Rectangle 129">
              <a:extLst>
                <a:ext uri="{FF2B5EF4-FFF2-40B4-BE49-F238E27FC236}">
                  <a16:creationId xmlns:a16="http://schemas.microsoft.com/office/drawing/2014/main" id="{95FF36A8-2F79-F0D2-5E7E-4C1096CFAF02}"/>
                </a:ext>
              </a:extLst>
            </p:cNvPr>
            <p:cNvSpPr/>
            <p:nvPr/>
          </p:nvSpPr>
          <p:spPr>
            <a:xfrm>
              <a:off x="369277" y="-598363"/>
              <a:ext cx="2979432" cy="1257859"/>
            </a:xfrm>
            <a:prstGeom prst="roundRect">
              <a:avLst/>
            </a:prstGeom>
            <a:solidFill>
              <a:srgbClr val="56A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E9A6C04D-9771-E81C-A734-D74AAAA5BD25}"/>
                </a:ext>
              </a:extLst>
            </p:cNvPr>
            <p:cNvSpPr txBox="1"/>
            <p:nvPr/>
          </p:nvSpPr>
          <p:spPr>
            <a:xfrm>
              <a:off x="499852" y="103027"/>
              <a:ext cx="28488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ms-MY" sz="1200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Reveal Answers Using ClassPoint’s </a:t>
              </a:r>
            </a:p>
            <a:p>
              <a:pPr algn="ctr"/>
              <a:r>
                <a:rPr lang="ms-MY" sz="1200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Draggable Objects</a:t>
              </a:r>
            </a:p>
          </p:txBody>
        </p:sp>
      </p:grpSp>
      <p:sp>
        <p:nvSpPr>
          <p:cNvPr id="133" name="Rectangle 132">
            <a:extLst>
              <a:ext uri="{FF2B5EF4-FFF2-40B4-BE49-F238E27FC236}">
                <a16:creationId xmlns:a16="http://schemas.microsoft.com/office/drawing/2014/main" id="{15F35A10-E0A7-06DA-B041-965A78C20D3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64372" y="2507058"/>
            <a:ext cx="4311913" cy="789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3296527D-FAD0-86AB-1335-EBECB7D8943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64372" y="3854595"/>
            <a:ext cx="4311913" cy="789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5D9750DD-C7D3-19D1-6F6D-72C426A4634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548330" y="5170048"/>
            <a:ext cx="4311913" cy="789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4E07F102-9AB9-6C5F-CECC-C8FB7E14E22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344919" y="2523101"/>
            <a:ext cx="4311913" cy="789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B4C59332-17DE-4F3F-F593-A9D16ED935B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344919" y="3870638"/>
            <a:ext cx="4311913" cy="789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8E860828-181C-1986-D4EB-AEED04CBAC7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328877" y="5186091"/>
            <a:ext cx="4311913" cy="789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3EA3CF-AE8E-7FE1-A8DF-6C61ADA8836D}"/>
              </a:ext>
            </a:extLst>
          </p:cNvPr>
          <p:cNvSpPr txBox="1"/>
          <p:nvPr/>
        </p:nvSpPr>
        <p:spPr>
          <a:xfrm>
            <a:off x="5039713" y="659496"/>
            <a:ext cx="25699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s-MY" sz="4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Question</a:t>
            </a:r>
          </a:p>
        </p:txBody>
      </p:sp>
      <p:pic>
        <p:nvPicPr>
          <p:cNvPr id="5" name="btnInknoeActivityCp2">
            <a:extLst>
              <a:ext uri="{FF2B5EF4-FFF2-40B4-BE49-F238E27FC236}">
                <a16:creationId xmlns:a16="http://schemas.microsoft.com/office/drawing/2014/main" id="{34C4AC29-ACEF-A513-493F-655F3CE2460A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 r:link="rId12"/>
          <a:stretch>
            <a:fillRect/>
          </a:stretch>
        </p:blipFill>
        <p:spPr>
          <a:xfrm>
            <a:off x="8621213" y="700376"/>
            <a:ext cx="2222048" cy="5810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994BD1-C473-D3AA-CEDB-284953A8143C}"/>
              </a:ext>
            </a:extLst>
          </p:cNvPr>
          <p:cNvSpPr txBox="1"/>
          <p:nvPr/>
        </p:nvSpPr>
        <p:spPr>
          <a:xfrm>
            <a:off x="1348739" y="1034483"/>
            <a:ext cx="1604157" cy="6924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Drag to reveal</a:t>
            </a:r>
          </a:p>
          <a:p>
            <a:r>
              <a:rPr lang="en-US" sz="13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answers in Slide Show mode</a:t>
            </a:r>
            <a:endParaRPr lang="en-MY" sz="13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E395356-02EF-0222-A043-F5CAE6916278}"/>
              </a:ext>
            </a:extLst>
          </p:cNvPr>
          <p:cNvSpPr/>
          <p:nvPr/>
        </p:nvSpPr>
        <p:spPr>
          <a:xfrm rot="5400000">
            <a:off x="1879091" y="1845696"/>
            <a:ext cx="443825" cy="436787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8911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black background with many lights&#10;&#10;Description automatically generated">
            <a:extLst>
              <a:ext uri="{FF2B5EF4-FFF2-40B4-BE49-F238E27FC236}">
                <a16:creationId xmlns:a16="http://schemas.microsoft.com/office/drawing/2014/main" id="{A5E95804-7B0D-C509-2F79-E098F1B9C7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524000"/>
            <a:ext cx="12201755" cy="5334000"/>
          </a:xfrm>
          <a:prstGeom prst="rect">
            <a:avLst/>
          </a:prstGeom>
        </p:spPr>
      </p:pic>
      <p:grpSp>
        <p:nvGrpSpPr>
          <p:cNvPr id="184" name="Group 183">
            <a:extLst>
              <a:ext uri="{FF2B5EF4-FFF2-40B4-BE49-F238E27FC236}">
                <a16:creationId xmlns:a16="http://schemas.microsoft.com/office/drawing/2014/main" id="{52976404-532E-05AA-429E-888FCBD752CF}"/>
              </a:ext>
            </a:extLst>
          </p:cNvPr>
          <p:cNvGrpSpPr/>
          <p:nvPr/>
        </p:nvGrpSpPr>
        <p:grpSpPr>
          <a:xfrm>
            <a:off x="1027261" y="1826924"/>
            <a:ext cx="10158463" cy="4847608"/>
            <a:chOff x="2936782" y="3084988"/>
            <a:chExt cx="6274971" cy="2994410"/>
          </a:xfrm>
        </p:grpSpPr>
        <p:grpSp>
          <p:nvGrpSpPr>
            <p:cNvPr id="139" name="Gruppieren 1">
              <a:extLst>
                <a:ext uri="{FF2B5EF4-FFF2-40B4-BE49-F238E27FC236}">
                  <a16:creationId xmlns:a16="http://schemas.microsoft.com/office/drawing/2014/main" id="{0E39FEFE-10FD-626F-22CB-14075D66B77A}"/>
                </a:ext>
              </a:extLst>
            </p:cNvPr>
            <p:cNvGrpSpPr>
              <a:grpSpLocks/>
            </p:cNvGrpSpPr>
            <p:nvPr/>
          </p:nvGrpSpPr>
          <p:grpSpPr>
            <a:xfrm>
              <a:off x="2936782" y="3084988"/>
              <a:ext cx="6274971" cy="2994410"/>
              <a:chOff x="2146174" y="2308981"/>
              <a:chExt cx="7899652" cy="3769706"/>
            </a:xfrm>
          </p:grpSpPr>
          <p:sp>
            <p:nvSpPr>
              <p:cNvPr id="140" name="Rechteck: abgerundete Ecken 186">
                <a:extLst>
                  <a:ext uri="{FF2B5EF4-FFF2-40B4-BE49-F238E27FC236}">
                    <a16:creationId xmlns:a16="http://schemas.microsoft.com/office/drawing/2014/main" id="{2A3C49DE-3ECF-8E47-CF20-5FA064C6DE0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46174" y="2308981"/>
                <a:ext cx="7899652" cy="3769706"/>
              </a:xfrm>
              <a:prstGeom prst="roundRect">
                <a:avLst>
                  <a:gd name="adj" fmla="val 10338"/>
                </a:avLst>
              </a:prstGeom>
              <a:solidFill>
                <a:schemeClr val="tx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41" name="Rechteck: abgerundete Ecken 187">
                <a:extLst>
                  <a:ext uri="{FF2B5EF4-FFF2-40B4-BE49-F238E27FC236}">
                    <a16:creationId xmlns:a16="http://schemas.microsoft.com/office/drawing/2014/main" id="{E7997025-77B7-44FB-D5DE-978D6C3E6A2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91344" y="2488471"/>
                <a:ext cx="7609312" cy="3401553"/>
              </a:xfrm>
              <a:prstGeom prst="roundRect">
                <a:avLst>
                  <a:gd name="adj" fmla="val 7925"/>
                </a:avLst>
              </a:prstGeom>
              <a:solidFill>
                <a:schemeClr val="tx1">
                  <a:alpha val="60000"/>
                </a:schemeClr>
              </a:solidFill>
              <a:ln w="762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sp>
          <p:nvSpPr>
            <p:cNvPr id="142" name="Answer 1 Background">
              <a:extLst>
                <a:ext uri="{FF2B5EF4-FFF2-40B4-BE49-F238E27FC236}">
                  <a16:creationId xmlns:a16="http://schemas.microsoft.com/office/drawing/2014/main" id="{4116A3E9-259B-BE1C-7FF1-099D62B892FE}"/>
                </a:ext>
              </a:extLst>
            </p:cNvPr>
            <p:cNvSpPr/>
            <p:nvPr/>
          </p:nvSpPr>
          <p:spPr>
            <a:xfrm>
              <a:off x="3185535" y="3434463"/>
              <a:ext cx="2831634" cy="65509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3" name="Answer 2 Background">
              <a:extLst>
                <a:ext uri="{FF2B5EF4-FFF2-40B4-BE49-F238E27FC236}">
                  <a16:creationId xmlns:a16="http://schemas.microsoft.com/office/drawing/2014/main" id="{ECD77D2B-3624-10F5-AA25-C9F7F61F7389}"/>
                </a:ext>
              </a:extLst>
            </p:cNvPr>
            <p:cNvSpPr/>
            <p:nvPr/>
          </p:nvSpPr>
          <p:spPr>
            <a:xfrm>
              <a:off x="3185535" y="4248667"/>
              <a:ext cx="2831634" cy="65509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4" name="Answer 3 Background">
              <a:extLst>
                <a:ext uri="{FF2B5EF4-FFF2-40B4-BE49-F238E27FC236}">
                  <a16:creationId xmlns:a16="http://schemas.microsoft.com/office/drawing/2014/main" id="{2EEADC38-852A-550E-F169-6F51A31E8DFC}"/>
                </a:ext>
              </a:extLst>
            </p:cNvPr>
            <p:cNvSpPr/>
            <p:nvPr/>
          </p:nvSpPr>
          <p:spPr>
            <a:xfrm>
              <a:off x="3166254" y="5063465"/>
              <a:ext cx="2831634" cy="65509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5" name="Answer 4 Background">
              <a:extLst>
                <a:ext uri="{FF2B5EF4-FFF2-40B4-BE49-F238E27FC236}">
                  <a16:creationId xmlns:a16="http://schemas.microsoft.com/office/drawing/2014/main" id="{A94A0916-F657-70A4-6455-B23C92529A4E}"/>
                </a:ext>
              </a:extLst>
            </p:cNvPr>
            <p:cNvSpPr/>
            <p:nvPr/>
          </p:nvSpPr>
          <p:spPr>
            <a:xfrm>
              <a:off x="6150650" y="3434463"/>
              <a:ext cx="2831634" cy="65509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6" name="Answer 5 Background">
              <a:extLst>
                <a:ext uri="{FF2B5EF4-FFF2-40B4-BE49-F238E27FC236}">
                  <a16:creationId xmlns:a16="http://schemas.microsoft.com/office/drawing/2014/main" id="{0A0B55E3-F73D-C2AF-74ED-8FC26B479432}"/>
                </a:ext>
              </a:extLst>
            </p:cNvPr>
            <p:cNvSpPr/>
            <p:nvPr/>
          </p:nvSpPr>
          <p:spPr>
            <a:xfrm>
              <a:off x="6150650" y="4248667"/>
              <a:ext cx="2831634" cy="65509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7" name="Answer 6 Background">
              <a:extLst>
                <a:ext uri="{FF2B5EF4-FFF2-40B4-BE49-F238E27FC236}">
                  <a16:creationId xmlns:a16="http://schemas.microsoft.com/office/drawing/2014/main" id="{99F19FC4-502B-48AE-14B7-34DE52156BBD}"/>
                </a:ext>
              </a:extLst>
            </p:cNvPr>
            <p:cNvSpPr/>
            <p:nvPr/>
          </p:nvSpPr>
          <p:spPr>
            <a:xfrm>
              <a:off x="6131368" y="5063466"/>
              <a:ext cx="2831634" cy="65509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48" name="Answer 1">
              <a:extLst>
                <a:ext uri="{FF2B5EF4-FFF2-40B4-BE49-F238E27FC236}">
                  <a16:creationId xmlns:a16="http://schemas.microsoft.com/office/drawing/2014/main" id="{13F62474-09D7-E345-0F6B-6219364124C7}"/>
                </a:ext>
              </a:extLst>
            </p:cNvPr>
            <p:cNvGrpSpPr/>
            <p:nvPr/>
          </p:nvGrpSpPr>
          <p:grpSpPr>
            <a:xfrm>
              <a:off x="3263406" y="3510207"/>
              <a:ext cx="2678828" cy="503601"/>
              <a:chOff x="3263406" y="3510207"/>
              <a:chExt cx="2678828" cy="503601"/>
            </a:xfrm>
          </p:grpSpPr>
          <p:sp>
            <p:nvSpPr>
              <p:cNvPr id="149" name="Answer Text 1">
                <a:extLst>
                  <a:ext uri="{FF2B5EF4-FFF2-40B4-BE49-F238E27FC236}">
                    <a16:creationId xmlns:a16="http://schemas.microsoft.com/office/drawing/2014/main" id="{39B1074B-3902-7A0A-21B9-070695B947AB}"/>
                  </a:ext>
                </a:extLst>
              </p:cNvPr>
              <p:cNvSpPr/>
              <p:nvPr/>
            </p:nvSpPr>
            <p:spPr>
              <a:xfrm>
                <a:off x="3263406" y="3510207"/>
                <a:ext cx="2663506" cy="503601"/>
              </a:xfrm>
              <a:prstGeom prst="rect">
                <a:avLst/>
              </a:prstGeom>
              <a:gradFill flip="none" rotWithShape="1">
                <a:gsLst>
                  <a:gs pos="0">
                    <a:srgbClr val="002060"/>
                  </a:gs>
                  <a:gs pos="92000">
                    <a:schemeClr val="accent1">
                      <a:lumMod val="97000"/>
                      <a:lumOff val="3000"/>
                    </a:schemeClr>
                  </a:gs>
                </a:gsLst>
                <a:lin ang="16200000" scaled="0"/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300000"/>
                  </a:lnSpc>
                </a:pPr>
                <a:r>
                  <a:rPr lang="de-DE" sz="1600" b="1" dirty="0" err="1">
                    <a:latin typeface="Poppins" pitchFamily="2" charset="77"/>
                    <a:cs typeface="Poppins" pitchFamily="2" charset="77"/>
                  </a:rPr>
                  <a:t>Answer</a:t>
                </a:r>
                <a:r>
                  <a:rPr lang="de-DE" sz="1600" b="1" dirty="0">
                    <a:latin typeface="Poppins" pitchFamily="2" charset="77"/>
                    <a:cs typeface="Poppins" pitchFamily="2" charset="77"/>
                  </a:rPr>
                  <a:t> 1</a:t>
                </a:r>
              </a:p>
              <a:p>
                <a:pPr algn="ctr"/>
                <a:endParaRPr lang="de-AT" sz="1600" b="1" dirty="0">
                  <a:latin typeface="Poppins" pitchFamily="2" charset="77"/>
                  <a:cs typeface="Poppins" pitchFamily="2" charset="77"/>
                </a:endParaRPr>
              </a:p>
            </p:txBody>
          </p:sp>
          <p:sp>
            <p:nvSpPr>
              <p:cNvPr id="150" name="Square">
                <a:extLst>
                  <a:ext uri="{FF2B5EF4-FFF2-40B4-BE49-F238E27FC236}">
                    <a16:creationId xmlns:a16="http://schemas.microsoft.com/office/drawing/2014/main" id="{EA02994E-B0C4-6560-97C1-7F746CE1285A}"/>
                  </a:ext>
                </a:extLst>
              </p:cNvPr>
              <p:cNvSpPr/>
              <p:nvPr/>
            </p:nvSpPr>
            <p:spPr>
              <a:xfrm>
                <a:off x="5368089" y="3527393"/>
                <a:ext cx="544484" cy="47074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cxnSp>
            <p:nvCxnSpPr>
              <p:cNvPr id="151" name="Line">
                <a:extLst>
                  <a:ext uri="{FF2B5EF4-FFF2-40B4-BE49-F238E27FC236}">
                    <a16:creationId xmlns:a16="http://schemas.microsoft.com/office/drawing/2014/main" id="{5001A797-3736-1AEC-4054-F03C70032B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70242" y="3523118"/>
                <a:ext cx="0" cy="47502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Line">
                <a:extLst>
                  <a:ext uri="{FF2B5EF4-FFF2-40B4-BE49-F238E27FC236}">
                    <a16:creationId xmlns:a16="http://schemas.microsoft.com/office/drawing/2014/main" id="{0E931D40-D6A9-DB8D-CF74-5DE6DE3E91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11780" y="3523806"/>
                <a:ext cx="0" cy="47502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" name="Text 1">
                <a:extLst>
                  <a:ext uri="{FF2B5EF4-FFF2-40B4-BE49-F238E27FC236}">
                    <a16:creationId xmlns:a16="http://schemas.microsoft.com/office/drawing/2014/main" id="{CAF372DA-141A-68C8-9F62-4A60BA664F04}"/>
                  </a:ext>
                </a:extLst>
              </p:cNvPr>
              <p:cNvSpPr txBox="1"/>
              <p:nvPr/>
            </p:nvSpPr>
            <p:spPr>
              <a:xfrm>
                <a:off x="5401054" y="3654315"/>
                <a:ext cx="5411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1600" b="1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50</a:t>
                </a:r>
              </a:p>
            </p:txBody>
          </p:sp>
        </p:grpSp>
        <p:grpSp>
          <p:nvGrpSpPr>
            <p:cNvPr id="154" name="Answer 2">
              <a:extLst>
                <a:ext uri="{FF2B5EF4-FFF2-40B4-BE49-F238E27FC236}">
                  <a16:creationId xmlns:a16="http://schemas.microsoft.com/office/drawing/2014/main" id="{0D1FF8F2-53A7-32B1-F527-06E6C55BFBA0}"/>
                </a:ext>
              </a:extLst>
            </p:cNvPr>
            <p:cNvGrpSpPr/>
            <p:nvPr/>
          </p:nvGrpSpPr>
          <p:grpSpPr>
            <a:xfrm>
              <a:off x="3263406" y="4324412"/>
              <a:ext cx="2663506" cy="503601"/>
              <a:chOff x="3263406" y="4324412"/>
              <a:chExt cx="2663506" cy="503601"/>
            </a:xfrm>
          </p:grpSpPr>
          <p:sp>
            <p:nvSpPr>
              <p:cNvPr id="155" name="Answer Text 2">
                <a:extLst>
                  <a:ext uri="{FF2B5EF4-FFF2-40B4-BE49-F238E27FC236}">
                    <a16:creationId xmlns:a16="http://schemas.microsoft.com/office/drawing/2014/main" id="{BF68C181-2A2F-4683-F24F-3B03E56E3BF0}"/>
                  </a:ext>
                </a:extLst>
              </p:cNvPr>
              <p:cNvSpPr/>
              <p:nvPr/>
            </p:nvSpPr>
            <p:spPr>
              <a:xfrm>
                <a:off x="3263406" y="4324412"/>
                <a:ext cx="2663506" cy="503601"/>
              </a:xfrm>
              <a:prstGeom prst="rect">
                <a:avLst/>
              </a:prstGeom>
              <a:gradFill flip="none" rotWithShape="1">
                <a:gsLst>
                  <a:gs pos="0">
                    <a:srgbClr val="002060"/>
                  </a:gs>
                  <a:gs pos="92000">
                    <a:schemeClr val="accent1">
                      <a:lumMod val="97000"/>
                      <a:lumOff val="3000"/>
                    </a:schemeClr>
                  </a:gs>
                </a:gsLst>
                <a:lin ang="16200000" scaled="0"/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300000"/>
                  </a:lnSpc>
                </a:pPr>
                <a:r>
                  <a:rPr lang="de-DE" sz="1600" b="1" dirty="0" err="1">
                    <a:latin typeface="Poppins" pitchFamily="2" charset="77"/>
                    <a:cs typeface="Poppins" pitchFamily="2" charset="77"/>
                  </a:rPr>
                  <a:t>Answer</a:t>
                </a:r>
                <a:r>
                  <a:rPr lang="de-DE" sz="1600" b="1" dirty="0">
                    <a:latin typeface="Poppins" pitchFamily="2" charset="77"/>
                    <a:cs typeface="Poppins" pitchFamily="2" charset="77"/>
                  </a:rPr>
                  <a:t> 2</a:t>
                </a:r>
              </a:p>
              <a:p>
                <a:pPr algn="ctr"/>
                <a:endParaRPr lang="de-AT" sz="1600" b="1" dirty="0">
                  <a:latin typeface="Poppins" pitchFamily="2" charset="77"/>
                  <a:cs typeface="Poppins" pitchFamily="2" charset="77"/>
                </a:endParaRPr>
              </a:p>
            </p:txBody>
          </p:sp>
          <p:sp>
            <p:nvSpPr>
              <p:cNvPr id="156" name="Square">
                <a:extLst>
                  <a:ext uri="{FF2B5EF4-FFF2-40B4-BE49-F238E27FC236}">
                    <a16:creationId xmlns:a16="http://schemas.microsoft.com/office/drawing/2014/main" id="{1BD60D83-BCCC-20A8-0DA8-CC64745968DF}"/>
                  </a:ext>
                </a:extLst>
              </p:cNvPr>
              <p:cNvSpPr/>
              <p:nvPr/>
            </p:nvSpPr>
            <p:spPr>
              <a:xfrm>
                <a:off x="5368089" y="4343191"/>
                <a:ext cx="544484" cy="46900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cxnSp>
            <p:nvCxnSpPr>
              <p:cNvPr id="157" name="Line">
                <a:extLst>
                  <a:ext uri="{FF2B5EF4-FFF2-40B4-BE49-F238E27FC236}">
                    <a16:creationId xmlns:a16="http://schemas.microsoft.com/office/drawing/2014/main" id="{3F0BB18A-0E9D-B717-4D68-7B812E842C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70242" y="4338460"/>
                <a:ext cx="0" cy="47502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Line">
                <a:extLst>
                  <a:ext uri="{FF2B5EF4-FFF2-40B4-BE49-F238E27FC236}">
                    <a16:creationId xmlns:a16="http://schemas.microsoft.com/office/drawing/2014/main" id="{3E78394F-76E8-521E-5073-B156CD2114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11780" y="4338011"/>
                <a:ext cx="0" cy="47502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9" name="Text 2">
                <a:extLst>
                  <a:ext uri="{FF2B5EF4-FFF2-40B4-BE49-F238E27FC236}">
                    <a16:creationId xmlns:a16="http://schemas.microsoft.com/office/drawing/2014/main" id="{511D823B-D502-E0F1-4D1E-B653562464F4}"/>
                  </a:ext>
                </a:extLst>
              </p:cNvPr>
              <p:cNvSpPr txBox="1"/>
              <p:nvPr/>
            </p:nvSpPr>
            <p:spPr>
              <a:xfrm>
                <a:off x="5407083" y="4487863"/>
                <a:ext cx="4447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1600" b="1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30</a:t>
                </a:r>
              </a:p>
            </p:txBody>
          </p:sp>
        </p:grpSp>
        <p:grpSp>
          <p:nvGrpSpPr>
            <p:cNvPr id="160" name="Answer 3">
              <a:extLst>
                <a:ext uri="{FF2B5EF4-FFF2-40B4-BE49-F238E27FC236}">
                  <a16:creationId xmlns:a16="http://schemas.microsoft.com/office/drawing/2014/main" id="{6F05DFF8-6779-AB86-D747-1DB7AEF7F7BD}"/>
                </a:ext>
              </a:extLst>
            </p:cNvPr>
            <p:cNvGrpSpPr/>
            <p:nvPr/>
          </p:nvGrpSpPr>
          <p:grpSpPr>
            <a:xfrm>
              <a:off x="3244124" y="5139210"/>
              <a:ext cx="2663506" cy="503601"/>
              <a:chOff x="3244124" y="5139210"/>
              <a:chExt cx="2663506" cy="503601"/>
            </a:xfrm>
          </p:grpSpPr>
          <p:sp>
            <p:nvSpPr>
              <p:cNvPr id="161" name="Answer Text 3">
                <a:extLst>
                  <a:ext uri="{FF2B5EF4-FFF2-40B4-BE49-F238E27FC236}">
                    <a16:creationId xmlns:a16="http://schemas.microsoft.com/office/drawing/2014/main" id="{7A87E384-1555-B76E-0AE2-3A32C306A5C3}"/>
                  </a:ext>
                </a:extLst>
              </p:cNvPr>
              <p:cNvSpPr/>
              <p:nvPr/>
            </p:nvSpPr>
            <p:spPr>
              <a:xfrm>
                <a:off x="3244124" y="5139210"/>
                <a:ext cx="2663506" cy="503601"/>
              </a:xfrm>
              <a:prstGeom prst="rect">
                <a:avLst/>
              </a:prstGeom>
              <a:gradFill flip="none" rotWithShape="1">
                <a:gsLst>
                  <a:gs pos="0">
                    <a:srgbClr val="002060"/>
                  </a:gs>
                  <a:gs pos="92000">
                    <a:schemeClr val="accent1">
                      <a:lumMod val="97000"/>
                      <a:lumOff val="3000"/>
                    </a:schemeClr>
                  </a:gs>
                </a:gsLst>
                <a:lin ang="16200000" scaled="0"/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300000"/>
                  </a:lnSpc>
                </a:pPr>
                <a:r>
                  <a:rPr lang="de-DE" sz="1600" b="1" dirty="0" err="1">
                    <a:latin typeface="Poppins" pitchFamily="2" charset="77"/>
                    <a:cs typeface="Poppins" pitchFamily="2" charset="77"/>
                  </a:rPr>
                  <a:t>Answer</a:t>
                </a:r>
                <a:r>
                  <a:rPr lang="de-DE" sz="1600" b="1" dirty="0">
                    <a:latin typeface="Poppins" pitchFamily="2" charset="77"/>
                    <a:cs typeface="Poppins" pitchFamily="2" charset="77"/>
                  </a:rPr>
                  <a:t> 3</a:t>
                </a:r>
              </a:p>
              <a:p>
                <a:pPr algn="ctr"/>
                <a:endParaRPr lang="de-AT" sz="1600" b="1" dirty="0">
                  <a:latin typeface="Poppins" pitchFamily="2" charset="77"/>
                  <a:cs typeface="Poppins" pitchFamily="2" charset="77"/>
                </a:endParaRPr>
              </a:p>
            </p:txBody>
          </p:sp>
          <p:sp>
            <p:nvSpPr>
              <p:cNvPr id="162" name="Square">
                <a:extLst>
                  <a:ext uri="{FF2B5EF4-FFF2-40B4-BE49-F238E27FC236}">
                    <a16:creationId xmlns:a16="http://schemas.microsoft.com/office/drawing/2014/main" id="{3C0B7948-5902-24BD-12A8-76BBA973CD7C}"/>
                  </a:ext>
                </a:extLst>
              </p:cNvPr>
              <p:cNvSpPr/>
              <p:nvPr/>
            </p:nvSpPr>
            <p:spPr>
              <a:xfrm>
                <a:off x="5348808" y="5153989"/>
                <a:ext cx="544484" cy="4750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cxnSp>
            <p:nvCxnSpPr>
              <p:cNvPr id="163" name="Line">
                <a:extLst>
                  <a:ext uri="{FF2B5EF4-FFF2-40B4-BE49-F238E27FC236}">
                    <a16:creationId xmlns:a16="http://schemas.microsoft.com/office/drawing/2014/main" id="{12188FB3-026B-F7B7-292D-C308C615A6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8877" y="5154892"/>
                <a:ext cx="0" cy="47502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Line">
                <a:extLst>
                  <a:ext uri="{FF2B5EF4-FFF2-40B4-BE49-F238E27FC236}">
                    <a16:creationId xmlns:a16="http://schemas.microsoft.com/office/drawing/2014/main" id="{64C6375C-30A3-0FA8-3F43-EC2FE400AC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6648" y="5154892"/>
                <a:ext cx="0" cy="47502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" name="Text 3">
                <a:extLst>
                  <a:ext uri="{FF2B5EF4-FFF2-40B4-BE49-F238E27FC236}">
                    <a16:creationId xmlns:a16="http://schemas.microsoft.com/office/drawing/2014/main" id="{8C5D93E9-730A-843B-6887-6B4D4BB4D67C}"/>
                  </a:ext>
                </a:extLst>
              </p:cNvPr>
              <p:cNvSpPr txBox="1"/>
              <p:nvPr/>
            </p:nvSpPr>
            <p:spPr>
              <a:xfrm>
                <a:off x="5417942" y="5275198"/>
                <a:ext cx="4447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1600" b="1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10</a:t>
                </a:r>
              </a:p>
            </p:txBody>
          </p:sp>
        </p:grpSp>
        <p:grpSp>
          <p:nvGrpSpPr>
            <p:cNvPr id="166" name="Answer 4">
              <a:extLst>
                <a:ext uri="{FF2B5EF4-FFF2-40B4-BE49-F238E27FC236}">
                  <a16:creationId xmlns:a16="http://schemas.microsoft.com/office/drawing/2014/main" id="{33FDF1FD-3F1A-C0B5-80C2-7B6A4C68593B}"/>
                </a:ext>
              </a:extLst>
            </p:cNvPr>
            <p:cNvGrpSpPr/>
            <p:nvPr/>
          </p:nvGrpSpPr>
          <p:grpSpPr>
            <a:xfrm>
              <a:off x="6228520" y="3510207"/>
              <a:ext cx="2665658" cy="516368"/>
              <a:chOff x="6228520" y="3510207"/>
              <a:chExt cx="2665658" cy="516368"/>
            </a:xfrm>
          </p:grpSpPr>
          <p:sp>
            <p:nvSpPr>
              <p:cNvPr id="167" name="Answer Text 4">
                <a:extLst>
                  <a:ext uri="{FF2B5EF4-FFF2-40B4-BE49-F238E27FC236}">
                    <a16:creationId xmlns:a16="http://schemas.microsoft.com/office/drawing/2014/main" id="{82A2CCE3-4AA2-2BDE-C138-1B5469907632}"/>
                  </a:ext>
                </a:extLst>
              </p:cNvPr>
              <p:cNvSpPr/>
              <p:nvPr/>
            </p:nvSpPr>
            <p:spPr>
              <a:xfrm>
                <a:off x="6228520" y="3510207"/>
                <a:ext cx="2663506" cy="503601"/>
              </a:xfrm>
              <a:prstGeom prst="rect">
                <a:avLst/>
              </a:prstGeom>
              <a:gradFill flip="none" rotWithShape="1">
                <a:gsLst>
                  <a:gs pos="0">
                    <a:srgbClr val="002060"/>
                  </a:gs>
                  <a:gs pos="92000">
                    <a:schemeClr val="accent1">
                      <a:lumMod val="97000"/>
                      <a:lumOff val="3000"/>
                    </a:schemeClr>
                  </a:gs>
                </a:gsLst>
                <a:lin ang="16200000" scaled="0"/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de-DE" sz="1600" b="1" dirty="0" err="1">
                    <a:latin typeface="Poppins" pitchFamily="2" charset="77"/>
                    <a:cs typeface="Poppins" pitchFamily="2" charset="77"/>
                  </a:rPr>
                  <a:t>Answer</a:t>
                </a:r>
                <a:r>
                  <a:rPr lang="de-DE" sz="1600" b="1" dirty="0">
                    <a:latin typeface="Poppins" pitchFamily="2" charset="77"/>
                    <a:cs typeface="Poppins" pitchFamily="2" charset="77"/>
                  </a:rPr>
                  <a:t> 4</a:t>
                </a:r>
                <a:endParaRPr lang="de-AT" sz="1600" b="1" dirty="0">
                  <a:latin typeface="Poppins" pitchFamily="2" charset="77"/>
                  <a:cs typeface="Poppins" pitchFamily="2" charset="77"/>
                </a:endParaRPr>
              </a:p>
            </p:txBody>
          </p:sp>
          <p:sp>
            <p:nvSpPr>
              <p:cNvPr id="168" name="Square">
                <a:extLst>
                  <a:ext uri="{FF2B5EF4-FFF2-40B4-BE49-F238E27FC236}">
                    <a16:creationId xmlns:a16="http://schemas.microsoft.com/office/drawing/2014/main" id="{8306D2A9-9E92-F529-E24E-1031FAB76852}"/>
                  </a:ext>
                </a:extLst>
              </p:cNvPr>
              <p:cNvSpPr/>
              <p:nvPr/>
            </p:nvSpPr>
            <p:spPr>
              <a:xfrm>
                <a:off x="8333204" y="3530677"/>
                <a:ext cx="544484" cy="46746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cxnSp>
            <p:nvCxnSpPr>
              <p:cNvPr id="169" name="Line">
                <a:extLst>
                  <a:ext uri="{FF2B5EF4-FFF2-40B4-BE49-F238E27FC236}">
                    <a16:creationId xmlns:a16="http://schemas.microsoft.com/office/drawing/2014/main" id="{4883CDDD-2D6D-67F3-A35E-A4A9410E11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35356" y="3523118"/>
                <a:ext cx="0" cy="47502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Line">
                <a:extLst>
                  <a:ext uri="{FF2B5EF4-FFF2-40B4-BE49-F238E27FC236}">
                    <a16:creationId xmlns:a16="http://schemas.microsoft.com/office/drawing/2014/main" id="{6D8D44AE-2E59-96B7-C838-C7AB8B54B5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78273" y="3523118"/>
                <a:ext cx="0" cy="47502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1" name="Text 4">
                <a:extLst>
                  <a:ext uri="{FF2B5EF4-FFF2-40B4-BE49-F238E27FC236}">
                    <a16:creationId xmlns:a16="http://schemas.microsoft.com/office/drawing/2014/main" id="{E2ABBD2A-5C04-3C01-95B2-AB27C8CD12C6}"/>
                  </a:ext>
                </a:extLst>
              </p:cNvPr>
              <p:cNvSpPr txBox="1"/>
              <p:nvPr/>
            </p:nvSpPr>
            <p:spPr>
              <a:xfrm>
                <a:off x="8383179" y="3688021"/>
                <a:ext cx="5109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1600" b="1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5</a:t>
                </a:r>
              </a:p>
            </p:txBody>
          </p:sp>
        </p:grpSp>
        <p:grpSp>
          <p:nvGrpSpPr>
            <p:cNvPr id="172" name="Answer 5">
              <a:extLst>
                <a:ext uri="{FF2B5EF4-FFF2-40B4-BE49-F238E27FC236}">
                  <a16:creationId xmlns:a16="http://schemas.microsoft.com/office/drawing/2014/main" id="{681B86B1-BD21-B615-1C91-28439FDE52CB}"/>
                </a:ext>
              </a:extLst>
            </p:cNvPr>
            <p:cNvGrpSpPr/>
            <p:nvPr/>
          </p:nvGrpSpPr>
          <p:grpSpPr>
            <a:xfrm>
              <a:off x="6228520" y="4324413"/>
              <a:ext cx="2663506" cy="520952"/>
              <a:chOff x="6228520" y="4324413"/>
              <a:chExt cx="2663506" cy="520952"/>
            </a:xfrm>
          </p:grpSpPr>
          <p:sp>
            <p:nvSpPr>
              <p:cNvPr id="173" name="Answer Text 5">
                <a:extLst>
                  <a:ext uri="{FF2B5EF4-FFF2-40B4-BE49-F238E27FC236}">
                    <a16:creationId xmlns:a16="http://schemas.microsoft.com/office/drawing/2014/main" id="{560AEB32-E5CC-9E98-36FE-70749EBD4CA4}"/>
                  </a:ext>
                </a:extLst>
              </p:cNvPr>
              <p:cNvSpPr/>
              <p:nvPr/>
            </p:nvSpPr>
            <p:spPr>
              <a:xfrm>
                <a:off x="6228520" y="4324413"/>
                <a:ext cx="2663506" cy="503601"/>
              </a:xfrm>
              <a:prstGeom prst="rect">
                <a:avLst/>
              </a:prstGeom>
              <a:gradFill flip="none" rotWithShape="1">
                <a:gsLst>
                  <a:gs pos="0">
                    <a:srgbClr val="002060"/>
                  </a:gs>
                  <a:gs pos="92000">
                    <a:schemeClr val="accent1">
                      <a:lumMod val="97000"/>
                      <a:lumOff val="3000"/>
                    </a:schemeClr>
                  </a:gs>
                </a:gsLst>
                <a:lin ang="16200000" scaled="0"/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de-DE" sz="1600" b="1" dirty="0" err="1">
                    <a:latin typeface="Poppins" pitchFamily="2" charset="77"/>
                    <a:cs typeface="Poppins" pitchFamily="2" charset="77"/>
                  </a:rPr>
                  <a:t>Answer</a:t>
                </a:r>
                <a:r>
                  <a:rPr lang="de-DE" sz="1600" b="1" dirty="0">
                    <a:latin typeface="Poppins" pitchFamily="2" charset="77"/>
                    <a:cs typeface="Poppins" pitchFamily="2" charset="77"/>
                  </a:rPr>
                  <a:t> 5</a:t>
                </a:r>
                <a:endParaRPr lang="de-AT" sz="1600" b="1" dirty="0">
                  <a:latin typeface="Poppins" pitchFamily="2" charset="77"/>
                  <a:cs typeface="Poppins" pitchFamily="2" charset="77"/>
                </a:endParaRPr>
              </a:p>
            </p:txBody>
          </p:sp>
          <p:sp>
            <p:nvSpPr>
              <p:cNvPr id="174" name="Square">
                <a:extLst>
                  <a:ext uri="{FF2B5EF4-FFF2-40B4-BE49-F238E27FC236}">
                    <a16:creationId xmlns:a16="http://schemas.microsoft.com/office/drawing/2014/main" id="{34BF57AF-6272-1026-4F7A-6F8C2D867BB2}"/>
                  </a:ext>
                </a:extLst>
              </p:cNvPr>
              <p:cNvSpPr/>
              <p:nvPr/>
            </p:nvSpPr>
            <p:spPr>
              <a:xfrm>
                <a:off x="8333204" y="4343341"/>
                <a:ext cx="544484" cy="46885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cxnSp>
            <p:nvCxnSpPr>
              <p:cNvPr id="175" name="Line">
                <a:extLst>
                  <a:ext uri="{FF2B5EF4-FFF2-40B4-BE49-F238E27FC236}">
                    <a16:creationId xmlns:a16="http://schemas.microsoft.com/office/drawing/2014/main" id="{78DDFC0C-E6FF-EAEB-0194-F75B2BE6A6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35356" y="4338012"/>
                <a:ext cx="0" cy="47502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Line">
                <a:extLst>
                  <a:ext uri="{FF2B5EF4-FFF2-40B4-BE49-F238E27FC236}">
                    <a16:creationId xmlns:a16="http://schemas.microsoft.com/office/drawing/2014/main" id="{91A3C37E-94EA-162A-2B8F-59E8D95500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75352" y="4337324"/>
                <a:ext cx="0" cy="47502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7" name="Text 5">
                <a:extLst>
                  <a:ext uri="{FF2B5EF4-FFF2-40B4-BE49-F238E27FC236}">
                    <a16:creationId xmlns:a16="http://schemas.microsoft.com/office/drawing/2014/main" id="{16481312-58A1-96EC-7A64-238B0FE5C7C7}"/>
                  </a:ext>
                </a:extLst>
              </p:cNvPr>
              <p:cNvSpPr txBox="1"/>
              <p:nvPr/>
            </p:nvSpPr>
            <p:spPr>
              <a:xfrm>
                <a:off x="8383180" y="4506811"/>
                <a:ext cx="4447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1600" b="1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3</a:t>
                </a:r>
              </a:p>
            </p:txBody>
          </p:sp>
        </p:grpSp>
        <p:grpSp>
          <p:nvGrpSpPr>
            <p:cNvPr id="178" name="Answer 6">
              <a:extLst>
                <a:ext uri="{FF2B5EF4-FFF2-40B4-BE49-F238E27FC236}">
                  <a16:creationId xmlns:a16="http://schemas.microsoft.com/office/drawing/2014/main" id="{D5C5B46A-B473-B752-1119-1ACC5D1DD51D}"/>
                </a:ext>
              </a:extLst>
            </p:cNvPr>
            <p:cNvGrpSpPr/>
            <p:nvPr/>
          </p:nvGrpSpPr>
          <p:grpSpPr>
            <a:xfrm>
              <a:off x="6209238" y="5139211"/>
              <a:ext cx="2718422" cy="518307"/>
              <a:chOff x="6209238" y="5139211"/>
              <a:chExt cx="2718422" cy="518307"/>
            </a:xfrm>
          </p:grpSpPr>
          <p:sp>
            <p:nvSpPr>
              <p:cNvPr id="179" name="Answer Text 6">
                <a:extLst>
                  <a:ext uri="{FF2B5EF4-FFF2-40B4-BE49-F238E27FC236}">
                    <a16:creationId xmlns:a16="http://schemas.microsoft.com/office/drawing/2014/main" id="{7D7DCE3F-ECB0-5E74-A7DC-979B4D28383F}"/>
                  </a:ext>
                </a:extLst>
              </p:cNvPr>
              <p:cNvSpPr/>
              <p:nvPr/>
            </p:nvSpPr>
            <p:spPr>
              <a:xfrm>
                <a:off x="6209238" y="5139211"/>
                <a:ext cx="2663506" cy="503601"/>
              </a:xfrm>
              <a:prstGeom prst="rect">
                <a:avLst/>
              </a:prstGeom>
              <a:gradFill flip="none" rotWithShape="1">
                <a:gsLst>
                  <a:gs pos="0">
                    <a:srgbClr val="002060"/>
                  </a:gs>
                  <a:gs pos="92000">
                    <a:schemeClr val="accent1">
                      <a:lumMod val="97000"/>
                      <a:lumOff val="3000"/>
                    </a:schemeClr>
                  </a:gs>
                </a:gsLst>
                <a:lin ang="16200000" scaled="0"/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de-DE" sz="1600" b="1" dirty="0" err="1">
                    <a:latin typeface="Poppins" pitchFamily="2" charset="77"/>
                    <a:cs typeface="Poppins" pitchFamily="2" charset="77"/>
                  </a:rPr>
                  <a:t>Answer</a:t>
                </a:r>
                <a:r>
                  <a:rPr lang="de-DE" sz="1600" b="1" dirty="0">
                    <a:latin typeface="Poppins" pitchFamily="2" charset="77"/>
                    <a:cs typeface="Poppins" pitchFamily="2" charset="77"/>
                  </a:rPr>
                  <a:t> 6</a:t>
                </a:r>
              </a:p>
            </p:txBody>
          </p:sp>
          <p:sp>
            <p:nvSpPr>
              <p:cNvPr id="180" name="Square">
                <a:extLst>
                  <a:ext uri="{FF2B5EF4-FFF2-40B4-BE49-F238E27FC236}">
                    <a16:creationId xmlns:a16="http://schemas.microsoft.com/office/drawing/2014/main" id="{3C3BA5C0-ADBE-5879-AD75-04ADCE712792}"/>
                  </a:ext>
                </a:extLst>
              </p:cNvPr>
              <p:cNvSpPr/>
              <p:nvPr/>
            </p:nvSpPr>
            <p:spPr>
              <a:xfrm>
                <a:off x="8313922" y="5153989"/>
                <a:ext cx="544484" cy="47534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cxnSp>
            <p:nvCxnSpPr>
              <p:cNvPr id="181" name="Line">
                <a:extLst>
                  <a:ext uri="{FF2B5EF4-FFF2-40B4-BE49-F238E27FC236}">
                    <a16:creationId xmlns:a16="http://schemas.microsoft.com/office/drawing/2014/main" id="{80F132E0-6D5B-73C9-C479-173CEA785F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6074" y="5154893"/>
                <a:ext cx="0" cy="47502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Line">
                <a:extLst>
                  <a:ext uri="{FF2B5EF4-FFF2-40B4-BE49-F238E27FC236}">
                    <a16:creationId xmlns:a16="http://schemas.microsoft.com/office/drawing/2014/main" id="{6182BF64-3F6E-69D2-4D88-F2C40E20F3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61763" y="5154893"/>
                <a:ext cx="0" cy="47502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3" name="Text 6">
                <a:extLst>
                  <a:ext uri="{FF2B5EF4-FFF2-40B4-BE49-F238E27FC236}">
                    <a16:creationId xmlns:a16="http://schemas.microsoft.com/office/drawing/2014/main" id="{D011DDEE-F861-486A-6FB0-C0BFB52D15C4}"/>
                  </a:ext>
                </a:extLst>
              </p:cNvPr>
              <p:cNvSpPr txBox="1"/>
              <p:nvPr/>
            </p:nvSpPr>
            <p:spPr>
              <a:xfrm>
                <a:off x="8383179" y="5318964"/>
                <a:ext cx="5444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1600" b="1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2</a:t>
                </a:r>
              </a:p>
            </p:txBody>
          </p:sp>
        </p:grp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A65E6ECA-FBE1-C612-173E-198BE5D8CFE1}"/>
              </a:ext>
            </a:extLst>
          </p:cNvPr>
          <p:cNvGrpSpPr/>
          <p:nvPr/>
        </p:nvGrpSpPr>
        <p:grpSpPr>
          <a:xfrm>
            <a:off x="369277" y="-598363"/>
            <a:ext cx="2979432" cy="1257859"/>
            <a:chOff x="369277" y="-598363"/>
            <a:chExt cx="2979432" cy="1257859"/>
          </a:xfrm>
        </p:grpSpPr>
        <p:sp>
          <p:nvSpPr>
            <p:cNvPr id="130" name="Rounded Rectangle 129">
              <a:extLst>
                <a:ext uri="{FF2B5EF4-FFF2-40B4-BE49-F238E27FC236}">
                  <a16:creationId xmlns:a16="http://schemas.microsoft.com/office/drawing/2014/main" id="{95FF36A8-2F79-F0D2-5E7E-4C1096CFAF02}"/>
                </a:ext>
              </a:extLst>
            </p:cNvPr>
            <p:cNvSpPr/>
            <p:nvPr/>
          </p:nvSpPr>
          <p:spPr>
            <a:xfrm>
              <a:off x="369277" y="-598363"/>
              <a:ext cx="2979432" cy="1257859"/>
            </a:xfrm>
            <a:prstGeom prst="roundRect">
              <a:avLst/>
            </a:prstGeom>
            <a:solidFill>
              <a:srgbClr val="56A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E9A6C04D-9771-E81C-A734-D74AAAA5BD25}"/>
                </a:ext>
              </a:extLst>
            </p:cNvPr>
            <p:cNvSpPr txBox="1"/>
            <p:nvPr/>
          </p:nvSpPr>
          <p:spPr>
            <a:xfrm>
              <a:off x="499852" y="103027"/>
              <a:ext cx="28488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ms-MY" sz="1200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Reveal Answers Using ClassPoint’s </a:t>
              </a:r>
            </a:p>
            <a:p>
              <a:pPr algn="ctr"/>
              <a:r>
                <a:rPr lang="ms-MY" sz="1200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Draggable Objects</a:t>
              </a:r>
            </a:p>
          </p:txBody>
        </p:sp>
      </p:grpSp>
      <p:sp>
        <p:nvSpPr>
          <p:cNvPr id="133" name="Rectangle 132">
            <a:extLst>
              <a:ext uri="{FF2B5EF4-FFF2-40B4-BE49-F238E27FC236}">
                <a16:creationId xmlns:a16="http://schemas.microsoft.com/office/drawing/2014/main" id="{15F35A10-E0A7-06DA-B041-965A78C20D3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64372" y="2507058"/>
            <a:ext cx="4311913" cy="789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3296527D-FAD0-86AB-1335-EBECB7D8943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64372" y="3854595"/>
            <a:ext cx="4311913" cy="789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5D9750DD-C7D3-19D1-6F6D-72C426A4634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548330" y="5170048"/>
            <a:ext cx="4311913" cy="789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4E07F102-9AB9-6C5F-CECC-C8FB7E14E22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344919" y="2523101"/>
            <a:ext cx="4311913" cy="789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B4C59332-17DE-4F3F-F593-A9D16ED935B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344919" y="3870638"/>
            <a:ext cx="4311913" cy="789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8E860828-181C-1986-D4EB-AEED04CBAC7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328877" y="5186091"/>
            <a:ext cx="4311913" cy="789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3EA3CF-AE8E-7FE1-A8DF-6C61ADA8836D}"/>
              </a:ext>
            </a:extLst>
          </p:cNvPr>
          <p:cNvSpPr txBox="1"/>
          <p:nvPr/>
        </p:nvSpPr>
        <p:spPr>
          <a:xfrm>
            <a:off x="5039713" y="659496"/>
            <a:ext cx="25699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s-MY" sz="4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Question</a:t>
            </a:r>
          </a:p>
        </p:txBody>
      </p:sp>
      <p:pic>
        <p:nvPicPr>
          <p:cNvPr id="5" name="btnInknoeActivityCp2">
            <a:extLst>
              <a:ext uri="{FF2B5EF4-FFF2-40B4-BE49-F238E27FC236}">
                <a16:creationId xmlns:a16="http://schemas.microsoft.com/office/drawing/2014/main" id="{34C4AC29-ACEF-A513-493F-655F3CE2460A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 r:link="rId12"/>
          <a:stretch>
            <a:fillRect/>
          </a:stretch>
        </p:blipFill>
        <p:spPr>
          <a:xfrm>
            <a:off x="8621213" y="700376"/>
            <a:ext cx="2222048" cy="5810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1C512D-5951-2386-F016-7AC7ED76F368}"/>
              </a:ext>
            </a:extLst>
          </p:cNvPr>
          <p:cNvSpPr txBox="1"/>
          <p:nvPr/>
        </p:nvSpPr>
        <p:spPr>
          <a:xfrm>
            <a:off x="1348739" y="1034483"/>
            <a:ext cx="1604157" cy="6924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Drag to reveal</a:t>
            </a:r>
          </a:p>
          <a:p>
            <a:r>
              <a:rPr lang="en-US" sz="13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answers in Slide Show mode</a:t>
            </a:r>
            <a:endParaRPr lang="en-MY" sz="13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23C23F6-8FEB-ED51-3E3C-18C9E02A8D8C}"/>
              </a:ext>
            </a:extLst>
          </p:cNvPr>
          <p:cNvSpPr/>
          <p:nvPr/>
        </p:nvSpPr>
        <p:spPr>
          <a:xfrm rot="5400000">
            <a:off x="1879091" y="1845696"/>
            <a:ext cx="443825" cy="436787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7632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90A198-9E0A-F8D8-6D9F-46B17DB838DF}"/>
              </a:ext>
            </a:extLst>
          </p:cNvPr>
          <p:cNvSpPr/>
          <p:nvPr/>
        </p:nvSpPr>
        <p:spPr>
          <a:xfrm>
            <a:off x="1117600" y="778933"/>
            <a:ext cx="10041467" cy="5283200"/>
          </a:xfrm>
          <a:prstGeom prst="rect">
            <a:avLst/>
          </a:prstGeom>
          <a:solidFill>
            <a:srgbClr val="000F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12F34DC-41EB-44AA-832A-40C9FBEF944E}"/>
              </a:ext>
            </a:extLst>
          </p:cNvPr>
          <p:cNvGrpSpPr/>
          <p:nvPr/>
        </p:nvGrpSpPr>
        <p:grpSpPr>
          <a:xfrm>
            <a:off x="3040865" y="1448593"/>
            <a:ext cx="6110269" cy="2761286"/>
            <a:chOff x="3032398" y="2259449"/>
            <a:chExt cx="6110269" cy="276128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9C48155-F61A-A9CD-6DE7-A79015A3CC91}"/>
                </a:ext>
              </a:extLst>
            </p:cNvPr>
            <p:cNvSpPr txBox="1"/>
            <p:nvPr/>
          </p:nvSpPr>
          <p:spPr>
            <a:xfrm>
              <a:off x="3049332" y="2259449"/>
              <a:ext cx="6093335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s-MY" sz="7000" b="1" dirty="0">
                  <a:gradFill>
                    <a:gsLst>
                      <a:gs pos="13000">
                        <a:srgbClr val="FF7808"/>
                      </a:gs>
                      <a:gs pos="100000">
                        <a:srgbClr val="FFF444"/>
                      </a:gs>
                    </a:gsLst>
                    <a:lin ang="16200000" scaled="1"/>
                  </a:gradFill>
                  <a:latin typeface="Poppins" pitchFamily="2" charset="77"/>
                  <a:cs typeface="Poppins" pitchFamily="2" charset="77"/>
                </a:rPr>
                <a:t>FAST MONEY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A9B2D82-D733-FBCC-4573-2D4053D94DBC}"/>
                </a:ext>
              </a:extLst>
            </p:cNvPr>
            <p:cNvSpPr txBox="1"/>
            <p:nvPr/>
          </p:nvSpPr>
          <p:spPr>
            <a:xfrm>
              <a:off x="3049331" y="3072250"/>
              <a:ext cx="6093335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s-MY" sz="7000" b="1" dirty="0">
                  <a:ln>
                    <a:gradFill flip="none" rotWithShape="1">
                      <a:gsLst>
                        <a:gs pos="0">
                          <a:schemeClr val="accent4">
                            <a:lumMod val="67000"/>
                          </a:schemeClr>
                        </a:gs>
                        <a:gs pos="48000">
                          <a:schemeClr val="accent4">
                            <a:lumMod val="97000"/>
                            <a:lumOff val="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ln>
                  <a:noFill/>
                  <a:latin typeface="Poppins" pitchFamily="2" charset="77"/>
                  <a:cs typeface="Poppins" pitchFamily="2" charset="77"/>
                </a:rPr>
                <a:t>FAST MONEY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57CD126-5A68-FB33-AC6E-B2F09FC5AA66}"/>
                </a:ext>
              </a:extLst>
            </p:cNvPr>
            <p:cNvSpPr txBox="1"/>
            <p:nvPr/>
          </p:nvSpPr>
          <p:spPr>
            <a:xfrm>
              <a:off x="3032398" y="3851184"/>
              <a:ext cx="6093335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s-MY" sz="7000" b="1" dirty="0">
                  <a:ln>
                    <a:gradFill flip="none" rotWithShape="1">
                      <a:gsLst>
                        <a:gs pos="0">
                          <a:schemeClr val="accent4">
                            <a:lumMod val="67000"/>
                            <a:alpha val="6000"/>
                          </a:schemeClr>
                        </a:gs>
                        <a:gs pos="48000">
                          <a:schemeClr val="accent4">
                            <a:lumMod val="97000"/>
                            <a:lumOff val="3000"/>
                            <a:alpha val="66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ln>
                  <a:noFill/>
                  <a:latin typeface="Poppins" pitchFamily="2" charset="77"/>
                  <a:cs typeface="Poppins" pitchFamily="2" charset="77"/>
                </a:rPr>
                <a:t>FAST MONEY 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92843E9-6F1F-985F-3169-BDFE45E36109}"/>
              </a:ext>
            </a:extLst>
          </p:cNvPr>
          <p:cNvSpPr txBox="1"/>
          <p:nvPr/>
        </p:nvSpPr>
        <p:spPr>
          <a:xfrm>
            <a:off x="1672929" y="4674676"/>
            <a:ext cx="8829206" cy="553998"/>
          </a:xfrm>
          <a:prstGeom prst="rect">
            <a:avLst/>
          </a:prstGeom>
          <a:noFill/>
          <a:ln w="38100"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ms-MY" sz="3000" b="1" dirty="0">
                <a:solidFill>
                  <a:srgbClr val="ED7D31"/>
                </a:solidFill>
                <a:latin typeface="Poppins" pitchFamily="2" charset="77"/>
                <a:cs typeface="Poppins" pitchFamily="2" charset="77"/>
              </a:rPr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2287336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black background with many lights&#10;&#10;Description automatically generated">
            <a:extLst>
              <a:ext uri="{FF2B5EF4-FFF2-40B4-BE49-F238E27FC236}">
                <a16:creationId xmlns:a16="http://schemas.microsoft.com/office/drawing/2014/main" id="{A5E95804-7B0D-C509-2F79-E098F1B9C7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524000"/>
            <a:ext cx="12201755" cy="5334000"/>
          </a:xfrm>
          <a:prstGeom prst="rect">
            <a:avLst/>
          </a:prstGeom>
        </p:spPr>
      </p:pic>
      <p:grpSp>
        <p:nvGrpSpPr>
          <p:cNvPr id="184" name="Group 183">
            <a:extLst>
              <a:ext uri="{FF2B5EF4-FFF2-40B4-BE49-F238E27FC236}">
                <a16:creationId xmlns:a16="http://schemas.microsoft.com/office/drawing/2014/main" id="{52976404-532E-05AA-429E-888FCBD752CF}"/>
              </a:ext>
            </a:extLst>
          </p:cNvPr>
          <p:cNvGrpSpPr/>
          <p:nvPr/>
        </p:nvGrpSpPr>
        <p:grpSpPr>
          <a:xfrm>
            <a:off x="1027261" y="1826924"/>
            <a:ext cx="10158463" cy="4847608"/>
            <a:chOff x="2936782" y="3084988"/>
            <a:chExt cx="6274971" cy="2994410"/>
          </a:xfrm>
        </p:grpSpPr>
        <p:grpSp>
          <p:nvGrpSpPr>
            <p:cNvPr id="139" name="Gruppieren 1">
              <a:extLst>
                <a:ext uri="{FF2B5EF4-FFF2-40B4-BE49-F238E27FC236}">
                  <a16:creationId xmlns:a16="http://schemas.microsoft.com/office/drawing/2014/main" id="{0E39FEFE-10FD-626F-22CB-14075D66B77A}"/>
                </a:ext>
              </a:extLst>
            </p:cNvPr>
            <p:cNvGrpSpPr>
              <a:grpSpLocks/>
            </p:cNvGrpSpPr>
            <p:nvPr/>
          </p:nvGrpSpPr>
          <p:grpSpPr>
            <a:xfrm>
              <a:off x="2936782" y="3084988"/>
              <a:ext cx="6274971" cy="2994410"/>
              <a:chOff x="2146174" y="2308981"/>
              <a:chExt cx="7899652" cy="3769706"/>
            </a:xfrm>
          </p:grpSpPr>
          <p:sp>
            <p:nvSpPr>
              <p:cNvPr id="140" name="Rechteck: abgerundete Ecken 186">
                <a:extLst>
                  <a:ext uri="{FF2B5EF4-FFF2-40B4-BE49-F238E27FC236}">
                    <a16:creationId xmlns:a16="http://schemas.microsoft.com/office/drawing/2014/main" id="{2A3C49DE-3ECF-8E47-CF20-5FA064C6DE0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46174" y="2308981"/>
                <a:ext cx="7899652" cy="3769706"/>
              </a:xfrm>
              <a:prstGeom prst="roundRect">
                <a:avLst>
                  <a:gd name="adj" fmla="val 10338"/>
                </a:avLst>
              </a:prstGeom>
              <a:solidFill>
                <a:schemeClr val="tx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  <p:sp>
            <p:nvSpPr>
              <p:cNvPr id="141" name="Rechteck: abgerundete Ecken 187">
                <a:extLst>
                  <a:ext uri="{FF2B5EF4-FFF2-40B4-BE49-F238E27FC236}">
                    <a16:creationId xmlns:a16="http://schemas.microsoft.com/office/drawing/2014/main" id="{E7997025-77B7-44FB-D5DE-978D6C3E6A2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91344" y="2488471"/>
                <a:ext cx="7609312" cy="3401553"/>
              </a:xfrm>
              <a:prstGeom prst="roundRect">
                <a:avLst>
                  <a:gd name="adj" fmla="val 7925"/>
                </a:avLst>
              </a:prstGeom>
              <a:solidFill>
                <a:schemeClr val="tx1">
                  <a:alpha val="60000"/>
                </a:schemeClr>
              </a:solidFill>
              <a:ln w="762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  <p:sp>
          <p:nvSpPr>
            <p:cNvPr id="142" name="Answer 1 Background">
              <a:extLst>
                <a:ext uri="{FF2B5EF4-FFF2-40B4-BE49-F238E27FC236}">
                  <a16:creationId xmlns:a16="http://schemas.microsoft.com/office/drawing/2014/main" id="{4116A3E9-259B-BE1C-7FF1-099D62B892FE}"/>
                </a:ext>
              </a:extLst>
            </p:cNvPr>
            <p:cNvSpPr/>
            <p:nvPr/>
          </p:nvSpPr>
          <p:spPr>
            <a:xfrm>
              <a:off x="3185535" y="3434463"/>
              <a:ext cx="2831634" cy="65509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43" name="Answer 2 Background">
              <a:extLst>
                <a:ext uri="{FF2B5EF4-FFF2-40B4-BE49-F238E27FC236}">
                  <a16:creationId xmlns:a16="http://schemas.microsoft.com/office/drawing/2014/main" id="{ECD77D2B-3624-10F5-AA25-C9F7F61F7389}"/>
                </a:ext>
              </a:extLst>
            </p:cNvPr>
            <p:cNvSpPr/>
            <p:nvPr/>
          </p:nvSpPr>
          <p:spPr>
            <a:xfrm>
              <a:off x="3185535" y="4248667"/>
              <a:ext cx="2831634" cy="65509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44" name="Answer 3 Background">
              <a:extLst>
                <a:ext uri="{FF2B5EF4-FFF2-40B4-BE49-F238E27FC236}">
                  <a16:creationId xmlns:a16="http://schemas.microsoft.com/office/drawing/2014/main" id="{2EEADC38-852A-550E-F169-6F51A31E8DFC}"/>
                </a:ext>
              </a:extLst>
            </p:cNvPr>
            <p:cNvSpPr/>
            <p:nvPr/>
          </p:nvSpPr>
          <p:spPr>
            <a:xfrm>
              <a:off x="3166254" y="5063465"/>
              <a:ext cx="2831634" cy="65509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45" name="Answer 4 Background">
              <a:extLst>
                <a:ext uri="{FF2B5EF4-FFF2-40B4-BE49-F238E27FC236}">
                  <a16:creationId xmlns:a16="http://schemas.microsoft.com/office/drawing/2014/main" id="{A94A0916-F657-70A4-6455-B23C92529A4E}"/>
                </a:ext>
              </a:extLst>
            </p:cNvPr>
            <p:cNvSpPr/>
            <p:nvPr/>
          </p:nvSpPr>
          <p:spPr>
            <a:xfrm>
              <a:off x="6150650" y="3434463"/>
              <a:ext cx="2831634" cy="65509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46" name="Answer 5 Background">
              <a:extLst>
                <a:ext uri="{FF2B5EF4-FFF2-40B4-BE49-F238E27FC236}">
                  <a16:creationId xmlns:a16="http://schemas.microsoft.com/office/drawing/2014/main" id="{0A0B55E3-F73D-C2AF-74ED-8FC26B479432}"/>
                </a:ext>
              </a:extLst>
            </p:cNvPr>
            <p:cNvSpPr/>
            <p:nvPr/>
          </p:nvSpPr>
          <p:spPr>
            <a:xfrm>
              <a:off x="6150650" y="4248667"/>
              <a:ext cx="2831634" cy="65509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47" name="Answer 6 Background">
              <a:extLst>
                <a:ext uri="{FF2B5EF4-FFF2-40B4-BE49-F238E27FC236}">
                  <a16:creationId xmlns:a16="http://schemas.microsoft.com/office/drawing/2014/main" id="{99F19FC4-502B-48AE-14B7-34DE52156BBD}"/>
                </a:ext>
              </a:extLst>
            </p:cNvPr>
            <p:cNvSpPr/>
            <p:nvPr/>
          </p:nvSpPr>
          <p:spPr>
            <a:xfrm>
              <a:off x="6131368" y="5063466"/>
              <a:ext cx="2831634" cy="65509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grpSp>
          <p:nvGrpSpPr>
            <p:cNvPr id="148" name="Answer 1">
              <a:extLst>
                <a:ext uri="{FF2B5EF4-FFF2-40B4-BE49-F238E27FC236}">
                  <a16:creationId xmlns:a16="http://schemas.microsoft.com/office/drawing/2014/main" id="{13F62474-09D7-E345-0F6B-6219364124C7}"/>
                </a:ext>
              </a:extLst>
            </p:cNvPr>
            <p:cNvGrpSpPr/>
            <p:nvPr/>
          </p:nvGrpSpPr>
          <p:grpSpPr>
            <a:xfrm>
              <a:off x="3263406" y="3510207"/>
              <a:ext cx="2678828" cy="503601"/>
              <a:chOff x="3263406" y="3510207"/>
              <a:chExt cx="2678828" cy="503601"/>
            </a:xfrm>
          </p:grpSpPr>
          <p:sp>
            <p:nvSpPr>
              <p:cNvPr id="149" name="Answer Text 1">
                <a:extLst>
                  <a:ext uri="{FF2B5EF4-FFF2-40B4-BE49-F238E27FC236}">
                    <a16:creationId xmlns:a16="http://schemas.microsoft.com/office/drawing/2014/main" id="{39B1074B-3902-7A0A-21B9-070695B947AB}"/>
                  </a:ext>
                </a:extLst>
              </p:cNvPr>
              <p:cNvSpPr/>
              <p:nvPr/>
            </p:nvSpPr>
            <p:spPr>
              <a:xfrm>
                <a:off x="3263406" y="3510207"/>
                <a:ext cx="2663506" cy="503601"/>
              </a:xfrm>
              <a:prstGeom prst="rect">
                <a:avLst/>
              </a:prstGeom>
              <a:gradFill flip="none" rotWithShape="1">
                <a:gsLst>
                  <a:gs pos="0">
                    <a:srgbClr val="002060"/>
                  </a:gs>
                  <a:gs pos="92000">
                    <a:schemeClr val="accent1">
                      <a:lumMod val="97000"/>
                      <a:lumOff val="3000"/>
                    </a:schemeClr>
                  </a:gs>
                </a:gsLst>
                <a:lin ang="16200000" scaled="0"/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300000"/>
                  </a:lnSpc>
                </a:pPr>
                <a:r>
                  <a:rPr lang="de-DE" sz="1600" b="1" dirty="0">
                    <a:latin typeface="Poppins" pitchFamily="2" charset="77"/>
                    <a:cs typeface="Poppins" pitchFamily="2" charset="77"/>
                  </a:rPr>
                  <a:t>Answer 1</a:t>
                </a:r>
              </a:p>
              <a:p>
                <a:pPr algn="ctr"/>
                <a:endParaRPr lang="de-AT" sz="1600" b="1" dirty="0">
                  <a:latin typeface="Poppins" pitchFamily="2" charset="77"/>
                  <a:cs typeface="Poppins" pitchFamily="2" charset="77"/>
                </a:endParaRPr>
              </a:p>
            </p:txBody>
          </p:sp>
          <p:sp>
            <p:nvSpPr>
              <p:cNvPr id="150" name="Square">
                <a:extLst>
                  <a:ext uri="{FF2B5EF4-FFF2-40B4-BE49-F238E27FC236}">
                    <a16:creationId xmlns:a16="http://schemas.microsoft.com/office/drawing/2014/main" id="{EA02994E-B0C4-6560-97C1-7F746CE1285A}"/>
                  </a:ext>
                </a:extLst>
              </p:cNvPr>
              <p:cNvSpPr/>
              <p:nvPr/>
            </p:nvSpPr>
            <p:spPr>
              <a:xfrm>
                <a:off x="5368089" y="3527393"/>
                <a:ext cx="544484" cy="47074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  <p:cxnSp>
            <p:nvCxnSpPr>
              <p:cNvPr id="151" name="Line">
                <a:extLst>
                  <a:ext uri="{FF2B5EF4-FFF2-40B4-BE49-F238E27FC236}">
                    <a16:creationId xmlns:a16="http://schemas.microsoft.com/office/drawing/2014/main" id="{5001A797-3736-1AEC-4054-F03C70032B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70242" y="3523118"/>
                <a:ext cx="0" cy="47502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Line">
                <a:extLst>
                  <a:ext uri="{FF2B5EF4-FFF2-40B4-BE49-F238E27FC236}">
                    <a16:creationId xmlns:a16="http://schemas.microsoft.com/office/drawing/2014/main" id="{0E931D40-D6A9-DB8D-CF74-5DE6DE3E91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11780" y="3523806"/>
                <a:ext cx="0" cy="47502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" name="Text 1">
                <a:extLst>
                  <a:ext uri="{FF2B5EF4-FFF2-40B4-BE49-F238E27FC236}">
                    <a16:creationId xmlns:a16="http://schemas.microsoft.com/office/drawing/2014/main" id="{CAF372DA-141A-68C8-9F62-4A60BA664F04}"/>
                  </a:ext>
                </a:extLst>
              </p:cNvPr>
              <p:cNvSpPr txBox="1"/>
              <p:nvPr/>
            </p:nvSpPr>
            <p:spPr>
              <a:xfrm>
                <a:off x="5401054" y="3654315"/>
                <a:ext cx="5411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1600" b="1" dirty="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50</a:t>
                </a:r>
              </a:p>
            </p:txBody>
          </p:sp>
        </p:grpSp>
        <p:grpSp>
          <p:nvGrpSpPr>
            <p:cNvPr id="154" name="Answer 2">
              <a:extLst>
                <a:ext uri="{FF2B5EF4-FFF2-40B4-BE49-F238E27FC236}">
                  <a16:creationId xmlns:a16="http://schemas.microsoft.com/office/drawing/2014/main" id="{0D1FF8F2-53A7-32B1-F527-06E6C55BFBA0}"/>
                </a:ext>
              </a:extLst>
            </p:cNvPr>
            <p:cNvGrpSpPr/>
            <p:nvPr/>
          </p:nvGrpSpPr>
          <p:grpSpPr>
            <a:xfrm>
              <a:off x="3263406" y="4324412"/>
              <a:ext cx="2663506" cy="503601"/>
              <a:chOff x="3263406" y="4324412"/>
              <a:chExt cx="2663506" cy="503601"/>
            </a:xfrm>
          </p:grpSpPr>
          <p:sp>
            <p:nvSpPr>
              <p:cNvPr id="155" name="Answer Text 2">
                <a:extLst>
                  <a:ext uri="{FF2B5EF4-FFF2-40B4-BE49-F238E27FC236}">
                    <a16:creationId xmlns:a16="http://schemas.microsoft.com/office/drawing/2014/main" id="{BF68C181-2A2F-4683-F24F-3B03E56E3BF0}"/>
                  </a:ext>
                </a:extLst>
              </p:cNvPr>
              <p:cNvSpPr/>
              <p:nvPr/>
            </p:nvSpPr>
            <p:spPr>
              <a:xfrm>
                <a:off x="3263406" y="4324412"/>
                <a:ext cx="2663506" cy="503601"/>
              </a:xfrm>
              <a:prstGeom prst="rect">
                <a:avLst/>
              </a:prstGeom>
              <a:gradFill flip="none" rotWithShape="1">
                <a:gsLst>
                  <a:gs pos="0">
                    <a:srgbClr val="002060"/>
                  </a:gs>
                  <a:gs pos="92000">
                    <a:schemeClr val="accent1">
                      <a:lumMod val="97000"/>
                      <a:lumOff val="3000"/>
                    </a:schemeClr>
                  </a:gs>
                </a:gsLst>
                <a:lin ang="16200000" scaled="0"/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300000"/>
                  </a:lnSpc>
                </a:pPr>
                <a:r>
                  <a:rPr lang="de-DE" sz="1600" b="1" dirty="0">
                    <a:latin typeface="Poppins" pitchFamily="2" charset="77"/>
                    <a:cs typeface="Poppins" pitchFamily="2" charset="77"/>
                  </a:rPr>
                  <a:t>Answer 2</a:t>
                </a:r>
              </a:p>
              <a:p>
                <a:pPr algn="ctr"/>
                <a:endParaRPr lang="de-AT" sz="1600" b="1" dirty="0">
                  <a:latin typeface="Poppins" pitchFamily="2" charset="77"/>
                  <a:cs typeface="Poppins" pitchFamily="2" charset="77"/>
                </a:endParaRPr>
              </a:p>
            </p:txBody>
          </p:sp>
          <p:sp>
            <p:nvSpPr>
              <p:cNvPr id="156" name="Square">
                <a:extLst>
                  <a:ext uri="{FF2B5EF4-FFF2-40B4-BE49-F238E27FC236}">
                    <a16:creationId xmlns:a16="http://schemas.microsoft.com/office/drawing/2014/main" id="{1BD60D83-BCCC-20A8-0DA8-CC64745968DF}"/>
                  </a:ext>
                </a:extLst>
              </p:cNvPr>
              <p:cNvSpPr/>
              <p:nvPr/>
            </p:nvSpPr>
            <p:spPr>
              <a:xfrm>
                <a:off x="5368089" y="4343191"/>
                <a:ext cx="544484" cy="46900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  <p:cxnSp>
            <p:nvCxnSpPr>
              <p:cNvPr id="157" name="Line">
                <a:extLst>
                  <a:ext uri="{FF2B5EF4-FFF2-40B4-BE49-F238E27FC236}">
                    <a16:creationId xmlns:a16="http://schemas.microsoft.com/office/drawing/2014/main" id="{3F0BB18A-0E9D-B717-4D68-7B812E842C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70242" y="4338460"/>
                <a:ext cx="0" cy="47502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Line">
                <a:extLst>
                  <a:ext uri="{FF2B5EF4-FFF2-40B4-BE49-F238E27FC236}">
                    <a16:creationId xmlns:a16="http://schemas.microsoft.com/office/drawing/2014/main" id="{3E78394F-76E8-521E-5073-B156CD2114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11780" y="4338011"/>
                <a:ext cx="0" cy="47502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9" name="Text 2">
                <a:extLst>
                  <a:ext uri="{FF2B5EF4-FFF2-40B4-BE49-F238E27FC236}">
                    <a16:creationId xmlns:a16="http://schemas.microsoft.com/office/drawing/2014/main" id="{511D823B-D502-E0F1-4D1E-B653562464F4}"/>
                  </a:ext>
                </a:extLst>
              </p:cNvPr>
              <p:cNvSpPr txBox="1"/>
              <p:nvPr/>
            </p:nvSpPr>
            <p:spPr>
              <a:xfrm>
                <a:off x="5407083" y="4487863"/>
                <a:ext cx="4447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1600" b="1" dirty="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30</a:t>
                </a:r>
              </a:p>
            </p:txBody>
          </p:sp>
        </p:grpSp>
        <p:grpSp>
          <p:nvGrpSpPr>
            <p:cNvPr id="160" name="Answer 3">
              <a:extLst>
                <a:ext uri="{FF2B5EF4-FFF2-40B4-BE49-F238E27FC236}">
                  <a16:creationId xmlns:a16="http://schemas.microsoft.com/office/drawing/2014/main" id="{6F05DFF8-6779-AB86-D747-1DB7AEF7F7BD}"/>
                </a:ext>
              </a:extLst>
            </p:cNvPr>
            <p:cNvGrpSpPr/>
            <p:nvPr/>
          </p:nvGrpSpPr>
          <p:grpSpPr>
            <a:xfrm>
              <a:off x="3244124" y="5139210"/>
              <a:ext cx="2663506" cy="503601"/>
              <a:chOff x="3244124" y="5139210"/>
              <a:chExt cx="2663506" cy="503601"/>
            </a:xfrm>
          </p:grpSpPr>
          <p:sp>
            <p:nvSpPr>
              <p:cNvPr id="161" name="Answer Text 3">
                <a:extLst>
                  <a:ext uri="{FF2B5EF4-FFF2-40B4-BE49-F238E27FC236}">
                    <a16:creationId xmlns:a16="http://schemas.microsoft.com/office/drawing/2014/main" id="{7A87E384-1555-B76E-0AE2-3A32C306A5C3}"/>
                  </a:ext>
                </a:extLst>
              </p:cNvPr>
              <p:cNvSpPr/>
              <p:nvPr/>
            </p:nvSpPr>
            <p:spPr>
              <a:xfrm>
                <a:off x="3244124" y="5139210"/>
                <a:ext cx="2663506" cy="503601"/>
              </a:xfrm>
              <a:prstGeom prst="rect">
                <a:avLst/>
              </a:prstGeom>
              <a:gradFill flip="none" rotWithShape="1">
                <a:gsLst>
                  <a:gs pos="0">
                    <a:srgbClr val="002060"/>
                  </a:gs>
                  <a:gs pos="92000">
                    <a:schemeClr val="accent1">
                      <a:lumMod val="97000"/>
                      <a:lumOff val="3000"/>
                    </a:schemeClr>
                  </a:gs>
                </a:gsLst>
                <a:lin ang="16200000" scaled="0"/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300000"/>
                  </a:lnSpc>
                </a:pPr>
                <a:r>
                  <a:rPr lang="de-DE" sz="1600" b="1" dirty="0">
                    <a:latin typeface="Poppins" pitchFamily="2" charset="77"/>
                    <a:cs typeface="Poppins" pitchFamily="2" charset="77"/>
                  </a:rPr>
                  <a:t>Answer 3</a:t>
                </a:r>
              </a:p>
              <a:p>
                <a:pPr algn="ctr"/>
                <a:endParaRPr lang="de-AT" sz="1600" b="1" dirty="0">
                  <a:latin typeface="Poppins" pitchFamily="2" charset="77"/>
                  <a:cs typeface="Poppins" pitchFamily="2" charset="77"/>
                </a:endParaRPr>
              </a:p>
            </p:txBody>
          </p:sp>
          <p:sp>
            <p:nvSpPr>
              <p:cNvPr id="162" name="Square">
                <a:extLst>
                  <a:ext uri="{FF2B5EF4-FFF2-40B4-BE49-F238E27FC236}">
                    <a16:creationId xmlns:a16="http://schemas.microsoft.com/office/drawing/2014/main" id="{3C0B7948-5902-24BD-12A8-76BBA973CD7C}"/>
                  </a:ext>
                </a:extLst>
              </p:cNvPr>
              <p:cNvSpPr/>
              <p:nvPr/>
            </p:nvSpPr>
            <p:spPr>
              <a:xfrm>
                <a:off x="5348808" y="5153989"/>
                <a:ext cx="544484" cy="4750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  <p:cxnSp>
            <p:nvCxnSpPr>
              <p:cNvPr id="163" name="Line">
                <a:extLst>
                  <a:ext uri="{FF2B5EF4-FFF2-40B4-BE49-F238E27FC236}">
                    <a16:creationId xmlns:a16="http://schemas.microsoft.com/office/drawing/2014/main" id="{12188FB3-026B-F7B7-292D-C308C615A6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8877" y="5154892"/>
                <a:ext cx="0" cy="47502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Line">
                <a:extLst>
                  <a:ext uri="{FF2B5EF4-FFF2-40B4-BE49-F238E27FC236}">
                    <a16:creationId xmlns:a16="http://schemas.microsoft.com/office/drawing/2014/main" id="{64C6375C-30A3-0FA8-3F43-EC2FE400AC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6648" y="5154892"/>
                <a:ext cx="0" cy="47502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" name="Text 3">
                <a:extLst>
                  <a:ext uri="{FF2B5EF4-FFF2-40B4-BE49-F238E27FC236}">
                    <a16:creationId xmlns:a16="http://schemas.microsoft.com/office/drawing/2014/main" id="{8C5D93E9-730A-843B-6887-6B4D4BB4D67C}"/>
                  </a:ext>
                </a:extLst>
              </p:cNvPr>
              <p:cNvSpPr txBox="1"/>
              <p:nvPr/>
            </p:nvSpPr>
            <p:spPr>
              <a:xfrm>
                <a:off x="5417942" y="5275198"/>
                <a:ext cx="4447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1600" b="1" dirty="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10</a:t>
                </a:r>
              </a:p>
            </p:txBody>
          </p:sp>
        </p:grpSp>
        <p:grpSp>
          <p:nvGrpSpPr>
            <p:cNvPr id="166" name="Answer 4">
              <a:extLst>
                <a:ext uri="{FF2B5EF4-FFF2-40B4-BE49-F238E27FC236}">
                  <a16:creationId xmlns:a16="http://schemas.microsoft.com/office/drawing/2014/main" id="{33FDF1FD-3F1A-C0B5-80C2-7B6A4C68593B}"/>
                </a:ext>
              </a:extLst>
            </p:cNvPr>
            <p:cNvGrpSpPr/>
            <p:nvPr/>
          </p:nvGrpSpPr>
          <p:grpSpPr>
            <a:xfrm>
              <a:off x="6228520" y="3510207"/>
              <a:ext cx="2665658" cy="516368"/>
              <a:chOff x="6228520" y="3510207"/>
              <a:chExt cx="2665658" cy="516368"/>
            </a:xfrm>
          </p:grpSpPr>
          <p:sp>
            <p:nvSpPr>
              <p:cNvPr id="167" name="Answer Text 4">
                <a:extLst>
                  <a:ext uri="{FF2B5EF4-FFF2-40B4-BE49-F238E27FC236}">
                    <a16:creationId xmlns:a16="http://schemas.microsoft.com/office/drawing/2014/main" id="{82A2CCE3-4AA2-2BDE-C138-1B5469907632}"/>
                  </a:ext>
                </a:extLst>
              </p:cNvPr>
              <p:cNvSpPr/>
              <p:nvPr/>
            </p:nvSpPr>
            <p:spPr>
              <a:xfrm>
                <a:off x="6228520" y="3510207"/>
                <a:ext cx="2663506" cy="503601"/>
              </a:xfrm>
              <a:prstGeom prst="rect">
                <a:avLst/>
              </a:prstGeom>
              <a:gradFill flip="none" rotWithShape="1">
                <a:gsLst>
                  <a:gs pos="0">
                    <a:srgbClr val="002060"/>
                  </a:gs>
                  <a:gs pos="92000">
                    <a:schemeClr val="accent1">
                      <a:lumMod val="97000"/>
                      <a:lumOff val="3000"/>
                    </a:schemeClr>
                  </a:gs>
                </a:gsLst>
                <a:lin ang="16200000" scaled="0"/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de-DE" sz="1600" b="1" dirty="0">
                    <a:latin typeface="Poppins" pitchFamily="2" charset="77"/>
                    <a:cs typeface="Poppins" pitchFamily="2" charset="77"/>
                  </a:rPr>
                  <a:t>Answer 4</a:t>
                </a:r>
                <a:endParaRPr lang="de-AT" sz="1600" b="1" dirty="0">
                  <a:latin typeface="Poppins" pitchFamily="2" charset="77"/>
                  <a:cs typeface="Poppins" pitchFamily="2" charset="77"/>
                </a:endParaRPr>
              </a:p>
            </p:txBody>
          </p:sp>
          <p:sp>
            <p:nvSpPr>
              <p:cNvPr id="168" name="Square">
                <a:extLst>
                  <a:ext uri="{FF2B5EF4-FFF2-40B4-BE49-F238E27FC236}">
                    <a16:creationId xmlns:a16="http://schemas.microsoft.com/office/drawing/2014/main" id="{8306D2A9-9E92-F529-E24E-1031FAB76852}"/>
                  </a:ext>
                </a:extLst>
              </p:cNvPr>
              <p:cNvSpPr/>
              <p:nvPr/>
            </p:nvSpPr>
            <p:spPr>
              <a:xfrm>
                <a:off x="8333204" y="3530677"/>
                <a:ext cx="544484" cy="46746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  <p:cxnSp>
            <p:nvCxnSpPr>
              <p:cNvPr id="169" name="Line">
                <a:extLst>
                  <a:ext uri="{FF2B5EF4-FFF2-40B4-BE49-F238E27FC236}">
                    <a16:creationId xmlns:a16="http://schemas.microsoft.com/office/drawing/2014/main" id="{4883CDDD-2D6D-67F3-A35E-A4A9410E11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35356" y="3523118"/>
                <a:ext cx="0" cy="47502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Line">
                <a:extLst>
                  <a:ext uri="{FF2B5EF4-FFF2-40B4-BE49-F238E27FC236}">
                    <a16:creationId xmlns:a16="http://schemas.microsoft.com/office/drawing/2014/main" id="{6D8D44AE-2E59-96B7-C838-C7AB8B54B5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78273" y="3523118"/>
                <a:ext cx="0" cy="47502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1" name="Text 4">
                <a:extLst>
                  <a:ext uri="{FF2B5EF4-FFF2-40B4-BE49-F238E27FC236}">
                    <a16:creationId xmlns:a16="http://schemas.microsoft.com/office/drawing/2014/main" id="{E2ABBD2A-5C04-3C01-95B2-AB27C8CD12C6}"/>
                  </a:ext>
                </a:extLst>
              </p:cNvPr>
              <p:cNvSpPr txBox="1"/>
              <p:nvPr/>
            </p:nvSpPr>
            <p:spPr>
              <a:xfrm>
                <a:off x="8383179" y="3688021"/>
                <a:ext cx="5109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1600" b="1" dirty="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5</a:t>
                </a:r>
              </a:p>
            </p:txBody>
          </p:sp>
        </p:grpSp>
        <p:grpSp>
          <p:nvGrpSpPr>
            <p:cNvPr id="172" name="Answer 5">
              <a:extLst>
                <a:ext uri="{FF2B5EF4-FFF2-40B4-BE49-F238E27FC236}">
                  <a16:creationId xmlns:a16="http://schemas.microsoft.com/office/drawing/2014/main" id="{681B86B1-BD21-B615-1C91-28439FDE52CB}"/>
                </a:ext>
              </a:extLst>
            </p:cNvPr>
            <p:cNvGrpSpPr/>
            <p:nvPr/>
          </p:nvGrpSpPr>
          <p:grpSpPr>
            <a:xfrm>
              <a:off x="6228520" y="4324413"/>
              <a:ext cx="2663506" cy="520952"/>
              <a:chOff x="6228520" y="4324413"/>
              <a:chExt cx="2663506" cy="520952"/>
            </a:xfrm>
          </p:grpSpPr>
          <p:sp>
            <p:nvSpPr>
              <p:cNvPr id="173" name="Answer Text 5">
                <a:extLst>
                  <a:ext uri="{FF2B5EF4-FFF2-40B4-BE49-F238E27FC236}">
                    <a16:creationId xmlns:a16="http://schemas.microsoft.com/office/drawing/2014/main" id="{560AEB32-E5CC-9E98-36FE-70749EBD4CA4}"/>
                  </a:ext>
                </a:extLst>
              </p:cNvPr>
              <p:cNvSpPr/>
              <p:nvPr/>
            </p:nvSpPr>
            <p:spPr>
              <a:xfrm>
                <a:off x="6228520" y="4324413"/>
                <a:ext cx="2663506" cy="503601"/>
              </a:xfrm>
              <a:prstGeom prst="rect">
                <a:avLst/>
              </a:prstGeom>
              <a:gradFill flip="none" rotWithShape="1">
                <a:gsLst>
                  <a:gs pos="0">
                    <a:srgbClr val="002060"/>
                  </a:gs>
                  <a:gs pos="92000">
                    <a:schemeClr val="accent1">
                      <a:lumMod val="97000"/>
                      <a:lumOff val="3000"/>
                    </a:schemeClr>
                  </a:gs>
                </a:gsLst>
                <a:lin ang="16200000" scaled="0"/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de-DE" sz="1600" b="1" dirty="0">
                    <a:latin typeface="Poppins" pitchFamily="2" charset="77"/>
                    <a:cs typeface="Poppins" pitchFamily="2" charset="77"/>
                  </a:rPr>
                  <a:t>Answer 5</a:t>
                </a:r>
                <a:endParaRPr lang="de-AT" sz="1600" b="1" dirty="0">
                  <a:latin typeface="Poppins" pitchFamily="2" charset="77"/>
                  <a:cs typeface="Poppins" pitchFamily="2" charset="77"/>
                </a:endParaRPr>
              </a:p>
            </p:txBody>
          </p:sp>
          <p:sp>
            <p:nvSpPr>
              <p:cNvPr id="174" name="Square">
                <a:extLst>
                  <a:ext uri="{FF2B5EF4-FFF2-40B4-BE49-F238E27FC236}">
                    <a16:creationId xmlns:a16="http://schemas.microsoft.com/office/drawing/2014/main" id="{34BF57AF-6272-1026-4F7A-6F8C2D867BB2}"/>
                  </a:ext>
                </a:extLst>
              </p:cNvPr>
              <p:cNvSpPr/>
              <p:nvPr/>
            </p:nvSpPr>
            <p:spPr>
              <a:xfrm>
                <a:off x="8333204" y="4343341"/>
                <a:ext cx="544484" cy="46885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  <p:cxnSp>
            <p:nvCxnSpPr>
              <p:cNvPr id="175" name="Line">
                <a:extLst>
                  <a:ext uri="{FF2B5EF4-FFF2-40B4-BE49-F238E27FC236}">
                    <a16:creationId xmlns:a16="http://schemas.microsoft.com/office/drawing/2014/main" id="{78DDFC0C-E6FF-EAEB-0194-F75B2BE6A6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35356" y="4338012"/>
                <a:ext cx="0" cy="47502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Line">
                <a:extLst>
                  <a:ext uri="{FF2B5EF4-FFF2-40B4-BE49-F238E27FC236}">
                    <a16:creationId xmlns:a16="http://schemas.microsoft.com/office/drawing/2014/main" id="{91A3C37E-94EA-162A-2B8F-59E8D95500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75352" y="4337324"/>
                <a:ext cx="0" cy="47502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7" name="Text 5">
                <a:extLst>
                  <a:ext uri="{FF2B5EF4-FFF2-40B4-BE49-F238E27FC236}">
                    <a16:creationId xmlns:a16="http://schemas.microsoft.com/office/drawing/2014/main" id="{16481312-58A1-96EC-7A64-238B0FE5C7C7}"/>
                  </a:ext>
                </a:extLst>
              </p:cNvPr>
              <p:cNvSpPr txBox="1"/>
              <p:nvPr/>
            </p:nvSpPr>
            <p:spPr>
              <a:xfrm>
                <a:off x="8383180" y="4506811"/>
                <a:ext cx="4447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1600" b="1" dirty="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3</a:t>
                </a:r>
              </a:p>
            </p:txBody>
          </p:sp>
        </p:grpSp>
        <p:grpSp>
          <p:nvGrpSpPr>
            <p:cNvPr id="178" name="Answer 6">
              <a:extLst>
                <a:ext uri="{FF2B5EF4-FFF2-40B4-BE49-F238E27FC236}">
                  <a16:creationId xmlns:a16="http://schemas.microsoft.com/office/drawing/2014/main" id="{D5C5B46A-B473-B752-1119-1ACC5D1DD51D}"/>
                </a:ext>
              </a:extLst>
            </p:cNvPr>
            <p:cNvGrpSpPr/>
            <p:nvPr/>
          </p:nvGrpSpPr>
          <p:grpSpPr>
            <a:xfrm>
              <a:off x="6209238" y="5139211"/>
              <a:ext cx="2718422" cy="518307"/>
              <a:chOff x="6209238" y="5139211"/>
              <a:chExt cx="2718422" cy="518307"/>
            </a:xfrm>
          </p:grpSpPr>
          <p:sp>
            <p:nvSpPr>
              <p:cNvPr id="179" name="Answer Text 6">
                <a:extLst>
                  <a:ext uri="{FF2B5EF4-FFF2-40B4-BE49-F238E27FC236}">
                    <a16:creationId xmlns:a16="http://schemas.microsoft.com/office/drawing/2014/main" id="{7D7DCE3F-ECB0-5E74-A7DC-979B4D28383F}"/>
                  </a:ext>
                </a:extLst>
              </p:cNvPr>
              <p:cNvSpPr/>
              <p:nvPr/>
            </p:nvSpPr>
            <p:spPr>
              <a:xfrm>
                <a:off x="6209238" y="5139211"/>
                <a:ext cx="2663506" cy="503601"/>
              </a:xfrm>
              <a:prstGeom prst="rect">
                <a:avLst/>
              </a:prstGeom>
              <a:gradFill flip="none" rotWithShape="1">
                <a:gsLst>
                  <a:gs pos="0">
                    <a:srgbClr val="002060"/>
                  </a:gs>
                  <a:gs pos="92000">
                    <a:schemeClr val="accent1">
                      <a:lumMod val="97000"/>
                      <a:lumOff val="3000"/>
                    </a:schemeClr>
                  </a:gs>
                </a:gsLst>
                <a:lin ang="16200000" scaled="0"/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de-DE" sz="1600" b="1" dirty="0">
                    <a:latin typeface="Poppins" pitchFamily="2" charset="77"/>
                    <a:cs typeface="Poppins" pitchFamily="2" charset="77"/>
                  </a:rPr>
                  <a:t>Answer 6</a:t>
                </a:r>
              </a:p>
            </p:txBody>
          </p:sp>
          <p:sp>
            <p:nvSpPr>
              <p:cNvPr id="180" name="Square">
                <a:extLst>
                  <a:ext uri="{FF2B5EF4-FFF2-40B4-BE49-F238E27FC236}">
                    <a16:creationId xmlns:a16="http://schemas.microsoft.com/office/drawing/2014/main" id="{3C3BA5C0-ADBE-5879-AD75-04ADCE712792}"/>
                  </a:ext>
                </a:extLst>
              </p:cNvPr>
              <p:cNvSpPr/>
              <p:nvPr/>
            </p:nvSpPr>
            <p:spPr>
              <a:xfrm>
                <a:off x="8313922" y="5153989"/>
                <a:ext cx="544484" cy="47534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  <p:cxnSp>
            <p:nvCxnSpPr>
              <p:cNvPr id="181" name="Line">
                <a:extLst>
                  <a:ext uri="{FF2B5EF4-FFF2-40B4-BE49-F238E27FC236}">
                    <a16:creationId xmlns:a16="http://schemas.microsoft.com/office/drawing/2014/main" id="{80F132E0-6D5B-73C9-C479-173CEA785F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6074" y="5154893"/>
                <a:ext cx="0" cy="47502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Line">
                <a:extLst>
                  <a:ext uri="{FF2B5EF4-FFF2-40B4-BE49-F238E27FC236}">
                    <a16:creationId xmlns:a16="http://schemas.microsoft.com/office/drawing/2014/main" id="{6182BF64-3F6E-69D2-4D88-F2C40E20F3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61763" y="5154893"/>
                <a:ext cx="0" cy="47502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3" name="Text 6">
                <a:extLst>
                  <a:ext uri="{FF2B5EF4-FFF2-40B4-BE49-F238E27FC236}">
                    <a16:creationId xmlns:a16="http://schemas.microsoft.com/office/drawing/2014/main" id="{D011DDEE-F861-486A-6FB0-C0BFB52D15C4}"/>
                  </a:ext>
                </a:extLst>
              </p:cNvPr>
              <p:cNvSpPr txBox="1"/>
              <p:nvPr/>
            </p:nvSpPr>
            <p:spPr>
              <a:xfrm>
                <a:off x="8383179" y="5318964"/>
                <a:ext cx="5444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1600" b="1" dirty="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2</a:t>
                </a:r>
              </a:p>
            </p:txBody>
          </p:sp>
        </p:grp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A65E6ECA-FBE1-C612-173E-198BE5D8CFE1}"/>
              </a:ext>
            </a:extLst>
          </p:cNvPr>
          <p:cNvGrpSpPr/>
          <p:nvPr/>
        </p:nvGrpSpPr>
        <p:grpSpPr>
          <a:xfrm>
            <a:off x="369277" y="-598363"/>
            <a:ext cx="2979432" cy="1257859"/>
            <a:chOff x="369277" y="-598363"/>
            <a:chExt cx="2979432" cy="1257859"/>
          </a:xfrm>
        </p:grpSpPr>
        <p:sp>
          <p:nvSpPr>
            <p:cNvPr id="130" name="Rounded Rectangle 129">
              <a:extLst>
                <a:ext uri="{FF2B5EF4-FFF2-40B4-BE49-F238E27FC236}">
                  <a16:creationId xmlns:a16="http://schemas.microsoft.com/office/drawing/2014/main" id="{95FF36A8-2F79-F0D2-5E7E-4C1096CFAF02}"/>
                </a:ext>
              </a:extLst>
            </p:cNvPr>
            <p:cNvSpPr/>
            <p:nvPr/>
          </p:nvSpPr>
          <p:spPr>
            <a:xfrm>
              <a:off x="369277" y="-598363"/>
              <a:ext cx="2979432" cy="1257859"/>
            </a:xfrm>
            <a:prstGeom prst="roundRect">
              <a:avLst/>
            </a:prstGeom>
            <a:solidFill>
              <a:srgbClr val="56A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E9A6C04D-9771-E81C-A734-D74AAAA5BD25}"/>
                </a:ext>
              </a:extLst>
            </p:cNvPr>
            <p:cNvSpPr txBox="1"/>
            <p:nvPr/>
          </p:nvSpPr>
          <p:spPr>
            <a:xfrm>
              <a:off x="499852" y="103027"/>
              <a:ext cx="28488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ms-MY" sz="1200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Reveal Answers Using ClassPoint’s </a:t>
              </a:r>
            </a:p>
            <a:p>
              <a:pPr algn="ctr"/>
              <a:r>
                <a:rPr lang="ms-MY" sz="1200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Draggable Objects</a:t>
              </a:r>
            </a:p>
          </p:txBody>
        </p:sp>
      </p:grpSp>
      <p:sp>
        <p:nvSpPr>
          <p:cNvPr id="133" name="Rectangle 132">
            <a:extLst>
              <a:ext uri="{FF2B5EF4-FFF2-40B4-BE49-F238E27FC236}">
                <a16:creationId xmlns:a16="http://schemas.microsoft.com/office/drawing/2014/main" id="{15F35A10-E0A7-06DA-B041-965A78C20D3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64372" y="2507058"/>
            <a:ext cx="4311913" cy="789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3296527D-FAD0-86AB-1335-EBECB7D8943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64372" y="3854595"/>
            <a:ext cx="4311913" cy="789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5D9750DD-C7D3-19D1-6F6D-72C426A4634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548330" y="5170048"/>
            <a:ext cx="4311913" cy="789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4E07F102-9AB9-6C5F-CECC-C8FB7E14E22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344919" y="2523101"/>
            <a:ext cx="4311913" cy="789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B4C59332-17DE-4F3F-F593-A9D16ED935B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344919" y="3870638"/>
            <a:ext cx="4311913" cy="789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8E860828-181C-1986-D4EB-AEED04CBAC7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328877" y="5186091"/>
            <a:ext cx="4311913" cy="789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/>
          </a:p>
        </p:txBody>
      </p:sp>
      <p:sp>
        <p:nvSpPr>
          <p:cNvPr id="2" name="Rechteck: abgerundete Ecken 133">
            <a:extLst>
              <a:ext uri="{FF2B5EF4-FFF2-40B4-BE49-F238E27FC236}">
                <a16:creationId xmlns:a16="http://schemas.microsoft.com/office/drawing/2014/main" id="{97F35595-8504-6304-35E2-3766D8178B23}"/>
              </a:ext>
            </a:extLst>
          </p:cNvPr>
          <p:cNvSpPr/>
          <p:nvPr/>
        </p:nvSpPr>
        <p:spPr>
          <a:xfrm>
            <a:off x="9451932" y="148119"/>
            <a:ext cx="2442761" cy="923405"/>
          </a:xfrm>
          <a:prstGeom prst="roundRect">
            <a:avLst>
              <a:gd name="adj" fmla="val 24455"/>
            </a:avLst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" name="Rechteck: abgerundete Ecken 135">
            <a:extLst>
              <a:ext uri="{FF2B5EF4-FFF2-40B4-BE49-F238E27FC236}">
                <a16:creationId xmlns:a16="http://schemas.microsoft.com/office/drawing/2014/main" id="{0B73F431-B0E0-9055-0D50-A3AE7DCD1320}"/>
              </a:ext>
            </a:extLst>
          </p:cNvPr>
          <p:cNvSpPr/>
          <p:nvPr/>
        </p:nvSpPr>
        <p:spPr>
          <a:xfrm>
            <a:off x="9558104" y="257720"/>
            <a:ext cx="2319329" cy="704204"/>
          </a:xfrm>
          <a:prstGeom prst="roundRect">
            <a:avLst>
              <a:gd name="adj" fmla="val 24325"/>
            </a:avLst>
          </a:prstGeom>
          <a:solidFill>
            <a:schemeClr val="tx1">
              <a:alpha val="90000"/>
            </a:schemeClr>
          </a:solidFill>
          <a:ln w="762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b="1" dirty="0">
                <a:latin typeface="Poppins" pitchFamily="2" charset="77"/>
                <a:cs typeface="Poppins" pitchFamily="2" charset="77"/>
              </a:rPr>
              <a:t>Family 1</a:t>
            </a:r>
          </a:p>
        </p:txBody>
      </p:sp>
      <p:pic>
        <p:nvPicPr>
          <p:cNvPr id="6" name="btnInknoeActivityCp2">
            <a:extLst>
              <a:ext uri="{FF2B5EF4-FFF2-40B4-BE49-F238E27FC236}">
                <a16:creationId xmlns:a16="http://schemas.microsoft.com/office/drawing/2014/main" id="{D056A699-4409-2384-5AC5-46E358C6959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 r:link="rId12"/>
          <a:stretch>
            <a:fillRect/>
          </a:stretch>
        </p:blipFill>
        <p:spPr>
          <a:xfrm>
            <a:off x="9606744" y="1145964"/>
            <a:ext cx="2222048" cy="5810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0EF917-FB29-6B74-911F-F194EA947802}"/>
              </a:ext>
            </a:extLst>
          </p:cNvPr>
          <p:cNvSpPr txBox="1"/>
          <p:nvPr/>
        </p:nvSpPr>
        <p:spPr>
          <a:xfrm>
            <a:off x="1348739" y="1034483"/>
            <a:ext cx="1604157" cy="6924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Drag to reveal</a:t>
            </a:r>
          </a:p>
          <a:p>
            <a:r>
              <a:rPr lang="en-US" sz="13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answers in Slide Show mode</a:t>
            </a:r>
            <a:endParaRPr lang="en-MY" sz="13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4249328-312C-E73C-E537-FC28A18EBBB3}"/>
              </a:ext>
            </a:extLst>
          </p:cNvPr>
          <p:cNvSpPr/>
          <p:nvPr/>
        </p:nvSpPr>
        <p:spPr>
          <a:xfrm rot="5400000">
            <a:off x="1879091" y="1845696"/>
            <a:ext cx="443825" cy="436787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6480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black background with many lights&#10;&#10;Description automatically generated">
            <a:extLst>
              <a:ext uri="{FF2B5EF4-FFF2-40B4-BE49-F238E27FC236}">
                <a16:creationId xmlns:a16="http://schemas.microsoft.com/office/drawing/2014/main" id="{A5E95804-7B0D-C509-2F79-E098F1B9C7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524000"/>
            <a:ext cx="12201755" cy="5334000"/>
          </a:xfrm>
          <a:prstGeom prst="rect">
            <a:avLst/>
          </a:prstGeom>
        </p:spPr>
      </p:pic>
      <p:grpSp>
        <p:nvGrpSpPr>
          <p:cNvPr id="184" name="Group 183">
            <a:extLst>
              <a:ext uri="{FF2B5EF4-FFF2-40B4-BE49-F238E27FC236}">
                <a16:creationId xmlns:a16="http://schemas.microsoft.com/office/drawing/2014/main" id="{52976404-532E-05AA-429E-888FCBD752CF}"/>
              </a:ext>
            </a:extLst>
          </p:cNvPr>
          <p:cNvGrpSpPr/>
          <p:nvPr/>
        </p:nvGrpSpPr>
        <p:grpSpPr>
          <a:xfrm>
            <a:off x="1027261" y="1826924"/>
            <a:ext cx="10158463" cy="4847608"/>
            <a:chOff x="2936782" y="3084988"/>
            <a:chExt cx="6274971" cy="2994410"/>
          </a:xfrm>
        </p:grpSpPr>
        <p:grpSp>
          <p:nvGrpSpPr>
            <p:cNvPr id="139" name="Gruppieren 1">
              <a:extLst>
                <a:ext uri="{FF2B5EF4-FFF2-40B4-BE49-F238E27FC236}">
                  <a16:creationId xmlns:a16="http://schemas.microsoft.com/office/drawing/2014/main" id="{0E39FEFE-10FD-626F-22CB-14075D66B77A}"/>
                </a:ext>
              </a:extLst>
            </p:cNvPr>
            <p:cNvGrpSpPr>
              <a:grpSpLocks/>
            </p:cNvGrpSpPr>
            <p:nvPr/>
          </p:nvGrpSpPr>
          <p:grpSpPr>
            <a:xfrm>
              <a:off x="2936782" y="3084988"/>
              <a:ext cx="6274971" cy="2994410"/>
              <a:chOff x="2146174" y="2308981"/>
              <a:chExt cx="7899652" cy="3769706"/>
            </a:xfrm>
          </p:grpSpPr>
          <p:sp>
            <p:nvSpPr>
              <p:cNvPr id="140" name="Rechteck: abgerundete Ecken 186">
                <a:extLst>
                  <a:ext uri="{FF2B5EF4-FFF2-40B4-BE49-F238E27FC236}">
                    <a16:creationId xmlns:a16="http://schemas.microsoft.com/office/drawing/2014/main" id="{2A3C49DE-3ECF-8E47-CF20-5FA064C6DE0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46174" y="2308981"/>
                <a:ext cx="7899652" cy="3769706"/>
              </a:xfrm>
              <a:prstGeom prst="roundRect">
                <a:avLst>
                  <a:gd name="adj" fmla="val 10338"/>
                </a:avLst>
              </a:prstGeom>
              <a:solidFill>
                <a:schemeClr val="tx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  <p:sp>
            <p:nvSpPr>
              <p:cNvPr id="141" name="Rechteck: abgerundete Ecken 187">
                <a:extLst>
                  <a:ext uri="{FF2B5EF4-FFF2-40B4-BE49-F238E27FC236}">
                    <a16:creationId xmlns:a16="http://schemas.microsoft.com/office/drawing/2014/main" id="{E7997025-77B7-44FB-D5DE-978D6C3E6A2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91344" y="2488471"/>
                <a:ext cx="7609312" cy="3401553"/>
              </a:xfrm>
              <a:prstGeom prst="roundRect">
                <a:avLst>
                  <a:gd name="adj" fmla="val 7925"/>
                </a:avLst>
              </a:prstGeom>
              <a:solidFill>
                <a:schemeClr val="tx1">
                  <a:alpha val="60000"/>
                </a:schemeClr>
              </a:solidFill>
              <a:ln w="762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  <p:sp>
          <p:nvSpPr>
            <p:cNvPr id="142" name="Answer 1 Background">
              <a:extLst>
                <a:ext uri="{FF2B5EF4-FFF2-40B4-BE49-F238E27FC236}">
                  <a16:creationId xmlns:a16="http://schemas.microsoft.com/office/drawing/2014/main" id="{4116A3E9-259B-BE1C-7FF1-099D62B892FE}"/>
                </a:ext>
              </a:extLst>
            </p:cNvPr>
            <p:cNvSpPr/>
            <p:nvPr/>
          </p:nvSpPr>
          <p:spPr>
            <a:xfrm>
              <a:off x="3185535" y="3434463"/>
              <a:ext cx="2831634" cy="65509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43" name="Answer 2 Background">
              <a:extLst>
                <a:ext uri="{FF2B5EF4-FFF2-40B4-BE49-F238E27FC236}">
                  <a16:creationId xmlns:a16="http://schemas.microsoft.com/office/drawing/2014/main" id="{ECD77D2B-3624-10F5-AA25-C9F7F61F7389}"/>
                </a:ext>
              </a:extLst>
            </p:cNvPr>
            <p:cNvSpPr/>
            <p:nvPr/>
          </p:nvSpPr>
          <p:spPr>
            <a:xfrm>
              <a:off x="3185535" y="4248667"/>
              <a:ext cx="2831634" cy="65509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44" name="Answer 3 Background">
              <a:extLst>
                <a:ext uri="{FF2B5EF4-FFF2-40B4-BE49-F238E27FC236}">
                  <a16:creationId xmlns:a16="http://schemas.microsoft.com/office/drawing/2014/main" id="{2EEADC38-852A-550E-F169-6F51A31E8DFC}"/>
                </a:ext>
              </a:extLst>
            </p:cNvPr>
            <p:cNvSpPr/>
            <p:nvPr/>
          </p:nvSpPr>
          <p:spPr>
            <a:xfrm>
              <a:off x="3166254" y="5063465"/>
              <a:ext cx="2831634" cy="65509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45" name="Answer 4 Background">
              <a:extLst>
                <a:ext uri="{FF2B5EF4-FFF2-40B4-BE49-F238E27FC236}">
                  <a16:creationId xmlns:a16="http://schemas.microsoft.com/office/drawing/2014/main" id="{A94A0916-F657-70A4-6455-B23C92529A4E}"/>
                </a:ext>
              </a:extLst>
            </p:cNvPr>
            <p:cNvSpPr/>
            <p:nvPr/>
          </p:nvSpPr>
          <p:spPr>
            <a:xfrm>
              <a:off x="6150650" y="3434463"/>
              <a:ext cx="2831634" cy="65509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46" name="Answer 5 Background">
              <a:extLst>
                <a:ext uri="{FF2B5EF4-FFF2-40B4-BE49-F238E27FC236}">
                  <a16:creationId xmlns:a16="http://schemas.microsoft.com/office/drawing/2014/main" id="{0A0B55E3-F73D-C2AF-74ED-8FC26B479432}"/>
                </a:ext>
              </a:extLst>
            </p:cNvPr>
            <p:cNvSpPr/>
            <p:nvPr/>
          </p:nvSpPr>
          <p:spPr>
            <a:xfrm>
              <a:off x="6150650" y="4248667"/>
              <a:ext cx="2831634" cy="65509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47" name="Answer 6 Background">
              <a:extLst>
                <a:ext uri="{FF2B5EF4-FFF2-40B4-BE49-F238E27FC236}">
                  <a16:creationId xmlns:a16="http://schemas.microsoft.com/office/drawing/2014/main" id="{99F19FC4-502B-48AE-14B7-34DE52156BBD}"/>
                </a:ext>
              </a:extLst>
            </p:cNvPr>
            <p:cNvSpPr/>
            <p:nvPr/>
          </p:nvSpPr>
          <p:spPr>
            <a:xfrm>
              <a:off x="6131368" y="5063466"/>
              <a:ext cx="2831634" cy="65509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grpSp>
          <p:nvGrpSpPr>
            <p:cNvPr id="148" name="Answer 1">
              <a:extLst>
                <a:ext uri="{FF2B5EF4-FFF2-40B4-BE49-F238E27FC236}">
                  <a16:creationId xmlns:a16="http://schemas.microsoft.com/office/drawing/2014/main" id="{13F62474-09D7-E345-0F6B-6219364124C7}"/>
                </a:ext>
              </a:extLst>
            </p:cNvPr>
            <p:cNvGrpSpPr/>
            <p:nvPr/>
          </p:nvGrpSpPr>
          <p:grpSpPr>
            <a:xfrm>
              <a:off x="3263406" y="3510207"/>
              <a:ext cx="2678828" cy="503601"/>
              <a:chOff x="3263406" y="3510207"/>
              <a:chExt cx="2678828" cy="503601"/>
            </a:xfrm>
          </p:grpSpPr>
          <p:sp>
            <p:nvSpPr>
              <p:cNvPr id="149" name="Answer Text 1">
                <a:extLst>
                  <a:ext uri="{FF2B5EF4-FFF2-40B4-BE49-F238E27FC236}">
                    <a16:creationId xmlns:a16="http://schemas.microsoft.com/office/drawing/2014/main" id="{39B1074B-3902-7A0A-21B9-070695B947AB}"/>
                  </a:ext>
                </a:extLst>
              </p:cNvPr>
              <p:cNvSpPr/>
              <p:nvPr/>
            </p:nvSpPr>
            <p:spPr>
              <a:xfrm>
                <a:off x="3263406" y="3510207"/>
                <a:ext cx="2663506" cy="503601"/>
              </a:xfrm>
              <a:prstGeom prst="rect">
                <a:avLst/>
              </a:prstGeom>
              <a:gradFill flip="none" rotWithShape="1">
                <a:gsLst>
                  <a:gs pos="0">
                    <a:srgbClr val="002060"/>
                  </a:gs>
                  <a:gs pos="92000">
                    <a:schemeClr val="accent1">
                      <a:lumMod val="97000"/>
                      <a:lumOff val="3000"/>
                    </a:schemeClr>
                  </a:gs>
                </a:gsLst>
                <a:lin ang="16200000" scaled="0"/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300000"/>
                  </a:lnSpc>
                </a:pPr>
                <a:r>
                  <a:rPr lang="de-DE" sz="1600" b="1" dirty="0">
                    <a:latin typeface="Poppins" pitchFamily="2" charset="77"/>
                    <a:cs typeface="Poppins" pitchFamily="2" charset="77"/>
                  </a:rPr>
                  <a:t>Answer 1</a:t>
                </a:r>
              </a:p>
              <a:p>
                <a:pPr algn="ctr"/>
                <a:endParaRPr lang="de-AT" sz="1600" b="1" dirty="0">
                  <a:latin typeface="Poppins" pitchFamily="2" charset="77"/>
                  <a:cs typeface="Poppins" pitchFamily="2" charset="77"/>
                </a:endParaRPr>
              </a:p>
            </p:txBody>
          </p:sp>
          <p:sp>
            <p:nvSpPr>
              <p:cNvPr id="150" name="Square">
                <a:extLst>
                  <a:ext uri="{FF2B5EF4-FFF2-40B4-BE49-F238E27FC236}">
                    <a16:creationId xmlns:a16="http://schemas.microsoft.com/office/drawing/2014/main" id="{EA02994E-B0C4-6560-97C1-7F746CE1285A}"/>
                  </a:ext>
                </a:extLst>
              </p:cNvPr>
              <p:cNvSpPr/>
              <p:nvPr/>
            </p:nvSpPr>
            <p:spPr>
              <a:xfrm>
                <a:off x="5368089" y="3527393"/>
                <a:ext cx="544484" cy="47074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  <p:cxnSp>
            <p:nvCxnSpPr>
              <p:cNvPr id="151" name="Line">
                <a:extLst>
                  <a:ext uri="{FF2B5EF4-FFF2-40B4-BE49-F238E27FC236}">
                    <a16:creationId xmlns:a16="http://schemas.microsoft.com/office/drawing/2014/main" id="{5001A797-3736-1AEC-4054-F03C70032B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70242" y="3523118"/>
                <a:ext cx="0" cy="47502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Line">
                <a:extLst>
                  <a:ext uri="{FF2B5EF4-FFF2-40B4-BE49-F238E27FC236}">
                    <a16:creationId xmlns:a16="http://schemas.microsoft.com/office/drawing/2014/main" id="{0E931D40-D6A9-DB8D-CF74-5DE6DE3E91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11780" y="3523806"/>
                <a:ext cx="0" cy="47502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" name="Text 1">
                <a:extLst>
                  <a:ext uri="{FF2B5EF4-FFF2-40B4-BE49-F238E27FC236}">
                    <a16:creationId xmlns:a16="http://schemas.microsoft.com/office/drawing/2014/main" id="{CAF372DA-141A-68C8-9F62-4A60BA664F04}"/>
                  </a:ext>
                </a:extLst>
              </p:cNvPr>
              <p:cNvSpPr txBox="1"/>
              <p:nvPr/>
            </p:nvSpPr>
            <p:spPr>
              <a:xfrm>
                <a:off x="5401054" y="3654315"/>
                <a:ext cx="5411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1600" b="1" dirty="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50</a:t>
                </a:r>
              </a:p>
            </p:txBody>
          </p:sp>
        </p:grpSp>
        <p:grpSp>
          <p:nvGrpSpPr>
            <p:cNvPr id="154" name="Answer 2">
              <a:extLst>
                <a:ext uri="{FF2B5EF4-FFF2-40B4-BE49-F238E27FC236}">
                  <a16:creationId xmlns:a16="http://schemas.microsoft.com/office/drawing/2014/main" id="{0D1FF8F2-53A7-32B1-F527-06E6C55BFBA0}"/>
                </a:ext>
              </a:extLst>
            </p:cNvPr>
            <p:cNvGrpSpPr/>
            <p:nvPr/>
          </p:nvGrpSpPr>
          <p:grpSpPr>
            <a:xfrm>
              <a:off x="3263406" y="4324412"/>
              <a:ext cx="2663506" cy="503601"/>
              <a:chOff x="3263406" y="4324412"/>
              <a:chExt cx="2663506" cy="503601"/>
            </a:xfrm>
          </p:grpSpPr>
          <p:sp>
            <p:nvSpPr>
              <p:cNvPr id="155" name="Answer Text 2">
                <a:extLst>
                  <a:ext uri="{FF2B5EF4-FFF2-40B4-BE49-F238E27FC236}">
                    <a16:creationId xmlns:a16="http://schemas.microsoft.com/office/drawing/2014/main" id="{BF68C181-2A2F-4683-F24F-3B03E56E3BF0}"/>
                  </a:ext>
                </a:extLst>
              </p:cNvPr>
              <p:cNvSpPr/>
              <p:nvPr/>
            </p:nvSpPr>
            <p:spPr>
              <a:xfrm>
                <a:off x="3263406" y="4324412"/>
                <a:ext cx="2663506" cy="503601"/>
              </a:xfrm>
              <a:prstGeom prst="rect">
                <a:avLst/>
              </a:prstGeom>
              <a:gradFill flip="none" rotWithShape="1">
                <a:gsLst>
                  <a:gs pos="0">
                    <a:srgbClr val="002060"/>
                  </a:gs>
                  <a:gs pos="92000">
                    <a:schemeClr val="accent1">
                      <a:lumMod val="97000"/>
                      <a:lumOff val="3000"/>
                    </a:schemeClr>
                  </a:gs>
                </a:gsLst>
                <a:lin ang="16200000" scaled="0"/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300000"/>
                  </a:lnSpc>
                </a:pPr>
                <a:r>
                  <a:rPr lang="de-DE" sz="1600" b="1" dirty="0">
                    <a:latin typeface="Poppins" pitchFamily="2" charset="77"/>
                    <a:cs typeface="Poppins" pitchFamily="2" charset="77"/>
                  </a:rPr>
                  <a:t>Answer 2</a:t>
                </a:r>
              </a:p>
              <a:p>
                <a:pPr algn="ctr"/>
                <a:endParaRPr lang="de-AT" sz="1600" b="1" dirty="0">
                  <a:latin typeface="Poppins" pitchFamily="2" charset="77"/>
                  <a:cs typeface="Poppins" pitchFamily="2" charset="77"/>
                </a:endParaRPr>
              </a:p>
            </p:txBody>
          </p:sp>
          <p:sp>
            <p:nvSpPr>
              <p:cNvPr id="156" name="Square">
                <a:extLst>
                  <a:ext uri="{FF2B5EF4-FFF2-40B4-BE49-F238E27FC236}">
                    <a16:creationId xmlns:a16="http://schemas.microsoft.com/office/drawing/2014/main" id="{1BD60D83-BCCC-20A8-0DA8-CC64745968DF}"/>
                  </a:ext>
                </a:extLst>
              </p:cNvPr>
              <p:cNvSpPr/>
              <p:nvPr/>
            </p:nvSpPr>
            <p:spPr>
              <a:xfrm>
                <a:off x="5368089" y="4343191"/>
                <a:ext cx="544484" cy="46900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  <p:cxnSp>
            <p:nvCxnSpPr>
              <p:cNvPr id="157" name="Line">
                <a:extLst>
                  <a:ext uri="{FF2B5EF4-FFF2-40B4-BE49-F238E27FC236}">
                    <a16:creationId xmlns:a16="http://schemas.microsoft.com/office/drawing/2014/main" id="{3F0BB18A-0E9D-B717-4D68-7B812E842C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70242" y="4338460"/>
                <a:ext cx="0" cy="47502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Line">
                <a:extLst>
                  <a:ext uri="{FF2B5EF4-FFF2-40B4-BE49-F238E27FC236}">
                    <a16:creationId xmlns:a16="http://schemas.microsoft.com/office/drawing/2014/main" id="{3E78394F-76E8-521E-5073-B156CD2114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11780" y="4338011"/>
                <a:ext cx="0" cy="47502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9" name="Text 2">
                <a:extLst>
                  <a:ext uri="{FF2B5EF4-FFF2-40B4-BE49-F238E27FC236}">
                    <a16:creationId xmlns:a16="http://schemas.microsoft.com/office/drawing/2014/main" id="{511D823B-D502-E0F1-4D1E-B653562464F4}"/>
                  </a:ext>
                </a:extLst>
              </p:cNvPr>
              <p:cNvSpPr txBox="1"/>
              <p:nvPr/>
            </p:nvSpPr>
            <p:spPr>
              <a:xfrm>
                <a:off x="5407083" y="4487863"/>
                <a:ext cx="4447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1600" b="1" dirty="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30</a:t>
                </a:r>
              </a:p>
            </p:txBody>
          </p:sp>
        </p:grpSp>
        <p:grpSp>
          <p:nvGrpSpPr>
            <p:cNvPr id="160" name="Answer 3">
              <a:extLst>
                <a:ext uri="{FF2B5EF4-FFF2-40B4-BE49-F238E27FC236}">
                  <a16:creationId xmlns:a16="http://schemas.microsoft.com/office/drawing/2014/main" id="{6F05DFF8-6779-AB86-D747-1DB7AEF7F7BD}"/>
                </a:ext>
              </a:extLst>
            </p:cNvPr>
            <p:cNvGrpSpPr/>
            <p:nvPr/>
          </p:nvGrpSpPr>
          <p:grpSpPr>
            <a:xfrm>
              <a:off x="3244124" y="5139210"/>
              <a:ext cx="2663506" cy="503601"/>
              <a:chOff x="3244124" y="5139210"/>
              <a:chExt cx="2663506" cy="503601"/>
            </a:xfrm>
          </p:grpSpPr>
          <p:sp>
            <p:nvSpPr>
              <p:cNvPr id="161" name="Answer Text 3">
                <a:extLst>
                  <a:ext uri="{FF2B5EF4-FFF2-40B4-BE49-F238E27FC236}">
                    <a16:creationId xmlns:a16="http://schemas.microsoft.com/office/drawing/2014/main" id="{7A87E384-1555-B76E-0AE2-3A32C306A5C3}"/>
                  </a:ext>
                </a:extLst>
              </p:cNvPr>
              <p:cNvSpPr/>
              <p:nvPr/>
            </p:nvSpPr>
            <p:spPr>
              <a:xfrm>
                <a:off x="3244124" y="5139210"/>
                <a:ext cx="2663506" cy="503601"/>
              </a:xfrm>
              <a:prstGeom prst="rect">
                <a:avLst/>
              </a:prstGeom>
              <a:gradFill flip="none" rotWithShape="1">
                <a:gsLst>
                  <a:gs pos="0">
                    <a:srgbClr val="002060"/>
                  </a:gs>
                  <a:gs pos="92000">
                    <a:schemeClr val="accent1">
                      <a:lumMod val="97000"/>
                      <a:lumOff val="3000"/>
                    </a:schemeClr>
                  </a:gs>
                </a:gsLst>
                <a:lin ang="16200000" scaled="0"/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300000"/>
                  </a:lnSpc>
                </a:pPr>
                <a:r>
                  <a:rPr lang="de-DE" sz="1600" b="1" dirty="0">
                    <a:latin typeface="Poppins" pitchFamily="2" charset="77"/>
                    <a:cs typeface="Poppins" pitchFamily="2" charset="77"/>
                  </a:rPr>
                  <a:t>Answer 3</a:t>
                </a:r>
              </a:p>
              <a:p>
                <a:pPr algn="ctr"/>
                <a:endParaRPr lang="de-AT" sz="1600" b="1" dirty="0">
                  <a:latin typeface="Poppins" pitchFamily="2" charset="77"/>
                  <a:cs typeface="Poppins" pitchFamily="2" charset="77"/>
                </a:endParaRPr>
              </a:p>
            </p:txBody>
          </p:sp>
          <p:sp>
            <p:nvSpPr>
              <p:cNvPr id="162" name="Square">
                <a:extLst>
                  <a:ext uri="{FF2B5EF4-FFF2-40B4-BE49-F238E27FC236}">
                    <a16:creationId xmlns:a16="http://schemas.microsoft.com/office/drawing/2014/main" id="{3C0B7948-5902-24BD-12A8-76BBA973CD7C}"/>
                  </a:ext>
                </a:extLst>
              </p:cNvPr>
              <p:cNvSpPr/>
              <p:nvPr/>
            </p:nvSpPr>
            <p:spPr>
              <a:xfrm>
                <a:off x="5348808" y="5153989"/>
                <a:ext cx="544484" cy="4750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  <p:cxnSp>
            <p:nvCxnSpPr>
              <p:cNvPr id="163" name="Line">
                <a:extLst>
                  <a:ext uri="{FF2B5EF4-FFF2-40B4-BE49-F238E27FC236}">
                    <a16:creationId xmlns:a16="http://schemas.microsoft.com/office/drawing/2014/main" id="{12188FB3-026B-F7B7-292D-C308C615A6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8877" y="5154892"/>
                <a:ext cx="0" cy="47502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Line">
                <a:extLst>
                  <a:ext uri="{FF2B5EF4-FFF2-40B4-BE49-F238E27FC236}">
                    <a16:creationId xmlns:a16="http://schemas.microsoft.com/office/drawing/2014/main" id="{64C6375C-30A3-0FA8-3F43-EC2FE400AC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6648" y="5154892"/>
                <a:ext cx="0" cy="47502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" name="Text 3">
                <a:extLst>
                  <a:ext uri="{FF2B5EF4-FFF2-40B4-BE49-F238E27FC236}">
                    <a16:creationId xmlns:a16="http://schemas.microsoft.com/office/drawing/2014/main" id="{8C5D93E9-730A-843B-6887-6B4D4BB4D67C}"/>
                  </a:ext>
                </a:extLst>
              </p:cNvPr>
              <p:cNvSpPr txBox="1"/>
              <p:nvPr/>
            </p:nvSpPr>
            <p:spPr>
              <a:xfrm>
                <a:off x="5417942" y="5275198"/>
                <a:ext cx="4447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1600" b="1" dirty="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10</a:t>
                </a:r>
              </a:p>
            </p:txBody>
          </p:sp>
        </p:grpSp>
        <p:grpSp>
          <p:nvGrpSpPr>
            <p:cNvPr id="166" name="Answer 4">
              <a:extLst>
                <a:ext uri="{FF2B5EF4-FFF2-40B4-BE49-F238E27FC236}">
                  <a16:creationId xmlns:a16="http://schemas.microsoft.com/office/drawing/2014/main" id="{33FDF1FD-3F1A-C0B5-80C2-7B6A4C68593B}"/>
                </a:ext>
              </a:extLst>
            </p:cNvPr>
            <p:cNvGrpSpPr/>
            <p:nvPr/>
          </p:nvGrpSpPr>
          <p:grpSpPr>
            <a:xfrm>
              <a:off x="6228520" y="3510207"/>
              <a:ext cx="2665658" cy="516368"/>
              <a:chOff x="6228520" y="3510207"/>
              <a:chExt cx="2665658" cy="516368"/>
            </a:xfrm>
          </p:grpSpPr>
          <p:sp>
            <p:nvSpPr>
              <p:cNvPr id="167" name="Answer Text 4">
                <a:extLst>
                  <a:ext uri="{FF2B5EF4-FFF2-40B4-BE49-F238E27FC236}">
                    <a16:creationId xmlns:a16="http://schemas.microsoft.com/office/drawing/2014/main" id="{82A2CCE3-4AA2-2BDE-C138-1B5469907632}"/>
                  </a:ext>
                </a:extLst>
              </p:cNvPr>
              <p:cNvSpPr/>
              <p:nvPr/>
            </p:nvSpPr>
            <p:spPr>
              <a:xfrm>
                <a:off x="6228520" y="3510207"/>
                <a:ext cx="2663506" cy="503601"/>
              </a:xfrm>
              <a:prstGeom prst="rect">
                <a:avLst/>
              </a:prstGeom>
              <a:gradFill flip="none" rotWithShape="1">
                <a:gsLst>
                  <a:gs pos="0">
                    <a:srgbClr val="002060"/>
                  </a:gs>
                  <a:gs pos="92000">
                    <a:schemeClr val="accent1">
                      <a:lumMod val="97000"/>
                      <a:lumOff val="3000"/>
                    </a:schemeClr>
                  </a:gs>
                </a:gsLst>
                <a:lin ang="16200000" scaled="0"/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de-DE" sz="1600" b="1" dirty="0">
                    <a:latin typeface="Poppins" pitchFamily="2" charset="77"/>
                    <a:cs typeface="Poppins" pitchFamily="2" charset="77"/>
                  </a:rPr>
                  <a:t>Answer 4</a:t>
                </a:r>
                <a:endParaRPr lang="de-AT" sz="1600" b="1" dirty="0">
                  <a:latin typeface="Poppins" pitchFamily="2" charset="77"/>
                  <a:cs typeface="Poppins" pitchFamily="2" charset="77"/>
                </a:endParaRPr>
              </a:p>
            </p:txBody>
          </p:sp>
          <p:sp>
            <p:nvSpPr>
              <p:cNvPr id="168" name="Square">
                <a:extLst>
                  <a:ext uri="{FF2B5EF4-FFF2-40B4-BE49-F238E27FC236}">
                    <a16:creationId xmlns:a16="http://schemas.microsoft.com/office/drawing/2014/main" id="{8306D2A9-9E92-F529-E24E-1031FAB76852}"/>
                  </a:ext>
                </a:extLst>
              </p:cNvPr>
              <p:cNvSpPr/>
              <p:nvPr/>
            </p:nvSpPr>
            <p:spPr>
              <a:xfrm>
                <a:off x="8333204" y="3530677"/>
                <a:ext cx="544484" cy="46746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  <p:cxnSp>
            <p:nvCxnSpPr>
              <p:cNvPr id="169" name="Line">
                <a:extLst>
                  <a:ext uri="{FF2B5EF4-FFF2-40B4-BE49-F238E27FC236}">
                    <a16:creationId xmlns:a16="http://schemas.microsoft.com/office/drawing/2014/main" id="{4883CDDD-2D6D-67F3-A35E-A4A9410E11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35356" y="3523118"/>
                <a:ext cx="0" cy="47502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Line">
                <a:extLst>
                  <a:ext uri="{FF2B5EF4-FFF2-40B4-BE49-F238E27FC236}">
                    <a16:creationId xmlns:a16="http://schemas.microsoft.com/office/drawing/2014/main" id="{6D8D44AE-2E59-96B7-C838-C7AB8B54B5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78273" y="3523118"/>
                <a:ext cx="0" cy="47502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1" name="Text 4">
                <a:extLst>
                  <a:ext uri="{FF2B5EF4-FFF2-40B4-BE49-F238E27FC236}">
                    <a16:creationId xmlns:a16="http://schemas.microsoft.com/office/drawing/2014/main" id="{E2ABBD2A-5C04-3C01-95B2-AB27C8CD12C6}"/>
                  </a:ext>
                </a:extLst>
              </p:cNvPr>
              <p:cNvSpPr txBox="1"/>
              <p:nvPr/>
            </p:nvSpPr>
            <p:spPr>
              <a:xfrm>
                <a:off x="8383179" y="3688021"/>
                <a:ext cx="5109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1600" b="1" dirty="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5</a:t>
                </a:r>
              </a:p>
            </p:txBody>
          </p:sp>
        </p:grpSp>
        <p:grpSp>
          <p:nvGrpSpPr>
            <p:cNvPr id="172" name="Answer 5">
              <a:extLst>
                <a:ext uri="{FF2B5EF4-FFF2-40B4-BE49-F238E27FC236}">
                  <a16:creationId xmlns:a16="http://schemas.microsoft.com/office/drawing/2014/main" id="{681B86B1-BD21-B615-1C91-28439FDE52CB}"/>
                </a:ext>
              </a:extLst>
            </p:cNvPr>
            <p:cNvGrpSpPr/>
            <p:nvPr/>
          </p:nvGrpSpPr>
          <p:grpSpPr>
            <a:xfrm>
              <a:off x="6228520" y="4324413"/>
              <a:ext cx="2663506" cy="520952"/>
              <a:chOff x="6228520" y="4324413"/>
              <a:chExt cx="2663506" cy="520952"/>
            </a:xfrm>
          </p:grpSpPr>
          <p:sp>
            <p:nvSpPr>
              <p:cNvPr id="173" name="Answer Text 5">
                <a:extLst>
                  <a:ext uri="{FF2B5EF4-FFF2-40B4-BE49-F238E27FC236}">
                    <a16:creationId xmlns:a16="http://schemas.microsoft.com/office/drawing/2014/main" id="{560AEB32-E5CC-9E98-36FE-70749EBD4CA4}"/>
                  </a:ext>
                </a:extLst>
              </p:cNvPr>
              <p:cNvSpPr/>
              <p:nvPr/>
            </p:nvSpPr>
            <p:spPr>
              <a:xfrm>
                <a:off x="6228520" y="4324413"/>
                <a:ext cx="2663506" cy="503601"/>
              </a:xfrm>
              <a:prstGeom prst="rect">
                <a:avLst/>
              </a:prstGeom>
              <a:gradFill flip="none" rotWithShape="1">
                <a:gsLst>
                  <a:gs pos="0">
                    <a:srgbClr val="002060"/>
                  </a:gs>
                  <a:gs pos="92000">
                    <a:schemeClr val="accent1">
                      <a:lumMod val="97000"/>
                      <a:lumOff val="3000"/>
                    </a:schemeClr>
                  </a:gs>
                </a:gsLst>
                <a:lin ang="16200000" scaled="0"/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de-DE" sz="1600" b="1" dirty="0">
                    <a:latin typeface="Poppins" pitchFamily="2" charset="77"/>
                    <a:cs typeface="Poppins" pitchFamily="2" charset="77"/>
                  </a:rPr>
                  <a:t>Answer 5</a:t>
                </a:r>
                <a:endParaRPr lang="de-AT" sz="1600" b="1" dirty="0">
                  <a:latin typeface="Poppins" pitchFamily="2" charset="77"/>
                  <a:cs typeface="Poppins" pitchFamily="2" charset="77"/>
                </a:endParaRPr>
              </a:p>
            </p:txBody>
          </p:sp>
          <p:sp>
            <p:nvSpPr>
              <p:cNvPr id="174" name="Square">
                <a:extLst>
                  <a:ext uri="{FF2B5EF4-FFF2-40B4-BE49-F238E27FC236}">
                    <a16:creationId xmlns:a16="http://schemas.microsoft.com/office/drawing/2014/main" id="{34BF57AF-6272-1026-4F7A-6F8C2D867BB2}"/>
                  </a:ext>
                </a:extLst>
              </p:cNvPr>
              <p:cNvSpPr/>
              <p:nvPr/>
            </p:nvSpPr>
            <p:spPr>
              <a:xfrm>
                <a:off x="8333204" y="4343341"/>
                <a:ext cx="544484" cy="46885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  <p:cxnSp>
            <p:nvCxnSpPr>
              <p:cNvPr id="175" name="Line">
                <a:extLst>
                  <a:ext uri="{FF2B5EF4-FFF2-40B4-BE49-F238E27FC236}">
                    <a16:creationId xmlns:a16="http://schemas.microsoft.com/office/drawing/2014/main" id="{78DDFC0C-E6FF-EAEB-0194-F75B2BE6A6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35356" y="4338012"/>
                <a:ext cx="0" cy="47502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Line">
                <a:extLst>
                  <a:ext uri="{FF2B5EF4-FFF2-40B4-BE49-F238E27FC236}">
                    <a16:creationId xmlns:a16="http://schemas.microsoft.com/office/drawing/2014/main" id="{91A3C37E-94EA-162A-2B8F-59E8D95500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75352" y="4337324"/>
                <a:ext cx="0" cy="47502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7" name="Text 5">
                <a:extLst>
                  <a:ext uri="{FF2B5EF4-FFF2-40B4-BE49-F238E27FC236}">
                    <a16:creationId xmlns:a16="http://schemas.microsoft.com/office/drawing/2014/main" id="{16481312-58A1-96EC-7A64-238B0FE5C7C7}"/>
                  </a:ext>
                </a:extLst>
              </p:cNvPr>
              <p:cNvSpPr txBox="1"/>
              <p:nvPr/>
            </p:nvSpPr>
            <p:spPr>
              <a:xfrm>
                <a:off x="8383180" y="4506811"/>
                <a:ext cx="4447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1600" b="1" dirty="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3</a:t>
                </a:r>
              </a:p>
            </p:txBody>
          </p:sp>
        </p:grpSp>
        <p:grpSp>
          <p:nvGrpSpPr>
            <p:cNvPr id="178" name="Answer 6">
              <a:extLst>
                <a:ext uri="{FF2B5EF4-FFF2-40B4-BE49-F238E27FC236}">
                  <a16:creationId xmlns:a16="http://schemas.microsoft.com/office/drawing/2014/main" id="{D5C5B46A-B473-B752-1119-1ACC5D1DD51D}"/>
                </a:ext>
              </a:extLst>
            </p:cNvPr>
            <p:cNvGrpSpPr/>
            <p:nvPr/>
          </p:nvGrpSpPr>
          <p:grpSpPr>
            <a:xfrm>
              <a:off x="6209238" y="5139211"/>
              <a:ext cx="2718422" cy="518307"/>
              <a:chOff x="6209238" y="5139211"/>
              <a:chExt cx="2718422" cy="518307"/>
            </a:xfrm>
          </p:grpSpPr>
          <p:sp>
            <p:nvSpPr>
              <p:cNvPr id="179" name="Answer Text 6">
                <a:extLst>
                  <a:ext uri="{FF2B5EF4-FFF2-40B4-BE49-F238E27FC236}">
                    <a16:creationId xmlns:a16="http://schemas.microsoft.com/office/drawing/2014/main" id="{7D7DCE3F-ECB0-5E74-A7DC-979B4D28383F}"/>
                  </a:ext>
                </a:extLst>
              </p:cNvPr>
              <p:cNvSpPr/>
              <p:nvPr/>
            </p:nvSpPr>
            <p:spPr>
              <a:xfrm>
                <a:off x="6209238" y="5139211"/>
                <a:ext cx="2663506" cy="503601"/>
              </a:xfrm>
              <a:prstGeom prst="rect">
                <a:avLst/>
              </a:prstGeom>
              <a:gradFill flip="none" rotWithShape="1">
                <a:gsLst>
                  <a:gs pos="0">
                    <a:srgbClr val="002060"/>
                  </a:gs>
                  <a:gs pos="92000">
                    <a:schemeClr val="accent1">
                      <a:lumMod val="97000"/>
                      <a:lumOff val="3000"/>
                    </a:schemeClr>
                  </a:gs>
                </a:gsLst>
                <a:lin ang="16200000" scaled="0"/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de-DE" sz="1600" b="1" dirty="0">
                    <a:latin typeface="Poppins" pitchFamily="2" charset="77"/>
                    <a:cs typeface="Poppins" pitchFamily="2" charset="77"/>
                  </a:rPr>
                  <a:t>Answer 6</a:t>
                </a:r>
              </a:p>
            </p:txBody>
          </p:sp>
          <p:sp>
            <p:nvSpPr>
              <p:cNvPr id="180" name="Square">
                <a:extLst>
                  <a:ext uri="{FF2B5EF4-FFF2-40B4-BE49-F238E27FC236}">
                    <a16:creationId xmlns:a16="http://schemas.microsoft.com/office/drawing/2014/main" id="{3C3BA5C0-ADBE-5879-AD75-04ADCE712792}"/>
                  </a:ext>
                </a:extLst>
              </p:cNvPr>
              <p:cNvSpPr/>
              <p:nvPr/>
            </p:nvSpPr>
            <p:spPr>
              <a:xfrm>
                <a:off x="8313922" y="5153989"/>
                <a:ext cx="544484" cy="47534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  <p:cxnSp>
            <p:nvCxnSpPr>
              <p:cNvPr id="181" name="Line">
                <a:extLst>
                  <a:ext uri="{FF2B5EF4-FFF2-40B4-BE49-F238E27FC236}">
                    <a16:creationId xmlns:a16="http://schemas.microsoft.com/office/drawing/2014/main" id="{80F132E0-6D5B-73C9-C479-173CEA785F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6074" y="5154893"/>
                <a:ext cx="0" cy="47502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Line">
                <a:extLst>
                  <a:ext uri="{FF2B5EF4-FFF2-40B4-BE49-F238E27FC236}">
                    <a16:creationId xmlns:a16="http://schemas.microsoft.com/office/drawing/2014/main" id="{6182BF64-3F6E-69D2-4D88-F2C40E20F3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61763" y="5154893"/>
                <a:ext cx="0" cy="47502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3" name="Text 6">
                <a:extLst>
                  <a:ext uri="{FF2B5EF4-FFF2-40B4-BE49-F238E27FC236}">
                    <a16:creationId xmlns:a16="http://schemas.microsoft.com/office/drawing/2014/main" id="{D011DDEE-F861-486A-6FB0-C0BFB52D15C4}"/>
                  </a:ext>
                </a:extLst>
              </p:cNvPr>
              <p:cNvSpPr txBox="1"/>
              <p:nvPr/>
            </p:nvSpPr>
            <p:spPr>
              <a:xfrm>
                <a:off x="8383179" y="5318964"/>
                <a:ext cx="5444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1600" b="1" dirty="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2</a:t>
                </a:r>
              </a:p>
            </p:txBody>
          </p:sp>
        </p:grp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A65E6ECA-FBE1-C612-173E-198BE5D8CFE1}"/>
              </a:ext>
            </a:extLst>
          </p:cNvPr>
          <p:cNvGrpSpPr/>
          <p:nvPr/>
        </p:nvGrpSpPr>
        <p:grpSpPr>
          <a:xfrm>
            <a:off x="369277" y="-598363"/>
            <a:ext cx="2979432" cy="1257859"/>
            <a:chOff x="369277" y="-598363"/>
            <a:chExt cx="2979432" cy="1257859"/>
          </a:xfrm>
        </p:grpSpPr>
        <p:sp>
          <p:nvSpPr>
            <p:cNvPr id="130" name="Rounded Rectangle 129">
              <a:extLst>
                <a:ext uri="{FF2B5EF4-FFF2-40B4-BE49-F238E27FC236}">
                  <a16:creationId xmlns:a16="http://schemas.microsoft.com/office/drawing/2014/main" id="{95FF36A8-2F79-F0D2-5E7E-4C1096CFAF02}"/>
                </a:ext>
              </a:extLst>
            </p:cNvPr>
            <p:cNvSpPr/>
            <p:nvPr/>
          </p:nvSpPr>
          <p:spPr>
            <a:xfrm>
              <a:off x="369277" y="-598363"/>
              <a:ext cx="2979432" cy="1257859"/>
            </a:xfrm>
            <a:prstGeom prst="roundRect">
              <a:avLst/>
            </a:prstGeom>
            <a:solidFill>
              <a:srgbClr val="56A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E9A6C04D-9771-E81C-A734-D74AAAA5BD25}"/>
                </a:ext>
              </a:extLst>
            </p:cNvPr>
            <p:cNvSpPr txBox="1"/>
            <p:nvPr/>
          </p:nvSpPr>
          <p:spPr>
            <a:xfrm>
              <a:off x="499852" y="103027"/>
              <a:ext cx="28488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ms-MY" sz="1200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Reveal Answers Using ClassPoint’s </a:t>
              </a:r>
            </a:p>
            <a:p>
              <a:pPr algn="ctr"/>
              <a:r>
                <a:rPr lang="ms-MY" sz="1200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Draggable Objects</a:t>
              </a:r>
            </a:p>
          </p:txBody>
        </p:sp>
      </p:grpSp>
      <p:sp>
        <p:nvSpPr>
          <p:cNvPr id="133" name="Rectangle 132">
            <a:extLst>
              <a:ext uri="{FF2B5EF4-FFF2-40B4-BE49-F238E27FC236}">
                <a16:creationId xmlns:a16="http://schemas.microsoft.com/office/drawing/2014/main" id="{15F35A10-E0A7-06DA-B041-965A78C20D3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64372" y="2507058"/>
            <a:ext cx="4311913" cy="789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3296527D-FAD0-86AB-1335-EBECB7D8943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64372" y="3854595"/>
            <a:ext cx="4311913" cy="789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5D9750DD-C7D3-19D1-6F6D-72C426A4634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548330" y="5170048"/>
            <a:ext cx="4311913" cy="789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4E07F102-9AB9-6C5F-CECC-C8FB7E14E22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344919" y="2523101"/>
            <a:ext cx="4311913" cy="789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B4C59332-17DE-4F3F-F593-A9D16ED935B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344919" y="3870638"/>
            <a:ext cx="4311913" cy="789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8E860828-181C-1986-D4EB-AEED04CBAC7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328877" y="5186091"/>
            <a:ext cx="4311913" cy="789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/>
          </a:p>
        </p:txBody>
      </p:sp>
      <p:sp>
        <p:nvSpPr>
          <p:cNvPr id="2" name="Rechteck: abgerundete Ecken 133">
            <a:extLst>
              <a:ext uri="{FF2B5EF4-FFF2-40B4-BE49-F238E27FC236}">
                <a16:creationId xmlns:a16="http://schemas.microsoft.com/office/drawing/2014/main" id="{97F35595-8504-6304-35E2-3766D8178B23}"/>
              </a:ext>
            </a:extLst>
          </p:cNvPr>
          <p:cNvSpPr/>
          <p:nvPr/>
        </p:nvSpPr>
        <p:spPr>
          <a:xfrm>
            <a:off x="9451932" y="148119"/>
            <a:ext cx="2442761" cy="923405"/>
          </a:xfrm>
          <a:prstGeom prst="roundRect">
            <a:avLst>
              <a:gd name="adj" fmla="val 24455"/>
            </a:avLst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" name="Rechteck: abgerundete Ecken 135">
            <a:extLst>
              <a:ext uri="{FF2B5EF4-FFF2-40B4-BE49-F238E27FC236}">
                <a16:creationId xmlns:a16="http://schemas.microsoft.com/office/drawing/2014/main" id="{0B73F431-B0E0-9055-0D50-A3AE7DCD1320}"/>
              </a:ext>
            </a:extLst>
          </p:cNvPr>
          <p:cNvSpPr/>
          <p:nvPr/>
        </p:nvSpPr>
        <p:spPr>
          <a:xfrm>
            <a:off x="9558104" y="257720"/>
            <a:ext cx="2319329" cy="704204"/>
          </a:xfrm>
          <a:prstGeom prst="roundRect">
            <a:avLst>
              <a:gd name="adj" fmla="val 24325"/>
            </a:avLst>
          </a:prstGeom>
          <a:solidFill>
            <a:schemeClr val="tx1">
              <a:alpha val="90000"/>
            </a:schemeClr>
          </a:solidFill>
          <a:ln w="762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b="1" dirty="0">
                <a:latin typeface="Poppins" pitchFamily="2" charset="77"/>
                <a:cs typeface="Poppins" pitchFamily="2" charset="77"/>
              </a:rPr>
              <a:t>Family 1</a:t>
            </a:r>
          </a:p>
        </p:txBody>
      </p:sp>
      <p:pic>
        <p:nvPicPr>
          <p:cNvPr id="6" name="btnInknoeActivityCp2">
            <a:extLst>
              <a:ext uri="{FF2B5EF4-FFF2-40B4-BE49-F238E27FC236}">
                <a16:creationId xmlns:a16="http://schemas.microsoft.com/office/drawing/2014/main" id="{D056A699-4409-2384-5AC5-46E358C6959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 r:link="rId12"/>
          <a:stretch>
            <a:fillRect/>
          </a:stretch>
        </p:blipFill>
        <p:spPr>
          <a:xfrm>
            <a:off x="9606744" y="1145964"/>
            <a:ext cx="2222048" cy="5810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7D155F-33DA-94B3-59E0-1CE4CD492E6C}"/>
              </a:ext>
            </a:extLst>
          </p:cNvPr>
          <p:cNvSpPr txBox="1"/>
          <p:nvPr/>
        </p:nvSpPr>
        <p:spPr>
          <a:xfrm>
            <a:off x="1348739" y="1034483"/>
            <a:ext cx="1604157" cy="6924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Drag to reveal</a:t>
            </a:r>
          </a:p>
          <a:p>
            <a:r>
              <a:rPr lang="en-US" sz="13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answers in Slide Show mode</a:t>
            </a:r>
            <a:endParaRPr lang="en-MY" sz="13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6F65C62-EAC2-B409-4AE8-A3AA3EFB1BD7}"/>
              </a:ext>
            </a:extLst>
          </p:cNvPr>
          <p:cNvSpPr/>
          <p:nvPr/>
        </p:nvSpPr>
        <p:spPr>
          <a:xfrm rot="5400000">
            <a:off x="1879091" y="1845696"/>
            <a:ext cx="443825" cy="436787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2115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13">
            <a:extLst>
              <a:ext uri="{FF2B5EF4-FFF2-40B4-BE49-F238E27FC236}">
                <a16:creationId xmlns:a16="http://schemas.microsoft.com/office/drawing/2014/main" id="{579CFD69-7A72-6962-213B-151CF50CB46A}"/>
              </a:ext>
            </a:extLst>
          </p:cNvPr>
          <p:cNvSpPr txBox="1"/>
          <p:nvPr/>
        </p:nvSpPr>
        <p:spPr>
          <a:xfrm>
            <a:off x="2327678" y="1020305"/>
            <a:ext cx="7536642" cy="509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80"/>
              </a:lnSpc>
              <a:spcBef>
                <a:spcPct val="0"/>
              </a:spcBef>
            </a:pPr>
            <a:r>
              <a:rPr lang="en-US" sz="4000" dirty="0">
                <a:solidFill>
                  <a:srgbClr val="FFF444"/>
                </a:solidFill>
                <a:latin typeface="Poppins Bold"/>
              </a:rPr>
              <a:t>Winning Team:</a:t>
            </a:r>
          </a:p>
        </p:txBody>
      </p:sp>
      <p:sp>
        <p:nvSpPr>
          <p:cNvPr id="4" name="Rechteck: abgerundete Ecken 133">
            <a:extLst>
              <a:ext uri="{FF2B5EF4-FFF2-40B4-BE49-F238E27FC236}">
                <a16:creationId xmlns:a16="http://schemas.microsoft.com/office/drawing/2014/main" id="{8E998DD8-E387-3090-4089-577B8AB98899}"/>
              </a:ext>
            </a:extLst>
          </p:cNvPr>
          <p:cNvSpPr/>
          <p:nvPr/>
        </p:nvSpPr>
        <p:spPr>
          <a:xfrm>
            <a:off x="2607006" y="1961892"/>
            <a:ext cx="6977985" cy="2934215"/>
          </a:xfrm>
          <a:prstGeom prst="roundRect">
            <a:avLst>
              <a:gd name="adj" fmla="val 24455"/>
            </a:avLst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B7D6B46-619D-DBCD-32E1-C5D6A71F8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381" y="4123852"/>
            <a:ext cx="3310885" cy="1883175"/>
          </a:xfrm>
          <a:prstGeom prst="rect">
            <a:avLst/>
          </a:prstGeom>
        </p:spPr>
      </p:pic>
      <p:sp>
        <p:nvSpPr>
          <p:cNvPr id="8" name="TextBox 113">
            <a:extLst>
              <a:ext uri="{FF2B5EF4-FFF2-40B4-BE49-F238E27FC236}">
                <a16:creationId xmlns:a16="http://schemas.microsoft.com/office/drawing/2014/main" id="{CF53A8BC-2478-5178-15EE-5BA1420EFA85}"/>
              </a:ext>
            </a:extLst>
          </p:cNvPr>
          <p:cNvSpPr txBox="1"/>
          <p:nvPr/>
        </p:nvSpPr>
        <p:spPr>
          <a:xfrm>
            <a:off x="2327677" y="3428999"/>
            <a:ext cx="7536642" cy="586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80"/>
              </a:lnSpc>
              <a:spcBef>
                <a:spcPct val="0"/>
              </a:spcBef>
            </a:pPr>
            <a:r>
              <a:rPr lang="en-US" sz="6000" dirty="0">
                <a:solidFill>
                  <a:schemeClr val="bg1"/>
                </a:solidFill>
                <a:latin typeface="Poppins Bold"/>
              </a:rPr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01929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197E0F5-800D-F918-366F-C36AB5E907D7}"/>
              </a:ext>
            </a:extLst>
          </p:cNvPr>
          <p:cNvSpPr/>
          <p:nvPr/>
        </p:nvSpPr>
        <p:spPr>
          <a:xfrm>
            <a:off x="1005384" y="781334"/>
            <a:ext cx="10181229" cy="5295331"/>
          </a:xfrm>
          <a:prstGeom prst="rect">
            <a:avLst/>
          </a:prstGeom>
          <a:solidFill>
            <a:srgbClr val="000F1C"/>
          </a:solidFill>
          <a:ln w="101600">
            <a:solidFill>
              <a:srgbClr val="083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>
              <a:solidFill>
                <a:schemeClr val="bg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A247F54-277B-488A-ABAF-BA4377169460}"/>
              </a:ext>
            </a:extLst>
          </p:cNvPr>
          <p:cNvGrpSpPr/>
          <p:nvPr/>
        </p:nvGrpSpPr>
        <p:grpSpPr>
          <a:xfrm>
            <a:off x="1775008" y="1882586"/>
            <a:ext cx="3890683" cy="3962403"/>
            <a:chOff x="1685364" y="1882587"/>
            <a:chExt cx="3299012" cy="278610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E457400-9B2B-8349-9D40-23D4109A4B10}"/>
                </a:ext>
              </a:extLst>
            </p:cNvPr>
            <p:cNvSpPr txBox="1"/>
            <p:nvPr/>
          </p:nvSpPr>
          <p:spPr>
            <a:xfrm>
              <a:off x="1685364" y="1882587"/>
              <a:ext cx="3299012" cy="473206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ms-MY" dirty="0" err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Name</a:t>
              </a:r>
              <a:r>
                <a:rPr lang="ms-MY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 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D4809C4-4C98-955D-E0EE-B789BA8453C5}"/>
                </a:ext>
              </a:extLst>
            </p:cNvPr>
            <p:cNvSpPr txBox="1"/>
            <p:nvPr/>
          </p:nvSpPr>
          <p:spPr>
            <a:xfrm>
              <a:off x="1685364" y="2474257"/>
              <a:ext cx="3299012" cy="473206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ms-MY" err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Name</a:t>
              </a:r>
              <a:r>
                <a:rPr lang="ms-MY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 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363327F-A998-7A4B-B237-9E9D85DFE84E}"/>
                </a:ext>
              </a:extLst>
            </p:cNvPr>
            <p:cNvSpPr txBox="1"/>
            <p:nvPr/>
          </p:nvSpPr>
          <p:spPr>
            <a:xfrm>
              <a:off x="1685364" y="3030069"/>
              <a:ext cx="3299012" cy="473206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ms-MY" err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Name</a:t>
              </a:r>
              <a:r>
                <a:rPr lang="ms-MY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 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BFDBC91-C487-BD20-E2AB-8F9A2A074327}"/>
                </a:ext>
              </a:extLst>
            </p:cNvPr>
            <p:cNvSpPr txBox="1"/>
            <p:nvPr/>
          </p:nvSpPr>
          <p:spPr>
            <a:xfrm>
              <a:off x="1685364" y="3621739"/>
              <a:ext cx="3299012" cy="473206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ms-MY" err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Name</a:t>
              </a:r>
              <a:r>
                <a:rPr lang="ms-MY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 4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ADB701C-290F-DCD4-91FE-BBA118AB41CA}"/>
                </a:ext>
              </a:extLst>
            </p:cNvPr>
            <p:cNvSpPr txBox="1"/>
            <p:nvPr/>
          </p:nvSpPr>
          <p:spPr>
            <a:xfrm>
              <a:off x="1685364" y="4195480"/>
              <a:ext cx="3299012" cy="473206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ms-MY" err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Name</a:t>
              </a:r>
              <a:r>
                <a:rPr lang="ms-MY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 5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3E7E24-F1E7-EFB4-EC4F-A5B2C8BD8527}"/>
              </a:ext>
            </a:extLst>
          </p:cNvPr>
          <p:cNvGrpSpPr/>
          <p:nvPr/>
        </p:nvGrpSpPr>
        <p:grpSpPr>
          <a:xfrm>
            <a:off x="6615949" y="1864657"/>
            <a:ext cx="3890683" cy="3962403"/>
            <a:chOff x="1685364" y="1882587"/>
            <a:chExt cx="3299012" cy="278610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E0C2F9-A666-2AB7-24DB-ABF5AAE4E132}"/>
                </a:ext>
              </a:extLst>
            </p:cNvPr>
            <p:cNvSpPr txBox="1"/>
            <p:nvPr/>
          </p:nvSpPr>
          <p:spPr>
            <a:xfrm>
              <a:off x="1685364" y="1882587"/>
              <a:ext cx="3299012" cy="473206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ms-MY" err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Name</a:t>
              </a:r>
              <a:r>
                <a:rPr lang="ms-MY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 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CCDB586-D665-E722-E230-B88FD4A16962}"/>
                </a:ext>
              </a:extLst>
            </p:cNvPr>
            <p:cNvSpPr txBox="1"/>
            <p:nvPr/>
          </p:nvSpPr>
          <p:spPr>
            <a:xfrm>
              <a:off x="1685364" y="2474257"/>
              <a:ext cx="3299012" cy="473206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ms-MY" err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Name</a:t>
              </a:r>
              <a:r>
                <a:rPr lang="ms-MY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 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7378063-AA68-163A-A309-4F883F7E3303}"/>
                </a:ext>
              </a:extLst>
            </p:cNvPr>
            <p:cNvSpPr txBox="1"/>
            <p:nvPr/>
          </p:nvSpPr>
          <p:spPr>
            <a:xfrm>
              <a:off x="1685364" y="3030069"/>
              <a:ext cx="3299012" cy="473206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ms-MY" err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Name</a:t>
              </a:r>
              <a:r>
                <a:rPr lang="ms-MY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 3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220BBE9-3835-30CE-AB0C-FF6DC18B93B2}"/>
                </a:ext>
              </a:extLst>
            </p:cNvPr>
            <p:cNvSpPr txBox="1"/>
            <p:nvPr/>
          </p:nvSpPr>
          <p:spPr>
            <a:xfrm>
              <a:off x="1685364" y="3621739"/>
              <a:ext cx="3299012" cy="473206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ms-MY" err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Name</a:t>
              </a:r>
              <a:r>
                <a:rPr lang="ms-MY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 4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FB03E69-BEE2-DC8B-D4CC-1477EECAA827}"/>
                </a:ext>
              </a:extLst>
            </p:cNvPr>
            <p:cNvSpPr txBox="1"/>
            <p:nvPr/>
          </p:nvSpPr>
          <p:spPr>
            <a:xfrm>
              <a:off x="1685364" y="4195480"/>
              <a:ext cx="3299012" cy="473206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ms-MY" err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Name</a:t>
              </a:r>
              <a:r>
                <a:rPr lang="ms-MY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 5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11E897C-2845-20A2-D3F8-063FFFD1712B}"/>
              </a:ext>
            </a:extLst>
          </p:cNvPr>
          <p:cNvSpPr txBox="1"/>
          <p:nvPr/>
        </p:nvSpPr>
        <p:spPr>
          <a:xfrm>
            <a:off x="2840140" y="1096912"/>
            <a:ext cx="17604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s-MY" sz="3000" b="1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Family</a:t>
            </a:r>
            <a:r>
              <a:rPr lang="ms-MY" sz="3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57E1787-DD1F-2557-9E9D-AD21F9E02DB8}"/>
              </a:ext>
            </a:extLst>
          </p:cNvPr>
          <p:cNvSpPr txBox="1"/>
          <p:nvPr/>
        </p:nvSpPr>
        <p:spPr>
          <a:xfrm>
            <a:off x="7553772" y="1045997"/>
            <a:ext cx="18357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s-MY" sz="3000" b="1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Family</a:t>
            </a:r>
            <a:r>
              <a:rPr lang="ms-MY" sz="3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498287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275E266-31FC-7D61-C18B-EC59CDAE0844}"/>
              </a:ext>
            </a:extLst>
          </p:cNvPr>
          <p:cNvSpPr/>
          <p:nvPr/>
        </p:nvSpPr>
        <p:spPr>
          <a:xfrm>
            <a:off x="1005383" y="781334"/>
            <a:ext cx="10181229" cy="5295331"/>
          </a:xfrm>
          <a:prstGeom prst="rect">
            <a:avLst/>
          </a:prstGeom>
          <a:solidFill>
            <a:srgbClr val="000F1C"/>
          </a:solidFill>
          <a:ln w="101600">
            <a:solidFill>
              <a:srgbClr val="083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/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AA2102F9-4F9C-EC88-4E62-76EDC34793D6}"/>
              </a:ext>
            </a:extLst>
          </p:cNvPr>
          <p:cNvSpPr txBox="1"/>
          <p:nvPr/>
        </p:nvSpPr>
        <p:spPr>
          <a:xfrm>
            <a:off x="1601997" y="1278702"/>
            <a:ext cx="7536642" cy="458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80"/>
              </a:lnSpc>
              <a:spcBef>
                <a:spcPct val="0"/>
              </a:spcBef>
            </a:pPr>
            <a:r>
              <a:rPr lang="en-US" sz="2667" dirty="0">
                <a:solidFill>
                  <a:srgbClr val="56AFF0"/>
                </a:solidFill>
                <a:latin typeface="Poppins Bold"/>
              </a:rPr>
              <a:t>How to Use This Template (Version A):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3ECD9D-5A46-AE1A-4BFC-535A86773752}"/>
              </a:ext>
            </a:extLst>
          </p:cNvPr>
          <p:cNvGrpSpPr/>
          <p:nvPr/>
        </p:nvGrpSpPr>
        <p:grpSpPr>
          <a:xfrm>
            <a:off x="9294003" y="618824"/>
            <a:ext cx="1652530" cy="325019"/>
            <a:chOff x="9294003" y="618824"/>
            <a:chExt cx="1652530" cy="325019"/>
          </a:xfrm>
        </p:grpSpPr>
        <p:sp>
          <p:nvSpPr>
            <p:cNvPr id="10" name="Rechteck: abgerundete Ecken 12">
              <a:extLst>
                <a:ext uri="{FF2B5EF4-FFF2-40B4-BE49-F238E27FC236}">
                  <a16:creationId xmlns:a16="http://schemas.microsoft.com/office/drawing/2014/main" id="{19D33B82-9CE2-B1CC-5EC1-DE78425AEE09}"/>
                </a:ext>
              </a:extLst>
            </p:cNvPr>
            <p:cNvSpPr/>
            <p:nvPr/>
          </p:nvSpPr>
          <p:spPr>
            <a:xfrm>
              <a:off x="9294003" y="618824"/>
              <a:ext cx="1652530" cy="3250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2" name="Titel 1">
              <a:extLst>
                <a:ext uri="{FF2B5EF4-FFF2-40B4-BE49-F238E27FC236}">
                  <a16:creationId xmlns:a16="http://schemas.microsoft.com/office/drawing/2014/main" id="{ECA109F9-3377-4662-718D-EB148A4B7D6D}"/>
                </a:ext>
              </a:extLst>
            </p:cNvPr>
            <p:cNvSpPr txBox="1">
              <a:spLocks/>
            </p:cNvSpPr>
            <p:nvPr/>
          </p:nvSpPr>
          <p:spPr>
            <a:xfrm>
              <a:off x="9313945" y="633112"/>
              <a:ext cx="1632588" cy="296444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de-AT" sz="1400" b="1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RECOMMENDED</a:t>
              </a:r>
              <a:endParaRPr lang="de-AT" sz="2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endParaRPr>
            </a:p>
          </p:txBody>
        </p:sp>
      </p:grpSp>
      <p:sp>
        <p:nvSpPr>
          <p:cNvPr id="18" name="TextBox 6">
            <a:extLst>
              <a:ext uri="{FF2B5EF4-FFF2-40B4-BE49-F238E27FC236}">
                <a16:creationId xmlns:a16="http://schemas.microsoft.com/office/drawing/2014/main" id="{8D5A966C-BA4B-2B0B-37F4-1DE2446841A3}"/>
              </a:ext>
            </a:extLst>
          </p:cNvPr>
          <p:cNvSpPr txBox="1"/>
          <p:nvPr/>
        </p:nvSpPr>
        <p:spPr>
          <a:xfrm>
            <a:off x="1675011" y="1999050"/>
            <a:ext cx="8841978" cy="4225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4815" indent="-304815">
              <a:buAutoNum type="arabicPeriod"/>
            </a:pPr>
            <a:r>
              <a:rPr lang="en-MY" sz="1530" dirty="0">
                <a:solidFill>
                  <a:srgbClr val="56AFF0"/>
                </a:solidFill>
                <a:latin typeface="Poppins" pitchFamily="2" charset="77"/>
                <a:ea typeface="DengXian" panose="02010600030101010101" pitchFamily="2" charset="-122"/>
                <a:cs typeface="Poppins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Download ClassPoint for free</a:t>
            </a:r>
            <a:r>
              <a:rPr lang="en-MY" sz="1530" dirty="0">
                <a:solidFill>
                  <a:schemeClr val="bg1"/>
                </a:solidFill>
                <a:latin typeface="Poppins" pitchFamily="2" charset="77"/>
                <a:ea typeface="DengXian" panose="02010600030101010101" pitchFamily="2" charset="-122"/>
                <a:cs typeface="Poppins" pitchFamily="2" charset="77"/>
              </a:rPr>
              <a:t>.</a:t>
            </a:r>
          </a:p>
          <a:p>
            <a:pPr marL="304815" indent="-304815">
              <a:lnSpc>
                <a:spcPct val="150000"/>
              </a:lnSpc>
              <a:buFontTx/>
              <a:buAutoNum type="arabicPeriod"/>
            </a:pPr>
            <a:r>
              <a:rPr lang="en-US" sz="1530" dirty="0">
                <a:solidFill>
                  <a:schemeClr val="bg1"/>
                </a:solidFill>
                <a:latin typeface="Poppins"/>
              </a:rPr>
              <a:t>Fill in the team members’ names, survey questions and answers in the respective slides.</a:t>
            </a:r>
            <a:endParaRPr lang="en-US" sz="1530" b="1" dirty="0">
              <a:solidFill>
                <a:schemeClr val="bg1"/>
              </a:solidFill>
              <a:latin typeface="Poppins"/>
            </a:endParaRPr>
          </a:p>
          <a:p>
            <a:pPr marL="304815" indent="-304815">
              <a:buAutoNum type="arabicPeriod"/>
            </a:pPr>
            <a:r>
              <a:rPr lang="en-MY" sz="1533" dirty="0">
                <a:solidFill>
                  <a:schemeClr val="bg1"/>
                </a:solidFill>
                <a:latin typeface="Poppins" pitchFamily="2" charset="77"/>
                <a:ea typeface="DengXian" panose="02010600030101010101" pitchFamily="2" charset="-122"/>
                <a:cs typeface="Poppins" pitchFamily="2" charset="77"/>
              </a:rPr>
              <a:t>Choose from a wide selection of </a:t>
            </a:r>
            <a:r>
              <a:rPr lang="en-MY" sz="1533" dirty="0" err="1">
                <a:solidFill>
                  <a:schemeClr val="bg1"/>
                </a:solidFill>
                <a:latin typeface="Poppins" pitchFamily="2" charset="77"/>
                <a:ea typeface="DengXian" panose="02010600030101010101" pitchFamily="2" charset="-122"/>
                <a:cs typeface="Poppins" pitchFamily="2" charset="77"/>
              </a:rPr>
              <a:t>ClassPoint’s</a:t>
            </a:r>
            <a:r>
              <a:rPr lang="en-MY" sz="1533">
                <a:solidFill>
                  <a:schemeClr val="bg1"/>
                </a:solidFill>
                <a:latin typeface="Poppins" pitchFamily="2" charset="77"/>
                <a:ea typeface="DengXian" panose="02010600030101010101" pitchFamily="2" charset="-122"/>
                <a:cs typeface="Poppins" pitchFamily="2" charset="77"/>
              </a:rPr>
              <a:t> </a:t>
            </a:r>
            <a:r>
              <a:rPr lang="en-MY" sz="1533" b="1">
                <a:solidFill>
                  <a:schemeClr val="bg1"/>
                </a:solidFill>
                <a:latin typeface="Poppins" pitchFamily="2" charset="77"/>
                <a:ea typeface="DengXian" panose="02010600030101010101" pitchFamily="2" charset="-122"/>
                <a:cs typeface="Poppins" pitchFamily="2" charset="77"/>
              </a:rPr>
              <a:t>interactive quiz buttons</a:t>
            </a:r>
            <a:r>
              <a:rPr lang="en-MY" sz="1533">
                <a:solidFill>
                  <a:schemeClr val="bg1"/>
                </a:solidFill>
                <a:latin typeface="Poppins" pitchFamily="2" charset="77"/>
                <a:ea typeface="DengXian" panose="02010600030101010101" pitchFamily="2" charset="-122"/>
                <a:cs typeface="Poppins" pitchFamily="2" charset="77"/>
              </a:rPr>
              <a:t> at your PowerPoint ribbon and add them to your PowerPoint slides. (We recommend using Word Cloud and Fill in the Blanks for Family Feud </a:t>
            </a:r>
          </a:p>
          <a:p>
            <a:pPr marL="304815" indent="-304815">
              <a:buAutoNum type="arabicPeriod"/>
            </a:pPr>
            <a:endParaRPr lang="en-MY" sz="1533">
              <a:solidFill>
                <a:schemeClr val="bg1"/>
              </a:solidFill>
              <a:latin typeface="Poppins" pitchFamily="2" charset="77"/>
              <a:ea typeface="DengXian" panose="02010600030101010101" pitchFamily="2" charset="-122"/>
              <a:cs typeface="Poppins" pitchFamily="2" charset="77"/>
            </a:endParaRPr>
          </a:p>
          <a:p>
            <a:pPr marL="304815" indent="-304815">
              <a:buAutoNum type="arabicPeriod"/>
            </a:pPr>
            <a:endParaRPr lang="en-MY" sz="1533">
              <a:solidFill>
                <a:schemeClr val="bg1"/>
              </a:solidFill>
              <a:latin typeface="Poppins" pitchFamily="2" charset="77"/>
              <a:ea typeface="DengXian" panose="02010600030101010101" pitchFamily="2" charset="-122"/>
              <a:cs typeface="Poppins" pitchFamily="2" charset="77"/>
            </a:endParaRPr>
          </a:p>
          <a:p>
            <a:pPr marL="304815" indent="-304815">
              <a:buAutoNum type="arabicPeriod"/>
            </a:pPr>
            <a:endParaRPr lang="en-MY" sz="1533">
              <a:solidFill>
                <a:schemeClr val="bg1"/>
              </a:solidFill>
              <a:latin typeface="Poppins" pitchFamily="2" charset="77"/>
              <a:ea typeface="DengXian" panose="02010600030101010101" pitchFamily="2" charset="-122"/>
              <a:cs typeface="Poppins" pitchFamily="2" charset="77"/>
            </a:endParaRPr>
          </a:p>
          <a:p>
            <a:pPr marL="304815" indent="-304815">
              <a:buAutoNum type="arabicPeriod"/>
            </a:pPr>
            <a:endParaRPr lang="en-MY" sz="1533">
              <a:solidFill>
                <a:schemeClr val="bg1"/>
              </a:solidFill>
              <a:latin typeface="Poppins" pitchFamily="2" charset="77"/>
              <a:ea typeface="DengXian" panose="02010600030101010101" pitchFamily="2" charset="-122"/>
              <a:cs typeface="Poppins" pitchFamily="2" charset="77"/>
            </a:endParaRPr>
          </a:p>
          <a:p>
            <a:pPr marL="304815" indent="-304815">
              <a:buAutoNum type="arabicPeriod"/>
            </a:pPr>
            <a:endParaRPr lang="en-MY" sz="1533">
              <a:solidFill>
                <a:schemeClr val="bg1"/>
              </a:solidFill>
              <a:latin typeface="Poppins" pitchFamily="2" charset="77"/>
              <a:ea typeface="DengXian" panose="02010600030101010101" pitchFamily="2" charset="-122"/>
              <a:cs typeface="Poppins" pitchFamily="2" charset="77"/>
            </a:endParaRPr>
          </a:p>
          <a:p>
            <a:pPr marL="304815" indent="-304815">
              <a:buAutoNum type="arabicPeriod"/>
            </a:pPr>
            <a:endParaRPr lang="en-MY" sz="1533">
              <a:solidFill>
                <a:schemeClr val="bg1"/>
              </a:solidFill>
              <a:latin typeface="Poppins" pitchFamily="2" charset="77"/>
              <a:ea typeface="DengXian" panose="02010600030101010101" pitchFamily="2" charset="-122"/>
              <a:cs typeface="Poppins" pitchFamily="2" charset="77"/>
            </a:endParaRPr>
          </a:p>
          <a:p>
            <a:pPr marL="304815" indent="-304815">
              <a:buAutoNum type="arabicPeriod"/>
            </a:pPr>
            <a:endParaRPr lang="en-MY" sz="1533">
              <a:solidFill>
                <a:schemeClr val="bg1"/>
              </a:solidFill>
              <a:latin typeface="Poppins" pitchFamily="2" charset="77"/>
              <a:ea typeface="DengXian" panose="02010600030101010101" pitchFamily="2" charset="-122"/>
              <a:cs typeface="Poppins" pitchFamily="2" charset="77"/>
            </a:endParaRPr>
          </a:p>
          <a:p>
            <a:pPr marL="304815" indent="-304815">
              <a:buAutoNum type="arabicPeriod"/>
            </a:pPr>
            <a:r>
              <a:rPr lang="en-MY" sz="1533">
                <a:solidFill>
                  <a:schemeClr val="bg1"/>
                </a:solidFill>
                <a:latin typeface="Poppins" pitchFamily="2" charset="77"/>
                <a:ea typeface="DengXian" panose="02010600030101010101" pitchFamily="2" charset="-122"/>
                <a:cs typeface="Poppins" pitchFamily="2" charset="77"/>
              </a:rPr>
              <a:t>Enter slideshow mode to start playing. To start the quiz, click on </a:t>
            </a:r>
            <a:r>
              <a:rPr lang="en-MY" sz="1533" err="1">
                <a:solidFill>
                  <a:schemeClr val="bg1"/>
                </a:solidFill>
                <a:latin typeface="Poppins" pitchFamily="2" charset="77"/>
                <a:ea typeface="DengXian" panose="02010600030101010101" pitchFamily="2" charset="-122"/>
                <a:cs typeface="Poppins" pitchFamily="2" charset="77"/>
              </a:rPr>
              <a:t>ClassPoint’s</a:t>
            </a:r>
            <a:r>
              <a:rPr lang="en-MY" sz="1533">
                <a:solidFill>
                  <a:schemeClr val="bg1"/>
                </a:solidFill>
                <a:latin typeface="Poppins" pitchFamily="2" charset="77"/>
                <a:ea typeface="DengXian" panose="02010600030101010101" pitchFamily="2" charset="-122"/>
                <a:cs typeface="Poppins" pitchFamily="2" charset="77"/>
              </a:rPr>
              <a:t> quiz buttons. Invite participants to join using </a:t>
            </a:r>
            <a:r>
              <a:rPr lang="en-MY" sz="1533">
                <a:solidFill>
                  <a:srgbClr val="56AFF0"/>
                </a:solidFill>
                <a:latin typeface="Poppins" pitchFamily="2" charset="77"/>
                <a:ea typeface="DengXian" panose="02010600030101010101" pitchFamily="2" charset="-122"/>
                <a:cs typeface="Poppins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www.classpoint.app</a:t>
            </a:r>
            <a:r>
              <a:rPr lang="en-MY" sz="1533">
                <a:solidFill>
                  <a:schemeClr val="bg1"/>
                </a:solidFill>
                <a:latin typeface="Poppins" pitchFamily="2" charset="77"/>
                <a:ea typeface="DengXian" panose="02010600030101010101" pitchFamily="2" charset="-122"/>
                <a:cs typeface="Poppins" pitchFamily="2" charset="77"/>
              </a:rPr>
              <a:t>. </a:t>
            </a:r>
          </a:p>
          <a:p>
            <a:pPr marL="304815" indent="-304815">
              <a:lnSpc>
                <a:spcPct val="150000"/>
              </a:lnSpc>
              <a:buAutoNum type="arabicPeriod"/>
            </a:pPr>
            <a:r>
              <a:rPr lang="en-MY" sz="1533">
                <a:solidFill>
                  <a:schemeClr val="bg1"/>
                </a:solidFill>
                <a:latin typeface="Poppins" pitchFamily="2" charset="77"/>
                <a:ea typeface="DengXian" panose="02010600030101010101" pitchFamily="2" charset="-122"/>
                <a:cs typeface="Poppins" pitchFamily="2" charset="77"/>
              </a:rPr>
              <a:t>Reveal the answers one by one using </a:t>
            </a:r>
            <a:r>
              <a:rPr lang="en-MY" sz="1533" b="1" err="1">
                <a:solidFill>
                  <a:schemeClr val="bg1"/>
                </a:solidFill>
                <a:latin typeface="Poppins" pitchFamily="2" charset="77"/>
                <a:ea typeface="DengXian" panose="02010600030101010101" pitchFamily="2" charset="-122"/>
                <a:cs typeface="Poppins" pitchFamily="2" charset="77"/>
              </a:rPr>
              <a:t>ClassPoint’s</a:t>
            </a:r>
            <a:r>
              <a:rPr lang="en-MY" sz="1533" b="1">
                <a:solidFill>
                  <a:schemeClr val="bg1"/>
                </a:solidFill>
                <a:latin typeface="Poppins" pitchFamily="2" charset="77"/>
                <a:ea typeface="DengXian" panose="02010600030101010101" pitchFamily="2" charset="-122"/>
                <a:cs typeface="Poppins" pitchFamily="2" charset="77"/>
              </a:rPr>
              <a:t> Draggable Objects</a:t>
            </a:r>
            <a:r>
              <a:rPr lang="en-MY" sz="1533">
                <a:solidFill>
                  <a:schemeClr val="bg1"/>
                </a:solidFill>
                <a:latin typeface="Poppins" pitchFamily="2" charset="77"/>
                <a:ea typeface="DengXian" panose="02010600030101010101" pitchFamily="2" charset="-122"/>
                <a:cs typeface="Poppins" pitchFamily="2" charset="77"/>
              </a:rPr>
              <a:t>.</a:t>
            </a:r>
          </a:p>
          <a:p>
            <a:endParaRPr lang="en-MY" sz="1533">
              <a:solidFill>
                <a:schemeClr val="bg1"/>
              </a:solidFill>
              <a:latin typeface="Poppins" pitchFamily="2" charset="77"/>
              <a:ea typeface="DengXian" panose="02010600030101010101" pitchFamily="2" charset="-122"/>
              <a:cs typeface="Poppins" pitchFamily="2" charset="77"/>
            </a:endParaRPr>
          </a:p>
          <a:p>
            <a:endParaRPr lang="en-US" sz="1600">
              <a:solidFill>
                <a:schemeClr val="bg1"/>
              </a:solidFill>
              <a:latin typeface="Poppin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9EF159E-0C17-89FC-F589-83527B3E2FE8}"/>
              </a:ext>
            </a:extLst>
          </p:cNvPr>
          <p:cNvGrpSpPr/>
          <p:nvPr/>
        </p:nvGrpSpPr>
        <p:grpSpPr>
          <a:xfrm>
            <a:off x="2161673" y="3580608"/>
            <a:ext cx="6669606" cy="1062719"/>
            <a:chOff x="741681" y="3237319"/>
            <a:chExt cx="10004409" cy="159407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EE0AF67-EF67-3135-1005-030002B817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1681" y="3237319"/>
              <a:ext cx="10004409" cy="1594079"/>
            </a:xfrm>
            <a:prstGeom prst="roundRect">
              <a:avLst>
                <a:gd name="adj" fmla="val 8871"/>
              </a:avLst>
            </a:prstGeom>
            <a:effectLst>
              <a:outerShdw blurRad="190500" algn="ctr" rotWithShape="0">
                <a:schemeClr val="tx1">
                  <a:alpha val="35000"/>
                </a:schemeClr>
              </a:outerShdw>
            </a:effec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395C619-D63A-8EA3-B9A5-D4D140F07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05088" y="3854826"/>
              <a:ext cx="428642" cy="803704"/>
            </a:xfrm>
            <a:prstGeom prst="rect">
              <a:avLst/>
            </a:prstGeom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DC6A334D-1A9F-D2C5-27EC-2C8836F83835}"/>
              </a:ext>
            </a:extLst>
          </p:cNvPr>
          <p:cNvSpPr/>
          <p:nvPr/>
        </p:nvSpPr>
        <p:spPr>
          <a:xfrm>
            <a:off x="2455334" y="3907073"/>
            <a:ext cx="2844800" cy="807085"/>
          </a:xfrm>
          <a:prstGeom prst="rect">
            <a:avLst/>
          </a:prstGeom>
          <a:noFill/>
          <a:ln w="76200">
            <a:solidFill>
              <a:srgbClr val="2A37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200"/>
          </a:p>
        </p:txBody>
      </p:sp>
    </p:spTree>
    <p:extLst>
      <p:ext uri="{BB962C8B-B14F-4D97-AF65-F5344CB8AC3E}">
        <p14:creationId xmlns:p14="http://schemas.microsoft.com/office/powerpoint/2010/main" val="1043293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 shot of a screen&#10;&#10;Description automatically generated">
            <a:extLst>
              <a:ext uri="{FF2B5EF4-FFF2-40B4-BE49-F238E27FC236}">
                <a16:creationId xmlns:a16="http://schemas.microsoft.com/office/drawing/2014/main" id="{C0E9A7AA-8EDF-D716-5414-5089F41545B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46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Background">
            <a:extLst>
              <a:ext uri="{FF2B5EF4-FFF2-40B4-BE49-F238E27FC236}">
                <a16:creationId xmlns:a16="http://schemas.microsoft.com/office/drawing/2014/main" id="{522AA298-E23F-2003-F4A7-7E1F00A302F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F1C">
              <a:alpha val="673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34" name="Black Box">
            <a:extLst>
              <a:ext uri="{FF2B5EF4-FFF2-40B4-BE49-F238E27FC236}">
                <a16:creationId xmlns:a16="http://schemas.microsoft.com/office/drawing/2014/main" id="{714BEF95-032E-DB2A-69FB-444C36A3ADA0}"/>
              </a:ext>
            </a:extLst>
          </p:cNvPr>
          <p:cNvSpPr/>
          <p:nvPr/>
        </p:nvSpPr>
        <p:spPr>
          <a:xfrm>
            <a:off x="3994813" y="977385"/>
            <a:ext cx="4202372" cy="923405"/>
          </a:xfrm>
          <a:prstGeom prst="roundRect">
            <a:avLst>
              <a:gd name="adj" fmla="val 24455"/>
            </a:avLst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6" name="Orange Box">
            <a:extLst>
              <a:ext uri="{FF2B5EF4-FFF2-40B4-BE49-F238E27FC236}">
                <a16:creationId xmlns:a16="http://schemas.microsoft.com/office/drawing/2014/main" id="{2EBEB907-2859-745C-7FEA-26B6C416FEA6}"/>
              </a:ext>
            </a:extLst>
          </p:cNvPr>
          <p:cNvSpPr/>
          <p:nvPr/>
        </p:nvSpPr>
        <p:spPr>
          <a:xfrm>
            <a:off x="4100985" y="1086986"/>
            <a:ext cx="3990027" cy="704204"/>
          </a:xfrm>
          <a:prstGeom prst="roundRect">
            <a:avLst>
              <a:gd name="adj" fmla="val 24325"/>
            </a:avLst>
          </a:prstGeom>
          <a:solidFill>
            <a:schemeClr val="tx1">
              <a:alpha val="90000"/>
            </a:schemeClr>
          </a:solidFill>
          <a:ln w="762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000" b="1">
                <a:latin typeface="Poppins" pitchFamily="2" charset="77"/>
                <a:cs typeface="Poppins" pitchFamily="2" charset="77"/>
              </a:rPr>
              <a:t>Question</a:t>
            </a:r>
          </a:p>
        </p:txBody>
      </p:sp>
      <p:sp>
        <p:nvSpPr>
          <p:cNvPr id="190" name="Rechteck 189">
            <a:extLst>
              <a:ext uri="{FF2B5EF4-FFF2-40B4-BE49-F238E27FC236}">
                <a16:creationId xmlns:a16="http://schemas.microsoft.com/office/drawing/2014/main" id="{DB8EED81-CF8C-CA71-7DDE-5FAFB123FC89}"/>
              </a:ext>
            </a:extLst>
          </p:cNvPr>
          <p:cNvSpPr/>
          <p:nvPr/>
        </p:nvSpPr>
        <p:spPr>
          <a:xfrm>
            <a:off x="1661548" y="2138274"/>
            <a:ext cx="3348423" cy="65509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1" name="Rechteck 190">
            <a:extLst>
              <a:ext uri="{FF2B5EF4-FFF2-40B4-BE49-F238E27FC236}">
                <a16:creationId xmlns:a16="http://schemas.microsoft.com/office/drawing/2014/main" id="{2E94BF61-1770-B8C2-CC62-FE7CA98FC759}"/>
              </a:ext>
            </a:extLst>
          </p:cNvPr>
          <p:cNvSpPr/>
          <p:nvPr/>
        </p:nvSpPr>
        <p:spPr>
          <a:xfrm>
            <a:off x="1739419" y="2214018"/>
            <a:ext cx="3149611" cy="503601"/>
          </a:xfrm>
          <a:prstGeom prst="rect">
            <a:avLst/>
          </a:prstGeom>
          <a:solidFill>
            <a:srgbClr val="000F1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300000"/>
              </a:lnSpc>
            </a:pPr>
            <a:r>
              <a:rPr lang="de-DE" sz="1600" b="1">
                <a:latin typeface="Poppins" pitchFamily="2" charset="77"/>
                <a:cs typeface="Poppins" pitchFamily="2" charset="77"/>
              </a:rPr>
              <a:t>Name</a:t>
            </a:r>
          </a:p>
          <a:p>
            <a:pPr algn="ctr"/>
            <a:endParaRPr lang="de-AT" sz="1600" b="1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" name="Rechteck 189">
            <a:extLst>
              <a:ext uri="{FF2B5EF4-FFF2-40B4-BE49-F238E27FC236}">
                <a16:creationId xmlns:a16="http://schemas.microsoft.com/office/drawing/2014/main" id="{B14FE28B-7E5C-DBE4-B368-3DEBDF6D01BE}"/>
              </a:ext>
            </a:extLst>
          </p:cNvPr>
          <p:cNvSpPr/>
          <p:nvPr/>
        </p:nvSpPr>
        <p:spPr>
          <a:xfrm>
            <a:off x="7227461" y="2151526"/>
            <a:ext cx="3348423" cy="65509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Rechteck 190">
            <a:extLst>
              <a:ext uri="{FF2B5EF4-FFF2-40B4-BE49-F238E27FC236}">
                <a16:creationId xmlns:a16="http://schemas.microsoft.com/office/drawing/2014/main" id="{A8A134E5-DFF1-54EF-7C9E-20E2BFBA20A2}"/>
              </a:ext>
            </a:extLst>
          </p:cNvPr>
          <p:cNvSpPr/>
          <p:nvPr/>
        </p:nvSpPr>
        <p:spPr>
          <a:xfrm>
            <a:off x="7305332" y="2227270"/>
            <a:ext cx="3149611" cy="503601"/>
          </a:xfrm>
          <a:prstGeom prst="rect">
            <a:avLst/>
          </a:prstGeom>
          <a:solidFill>
            <a:srgbClr val="000F1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300000"/>
              </a:lnSpc>
            </a:pPr>
            <a:r>
              <a:rPr lang="de-DE" sz="1600" b="1">
                <a:latin typeface="Poppins" pitchFamily="2" charset="77"/>
                <a:cs typeface="Poppins" pitchFamily="2" charset="77"/>
              </a:rPr>
              <a:t>Name</a:t>
            </a:r>
          </a:p>
          <a:p>
            <a:pPr algn="ctr"/>
            <a:endParaRPr lang="de-AT" sz="1600" b="1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EC6C37-EBF8-8408-472A-E1B6782539EE}"/>
              </a:ext>
            </a:extLst>
          </p:cNvPr>
          <p:cNvSpPr txBox="1"/>
          <p:nvPr/>
        </p:nvSpPr>
        <p:spPr>
          <a:xfrm>
            <a:off x="5680935" y="2136307"/>
            <a:ext cx="8755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s-MY" sz="4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VS</a:t>
            </a:r>
          </a:p>
        </p:txBody>
      </p:sp>
      <p:grpSp>
        <p:nvGrpSpPr>
          <p:cNvPr id="16" name="Gruppieren 1">
            <a:extLst>
              <a:ext uri="{FF2B5EF4-FFF2-40B4-BE49-F238E27FC236}">
                <a16:creationId xmlns:a16="http://schemas.microsoft.com/office/drawing/2014/main" id="{6ABF48A4-2D08-69A9-2F65-B9B501FCB725}"/>
              </a:ext>
            </a:extLst>
          </p:cNvPr>
          <p:cNvGrpSpPr>
            <a:grpSpLocks/>
          </p:cNvGrpSpPr>
          <p:nvPr/>
        </p:nvGrpSpPr>
        <p:grpSpPr>
          <a:xfrm>
            <a:off x="2936782" y="3084988"/>
            <a:ext cx="6274971" cy="2994410"/>
            <a:chOff x="2146174" y="2308981"/>
            <a:chExt cx="7899652" cy="3769706"/>
          </a:xfrm>
        </p:grpSpPr>
        <p:sp>
          <p:nvSpPr>
            <p:cNvPr id="17" name="Rechteck: abgerundete Ecken 186">
              <a:extLst>
                <a:ext uri="{FF2B5EF4-FFF2-40B4-BE49-F238E27FC236}">
                  <a16:creationId xmlns:a16="http://schemas.microsoft.com/office/drawing/2014/main" id="{7DAFDBE7-FEDB-0632-6F9F-954CC4181731}"/>
                </a:ext>
              </a:extLst>
            </p:cNvPr>
            <p:cNvSpPr>
              <a:spLocks/>
            </p:cNvSpPr>
            <p:nvPr/>
          </p:nvSpPr>
          <p:spPr>
            <a:xfrm>
              <a:off x="2146174" y="2308981"/>
              <a:ext cx="7899652" cy="3769706"/>
            </a:xfrm>
            <a:prstGeom prst="roundRect">
              <a:avLst>
                <a:gd name="adj" fmla="val 10338"/>
              </a:avLst>
            </a:prstGeom>
            <a:solidFill>
              <a:schemeClr val="tx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8" name="Rechteck: abgerundete Ecken 187">
              <a:extLst>
                <a:ext uri="{FF2B5EF4-FFF2-40B4-BE49-F238E27FC236}">
                  <a16:creationId xmlns:a16="http://schemas.microsoft.com/office/drawing/2014/main" id="{3E8EE502-F746-F44E-6BDE-144A78B0BC92}"/>
                </a:ext>
              </a:extLst>
            </p:cNvPr>
            <p:cNvSpPr>
              <a:spLocks/>
            </p:cNvSpPr>
            <p:nvPr/>
          </p:nvSpPr>
          <p:spPr>
            <a:xfrm>
              <a:off x="2291344" y="2488471"/>
              <a:ext cx="7609312" cy="3401553"/>
            </a:xfrm>
            <a:prstGeom prst="roundRect">
              <a:avLst>
                <a:gd name="adj" fmla="val 7925"/>
              </a:avLst>
            </a:prstGeom>
            <a:solidFill>
              <a:schemeClr val="tx1">
                <a:alpha val="60000"/>
              </a:schemeClr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19" name="Answer 1 Background">
            <a:extLst>
              <a:ext uri="{FF2B5EF4-FFF2-40B4-BE49-F238E27FC236}">
                <a16:creationId xmlns:a16="http://schemas.microsoft.com/office/drawing/2014/main" id="{7C6CF07D-F05C-0248-CC82-B8F061277C00}"/>
              </a:ext>
            </a:extLst>
          </p:cNvPr>
          <p:cNvSpPr/>
          <p:nvPr/>
        </p:nvSpPr>
        <p:spPr>
          <a:xfrm>
            <a:off x="3185535" y="3434463"/>
            <a:ext cx="2831634" cy="65509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4" name="Answer 2 Background">
            <a:extLst>
              <a:ext uri="{FF2B5EF4-FFF2-40B4-BE49-F238E27FC236}">
                <a16:creationId xmlns:a16="http://schemas.microsoft.com/office/drawing/2014/main" id="{9A8233A1-97E7-D75A-65C1-A2E76CC91DE7}"/>
              </a:ext>
            </a:extLst>
          </p:cNvPr>
          <p:cNvSpPr/>
          <p:nvPr/>
        </p:nvSpPr>
        <p:spPr>
          <a:xfrm>
            <a:off x="3185535" y="4248667"/>
            <a:ext cx="2831634" cy="65509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9" name="Answer 3 Background">
            <a:extLst>
              <a:ext uri="{FF2B5EF4-FFF2-40B4-BE49-F238E27FC236}">
                <a16:creationId xmlns:a16="http://schemas.microsoft.com/office/drawing/2014/main" id="{23AC51F0-45B4-BE6F-4863-019573AAE68F}"/>
              </a:ext>
            </a:extLst>
          </p:cNvPr>
          <p:cNvSpPr/>
          <p:nvPr/>
        </p:nvSpPr>
        <p:spPr>
          <a:xfrm>
            <a:off x="3166254" y="5063465"/>
            <a:ext cx="2831634" cy="65509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5" name="Answer 4 Background">
            <a:extLst>
              <a:ext uri="{FF2B5EF4-FFF2-40B4-BE49-F238E27FC236}">
                <a16:creationId xmlns:a16="http://schemas.microsoft.com/office/drawing/2014/main" id="{6FE1518F-8A61-4C7D-856A-0D5D72D45841}"/>
              </a:ext>
            </a:extLst>
          </p:cNvPr>
          <p:cNvSpPr/>
          <p:nvPr/>
        </p:nvSpPr>
        <p:spPr>
          <a:xfrm>
            <a:off x="6150650" y="3434463"/>
            <a:ext cx="2831634" cy="65509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0" name="Answer 5 Background">
            <a:extLst>
              <a:ext uri="{FF2B5EF4-FFF2-40B4-BE49-F238E27FC236}">
                <a16:creationId xmlns:a16="http://schemas.microsoft.com/office/drawing/2014/main" id="{EBD0D2C3-8E48-8FD3-EBD4-90432628A534}"/>
              </a:ext>
            </a:extLst>
          </p:cNvPr>
          <p:cNvSpPr/>
          <p:nvPr/>
        </p:nvSpPr>
        <p:spPr>
          <a:xfrm>
            <a:off x="6150650" y="4248667"/>
            <a:ext cx="2831634" cy="65509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5" name="Answer 6 Background">
            <a:extLst>
              <a:ext uri="{FF2B5EF4-FFF2-40B4-BE49-F238E27FC236}">
                <a16:creationId xmlns:a16="http://schemas.microsoft.com/office/drawing/2014/main" id="{09535D17-117A-3F85-2D8E-2A5F16F03D49}"/>
              </a:ext>
            </a:extLst>
          </p:cNvPr>
          <p:cNvSpPr/>
          <p:nvPr/>
        </p:nvSpPr>
        <p:spPr>
          <a:xfrm>
            <a:off x="6131368" y="5063466"/>
            <a:ext cx="2831634" cy="65509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223" name="Answer 1">
            <a:extLst>
              <a:ext uri="{FF2B5EF4-FFF2-40B4-BE49-F238E27FC236}">
                <a16:creationId xmlns:a16="http://schemas.microsoft.com/office/drawing/2014/main" id="{80F1557F-B405-22BE-D261-805ECE32FAF4}"/>
              </a:ext>
            </a:extLst>
          </p:cNvPr>
          <p:cNvGrpSpPr/>
          <p:nvPr/>
        </p:nvGrpSpPr>
        <p:grpSpPr>
          <a:xfrm>
            <a:off x="3263406" y="3510207"/>
            <a:ext cx="2677251" cy="503601"/>
            <a:chOff x="3263406" y="3510207"/>
            <a:chExt cx="2677251" cy="503601"/>
          </a:xfrm>
        </p:grpSpPr>
        <p:sp>
          <p:nvSpPr>
            <p:cNvPr id="20" name="Answer Text 1">
              <a:extLst>
                <a:ext uri="{FF2B5EF4-FFF2-40B4-BE49-F238E27FC236}">
                  <a16:creationId xmlns:a16="http://schemas.microsoft.com/office/drawing/2014/main" id="{6FB638CA-A66A-3064-CA8E-12693DE35BFB}"/>
                </a:ext>
              </a:extLst>
            </p:cNvPr>
            <p:cNvSpPr/>
            <p:nvPr/>
          </p:nvSpPr>
          <p:spPr>
            <a:xfrm>
              <a:off x="3263406" y="3510207"/>
              <a:ext cx="2663506" cy="503601"/>
            </a:xfrm>
            <a:prstGeom prst="rect">
              <a:avLst/>
            </a:prstGeom>
            <a:gradFill flip="none" rotWithShape="1">
              <a:gsLst>
                <a:gs pos="0">
                  <a:srgbClr val="002060"/>
                </a:gs>
                <a:gs pos="92000">
                  <a:schemeClr val="accent1">
                    <a:lumMod val="97000"/>
                    <a:lumOff val="3000"/>
                  </a:schemeClr>
                </a:gs>
              </a:gsLst>
              <a:lin ang="16200000" scaled="0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300000"/>
                </a:lnSpc>
              </a:pPr>
              <a:r>
                <a:rPr lang="de-DE" sz="1600" b="1" dirty="0">
                  <a:latin typeface="Poppins" pitchFamily="2" charset="77"/>
                  <a:cs typeface="Poppins" pitchFamily="2" charset="77"/>
                </a:rPr>
                <a:t>Answer 1</a:t>
              </a:r>
            </a:p>
            <a:p>
              <a:pPr algn="ctr"/>
              <a:endParaRPr lang="de-AT" sz="1600" b="1" dirty="0"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21" name="Square">
              <a:extLst>
                <a:ext uri="{FF2B5EF4-FFF2-40B4-BE49-F238E27FC236}">
                  <a16:creationId xmlns:a16="http://schemas.microsoft.com/office/drawing/2014/main" id="{D7E4BFAC-2D92-6269-8747-A76D3E2DEF68}"/>
                </a:ext>
              </a:extLst>
            </p:cNvPr>
            <p:cNvSpPr/>
            <p:nvPr/>
          </p:nvSpPr>
          <p:spPr>
            <a:xfrm>
              <a:off x="5368089" y="3527393"/>
              <a:ext cx="544484" cy="47074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22" name="Line">
              <a:extLst>
                <a:ext uri="{FF2B5EF4-FFF2-40B4-BE49-F238E27FC236}">
                  <a16:creationId xmlns:a16="http://schemas.microsoft.com/office/drawing/2014/main" id="{1730DCF4-F6D8-1109-9F33-9D2F59686C7D}"/>
                </a:ext>
              </a:extLst>
            </p:cNvPr>
            <p:cNvCxnSpPr>
              <a:cxnSpLocks/>
            </p:cNvCxnSpPr>
            <p:nvPr/>
          </p:nvCxnSpPr>
          <p:spPr>
            <a:xfrm>
              <a:off x="5370242" y="3523118"/>
              <a:ext cx="0" cy="47502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Line">
              <a:extLst>
                <a:ext uri="{FF2B5EF4-FFF2-40B4-BE49-F238E27FC236}">
                  <a16:creationId xmlns:a16="http://schemas.microsoft.com/office/drawing/2014/main" id="{77DEBDFE-EE95-AC08-98EA-B2665606945F}"/>
                </a:ext>
              </a:extLst>
            </p:cNvPr>
            <p:cNvCxnSpPr>
              <a:cxnSpLocks/>
            </p:cNvCxnSpPr>
            <p:nvPr/>
          </p:nvCxnSpPr>
          <p:spPr>
            <a:xfrm>
              <a:off x="5911780" y="3523806"/>
              <a:ext cx="0" cy="47502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 1">
              <a:extLst>
                <a:ext uri="{FF2B5EF4-FFF2-40B4-BE49-F238E27FC236}">
                  <a16:creationId xmlns:a16="http://schemas.microsoft.com/office/drawing/2014/main" id="{D53CC03C-6F2E-26CB-0D85-C966CCDB4BC5}"/>
                </a:ext>
              </a:extLst>
            </p:cNvPr>
            <p:cNvSpPr txBox="1"/>
            <p:nvPr/>
          </p:nvSpPr>
          <p:spPr>
            <a:xfrm>
              <a:off x="5399477" y="3593228"/>
              <a:ext cx="5411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600" b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50</a:t>
              </a:r>
            </a:p>
          </p:txBody>
        </p:sp>
      </p:grpSp>
      <p:grpSp>
        <p:nvGrpSpPr>
          <p:cNvPr id="224" name="Answer 2">
            <a:extLst>
              <a:ext uri="{FF2B5EF4-FFF2-40B4-BE49-F238E27FC236}">
                <a16:creationId xmlns:a16="http://schemas.microsoft.com/office/drawing/2014/main" id="{E830C5BA-77C6-CAE4-689B-340415BF68C3}"/>
              </a:ext>
            </a:extLst>
          </p:cNvPr>
          <p:cNvGrpSpPr/>
          <p:nvPr/>
        </p:nvGrpSpPr>
        <p:grpSpPr>
          <a:xfrm>
            <a:off x="3263406" y="4324412"/>
            <a:ext cx="2663506" cy="503601"/>
            <a:chOff x="3263406" y="4324412"/>
            <a:chExt cx="2663506" cy="503601"/>
          </a:xfrm>
        </p:grpSpPr>
        <p:sp>
          <p:nvSpPr>
            <p:cNvPr id="25" name="Answer Text 2">
              <a:extLst>
                <a:ext uri="{FF2B5EF4-FFF2-40B4-BE49-F238E27FC236}">
                  <a16:creationId xmlns:a16="http://schemas.microsoft.com/office/drawing/2014/main" id="{6C7C1DEA-9750-A6D2-0B87-A04010DE40FE}"/>
                </a:ext>
              </a:extLst>
            </p:cNvPr>
            <p:cNvSpPr/>
            <p:nvPr/>
          </p:nvSpPr>
          <p:spPr>
            <a:xfrm>
              <a:off x="3263406" y="4324412"/>
              <a:ext cx="2663506" cy="503601"/>
            </a:xfrm>
            <a:prstGeom prst="rect">
              <a:avLst/>
            </a:prstGeom>
            <a:gradFill flip="none" rotWithShape="1">
              <a:gsLst>
                <a:gs pos="0">
                  <a:srgbClr val="002060"/>
                </a:gs>
                <a:gs pos="92000">
                  <a:schemeClr val="accent1">
                    <a:lumMod val="97000"/>
                    <a:lumOff val="3000"/>
                  </a:schemeClr>
                </a:gs>
              </a:gsLst>
              <a:lin ang="16200000" scaled="0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300000"/>
                </a:lnSpc>
              </a:pPr>
              <a:r>
                <a:rPr lang="de-DE" sz="1600" b="1" dirty="0">
                  <a:latin typeface="Poppins" pitchFamily="2" charset="77"/>
                  <a:cs typeface="Poppins" pitchFamily="2" charset="77"/>
                </a:rPr>
                <a:t>Answer 2</a:t>
              </a:r>
            </a:p>
            <a:p>
              <a:pPr algn="ctr"/>
              <a:endParaRPr lang="de-AT" sz="1600" b="1" dirty="0"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26" name="Square">
              <a:extLst>
                <a:ext uri="{FF2B5EF4-FFF2-40B4-BE49-F238E27FC236}">
                  <a16:creationId xmlns:a16="http://schemas.microsoft.com/office/drawing/2014/main" id="{893A1932-4C94-BF28-1E3C-F030EB242FE3}"/>
                </a:ext>
              </a:extLst>
            </p:cNvPr>
            <p:cNvSpPr/>
            <p:nvPr/>
          </p:nvSpPr>
          <p:spPr>
            <a:xfrm>
              <a:off x="5368089" y="4343191"/>
              <a:ext cx="544484" cy="4690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27" name="Line">
              <a:extLst>
                <a:ext uri="{FF2B5EF4-FFF2-40B4-BE49-F238E27FC236}">
                  <a16:creationId xmlns:a16="http://schemas.microsoft.com/office/drawing/2014/main" id="{9EAEAEE7-AC3A-CF25-B1D3-0F470D263BF1}"/>
                </a:ext>
              </a:extLst>
            </p:cNvPr>
            <p:cNvCxnSpPr>
              <a:cxnSpLocks/>
            </p:cNvCxnSpPr>
            <p:nvPr/>
          </p:nvCxnSpPr>
          <p:spPr>
            <a:xfrm>
              <a:off x="5370242" y="4338460"/>
              <a:ext cx="0" cy="47502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Line">
              <a:extLst>
                <a:ext uri="{FF2B5EF4-FFF2-40B4-BE49-F238E27FC236}">
                  <a16:creationId xmlns:a16="http://schemas.microsoft.com/office/drawing/2014/main" id="{5E3D32E1-E0C0-93C8-0767-31E091DDCE40}"/>
                </a:ext>
              </a:extLst>
            </p:cNvPr>
            <p:cNvCxnSpPr>
              <a:cxnSpLocks/>
            </p:cNvCxnSpPr>
            <p:nvPr/>
          </p:nvCxnSpPr>
          <p:spPr>
            <a:xfrm>
              <a:off x="5911780" y="4338011"/>
              <a:ext cx="0" cy="47502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 2">
              <a:extLst>
                <a:ext uri="{FF2B5EF4-FFF2-40B4-BE49-F238E27FC236}">
                  <a16:creationId xmlns:a16="http://schemas.microsoft.com/office/drawing/2014/main" id="{3D5BEB21-B3AD-25E1-BAA3-ED4938687448}"/>
                </a:ext>
              </a:extLst>
            </p:cNvPr>
            <p:cNvSpPr txBox="1"/>
            <p:nvPr/>
          </p:nvSpPr>
          <p:spPr>
            <a:xfrm>
              <a:off x="5417062" y="4405859"/>
              <a:ext cx="4447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600" b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30</a:t>
              </a:r>
            </a:p>
          </p:txBody>
        </p:sp>
      </p:grpSp>
      <p:grpSp>
        <p:nvGrpSpPr>
          <p:cNvPr id="225" name="Answer 3">
            <a:extLst>
              <a:ext uri="{FF2B5EF4-FFF2-40B4-BE49-F238E27FC236}">
                <a16:creationId xmlns:a16="http://schemas.microsoft.com/office/drawing/2014/main" id="{D3F6AF9D-EB06-DCA6-E769-5B908BE6AA86}"/>
              </a:ext>
            </a:extLst>
          </p:cNvPr>
          <p:cNvGrpSpPr/>
          <p:nvPr/>
        </p:nvGrpSpPr>
        <p:grpSpPr>
          <a:xfrm>
            <a:off x="3244124" y="5139210"/>
            <a:ext cx="2663506" cy="503601"/>
            <a:chOff x="3244124" y="5139210"/>
            <a:chExt cx="2663506" cy="503601"/>
          </a:xfrm>
        </p:grpSpPr>
        <p:sp>
          <p:nvSpPr>
            <p:cNvPr id="31" name="Answer Text 3">
              <a:extLst>
                <a:ext uri="{FF2B5EF4-FFF2-40B4-BE49-F238E27FC236}">
                  <a16:creationId xmlns:a16="http://schemas.microsoft.com/office/drawing/2014/main" id="{EC0B508A-9D3E-586A-E28D-57A362EF784C}"/>
                </a:ext>
              </a:extLst>
            </p:cNvPr>
            <p:cNvSpPr/>
            <p:nvPr/>
          </p:nvSpPr>
          <p:spPr>
            <a:xfrm>
              <a:off x="3244124" y="5139210"/>
              <a:ext cx="2663506" cy="503601"/>
            </a:xfrm>
            <a:prstGeom prst="rect">
              <a:avLst/>
            </a:prstGeom>
            <a:gradFill flip="none" rotWithShape="1">
              <a:gsLst>
                <a:gs pos="0">
                  <a:srgbClr val="002060"/>
                </a:gs>
                <a:gs pos="92000">
                  <a:schemeClr val="accent1">
                    <a:lumMod val="97000"/>
                    <a:lumOff val="3000"/>
                  </a:schemeClr>
                </a:gs>
              </a:gsLst>
              <a:lin ang="16200000" scaled="0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300000"/>
                </a:lnSpc>
              </a:pPr>
              <a:r>
                <a:rPr lang="de-DE" sz="1600" b="1" dirty="0">
                  <a:latin typeface="Poppins" pitchFamily="2" charset="77"/>
                  <a:cs typeface="Poppins" pitchFamily="2" charset="77"/>
                </a:rPr>
                <a:t>Answer 3</a:t>
              </a:r>
            </a:p>
            <a:p>
              <a:pPr algn="ctr"/>
              <a:endParaRPr lang="de-AT" sz="1600" b="1" dirty="0"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32" name="Square">
              <a:extLst>
                <a:ext uri="{FF2B5EF4-FFF2-40B4-BE49-F238E27FC236}">
                  <a16:creationId xmlns:a16="http://schemas.microsoft.com/office/drawing/2014/main" id="{A8AAE80D-1D5D-B16B-9683-1DC3376371F3}"/>
                </a:ext>
              </a:extLst>
            </p:cNvPr>
            <p:cNvSpPr/>
            <p:nvPr/>
          </p:nvSpPr>
          <p:spPr>
            <a:xfrm>
              <a:off x="5348808" y="5153989"/>
              <a:ext cx="544484" cy="4750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33" name="Line">
              <a:extLst>
                <a:ext uri="{FF2B5EF4-FFF2-40B4-BE49-F238E27FC236}">
                  <a16:creationId xmlns:a16="http://schemas.microsoft.com/office/drawing/2014/main" id="{67C46E32-B35D-05A3-9B88-556DDBC16DF1}"/>
                </a:ext>
              </a:extLst>
            </p:cNvPr>
            <p:cNvCxnSpPr>
              <a:cxnSpLocks/>
            </p:cNvCxnSpPr>
            <p:nvPr/>
          </p:nvCxnSpPr>
          <p:spPr>
            <a:xfrm>
              <a:off x="5348877" y="5154892"/>
              <a:ext cx="0" cy="47502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e">
              <a:extLst>
                <a:ext uri="{FF2B5EF4-FFF2-40B4-BE49-F238E27FC236}">
                  <a16:creationId xmlns:a16="http://schemas.microsoft.com/office/drawing/2014/main" id="{CA969800-D07C-1C82-1FA1-4A9846429E77}"/>
                </a:ext>
              </a:extLst>
            </p:cNvPr>
            <p:cNvCxnSpPr>
              <a:cxnSpLocks/>
            </p:cNvCxnSpPr>
            <p:nvPr/>
          </p:nvCxnSpPr>
          <p:spPr>
            <a:xfrm>
              <a:off x="5896648" y="5154892"/>
              <a:ext cx="0" cy="47502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 3">
              <a:extLst>
                <a:ext uri="{FF2B5EF4-FFF2-40B4-BE49-F238E27FC236}">
                  <a16:creationId xmlns:a16="http://schemas.microsoft.com/office/drawing/2014/main" id="{FF31F8A8-E9BF-8F9A-05AD-A3D6B7CD2CAB}"/>
                </a:ext>
              </a:extLst>
            </p:cNvPr>
            <p:cNvSpPr txBox="1"/>
            <p:nvPr/>
          </p:nvSpPr>
          <p:spPr>
            <a:xfrm>
              <a:off x="5417062" y="5214592"/>
              <a:ext cx="4447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600" b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10</a:t>
              </a:r>
            </a:p>
          </p:txBody>
        </p:sp>
      </p:grpSp>
      <p:grpSp>
        <p:nvGrpSpPr>
          <p:cNvPr id="226" name="Answer 4">
            <a:extLst>
              <a:ext uri="{FF2B5EF4-FFF2-40B4-BE49-F238E27FC236}">
                <a16:creationId xmlns:a16="http://schemas.microsoft.com/office/drawing/2014/main" id="{017C894C-40E9-BFE8-A5EC-0E9F0C63FD30}"/>
              </a:ext>
            </a:extLst>
          </p:cNvPr>
          <p:cNvGrpSpPr/>
          <p:nvPr/>
        </p:nvGrpSpPr>
        <p:grpSpPr>
          <a:xfrm>
            <a:off x="6228520" y="3510207"/>
            <a:ext cx="2663506" cy="503601"/>
            <a:chOff x="6228520" y="3510207"/>
            <a:chExt cx="2663506" cy="503601"/>
          </a:xfrm>
        </p:grpSpPr>
        <p:sp>
          <p:nvSpPr>
            <p:cNvPr id="36" name="Answer Text 4">
              <a:extLst>
                <a:ext uri="{FF2B5EF4-FFF2-40B4-BE49-F238E27FC236}">
                  <a16:creationId xmlns:a16="http://schemas.microsoft.com/office/drawing/2014/main" id="{FEA5624F-2942-AD81-270F-3AEE64CB0522}"/>
                </a:ext>
              </a:extLst>
            </p:cNvPr>
            <p:cNvSpPr/>
            <p:nvPr/>
          </p:nvSpPr>
          <p:spPr>
            <a:xfrm>
              <a:off x="6228520" y="3510207"/>
              <a:ext cx="2663506" cy="503601"/>
            </a:xfrm>
            <a:prstGeom prst="rect">
              <a:avLst/>
            </a:prstGeom>
            <a:gradFill flip="none" rotWithShape="1">
              <a:gsLst>
                <a:gs pos="0">
                  <a:srgbClr val="002060"/>
                </a:gs>
                <a:gs pos="92000">
                  <a:schemeClr val="accent1">
                    <a:lumMod val="97000"/>
                    <a:lumOff val="3000"/>
                  </a:schemeClr>
                </a:gs>
              </a:gsLst>
              <a:lin ang="16200000" scaled="0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de-DE" sz="1600" b="1" dirty="0">
                  <a:latin typeface="Poppins" pitchFamily="2" charset="77"/>
                  <a:cs typeface="Poppins" pitchFamily="2" charset="77"/>
                </a:rPr>
                <a:t>Answer 4</a:t>
              </a:r>
              <a:endParaRPr lang="de-AT" sz="1600" b="1" dirty="0"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37" name="Square">
              <a:extLst>
                <a:ext uri="{FF2B5EF4-FFF2-40B4-BE49-F238E27FC236}">
                  <a16:creationId xmlns:a16="http://schemas.microsoft.com/office/drawing/2014/main" id="{ECCA2109-D722-3B44-CA49-9B5A39BB687C}"/>
                </a:ext>
              </a:extLst>
            </p:cNvPr>
            <p:cNvSpPr/>
            <p:nvPr/>
          </p:nvSpPr>
          <p:spPr>
            <a:xfrm>
              <a:off x="8333204" y="3530677"/>
              <a:ext cx="544484" cy="46746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38" name="Line">
              <a:extLst>
                <a:ext uri="{FF2B5EF4-FFF2-40B4-BE49-F238E27FC236}">
                  <a16:creationId xmlns:a16="http://schemas.microsoft.com/office/drawing/2014/main" id="{70EB9DC7-B045-DA21-C2FC-B621F9E5CA3D}"/>
                </a:ext>
              </a:extLst>
            </p:cNvPr>
            <p:cNvCxnSpPr>
              <a:cxnSpLocks/>
            </p:cNvCxnSpPr>
            <p:nvPr/>
          </p:nvCxnSpPr>
          <p:spPr>
            <a:xfrm>
              <a:off x="8335356" y="3523118"/>
              <a:ext cx="0" cy="47502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e">
              <a:extLst>
                <a:ext uri="{FF2B5EF4-FFF2-40B4-BE49-F238E27FC236}">
                  <a16:creationId xmlns:a16="http://schemas.microsoft.com/office/drawing/2014/main" id="{A54AFA5D-98A9-EF91-0A24-48332546A208}"/>
                </a:ext>
              </a:extLst>
            </p:cNvPr>
            <p:cNvCxnSpPr>
              <a:cxnSpLocks/>
            </p:cNvCxnSpPr>
            <p:nvPr/>
          </p:nvCxnSpPr>
          <p:spPr>
            <a:xfrm>
              <a:off x="8878273" y="3523118"/>
              <a:ext cx="0" cy="47502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 4">
              <a:extLst>
                <a:ext uri="{FF2B5EF4-FFF2-40B4-BE49-F238E27FC236}">
                  <a16:creationId xmlns:a16="http://schemas.microsoft.com/office/drawing/2014/main" id="{BB5BFDBE-4237-B181-AC42-1228BFF03C33}"/>
                </a:ext>
              </a:extLst>
            </p:cNvPr>
            <p:cNvSpPr txBox="1"/>
            <p:nvPr/>
          </p:nvSpPr>
          <p:spPr>
            <a:xfrm>
              <a:off x="8381025" y="3583649"/>
              <a:ext cx="5109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600" b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5</a:t>
              </a:r>
            </a:p>
          </p:txBody>
        </p:sp>
      </p:grpSp>
      <p:grpSp>
        <p:nvGrpSpPr>
          <p:cNvPr id="227" name="Answer 5">
            <a:extLst>
              <a:ext uri="{FF2B5EF4-FFF2-40B4-BE49-F238E27FC236}">
                <a16:creationId xmlns:a16="http://schemas.microsoft.com/office/drawing/2014/main" id="{BD82713C-DF8B-4353-7195-AC33DF7A1A7D}"/>
              </a:ext>
            </a:extLst>
          </p:cNvPr>
          <p:cNvGrpSpPr/>
          <p:nvPr/>
        </p:nvGrpSpPr>
        <p:grpSpPr>
          <a:xfrm>
            <a:off x="6228520" y="4324413"/>
            <a:ext cx="2663506" cy="503601"/>
            <a:chOff x="6228520" y="4324413"/>
            <a:chExt cx="2663506" cy="503601"/>
          </a:xfrm>
        </p:grpSpPr>
        <p:sp>
          <p:nvSpPr>
            <p:cNvPr id="41" name="Answer Text 5">
              <a:extLst>
                <a:ext uri="{FF2B5EF4-FFF2-40B4-BE49-F238E27FC236}">
                  <a16:creationId xmlns:a16="http://schemas.microsoft.com/office/drawing/2014/main" id="{59CBD045-30F9-F76B-5837-56497723F5DD}"/>
                </a:ext>
              </a:extLst>
            </p:cNvPr>
            <p:cNvSpPr/>
            <p:nvPr/>
          </p:nvSpPr>
          <p:spPr>
            <a:xfrm>
              <a:off x="6228520" y="4324413"/>
              <a:ext cx="2663506" cy="503601"/>
            </a:xfrm>
            <a:prstGeom prst="rect">
              <a:avLst/>
            </a:prstGeom>
            <a:gradFill flip="none" rotWithShape="1">
              <a:gsLst>
                <a:gs pos="0">
                  <a:srgbClr val="002060"/>
                </a:gs>
                <a:gs pos="92000">
                  <a:schemeClr val="accent1">
                    <a:lumMod val="97000"/>
                    <a:lumOff val="3000"/>
                  </a:schemeClr>
                </a:gs>
              </a:gsLst>
              <a:lin ang="16200000" scaled="0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de-DE" sz="1600" b="1" dirty="0">
                  <a:latin typeface="Poppins" pitchFamily="2" charset="77"/>
                  <a:cs typeface="Poppins" pitchFamily="2" charset="77"/>
                </a:rPr>
                <a:t>Answer 5</a:t>
              </a:r>
              <a:endParaRPr lang="de-AT" sz="1600" b="1" dirty="0"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42" name="Square">
              <a:extLst>
                <a:ext uri="{FF2B5EF4-FFF2-40B4-BE49-F238E27FC236}">
                  <a16:creationId xmlns:a16="http://schemas.microsoft.com/office/drawing/2014/main" id="{8893FB64-B706-0E99-088A-05473FAD41B8}"/>
                </a:ext>
              </a:extLst>
            </p:cNvPr>
            <p:cNvSpPr/>
            <p:nvPr/>
          </p:nvSpPr>
          <p:spPr>
            <a:xfrm>
              <a:off x="8333204" y="4343341"/>
              <a:ext cx="544484" cy="46885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43" name="Line">
              <a:extLst>
                <a:ext uri="{FF2B5EF4-FFF2-40B4-BE49-F238E27FC236}">
                  <a16:creationId xmlns:a16="http://schemas.microsoft.com/office/drawing/2014/main" id="{34CAB4C9-7C0E-7D79-04F6-5EBAE5DDD95B}"/>
                </a:ext>
              </a:extLst>
            </p:cNvPr>
            <p:cNvCxnSpPr>
              <a:cxnSpLocks/>
            </p:cNvCxnSpPr>
            <p:nvPr/>
          </p:nvCxnSpPr>
          <p:spPr>
            <a:xfrm>
              <a:off x="8335356" y="4338012"/>
              <a:ext cx="0" cy="47502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e">
              <a:extLst>
                <a:ext uri="{FF2B5EF4-FFF2-40B4-BE49-F238E27FC236}">
                  <a16:creationId xmlns:a16="http://schemas.microsoft.com/office/drawing/2014/main" id="{54C1219A-4B80-BF4B-D633-00A5C92C7F33}"/>
                </a:ext>
              </a:extLst>
            </p:cNvPr>
            <p:cNvCxnSpPr>
              <a:cxnSpLocks/>
            </p:cNvCxnSpPr>
            <p:nvPr/>
          </p:nvCxnSpPr>
          <p:spPr>
            <a:xfrm>
              <a:off x="8875352" y="4337324"/>
              <a:ext cx="0" cy="47502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 5">
              <a:extLst>
                <a:ext uri="{FF2B5EF4-FFF2-40B4-BE49-F238E27FC236}">
                  <a16:creationId xmlns:a16="http://schemas.microsoft.com/office/drawing/2014/main" id="{A942D9BB-F2F3-3172-64C1-9E77F240996B}"/>
                </a:ext>
              </a:extLst>
            </p:cNvPr>
            <p:cNvSpPr txBox="1"/>
            <p:nvPr/>
          </p:nvSpPr>
          <p:spPr>
            <a:xfrm>
              <a:off x="8381026" y="4402439"/>
              <a:ext cx="4447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600" b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3</a:t>
              </a:r>
            </a:p>
          </p:txBody>
        </p:sp>
      </p:grpSp>
      <p:grpSp>
        <p:nvGrpSpPr>
          <p:cNvPr id="228" name="Answer 6">
            <a:extLst>
              <a:ext uri="{FF2B5EF4-FFF2-40B4-BE49-F238E27FC236}">
                <a16:creationId xmlns:a16="http://schemas.microsoft.com/office/drawing/2014/main" id="{13C7A89D-2B0A-5DCA-3B65-43EABCE038F9}"/>
              </a:ext>
            </a:extLst>
          </p:cNvPr>
          <p:cNvGrpSpPr/>
          <p:nvPr/>
        </p:nvGrpSpPr>
        <p:grpSpPr>
          <a:xfrm>
            <a:off x="6209238" y="5139211"/>
            <a:ext cx="2716268" cy="503601"/>
            <a:chOff x="6209238" y="5139211"/>
            <a:chExt cx="2716268" cy="503601"/>
          </a:xfrm>
        </p:grpSpPr>
        <p:sp>
          <p:nvSpPr>
            <p:cNvPr id="46" name="Answer Text 6">
              <a:extLst>
                <a:ext uri="{FF2B5EF4-FFF2-40B4-BE49-F238E27FC236}">
                  <a16:creationId xmlns:a16="http://schemas.microsoft.com/office/drawing/2014/main" id="{9402B888-1AB4-FD5E-1FE7-45B786D73BF0}"/>
                </a:ext>
              </a:extLst>
            </p:cNvPr>
            <p:cNvSpPr/>
            <p:nvPr/>
          </p:nvSpPr>
          <p:spPr>
            <a:xfrm>
              <a:off x="6209238" y="5139211"/>
              <a:ext cx="2663506" cy="503601"/>
            </a:xfrm>
            <a:prstGeom prst="rect">
              <a:avLst/>
            </a:prstGeom>
            <a:gradFill flip="none" rotWithShape="1">
              <a:gsLst>
                <a:gs pos="0">
                  <a:srgbClr val="002060"/>
                </a:gs>
                <a:gs pos="92000">
                  <a:schemeClr val="accent1">
                    <a:lumMod val="97000"/>
                    <a:lumOff val="3000"/>
                  </a:schemeClr>
                </a:gs>
              </a:gsLst>
              <a:lin ang="16200000" scaled="0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de-DE" sz="1600" b="1" dirty="0">
                  <a:latin typeface="Poppins" pitchFamily="2" charset="77"/>
                  <a:cs typeface="Poppins" pitchFamily="2" charset="77"/>
                </a:rPr>
                <a:t>Answer 6</a:t>
              </a:r>
            </a:p>
          </p:txBody>
        </p:sp>
        <p:sp>
          <p:nvSpPr>
            <p:cNvPr id="47" name="Square">
              <a:extLst>
                <a:ext uri="{FF2B5EF4-FFF2-40B4-BE49-F238E27FC236}">
                  <a16:creationId xmlns:a16="http://schemas.microsoft.com/office/drawing/2014/main" id="{AACFD90B-FE5D-01D1-27FF-4C956DFD61BC}"/>
                </a:ext>
              </a:extLst>
            </p:cNvPr>
            <p:cNvSpPr/>
            <p:nvPr/>
          </p:nvSpPr>
          <p:spPr>
            <a:xfrm>
              <a:off x="8313922" y="5153989"/>
              <a:ext cx="544484" cy="47534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48" name="Line">
              <a:extLst>
                <a:ext uri="{FF2B5EF4-FFF2-40B4-BE49-F238E27FC236}">
                  <a16:creationId xmlns:a16="http://schemas.microsoft.com/office/drawing/2014/main" id="{C2D861F9-1627-30F4-6AAC-1AF8CF073D21}"/>
                </a:ext>
              </a:extLst>
            </p:cNvPr>
            <p:cNvCxnSpPr>
              <a:cxnSpLocks/>
            </p:cNvCxnSpPr>
            <p:nvPr/>
          </p:nvCxnSpPr>
          <p:spPr>
            <a:xfrm>
              <a:off x="8316074" y="5154893"/>
              <a:ext cx="0" cy="47502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55B55550-BC8F-732F-E4B8-FED74A20F754}"/>
                </a:ext>
              </a:extLst>
            </p:cNvPr>
            <p:cNvCxnSpPr>
              <a:cxnSpLocks/>
            </p:cNvCxnSpPr>
            <p:nvPr/>
          </p:nvCxnSpPr>
          <p:spPr>
            <a:xfrm>
              <a:off x="8861763" y="5154893"/>
              <a:ext cx="0" cy="47502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 6">
              <a:extLst>
                <a:ext uri="{FF2B5EF4-FFF2-40B4-BE49-F238E27FC236}">
                  <a16:creationId xmlns:a16="http://schemas.microsoft.com/office/drawing/2014/main" id="{F776D5DE-AA2B-714A-AD46-44178EAEE822}"/>
                </a:ext>
              </a:extLst>
            </p:cNvPr>
            <p:cNvSpPr txBox="1"/>
            <p:nvPr/>
          </p:nvSpPr>
          <p:spPr>
            <a:xfrm>
              <a:off x="8381025" y="5214592"/>
              <a:ext cx="5444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600" b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2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E89F1A4-005B-D747-6969-44675CE3C080}"/>
              </a:ext>
            </a:extLst>
          </p:cNvPr>
          <p:cNvGrpSpPr/>
          <p:nvPr/>
        </p:nvGrpSpPr>
        <p:grpSpPr>
          <a:xfrm>
            <a:off x="433445" y="-598363"/>
            <a:ext cx="2979432" cy="1031505"/>
            <a:chOff x="433445" y="-598363"/>
            <a:chExt cx="2979432" cy="1031505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AED2D94B-1EB1-40C0-2390-AA6E13F4D9B2}"/>
                </a:ext>
              </a:extLst>
            </p:cNvPr>
            <p:cNvSpPr/>
            <p:nvPr/>
          </p:nvSpPr>
          <p:spPr>
            <a:xfrm>
              <a:off x="433445" y="-598363"/>
              <a:ext cx="2979432" cy="1031505"/>
            </a:xfrm>
            <a:prstGeom prst="round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A25548-B940-20E1-925D-B5C416ED2B35}"/>
                </a:ext>
              </a:extLst>
            </p:cNvPr>
            <p:cNvSpPr txBox="1"/>
            <p:nvPr/>
          </p:nvSpPr>
          <p:spPr>
            <a:xfrm>
              <a:off x="581606" y="103027"/>
              <a:ext cx="26853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ms-MY" sz="1200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Reveal Answers Using </a:t>
              </a:r>
              <a:r>
                <a:rPr lang="ms-MY" sz="1200" dirty="0" err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Animation</a:t>
              </a:r>
              <a:endParaRPr lang="ms-MY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0100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veali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veali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veali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veali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veali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veali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1A8FA3C-4CF1-53AF-3852-D19C3B5D100B}"/>
              </a:ext>
            </a:extLst>
          </p:cNvPr>
          <p:cNvSpPr/>
          <p:nvPr/>
        </p:nvSpPr>
        <p:spPr>
          <a:xfrm>
            <a:off x="1117600" y="778933"/>
            <a:ext cx="10041467" cy="5283200"/>
          </a:xfrm>
          <a:prstGeom prst="rect">
            <a:avLst/>
          </a:prstGeom>
          <a:solidFill>
            <a:srgbClr val="000F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C48155-F61A-A9CD-6DE7-A79015A3CC91}"/>
              </a:ext>
            </a:extLst>
          </p:cNvPr>
          <p:cNvSpPr txBox="1"/>
          <p:nvPr/>
        </p:nvSpPr>
        <p:spPr>
          <a:xfrm>
            <a:off x="3125475" y="2998113"/>
            <a:ext cx="594105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s-MY" sz="5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REGULAR ROUNDS</a:t>
            </a:r>
          </a:p>
        </p:txBody>
      </p:sp>
    </p:spTree>
    <p:extLst>
      <p:ext uri="{BB962C8B-B14F-4D97-AF65-F5344CB8AC3E}">
        <p14:creationId xmlns:p14="http://schemas.microsoft.com/office/powerpoint/2010/main" val="640756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ackground Picture" descr="A blue and black background with many lights&#10;&#10;Description automatically generated">
            <a:extLst>
              <a:ext uri="{FF2B5EF4-FFF2-40B4-BE49-F238E27FC236}">
                <a16:creationId xmlns:a16="http://schemas.microsoft.com/office/drawing/2014/main" id="{51C5BB5E-C087-5DF9-B9D0-60EACCB71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4000"/>
            <a:ext cx="12201755" cy="5334000"/>
          </a:xfrm>
          <a:prstGeom prst="rect">
            <a:avLst/>
          </a:prstGeom>
        </p:spPr>
      </p:pic>
      <p:sp>
        <p:nvSpPr>
          <p:cNvPr id="10" name="Question">
            <a:extLst>
              <a:ext uri="{FF2B5EF4-FFF2-40B4-BE49-F238E27FC236}">
                <a16:creationId xmlns:a16="http://schemas.microsoft.com/office/drawing/2014/main" id="{F4BA3AE7-C891-8BB5-26C9-E8D034340A6B}"/>
              </a:ext>
            </a:extLst>
          </p:cNvPr>
          <p:cNvSpPr txBox="1"/>
          <p:nvPr/>
        </p:nvSpPr>
        <p:spPr>
          <a:xfrm>
            <a:off x="5039713" y="659496"/>
            <a:ext cx="25699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s-MY" sz="4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Question</a:t>
            </a:r>
          </a:p>
        </p:txBody>
      </p:sp>
      <p:grpSp>
        <p:nvGrpSpPr>
          <p:cNvPr id="2" name="Orange box">
            <a:extLst>
              <a:ext uri="{FF2B5EF4-FFF2-40B4-BE49-F238E27FC236}">
                <a16:creationId xmlns:a16="http://schemas.microsoft.com/office/drawing/2014/main" id="{3C21A483-103A-3E6B-38A6-7DE765D7C59E}"/>
              </a:ext>
            </a:extLst>
          </p:cNvPr>
          <p:cNvGrpSpPr>
            <a:grpSpLocks/>
          </p:cNvGrpSpPr>
          <p:nvPr/>
        </p:nvGrpSpPr>
        <p:grpSpPr>
          <a:xfrm>
            <a:off x="1016768" y="1819858"/>
            <a:ext cx="10158463" cy="4847609"/>
            <a:chOff x="2146174" y="2308981"/>
            <a:chExt cx="7899652" cy="3769706"/>
          </a:xfrm>
        </p:grpSpPr>
        <p:sp>
          <p:nvSpPr>
            <p:cNvPr id="187" name="Background">
              <a:extLst>
                <a:ext uri="{FF2B5EF4-FFF2-40B4-BE49-F238E27FC236}">
                  <a16:creationId xmlns:a16="http://schemas.microsoft.com/office/drawing/2014/main" id="{D50D6B43-C3F0-70BB-2755-0DA9BFF82BEB}"/>
                </a:ext>
              </a:extLst>
            </p:cNvPr>
            <p:cNvSpPr>
              <a:spLocks/>
            </p:cNvSpPr>
            <p:nvPr/>
          </p:nvSpPr>
          <p:spPr>
            <a:xfrm>
              <a:off x="2146174" y="2308981"/>
              <a:ext cx="7899652" cy="3769706"/>
            </a:xfrm>
            <a:prstGeom prst="roundRect">
              <a:avLst>
                <a:gd name="adj" fmla="val 10338"/>
              </a:avLst>
            </a:prstGeom>
            <a:solidFill>
              <a:schemeClr val="tx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88" name="Background">
              <a:extLst>
                <a:ext uri="{FF2B5EF4-FFF2-40B4-BE49-F238E27FC236}">
                  <a16:creationId xmlns:a16="http://schemas.microsoft.com/office/drawing/2014/main" id="{6E646F8E-8F1D-9617-40B5-1390BD3803A4}"/>
                </a:ext>
              </a:extLst>
            </p:cNvPr>
            <p:cNvSpPr>
              <a:spLocks/>
            </p:cNvSpPr>
            <p:nvPr/>
          </p:nvSpPr>
          <p:spPr>
            <a:xfrm>
              <a:off x="2291344" y="2488471"/>
              <a:ext cx="7609312" cy="3401553"/>
            </a:xfrm>
            <a:prstGeom prst="roundRect">
              <a:avLst>
                <a:gd name="adj" fmla="val 7925"/>
              </a:avLst>
            </a:prstGeom>
            <a:solidFill>
              <a:schemeClr val="tx1">
                <a:alpha val="60000"/>
              </a:schemeClr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190" name="Answer 1 Background">
            <a:extLst>
              <a:ext uri="{FF2B5EF4-FFF2-40B4-BE49-F238E27FC236}">
                <a16:creationId xmlns:a16="http://schemas.microsoft.com/office/drawing/2014/main" id="{DB8EED81-CF8C-CA71-7DDE-5FAFB123FC89}"/>
              </a:ext>
            </a:extLst>
          </p:cNvPr>
          <p:cNvSpPr/>
          <p:nvPr/>
        </p:nvSpPr>
        <p:spPr>
          <a:xfrm>
            <a:off x="1419471" y="2385618"/>
            <a:ext cx="4584093" cy="106051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1">
            <a:extLst>
              <a:ext uri="{FF2B5EF4-FFF2-40B4-BE49-F238E27FC236}">
                <a16:creationId xmlns:a16="http://schemas.microsoft.com/office/drawing/2014/main" id="{C8687682-EB0D-5B16-65B3-15EE58C62A7A}"/>
              </a:ext>
            </a:extLst>
          </p:cNvPr>
          <p:cNvGrpSpPr/>
          <p:nvPr/>
        </p:nvGrpSpPr>
        <p:grpSpPr>
          <a:xfrm>
            <a:off x="1545535" y="2508240"/>
            <a:ext cx="4311913" cy="815273"/>
            <a:chOff x="1545535" y="2508240"/>
            <a:chExt cx="4311913" cy="815273"/>
          </a:xfrm>
        </p:grpSpPr>
        <p:sp>
          <p:nvSpPr>
            <p:cNvPr id="191" name="Answer Text 1">
              <a:extLst>
                <a:ext uri="{FF2B5EF4-FFF2-40B4-BE49-F238E27FC236}">
                  <a16:creationId xmlns:a16="http://schemas.microsoft.com/office/drawing/2014/main" id="{2E94BF61-1770-B8C2-CC62-FE7CA98FC759}"/>
                </a:ext>
              </a:extLst>
            </p:cNvPr>
            <p:cNvSpPr/>
            <p:nvPr/>
          </p:nvSpPr>
          <p:spPr>
            <a:xfrm>
              <a:off x="1545535" y="2508240"/>
              <a:ext cx="4311913" cy="815273"/>
            </a:xfrm>
            <a:prstGeom prst="rect">
              <a:avLst/>
            </a:prstGeom>
            <a:gradFill flip="none" rotWithShape="1">
              <a:gsLst>
                <a:gs pos="0">
                  <a:srgbClr val="002060"/>
                </a:gs>
                <a:gs pos="92000">
                  <a:schemeClr val="accent1">
                    <a:lumMod val="97000"/>
                    <a:lumOff val="3000"/>
                  </a:schemeClr>
                </a:gs>
              </a:gsLst>
              <a:lin ang="16200000" scaled="0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300000"/>
                </a:lnSpc>
              </a:pPr>
              <a:r>
                <a:rPr lang="de-DE" b="1" dirty="0">
                  <a:latin typeface="Poppins" pitchFamily="2" charset="77"/>
                  <a:cs typeface="Poppins" pitchFamily="2" charset="77"/>
                </a:rPr>
                <a:t>Answer 1</a:t>
              </a:r>
            </a:p>
            <a:p>
              <a:pPr algn="ctr"/>
              <a:endParaRPr lang="de-AT" b="1" dirty="0"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192" name="Square">
              <a:extLst>
                <a:ext uri="{FF2B5EF4-FFF2-40B4-BE49-F238E27FC236}">
                  <a16:creationId xmlns:a16="http://schemas.microsoft.com/office/drawing/2014/main" id="{896B6876-4854-6848-1288-4322DDC31B45}"/>
                </a:ext>
              </a:extLst>
            </p:cNvPr>
            <p:cNvSpPr/>
            <p:nvPr/>
          </p:nvSpPr>
          <p:spPr>
            <a:xfrm>
              <a:off x="4952777" y="2536062"/>
              <a:ext cx="881458" cy="76208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193" name="Line">
              <a:extLst>
                <a:ext uri="{FF2B5EF4-FFF2-40B4-BE49-F238E27FC236}">
                  <a16:creationId xmlns:a16="http://schemas.microsoft.com/office/drawing/2014/main" id="{EC1FDE40-E49B-7589-9AF9-21EC7D2BBAAD}"/>
                </a:ext>
              </a:extLst>
            </p:cNvPr>
            <p:cNvCxnSpPr>
              <a:cxnSpLocks/>
            </p:cNvCxnSpPr>
            <p:nvPr/>
          </p:nvCxnSpPr>
          <p:spPr>
            <a:xfrm>
              <a:off x="4956262" y="2529140"/>
              <a:ext cx="0" cy="76900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Line">
              <a:extLst>
                <a:ext uri="{FF2B5EF4-FFF2-40B4-BE49-F238E27FC236}">
                  <a16:creationId xmlns:a16="http://schemas.microsoft.com/office/drawing/2014/main" id="{B4B47D94-770F-4476-0DB3-97727D4F036D}"/>
                </a:ext>
              </a:extLst>
            </p:cNvPr>
            <p:cNvCxnSpPr>
              <a:cxnSpLocks/>
            </p:cNvCxnSpPr>
            <p:nvPr/>
          </p:nvCxnSpPr>
          <p:spPr>
            <a:xfrm>
              <a:off x="5832951" y="2530254"/>
              <a:ext cx="0" cy="76900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 1">
              <a:extLst>
                <a:ext uri="{FF2B5EF4-FFF2-40B4-BE49-F238E27FC236}">
                  <a16:creationId xmlns:a16="http://schemas.microsoft.com/office/drawing/2014/main" id="{A360F85F-3358-D243-639F-14912F1CAC28}"/>
                </a:ext>
              </a:extLst>
            </p:cNvPr>
            <p:cNvSpPr txBox="1"/>
            <p:nvPr/>
          </p:nvSpPr>
          <p:spPr>
            <a:xfrm>
              <a:off x="5085040" y="2740013"/>
              <a:ext cx="720042" cy="38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50</a:t>
              </a:r>
            </a:p>
          </p:txBody>
        </p:sp>
      </p:grpSp>
      <p:sp>
        <p:nvSpPr>
          <p:cNvPr id="195" name="Answer 2 Background">
            <a:extLst>
              <a:ext uri="{FF2B5EF4-FFF2-40B4-BE49-F238E27FC236}">
                <a16:creationId xmlns:a16="http://schemas.microsoft.com/office/drawing/2014/main" id="{E0B028E9-9010-250D-E808-AF154C831ED6}"/>
              </a:ext>
            </a:extLst>
          </p:cNvPr>
          <p:cNvSpPr/>
          <p:nvPr/>
        </p:nvSpPr>
        <p:spPr>
          <a:xfrm>
            <a:off x="1419471" y="3703722"/>
            <a:ext cx="4584093" cy="106051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35" name="Answer 2">
            <a:extLst>
              <a:ext uri="{FF2B5EF4-FFF2-40B4-BE49-F238E27FC236}">
                <a16:creationId xmlns:a16="http://schemas.microsoft.com/office/drawing/2014/main" id="{4AD6BA5B-F6C1-2B55-FB9F-D494DD2F8DC3}"/>
              </a:ext>
            </a:extLst>
          </p:cNvPr>
          <p:cNvGrpSpPr/>
          <p:nvPr/>
        </p:nvGrpSpPr>
        <p:grpSpPr>
          <a:xfrm>
            <a:off x="1545535" y="3826344"/>
            <a:ext cx="4311913" cy="815273"/>
            <a:chOff x="1545535" y="3826344"/>
            <a:chExt cx="4311913" cy="815273"/>
          </a:xfrm>
        </p:grpSpPr>
        <p:cxnSp>
          <p:nvCxnSpPr>
            <p:cNvPr id="198" name="Answer Text 2">
              <a:extLst>
                <a:ext uri="{FF2B5EF4-FFF2-40B4-BE49-F238E27FC236}">
                  <a16:creationId xmlns:a16="http://schemas.microsoft.com/office/drawing/2014/main" id="{F7E4BEAC-78B9-94B1-9712-4AE5F3F852D2}"/>
                </a:ext>
              </a:extLst>
            </p:cNvPr>
            <p:cNvCxnSpPr>
              <a:cxnSpLocks/>
            </p:cNvCxnSpPr>
            <p:nvPr/>
          </p:nvCxnSpPr>
          <p:spPr>
            <a:xfrm>
              <a:off x="4956262" y="3849086"/>
              <a:ext cx="0" cy="76900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quare">
              <a:extLst>
                <a:ext uri="{FF2B5EF4-FFF2-40B4-BE49-F238E27FC236}">
                  <a16:creationId xmlns:a16="http://schemas.microsoft.com/office/drawing/2014/main" id="{50F35670-E457-0D53-9EF3-19BCBFCE3502}"/>
                </a:ext>
              </a:extLst>
            </p:cNvPr>
            <p:cNvCxnSpPr>
              <a:cxnSpLocks/>
            </p:cNvCxnSpPr>
            <p:nvPr/>
          </p:nvCxnSpPr>
          <p:spPr>
            <a:xfrm>
              <a:off x="5832951" y="3848360"/>
              <a:ext cx="0" cy="76900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Line">
              <a:extLst>
                <a:ext uri="{FF2B5EF4-FFF2-40B4-BE49-F238E27FC236}">
                  <a16:creationId xmlns:a16="http://schemas.microsoft.com/office/drawing/2014/main" id="{BDFAD3A5-4736-ED5D-1AAF-6522691C7517}"/>
                </a:ext>
              </a:extLst>
            </p:cNvPr>
            <p:cNvSpPr/>
            <p:nvPr/>
          </p:nvSpPr>
          <p:spPr>
            <a:xfrm>
              <a:off x="1545535" y="3826344"/>
              <a:ext cx="4311913" cy="815273"/>
            </a:xfrm>
            <a:prstGeom prst="rect">
              <a:avLst/>
            </a:prstGeom>
            <a:gradFill flip="none" rotWithShape="1">
              <a:gsLst>
                <a:gs pos="0">
                  <a:srgbClr val="002060"/>
                </a:gs>
                <a:gs pos="92000">
                  <a:schemeClr val="accent1">
                    <a:lumMod val="97000"/>
                    <a:lumOff val="3000"/>
                  </a:schemeClr>
                </a:gs>
              </a:gsLst>
              <a:lin ang="16200000" scaled="0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300000"/>
                </a:lnSpc>
              </a:pPr>
              <a:r>
                <a:rPr lang="de-DE" b="1" dirty="0">
                  <a:latin typeface="Poppins" pitchFamily="2" charset="77"/>
                  <a:cs typeface="Poppins" pitchFamily="2" charset="77"/>
                </a:rPr>
                <a:t>Answer 2</a:t>
              </a:r>
            </a:p>
            <a:p>
              <a:pPr algn="ctr"/>
              <a:endParaRPr lang="de-AT" b="1" dirty="0"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197" name="Line">
              <a:extLst>
                <a:ext uri="{FF2B5EF4-FFF2-40B4-BE49-F238E27FC236}">
                  <a16:creationId xmlns:a16="http://schemas.microsoft.com/office/drawing/2014/main" id="{139F47F6-A78D-0440-69CA-7E3E15446459}"/>
                </a:ext>
              </a:extLst>
            </p:cNvPr>
            <p:cNvSpPr/>
            <p:nvPr/>
          </p:nvSpPr>
          <p:spPr>
            <a:xfrm>
              <a:off x="4952777" y="3856745"/>
              <a:ext cx="881458" cy="7592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" name="Text 2">
              <a:extLst>
                <a:ext uri="{FF2B5EF4-FFF2-40B4-BE49-F238E27FC236}">
                  <a16:creationId xmlns:a16="http://schemas.microsoft.com/office/drawing/2014/main" id="{3A40AA8F-445C-E931-5406-47759DB6B062}"/>
                </a:ext>
              </a:extLst>
            </p:cNvPr>
            <p:cNvSpPr txBox="1"/>
            <p:nvPr/>
          </p:nvSpPr>
          <p:spPr>
            <a:xfrm>
              <a:off x="5085040" y="4055570"/>
              <a:ext cx="720042" cy="38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30</a:t>
              </a:r>
            </a:p>
          </p:txBody>
        </p:sp>
      </p:grpSp>
      <p:sp>
        <p:nvSpPr>
          <p:cNvPr id="200" name="Answer 3 Background">
            <a:extLst>
              <a:ext uri="{FF2B5EF4-FFF2-40B4-BE49-F238E27FC236}">
                <a16:creationId xmlns:a16="http://schemas.microsoft.com/office/drawing/2014/main" id="{AE4D5067-B965-70FA-A767-C1071E4DC492}"/>
              </a:ext>
            </a:extLst>
          </p:cNvPr>
          <p:cNvSpPr/>
          <p:nvPr/>
        </p:nvSpPr>
        <p:spPr>
          <a:xfrm>
            <a:off x="1388257" y="5022787"/>
            <a:ext cx="4584093" cy="106051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36" name="Answer 3">
            <a:extLst>
              <a:ext uri="{FF2B5EF4-FFF2-40B4-BE49-F238E27FC236}">
                <a16:creationId xmlns:a16="http://schemas.microsoft.com/office/drawing/2014/main" id="{65F7FD90-3535-7FDB-CC60-3673ED74C586}"/>
              </a:ext>
            </a:extLst>
          </p:cNvPr>
          <p:cNvGrpSpPr/>
          <p:nvPr/>
        </p:nvGrpSpPr>
        <p:grpSpPr>
          <a:xfrm>
            <a:off x="1514320" y="5145409"/>
            <a:ext cx="4311913" cy="815273"/>
            <a:chOff x="1514320" y="5145409"/>
            <a:chExt cx="4311913" cy="815273"/>
          </a:xfrm>
        </p:grpSpPr>
        <p:sp>
          <p:nvSpPr>
            <p:cNvPr id="201" name="Answer Text 3">
              <a:extLst>
                <a:ext uri="{FF2B5EF4-FFF2-40B4-BE49-F238E27FC236}">
                  <a16:creationId xmlns:a16="http://schemas.microsoft.com/office/drawing/2014/main" id="{849F36C5-F12B-9920-24D7-ED1E19B9E1EE}"/>
                </a:ext>
              </a:extLst>
            </p:cNvPr>
            <p:cNvSpPr/>
            <p:nvPr/>
          </p:nvSpPr>
          <p:spPr>
            <a:xfrm>
              <a:off x="1514320" y="5145409"/>
              <a:ext cx="4311913" cy="815273"/>
            </a:xfrm>
            <a:prstGeom prst="rect">
              <a:avLst/>
            </a:prstGeom>
            <a:gradFill flip="none" rotWithShape="1">
              <a:gsLst>
                <a:gs pos="0">
                  <a:srgbClr val="002060"/>
                </a:gs>
                <a:gs pos="92000">
                  <a:schemeClr val="accent1">
                    <a:lumMod val="97000"/>
                    <a:lumOff val="3000"/>
                  </a:schemeClr>
                </a:gs>
              </a:gsLst>
              <a:lin ang="16200000" scaled="0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300000"/>
                </a:lnSpc>
              </a:pPr>
              <a:r>
                <a:rPr lang="de-DE" b="1" dirty="0">
                  <a:latin typeface="Poppins" pitchFamily="2" charset="77"/>
                  <a:cs typeface="Poppins" pitchFamily="2" charset="77"/>
                </a:rPr>
                <a:t>Answer 3</a:t>
              </a:r>
            </a:p>
            <a:p>
              <a:pPr algn="ctr"/>
              <a:endParaRPr lang="de-AT" b="1" dirty="0"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202" name="Square">
              <a:extLst>
                <a:ext uri="{FF2B5EF4-FFF2-40B4-BE49-F238E27FC236}">
                  <a16:creationId xmlns:a16="http://schemas.microsoft.com/office/drawing/2014/main" id="{6F5AA4F1-ADD3-AB42-6E64-9D499417ED0E}"/>
                </a:ext>
              </a:extLst>
            </p:cNvPr>
            <p:cNvSpPr/>
            <p:nvPr/>
          </p:nvSpPr>
          <p:spPr>
            <a:xfrm>
              <a:off x="4921563" y="5169335"/>
              <a:ext cx="881458" cy="7690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203" name="Line">
              <a:extLst>
                <a:ext uri="{FF2B5EF4-FFF2-40B4-BE49-F238E27FC236}">
                  <a16:creationId xmlns:a16="http://schemas.microsoft.com/office/drawing/2014/main" id="{DAD71CD8-DE63-AAAE-8BEA-60E03860540B}"/>
                </a:ext>
              </a:extLst>
            </p:cNvPr>
            <p:cNvCxnSpPr>
              <a:cxnSpLocks/>
            </p:cNvCxnSpPr>
            <p:nvPr/>
          </p:nvCxnSpPr>
          <p:spPr>
            <a:xfrm>
              <a:off x="4921674" y="5170797"/>
              <a:ext cx="0" cy="76900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Line">
              <a:extLst>
                <a:ext uri="{FF2B5EF4-FFF2-40B4-BE49-F238E27FC236}">
                  <a16:creationId xmlns:a16="http://schemas.microsoft.com/office/drawing/2014/main" id="{991083F2-BF1D-BAB3-C5BF-3C3008C4572D}"/>
                </a:ext>
              </a:extLst>
            </p:cNvPr>
            <p:cNvCxnSpPr>
              <a:cxnSpLocks/>
            </p:cNvCxnSpPr>
            <p:nvPr/>
          </p:nvCxnSpPr>
          <p:spPr>
            <a:xfrm>
              <a:off x="5808454" y="5170797"/>
              <a:ext cx="0" cy="76900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 3">
              <a:extLst>
                <a:ext uri="{FF2B5EF4-FFF2-40B4-BE49-F238E27FC236}">
                  <a16:creationId xmlns:a16="http://schemas.microsoft.com/office/drawing/2014/main" id="{F31610BC-36AD-9454-026B-3D2C26E4D7C5}"/>
                </a:ext>
              </a:extLst>
            </p:cNvPr>
            <p:cNvSpPr txBox="1"/>
            <p:nvPr/>
          </p:nvSpPr>
          <p:spPr>
            <a:xfrm>
              <a:off x="5085040" y="5364816"/>
              <a:ext cx="720042" cy="38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10</a:t>
              </a:r>
            </a:p>
          </p:txBody>
        </p:sp>
      </p:grpSp>
      <p:sp>
        <p:nvSpPr>
          <p:cNvPr id="12" name="Answer 4 Background">
            <a:extLst>
              <a:ext uri="{FF2B5EF4-FFF2-40B4-BE49-F238E27FC236}">
                <a16:creationId xmlns:a16="http://schemas.microsoft.com/office/drawing/2014/main" id="{F58BEF61-A1A8-D115-D7F4-FB6A6D529FF6}"/>
              </a:ext>
            </a:extLst>
          </p:cNvPr>
          <p:cNvSpPr/>
          <p:nvPr/>
        </p:nvSpPr>
        <p:spPr>
          <a:xfrm>
            <a:off x="6198142" y="2385618"/>
            <a:ext cx="4584093" cy="106051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37" name="Answer 4">
            <a:extLst>
              <a:ext uri="{FF2B5EF4-FFF2-40B4-BE49-F238E27FC236}">
                <a16:creationId xmlns:a16="http://schemas.microsoft.com/office/drawing/2014/main" id="{BD295C33-E421-8DE1-CA2B-9800CA6B0983}"/>
              </a:ext>
            </a:extLst>
          </p:cNvPr>
          <p:cNvGrpSpPr/>
          <p:nvPr/>
        </p:nvGrpSpPr>
        <p:grpSpPr>
          <a:xfrm>
            <a:off x="6324207" y="2508240"/>
            <a:ext cx="4311913" cy="815273"/>
            <a:chOff x="6324207" y="2508240"/>
            <a:chExt cx="4311913" cy="815273"/>
          </a:xfrm>
        </p:grpSpPr>
        <p:sp>
          <p:nvSpPr>
            <p:cNvPr id="14" name="Answer Text 4">
              <a:extLst>
                <a:ext uri="{FF2B5EF4-FFF2-40B4-BE49-F238E27FC236}">
                  <a16:creationId xmlns:a16="http://schemas.microsoft.com/office/drawing/2014/main" id="{8B58BB02-82AC-826D-B91A-3B7563E6CF86}"/>
                </a:ext>
              </a:extLst>
            </p:cNvPr>
            <p:cNvSpPr/>
            <p:nvPr/>
          </p:nvSpPr>
          <p:spPr>
            <a:xfrm>
              <a:off x="6324207" y="2508240"/>
              <a:ext cx="4311913" cy="815273"/>
            </a:xfrm>
            <a:prstGeom prst="rect">
              <a:avLst/>
            </a:prstGeom>
            <a:gradFill flip="none" rotWithShape="1">
              <a:gsLst>
                <a:gs pos="0">
                  <a:srgbClr val="002060"/>
                </a:gs>
                <a:gs pos="92000">
                  <a:schemeClr val="accent1">
                    <a:lumMod val="97000"/>
                    <a:lumOff val="3000"/>
                  </a:schemeClr>
                </a:gs>
              </a:gsLst>
              <a:lin ang="16200000" scaled="0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300000"/>
                </a:lnSpc>
              </a:pPr>
              <a:r>
                <a:rPr lang="de-DE" b="1" dirty="0">
                  <a:latin typeface="Poppins" pitchFamily="2" charset="77"/>
                  <a:cs typeface="Poppins" pitchFamily="2" charset="77"/>
                </a:rPr>
                <a:t>Answer 4</a:t>
              </a:r>
            </a:p>
            <a:p>
              <a:pPr algn="ctr"/>
              <a:endParaRPr lang="de-AT" b="1" dirty="0"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15" name="Square">
              <a:extLst>
                <a:ext uri="{FF2B5EF4-FFF2-40B4-BE49-F238E27FC236}">
                  <a16:creationId xmlns:a16="http://schemas.microsoft.com/office/drawing/2014/main" id="{A0B6802A-866F-22AE-FA52-C7B5100AF781}"/>
                </a:ext>
              </a:extLst>
            </p:cNvPr>
            <p:cNvSpPr/>
            <p:nvPr/>
          </p:nvSpPr>
          <p:spPr>
            <a:xfrm>
              <a:off x="9731448" y="2536062"/>
              <a:ext cx="881458" cy="76208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16" name="Line">
              <a:extLst>
                <a:ext uri="{FF2B5EF4-FFF2-40B4-BE49-F238E27FC236}">
                  <a16:creationId xmlns:a16="http://schemas.microsoft.com/office/drawing/2014/main" id="{A8DACE80-0D6B-A9F9-41FE-A35A35DB7019}"/>
                </a:ext>
              </a:extLst>
            </p:cNvPr>
            <p:cNvCxnSpPr>
              <a:cxnSpLocks/>
            </p:cNvCxnSpPr>
            <p:nvPr/>
          </p:nvCxnSpPr>
          <p:spPr>
            <a:xfrm>
              <a:off x="9734934" y="2529140"/>
              <a:ext cx="0" cy="76900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Line">
              <a:extLst>
                <a:ext uri="{FF2B5EF4-FFF2-40B4-BE49-F238E27FC236}">
                  <a16:creationId xmlns:a16="http://schemas.microsoft.com/office/drawing/2014/main" id="{D26E8D5E-EBCB-B44F-CF96-2708E5355C5D}"/>
                </a:ext>
              </a:extLst>
            </p:cNvPr>
            <p:cNvCxnSpPr>
              <a:cxnSpLocks/>
            </p:cNvCxnSpPr>
            <p:nvPr/>
          </p:nvCxnSpPr>
          <p:spPr>
            <a:xfrm>
              <a:off x="10611622" y="2530254"/>
              <a:ext cx="0" cy="76900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 4">
              <a:extLst>
                <a:ext uri="{FF2B5EF4-FFF2-40B4-BE49-F238E27FC236}">
                  <a16:creationId xmlns:a16="http://schemas.microsoft.com/office/drawing/2014/main" id="{EC08E498-6347-3639-B071-CA81AA9B8613}"/>
                </a:ext>
              </a:extLst>
            </p:cNvPr>
            <p:cNvSpPr txBox="1"/>
            <p:nvPr/>
          </p:nvSpPr>
          <p:spPr>
            <a:xfrm>
              <a:off x="9863712" y="2740013"/>
              <a:ext cx="720042" cy="38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5</a:t>
              </a:r>
            </a:p>
          </p:txBody>
        </p:sp>
      </p:grpSp>
      <p:sp>
        <p:nvSpPr>
          <p:cNvPr id="18" name="Answer 5 Background">
            <a:extLst>
              <a:ext uri="{FF2B5EF4-FFF2-40B4-BE49-F238E27FC236}">
                <a16:creationId xmlns:a16="http://schemas.microsoft.com/office/drawing/2014/main" id="{A56AC2AE-BE2D-437C-3B69-30E1548213A4}"/>
              </a:ext>
            </a:extLst>
          </p:cNvPr>
          <p:cNvSpPr/>
          <p:nvPr/>
        </p:nvSpPr>
        <p:spPr>
          <a:xfrm>
            <a:off x="6198142" y="3703722"/>
            <a:ext cx="4584093" cy="106051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38" name="Answer 5">
            <a:extLst>
              <a:ext uri="{FF2B5EF4-FFF2-40B4-BE49-F238E27FC236}">
                <a16:creationId xmlns:a16="http://schemas.microsoft.com/office/drawing/2014/main" id="{6EBE332C-E0CB-B1D4-4FF1-124E9A51E796}"/>
              </a:ext>
            </a:extLst>
          </p:cNvPr>
          <p:cNvGrpSpPr/>
          <p:nvPr/>
        </p:nvGrpSpPr>
        <p:grpSpPr>
          <a:xfrm>
            <a:off x="6324207" y="3826344"/>
            <a:ext cx="4311913" cy="815273"/>
            <a:chOff x="6324207" y="3826344"/>
            <a:chExt cx="4311913" cy="815273"/>
          </a:xfrm>
        </p:grpSpPr>
        <p:sp>
          <p:nvSpPr>
            <p:cNvPr id="19" name="Answer Text 5">
              <a:extLst>
                <a:ext uri="{FF2B5EF4-FFF2-40B4-BE49-F238E27FC236}">
                  <a16:creationId xmlns:a16="http://schemas.microsoft.com/office/drawing/2014/main" id="{3DA084D3-A7D0-F109-98A2-FC3626C7317B}"/>
                </a:ext>
              </a:extLst>
            </p:cNvPr>
            <p:cNvSpPr/>
            <p:nvPr/>
          </p:nvSpPr>
          <p:spPr>
            <a:xfrm>
              <a:off x="6324207" y="3826344"/>
              <a:ext cx="4311913" cy="815273"/>
            </a:xfrm>
            <a:prstGeom prst="rect">
              <a:avLst/>
            </a:prstGeom>
            <a:gradFill flip="none" rotWithShape="1">
              <a:gsLst>
                <a:gs pos="0">
                  <a:srgbClr val="002060"/>
                </a:gs>
                <a:gs pos="92000">
                  <a:schemeClr val="accent1">
                    <a:lumMod val="97000"/>
                    <a:lumOff val="3000"/>
                  </a:schemeClr>
                </a:gs>
              </a:gsLst>
              <a:lin ang="16200000" scaled="0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300000"/>
                </a:lnSpc>
              </a:pPr>
              <a:r>
                <a:rPr lang="de-DE" b="1" dirty="0">
                  <a:latin typeface="Poppins" pitchFamily="2" charset="77"/>
                  <a:cs typeface="Poppins" pitchFamily="2" charset="77"/>
                </a:rPr>
                <a:t>Answer 5</a:t>
              </a:r>
            </a:p>
            <a:p>
              <a:pPr algn="ctr"/>
              <a:endParaRPr lang="de-AT" b="1" dirty="0"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20" name="Square">
              <a:extLst>
                <a:ext uri="{FF2B5EF4-FFF2-40B4-BE49-F238E27FC236}">
                  <a16:creationId xmlns:a16="http://schemas.microsoft.com/office/drawing/2014/main" id="{FE26E2E9-802F-5365-2AFE-8D2957046201}"/>
                </a:ext>
              </a:extLst>
            </p:cNvPr>
            <p:cNvSpPr/>
            <p:nvPr/>
          </p:nvSpPr>
          <p:spPr>
            <a:xfrm>
              <a:off x="9731448" y="3856745"/>
              <a:ext cx="881458" cy="7592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21" name="Line">
              <a:extLst>
                <a:ext uri="{FF2B5EF4-FFF2-40B4-BE49-F238E27FC236}">
                  <a16:creationId xmlns:a16="http://schemas.microsoft.com/office/drawing/2014/main" id="{61105EDC-DCF3-CBB8-5025-8CE1E76EBEB3}"/>
                </a:ext>
              </a:extLst>
            </p:cNvPr>
            <p:cNvCxnSpPr>
              <a:cxnSpLocks/>
            </p:cNvCxnSpPr>
            <p:nvPr/>
          </p:nvCxnSpPr>
          <p:spPr>
            <a:xfrm>
              <a:off x="9734934" y="3849086"/>
              <a:ext cx="0" cy="76900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Line">
              <a:extLst>
                <a:ext uri="{FF2B5EF4-FFF2-40B4-BE49-F238E27FC236}">
                  <a16:creationId xmlns:a16="http://schemas.microsoft.com/office/drawing/2014/main" id="{E6B6C7CB-1675-2730-B02C-15A7222B1FDF}"/>
                </a:ext>
              </a:extLst>
            </p:cNvPr>
            <p:cNvCxnSpPr>
              <a:cxnSpLocks/>
            </p:cNvCxnSpPr>
            <p:nvPr/>
          </p:nvCxnSpPr>
          <p:spPr>
            <a:xfrm>
              <a:off x="10611622" y="3848360"/>
              <a:ext cx="0" cy="76900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 5">
              <a:extLst>
                <a:ext uri="{FF2B5EF4-FFF2-40B4-BE49-F238E27FC236}">
                  <a16:creationId xmlns:a16="http://schemas.microsoft.com/office/drawing/2014/main" id="{9DA135CA-E8B9-320C-6404-3C0BA7727238}"/>
                </a:ext>
              </a:extLst>
            </p:cNvPr>
            <p:cNvSpPr txBox="1"/>
            <p:nvPr/>
          </p:nvSpPr>
          <p:spPr>
            <a:xfrm>
              <a:off x="9863712" y="4055570"/>
              <a:ext cx="720042" cy="38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3</a:t>
              </a:r>
            </a:p>
          </p:txBody>
        </p:sp>
      </p:grpSp>
      <p:sp>
        <p:nvSpPr>
          <p:cNvPr id="23" name="Answer 6 Background">
            <a:extLst>
              <a:ext uri="{FF2B5EF4-FFF2-40B4-BE49-F238E27FC236}">
                <a16:creationId xmlns:a16="http://schemas.microsoft.com/office/drawing/2014/main" id="{D8E6AF27-F32E-3DA2-49C0-3EDE33D8AEED}"/>
              </a:ext>
            </a:extLst>
          </p:cNvPr>
          <p:cNvSpPr/>
          <p:nvPr/>
        </p:nvSpPr>
        <p:spPr>
          <a:xfrm>
            <a:off x="6166928" y="5022787"/>
            <a:ext cx="4584093" cy="106051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39" name="Answer 6">
            <a:extLst>
              <a:ext uri="{FF2B5EF4-FFF2-40B4-BE49-F238E27FC236}">
                <a16:creationId xmlns:a16="http://schemas.microsoft.com/office/drawing/2014/main" id="{5A4399E5-3169-2A4E-70FA-AE54679A83DD}"/>
              </a:ext>
            </a:extLst>
          </p:cNvPr>
          <p:cNvGrpSpPr/>
          <p:nvPr/>
        </p:nvGrpSpPr>
        <p:grpSpPr>
          <a:xfrm>
            <a:off x="6292991" y="5145409"/>
            <a:ext cx="4311913" cy="815273"/>
            <a:chOff x="6292991" y="5145409"/>
            <a:chExt cx="4311913" cy="815273"/>
          </a:xfrm>
        </p:grpSpPr>
        <p:sp>
          <p:nvSpPr>
            <p:cNvPr id="24" name="Answer Text 6">
              <a:extLst>
                <a:ext uri="{FF2B5EF4-FFF2-40B4-BE49-F238E27FC236}">
                  <a16:creationId xmlns:a16="http://schemas.microsoft.com/office/drawing/2014/main" id="{4D7C22F1-51DC-5F4F-8B03-6703DE3E3972}"/>
                </a:ext>
              </a:extLst>
            </p:cNvPr>
            <p:cNvSpPr/>
            <p:nvPr/>
          </p:nvSpPr>
          <p:spPr>
            <a:xfrm>
              <a:off x="6292991" y="5145409"/>
              <a:ext cx="4311913" cy="815273"/>
            </a:xfrm>
            <a:prstGeom prst="rect">
              <a:avLst/>
            </a:prstGeom>
            <a:gradFill flip="none" rotWithShape="1">
              <a:gsLst>
                <a:gs pos="0">
                  <a:srgbClr val="002060"/>
                </a:gs>
                <a:gs pos="92000">
                  <a:schemeClr val="accent1">
                    <a:lumMod val="97000"/>
                    <a:lumOff val="3000"/>
                  </a:schemeClr>
                </a:gs>
              </a:gsLst>
              <a:lin ang="16200000" scaled="0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300000"/>
                </a:lnSpc>
              </a:pPr>
              <a:r>
                <a:rPr lang="de-DE" b="1" dirty="0">
                  <a:latin typeface="Poppins" pitchFamily="2" charset="77"/>
                  <a:cs typeface="Poppins" pitchFamily="2" charset="77"/>
                </a:rPr>
                <a:t>Answer 6</a:t>
              </a:r>
            </a:p>
            <a:p>
              <a:pPr algn="ctr"/>
              <a:endParaRPr lang="de-AT" b="1" dirty="0"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25" name="Square">
              <a:extLst>
                <a:ext uri="{FF2B5EF4-FFF2-40B4-BE49-F238E27FC236}">
                  <a16:creationId xmlns:a16="http://schemas.microsoft.com/office/drawing/2014/main" id="{44E65489-8CEF-BD98-607C-800A4F1CB5C3}"/>
                </a:ext>
              </a:extLst>
            </p:cNvPr>
            <p:cNvSpPr/>
            <p:nvPr/>
          </p:nvSpPr>
          <p:spPr>
            <a:xfrm>
              <a:off x="9700234" y="5169335"/>
              <a:ext cx="881458" cy="7690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5C939F45-6149-E35E-AAE4-E130FD85842A}"/>
                </a:ext>
              </a:extLst>
            </p:cNvPr>
            <p:cNvCxnSpPr>
              <a:cxnSpLocks/>
            </p:cNvCxnSpPr>
            <p:nvPr/>
          </p:nvCxnSpPr>
          <p:spPr>
            <a:xfrm>
              <a:off x="9700346" y="5170797"/>
              <a:ext cx="0" cy="76900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Line">
              <a:extLst>
                <a:ext uri="{FF2B5EF4-FFF2-40B4-BE49-F238E27FC236}">
                  <a16:creationId xmlns:a16="http://schemas.microsoft.com/office/drawing/2014/main" id="{E93D24D5-9FEF-DBFE-2005-944B6A5FA5BD}"/>
                </a:ext>
              </a:extLst>
            </p:cNvPr>
            <p:cNvCxnSpPr>
              <a:cxnSpLocks/>
            </p:cNvCxnSpPr>
            <p:nvPr/>
          </p:nvCxnSpPr>
          <p:spPr>
            <a:xfrm>
              <a:off x="10587125" y="5170797"/>
              <a:ext cx="0" cy="76900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 6">
              <a:extLst>
                <a:ext uri="{FF2B5EF4-FFF2-40B4-BE49-F238E27FC236}">
                  <a16:creationId xmlns:a16="http://schemas.microsoft.com/office/drawing/2014/main" id="{87099E7E-DF6B-F3A3-9408-A29112A33737}"/>
                </a:ext>
              </a:extLst>
            </p:cNvPr>
            <p:cNvSpPr txBox="1"/>
            <p:nvPr/>
          </p:nvSpPr>
          <p:spPr>
            <a:xfrm>
              <a:off x="9863712" y="5364816"/>
              <a:ext cx="720042" cy="38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2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53F48DC-C947-8865-7E75-675C94B92AC4}"/>
              </a:ext>
            </a:extLst>
          </p:cNvPr>
          <p:cNvGrpSpPr/>
          <p:nvPr/>
        </p:nvGrpSpPr>
        <p:grpSpPr>
          <a:xfrm>
            <a:off x="433445" y="-598363"/>
            <a:ext cx="2979432" cy="1031505"/>
            <a:chOff x="433445" y="-598363"/>
            <a:chExt cx="2979432" cy="1031505"/>
          </a:xfrm>
        </p:grpSpPr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3A3FEE90-31FD-BBE0-8CDA-7422AD4B3C25}"/>
                </a:ext>
              </a:extLst>
            </p:cNvPr>
            <p:cNvSpPr/>
            <p:nvPr/>
          </p:nvSpPr>
          <p:spPr>
            <a:xfrm>
              <a:off x="433445" y="-598363"/>
              <a:ext cx="2979432" cy="1031505"/>
            </a:xfrm>
            <a:prstGeom prst="round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36300E8-8648-FEB5-3E33-358CC38A6EBD}"/>
                </a:ext>
              </a:extLst>
            </p:cNvPr>
            <p:cNvSpPr txBox="1"/>
            <p:nvPr/>
          </p:nvSpPr>
          <p:spPr>
            <a:xfrm>
              <a:off x="581606" y="103027"/>
              <a:ext cx="26853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ms-MY" sz="1200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Reveal Answers Using </a:t>
              </a:r>
              <a:r>
                <a:rPr lang="ms-MY" sz="1200" dirty="0" err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Animation</a:t>
              </a:r>
              <a:endParaRPr lang="ms-MY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2188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veali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veali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veali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veali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veali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veali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ackground Picture" descr="A blue and black background with many lights&#10;&#10;Description automatically generated">
            <a:extLst>
              <a:ext uri="{FF2B5EF4-FFF2-40B4-BE49-F238E27FC236}">
                <a16:creationId xmlns:a16="http://schemas.microsoft.com/office/drawing/2014/main" id="{51C5BB5E-C087-5DF9-B9D0-60EACCB71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4000"/>
            <a:ext cx="12201755" cy="5334000"/>
          </a:xfrm>
          <a:prstGeom prst="rect">
            <a:avLst/>
          </a:prstGeom>
        </p:spPr>
      </p:pic>
      <p:sp>
        <p:nvSpPr>
          <p:cNvPr id="10" name="Question">
            <a:extLst>
              <a:ext uri="{FF2B5EF4-FFF2-40B4-BE49-F238E27FC236}">
                <a16:creationId xmlns:a16="http://schemas.microsoft.com/office/drawing/2014/main" id="{F4BA3AE7-C891-8BB5-26C9-E8D034340A6B}"/>
              </a:ext>
            </a:extLst>
          </p:cNvPr>
          <p:cNvSpPr txBox="1"/>
          <p:nvPr/>
        </p:nvSpPr>
        <p:spPr>
          <a:xfrm>
            <a:off x="5039713" y="659496"/>
            <a:ext cx="25699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s-MY" sz="4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Question</a:t>
            </a:r>
          </a:p>
        </p:txBody>
      </p:sp>
      <p:grpSp>
        <p:nvGrpSpPr>
          <p:cNvPr id="2" name="Orange box">
            <a:extLst>
              <a:ext uri="{FF2B5EF4-FFF2-40B4-BE49-F238E27FC236}">
                <a16:creationId xmlns:a16="http://schemas.microsoft.com/office/drawing/2014/main" id="{3C21A483-103A-3E6B-38A6-7DE765D7C59E}"/>
              </a:ext>
            </a:extLst>
          </p:cNvPr>
          <p:cNvGrpSpPr>
            <a:grpSpLocks/>
          </p:cNvGrpSpPr>
          <p:nvPr/>
        </p:nvGrpSpPr>
        <p:grpSpPr>
          <a:xfrm>
            <a:off x="1016768" y="1819858"/>
            <a:ext cx="10158463" cy="4847609"/>
            <a:chOff x="2146174" y="2308981"/>
            <a:chExt cx="7899652" cy="3769706"/>
          </a:xfrm>
        </p:grpSpPr>
        <p:sp>
          <p:nvSpPr>
            <p:cNvPr id="187" name="Background">
              <a:extLst>
                <a:ext uri="{FF2B5EF4-FFF2-40B4-BE49-F238E27FC236}">
                  <a16:creationId xmlns:a16="http://schemas.microsoft.com/office/drawing/2014/main" id="{D50D6B43-C3F0-70BB-2755-0DA9BFF82BEB}"/>
                </a:ext>
              </a:extLst>
            </p:cNvPr>
            <p:cNvSpPr>
              <a:spLocks/>
            </p:cNvSpPr>
            <p:nvPr/>
          </p:nvSpPr>
          <p:spPr>
            <a:xfrm>
              <a:off x="2146174" y="2308981"/>
              <a:ext cx="7899652" cy="3769706"/>
            </a:xfrm>
            <a:prstGeom prst="roundRect">
              <a:avLst>
                <a:gd name="adj" fmla="val 10338"/>
              </a:avLst>
            </a:prstGeom>
            <a:solidFill>
              <a:schemeClr val="tx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88" name="Background">
              <a:extLst>
                <a:ext uri="{FF2B5EF4-FFF2-40B4-BE49-F238E27FC236}">
                  <a16:creationId xmlns:a16="http://schemas.microsoft.com/office/drawing/2014/main" id="{6E646F8E-8F1D-9617-40B5-1390BD3803A4}"/>
                </a:ext>
              </a:extLst>
            </p:cNvPr>
            <p:cNvSpPr>
              <a:spLocks/>
            </p:cNvSpPr>
            <p:nvPr/>
          </p:nvSpPr>
          <p:spPr>
            <a:xfrm>
              <a:off x="2291344" y="2488471"/>
              <a:ext cx="7609312" cy="3401553"/>
            </a:xfrm>
            <a:prstGeom prst="roundRect">
              <a:avLst>
                <a:gd name="adj" fmla="val 7925"/>
              </a:avLst>
            </a:prstGeom>
            <a:solidFill>
              <a:schemeClr val="tx1">
                <a:alpha val="60000"/>
              </a:schemeClr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190" name="Answer 1 Background">
            <a:extLst>
              <a:ext uri="{FF2B5EF4-FFF2-40B4-BE49-F238E27FC236}">
                <a16:creationId xmlns:a16="http://schemas.microsoft.com/office/drawing/2014/main" id="{DB8EED81-CF8C-CA71-7DDE-5FAFB123FC89}"/>
              </a:ext>
            </a:extLst>
          </p:cNvPr>
          <p:cNvSpPr/>
          <p:nvPr/>
        </p:nvSpPr>
        <p:spPr>
          <a:xfrm>
            <a:off x="1419471" y="2385618"/>
            <a:ext cx="4584093" cy="106051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1">
            <a:extLst>
              <a:ext uri="{FF2B5EF4-FFF2-40B4-BE49-F238E27FC236}">
                <a16:creationId xmlns:a16="http://schemas.microsoft.com/office/drawing/2014/main" id="{C8687682-EB0D-5B16-65B3-15EE58C62A7A}"/>
              </a:ext>
            </a:extLst>
          </p:cNvPr>
          <p:cNvGrpSpPr/>
          <p:nvPr/>
        </p:nvGrpSpPr>
        <p:grpSpPr>
          <a:xfrm>
            <a:off x="1545535" y="2508240"/>
            <a:ext cx="4311913" cy="815273"/>
            <a:chOff x="1545535" y="2508240"/>
            <a:chExt cx="4311913" cy="815273"/>
          </a:xfrm>
        </p:grpSpPr>
        <p:sp>
          <p:nvSpPr>
            <p:cNvPr id="191" name="Answer Text 1">
              <a:extLst>
                <a:ext uri="{FF2B5EF4-FFF2-40B4-BE49-F238E27FC236}">
                  <a16:creationId xmlns:a16="http://schemas.microsoft.com/office/drawing/2014/main" id="{2E94BF61-1770-B8C2-CC62-FE7CA98FC759}"/>
                </a:ext>
              </a:extLst>
            </p:cNvPr>
            <p:cNvSpPr/>
            <p:nvPr/>
          </p:nvSpPr>
          <p:spPr>
            <a:xfrm>
              <a:off x="1545535" y="2508240"/>
              <a:ext cx="4311913" cy="815273"/>
            </a:xfrm>
            <a:prstGeom prst="rect">
              <a:avLst/>
            </a:prstGeom>
            <a:gradFill flip="none" rotWithShape="1">
              <a:gsLst>
                <a:gs pos="0">
                  <a:srgbClr val="002060"/>
                </a:gs>
                <a:gs pos="92000">
                  <a:schemeClr val="accent1">
                    <a:lumMod val="97000"/>
                    <a:lumOff val="3000"/>
                  </a:schemeClr>
                </a:gs>
              </a:gsLst>
              <a:lin ang="16200000" scaled="0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300000"/>
                </a:lnSpc>
              </a:pPr>
              <a:r>
                <a:rPr lang="de-DE" b="1" dirty="0">
                  <a:latin typeface="Poppins" pitchFamily="2" charset="77"/>
                  <a:cs typeface="Poppins" pitchFamily="2" charset="77"/>
                </a:rPr>
                <a:t>Answer 1</a:t>
              </a:r>
            </a:p>
            <a:p>
              <a:pPr algn="ctr"/>
              <a:endParaRPr lang="de-AT" b="1" dirty="0"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192" name="Square">
              <a:extLst>
                <a:ext uri="{FF2B5EF4-FFF2-40B4-BE49-F238E27FC236}">
                  <a16:creationId xmlns:a16="http://schemas.microsoft.com/office/drawing/2014/main" id="{896B6876-4854-6848-1288-4322DDC31B45}"/>
                </a:ext>
              </a:extLst>
            </p:cNvPr>
            <p:cNvSpPr/>
            <p:nvPr/>
          </p:nvSpPr>
          <p:spPr>
            <a:xfrm>
              <a:off x="4952777" y="2536062"/>
              <a:ext cx="881458" cy="76208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193" name="Line">
              <a:extLst>
                <a:ext uri="{FF2B5EF4-FFF2-40B4-BE49-F238E27FC236}">
                  <a16:creationId xmlns:a16="http://schemas.microsoft.com/office/drawing/2014/main" id="{EC1FDE40-E49B-7589-9AF9-21EC7D2BBAAD}"/>
                </a:ext>
              </a:extLst>
            </p:cNvPr>
            <p:cNvCxnSpPr>
              <a:cxnSpLocks/>
            </p:cNvCxnSpPr>
            <p:nvPr/>
          </p:nvCxnSpPr>
          <p:spPr>
            <a:xfrm>
              <a:off x="4956262" y="2529140"/>
              <a:ext cx="0" cy="76900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Line">
              <a:extLst>
                <a:ext uri="{FF2B5EF4-FFF2-40B4-BE49-F238E27FC236}">
                  <a16:creationId xmlns:a16="http://schemas.microsoft.com/office/drawing/2014/main" id="{B4B47D94-770F-4476-0DB3-97727D4F036D}"/>
                </a:ext>
              </a:extLst>
            </p:cNvPr>
            <p:cNvCxnSpPr>
              <a:cxnSpLocks/>
            </p:cNvCxnSpPr>
            <p:nvPr/>
          </p:nvCxnSpPr>
          <p:spPr>
            <a:xfrm>
              <a:off x="5832951" y="2530254"/>
              <a:ext cx="0" cy="76900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 1">
              <a:extLst>
                <a:ext uri="{FF2B5EF4-FFF2-40B4-BE49-F238E27FC236}">
                  <a16:creationId xmlns:a16="http://schemas.microsoft.com/office/drawing/2014/main" id="{A360F85F-3358-D243-639F-14912F1CAC28}"/>
                </a:ext>
              </a:extLst>
            </p:cNvPr>
            <p:cNvSpPr txBox="1"/>
            <p:nvPr/>
          </p:nvSpPr>
          <p:spPr>
            <a:xfrm>
              <a:off x="5085040" y="2740013"/>
              <a:ext cx="720042" cy="38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50</a:t>
              </a:r>
            </a:p>
          </p:txBody>
        </p:sp>
      </p:grpSp>
      <p:sp>
        <p:nvSpPr>
          <p:cNvPr id="195" name="Answer 2 Background">
            <a:extLst>
              <a:ext uri="{FF2B5EF4-FFF2-40B4-BE49-F238E27FC236}">
                <a16:creationId xmlns:a16="http://schemas.microsoft.com/office/drawing/2014/main" id="{E0B028E9-9010-250D-E808-AF154C831ED6}"/>
              </a:ext>
            </a:extLst>
          </p:cNvPr>
          <p:cNvSpPr/>
          <p:nvPr/>
        </p:nvSpPr>
        <p:spPr>
          <a:xfrm>
            <a:off x="1419471" y="3703722"/>
            <a:ext cx="4584093" cy="106051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35" name="Answer 2">
            <a:extLst>
              <a:ext uri="{FF2B5EF4-FFF2-40B4-BE49-F238E27FC236}">
                <a16:creationId xmlns:a16="http://schemas.microsoft.com/office/drawing/2014/main" id="{4AD6BA5B-F6C1-2B55-FB9F-D494DD2F8DC3}"/>
              </a:ext>
            </a:extLst>
          </p:cNvPr>
          <p:cNvGrpSpPr/>
          <p:nvPr/>
        </p:nvGrpSpPr>
        <p:grpSpPr>
          <a:xfrm>
            <a:off x="1545535" y="3826344"/>
            <a:ext cx="4311913" cy="815273"/>
            <a:chOff x="1545535" y="3826344"/>
            <a:chExt cx="4311913" cy="815273"/>
          </a:xfrm>
        </p:grpSpPr>
        <p:cxnSp>
          <p:nvCxnSpPr>
            <p:cNvPr id="198" name="Answer Text 2">
              <a:extLst>
                <a:ext uri="{FF2B5EF4-FFF2-40B4-BE49-F238E27FC236}">
                  <a16:creationId xmlns:a16="http://schemas.microsoft.com/office/drawing/2014/main" id="{F7E4BEAC-78B9-94B1-9712-4AE5F3F852D2}"/>
                </a:ext>
              </a:extLst>
            </p:cNvPr>
            <p:cNvCxnSpPr>
              <a:cxnSpLocks/>
            </p:cNvCxnSpPr>
            <p:nvPr/>
          </p:nvCxnSpPr>
          <p:spPr>
            <a:xfrm>
              <a:off x="4956262" y="3849086"/>
              <a:ext cx="0" cy="76900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quare">
              <a:extLst>
                <a:ext uri="{FF2B5EF4-FFF2-40B4-BE49-F238E27FC236}">
                  <a16:creationId xmlns:a16="http://schemas.microsoft.com/office/drawing/2014/main" id="{50F35670-E457-0D53-9EF3-19BCBFCE3502}"/>
                </a:ext>
              </a:extLst>
            </p:cNvPr>
            <p:cNvCxnSpPr>
              <a:cxnSpLocks/>
            </p:cNvCxnSpPr>
            <p:nvPr/>
          </p:nvCxnSpPr>
          <p:spPr>
            <a:xfrm>
              <a:off x="5832951" y="3848360"/>
              <a:ext cx="0" cy="76900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Line">
              <a:extLst>
                <a:ext uri="{FF2B5EF4-FFF2-40B4-BE49-F238E27FC236}">
                  <a16:creationId xmlns:a16="http://schemas.microsoft.com/office/drawing/2014/main" id="{BDFAD3A5-4736-ED5D-1AAF-6522691C7517}"/>
                </a:ext>
              </a:extLst>
            </p:cNvPr>
            <p:cNvSpPr/>
            <p:nvPr/>
          </p:nvSpPr>
          <p:spPr>
            <a:xfrm>
              <a:off x="1545535" y="3826344"/>
              <a:ext cx="4311913" cy="815273"/>
            </a:xfrm>
            <a:prstGeom prst="rect">
              <a:avLst/>
            </a:prstGeom>
            <a:gradFill flip="none" rotWithShape="1">
              <a:gsLst>
                <a:gs pos="0">
                  <a:srgbClr val="002060"/>
                </a:gs>
                <a:gs pos="92000">
                  <a:schemeClr val="accent1">
                    <a:lumMod val="97000"/>
                    <a:lumOff val="3000"/>
                  </a:schemeClr>
                </a:gs>
              </a:gsLst>
              <a:lin ang="16200000" scaled="0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300000"/>
                </a:lnSpc>
              </a:pPr>
              <a:r>
                <a:rPr lang="de-DE" b="1" dirty="0">
                  <a:latin typeface="Poppins" pitchFamily="2" charset="77"/>
                  <a:cs typeface="Poppins" pitchFamily="2" charset="77"/>
                </a:rPr>
                <a:t>Answer 2</a:t>
              </a:r>
            </a:p>
            <a:p>
              <a:pPr algn="ctr"/>
              <a:endParaRPr lang="de-AT" b="1" dirty="0"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197" name="Line">
              <a:extLst>
                <a:ext uri="{FF2B5EF4-FFF2-40B4-BE49-F238E27FC236}">
                  <a16:creationId xmlns:a16="http://schemas.microsoft.com/office/drawing/2014/main" id="{139F47F6-A78D-0440-69CA-7E3E15446459}"/>
                </a:ext>
              </a:extLst>
            </p:cNvPr>
            <p:cNvSpPr/>
            <p:nvPr/>
          </p:nvSpPr>
          <p:spPr>
            <a:xfrm>
              <a:off x="4952777" y="3856745"/>
              <a:ext cx="881458" cy="7592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" name="Text 2">
              <a:extLst>
                <a:ext uri="{FF2B5EF4-FFF2-40B4-BE49-F238E27FC236}">
                  <a16:creationId xmlns:a16="http://schemas.microsoft.com/office/drawing/2014/main" id="{3A40AA8F-445C-E931-5406-47759DB6B062}"/>
                </a:ext>
              </a:extLst>
            </p:cNvPr>
            <p:cNvSpPr txBox="1"/>
            <p:nvPr/>
          </p:nvSpPr>
          <p:spPr>
            <a:xfrm>
              <a:off x="5085040" y="4055570"/>
              <a:ext cx="720042" cy="38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30</a:t>
              </a:r>
            </a:p>
          </p:txBody>
        </p:sp>
      </p:grpSp>
      <p:sp>
        <p:nvSpPr>
          <p:cNvPr id="200" name="Answer 3 Background">
            <a:extLst>
              <a:ext uri="{FF2B5EF4-FFF2-40B4-BE49-F238E27FC236}">
                <a16:creationId xmlns:a16="http://schemas.microsoft.com/office/drawing/2014/main" id="{AE4D5067-B965-70FA-A767-C1071E4DC492}"/>
              </a:ext>
            </a:extLst>
          </p:cNvPr>
          <p:cNvSpPr/>
          <p:nvPr/>
        </p:nvSpPr>
        <p:spPr>
          <a:xfrm>
            <a:off x="1388257" y="5022787"/>
            <a:ext cx="4584093" cy="106051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36" name="Answer 3">
            <a:extLst>
              <a:ext uri="{FF2B5EF4-FFF2-40B4-BE49-F238E27FC236}">
                <a16:creationId xmlns:a16="http://schemas.microsoft.com/office/drawing/2014/main" id="{65F7FD90-3535-7FDB-CC60-3673ED74C586}"/>
              </a:ext>
            </a:extLst>
          </p:cNvPr>
          <p:cNvGrpSpPr/>
          <p:nvPr/>
        </p:nvGrpSpPr>
        <p:grpSpPr>
          <a:xfrm>
            <a:off x="1514320" y="5145409"/>
            <a:ext cx="4311913" cy="815273"/>
            <a:chOff x="1514320" y="5145409"/>
            <a:chExt cx="4311913" cy="815273"/>
          </a:xfrm>
        </p:grpSpPr>
        <p:sp>
          <p:nvSpPr>
            <p:cNvPr id="201" name="Answer Text 3">
              <a:extLst>
                <a:ext uri="{FF2B5EF4-FFF2-40B4-BE49-F238E27FC236}">
                  <a16:creationId xmlns:a16="http://schemas.microsoft.com/office/drawing/2014/main" id="{849F36C5-F12B-9920-24D7-ED1E19B9E1EE}"/>
                </a:ext>
              </a:extLst>
            </p:cNvPr>
            <p:cNvSpPr/>
            <p:nvPr/>
          </p:nvSpPr>
          <p:spPr>
            <a:xfrm>
              <a:off x="1514320" y="5145409"/>
              <a:ext cx="4311913" cy="815273"/>
            </a:xfrm>
            <a:prstGeom prst="rect">
              <a:avLst/>
            </a:prstGeom>
            <a:gradFill flip="none" rotWithShape="1">
              <a:gsLst>
                <a:gs pos="0">
                  <a:srgbClr val="002060"/>
                </a:gs>
                <a:gs pos="92000">
                  <a:schemeClr val="accent1">
                    <a:lumMod val="97000"/>
                    <a:lumOff val="3000"/>
                  </a:schemeClr>
                </a:gs>
              </a:gsLst>
              <a:lin ang="16200000" scaled="0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300000"/>
                </a:lnSpc>
              </a:pPr>
              <a:r>
                <a:rPr lang="de-DE" b="1" dirty="0">
                  <a:latin typeface="Poppins" pitchFamily="2" charset="77"/>
                  <a:cs typeface="Poppins" pitchFamily="2" charset="77"/>
                </a:rPr>
                <a:t>Answer 3</a:t>
              </a:r>
            </a:p>
            <a:p>
              <a:pPr algn="ctr"/>
              <a:endParaRPr lang="de-AT" b="1" dirty="0"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202" name="Square">
              <a:extLst>
                <a:ext uri="{FF2B5EF4-FFF2-40B4-BE49-F238E27FC236}">
                  <a16:creationId xmlns:a16="http://schemas.microsoft.com/office/drawing/2014/main" id="{6F5AA4F1-ADD3-AB42-6E64-9D499417ED0E}"/>
                </a:ext>
              </a:extLst>
            </p:cNvPr>
            <p:cNvSpPr/>
            <p:nvPr/>
          </p:nvSpPr>
          <p:spPr>
            <a:xfrm>
              <a:off x="4921563" y="5169335"/>
              <a:ext cx="881458" cy="7690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203" name="Line">
              <a:extLst>
                <a:ext uri="{FF2B5EF4-FFF2-40B4-BE49-F238E27FC236}">
                  <a16:creationId xmlns:a16="http://schemas.microsoft.com/office/drawing/2014/main" id="{DAD71CD8-DE63-AAAE-8BEA-60E03860540B}"/>
                </a:ext>
              </a:extLst>
            </p:cNvPr>
            <p:cNvCxnSpPr>
              <a:cxnSpLocks/>
            </p:cNvCxnSpPr>
            <p:nvPr/>
          </p:nvCxnSpPr>
          <p:spPr>
            <a:xfrm>
              <a:off x="4921674" y="5170797"/>
              <a:ext cx="0" cy="76900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Line">
              <a:extLst>
                <a:ext uri="{FF2B5EF4-FFF2-40B4-BE49-F238E27FC236}">
                  <a16:creationId xmlns:a16="http://schemas.microsoft.com/office/drawing/2014/main" id="{991083F2-BF1D-BAB3-C5BF-3C3008C4572D}"/>
                </a:ext>
              </a:extLst>
            </p:cNvPr>
            <p:cNvCxnSpPr>
              <a:cxnSpLocks/>
            </p:cNvCxnSpPr>
            <p:nvPr/>
          </p:nvCxnSpPr>
          <p:spPr>
            <a:xfrm>
              <a:off x="5808454" y="5170797"/>
              <a:ext cx="0" cy="76900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 3">
              <a:extLst>
                <a:ext uri="{FF2B5EF4-FFF2-40B4-BE49-F238E27FC236}">
                  <a16:creationId xmlns:a16="http://schemas.microsoft.com/office/drawing/2014/main" id="{F31610BC-36AD-9454-026B-3D2C26E4D7C5}"/>
                </a:ext>
              </a:extLst>
            </p:cNvPr>
            <p:cNvSpPr txBox="1"/>
            <p:nvPr/>
          </p:nvSpPr>
          <p:spPr>
            <a:xfrm>
              <a:off x="5085040" y="5364816"/>
              <a:ext cx="720042" cy="38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10</a:t>
              </a:r>
            </a:p>
          </p:txBody>
        </p:sp>
      </p:grpSp>
      <p:sp>
        <p:nvSpPr>
          <p:cNvPr id="12" name="Answer 4 Background">
            <a:extLst>
              <a:ext uri="{FF2B5EF4-FFF2-40B4-BE49-F238E27FC236}">
                <a16:creationId xmlns:a16="http://schemas.microsoft.com/office/drawing/2014/main" id="{F58BEF61-A1A8-D115-D7F4-FB6A6D529FF6}"/>
              </a:ext>
            </a:extLst>
          </p:cNvPr>
          <p:cNvSpPr/>
          <p:nvPr/>
        </p:nvSpPr>
        <p:spPr>
          <a:xfrm>
            <a:off x="6198142" y="2385618"/>
            <a:ext cx="4584093" cy="106051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37" name="Answer 4">
            <a:extLst>
              <a:ext uri="{FF2B5EF4-FFF2-40B4-BE49-F238E27FC236}">
                <a16:creationId xmlns:a16="http://schemas.microsoft.com/office/drawing/2014/main" id="{BD295C33-E421-8DE1-CA2B-9800CA6B0983}"/>
              </a:ext>
            </a:extLst>
          </p:cNvPr>
          <p:cNvGrpSpPr/>
          <p:nvPr/>
        </p:nvGrpSpPr>
        <p:grpSpPr>
          <a:xfrm>
            <a:off x="6324207" y="2508240"/>
            <a:ext cx="4311913" cy="815273"/>
            <a:chOff x="6324207" y="2508240"/>
            <a:chExt cx="4311913" cy="815273"/>
          </a:xfrm>
        </p:grpSpPr>
        <p:sp>
          <p:nvSpPr>
            <p:cNvPr id="14" name="Answer Text 4">
              <a:extLst>
                <a:ext uri="{FF2B5EF4-FFF2-40B4-BE49-F238E27FC236}">
                  <a16:creationId xmlns:a16="http://schemas.microsoft.com/office/drawing/2014/main" id="{8B58BB02-82AC-826D-B91A-3B7563E6CF86}"/>
                </a:ext>
              </a:extLst>
            </p:cNvPr>
            <p:cNvSpPr/>
            <p:nvPr/>
          </p:nvSpPr>
          <p:spPr>
            <a:xfrm>
              <a:off x="6324207" y="2508240"/>
              <a:ext cx="4311913" cy="815273"/>
            </a:xfrm>
            <a:prstGeom prst="rect">
              <a:avLst/>
            </a:prstGeom>
            <a:gradFill flip="none" rotWithShape="1">
              <a:gsLst>
                <a:gs pos="0">
                  <a:srgbClr val="002060"/>
                </a:gs>
                <a:gs pos="92000">
                  <a:schemeClr val="accent1">
                    <a:lumMod val="97000"/>
                    <a:lumOff val="3000"/>
                  </a:schemeClr>
                </a:gs>
              </a:gsLst>
              <a:lin ang="16200000" scaled="0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300000"/>
                </a:lnSpc>
              </a:pPr>
              <a:r>
                <a:rPr lang="de-DE" b="1" dirty="0">
                  <a:latin typeface="Poppins" pitchFamily="2" charset="77"/>
                  <a:cs typeface="Poppins" pitchFamily="2" charset="77"/>
                </a:rPr>
                <a:t>Answer 4</a:t>
              </a:r>
            </a:p>
            <a:p>
              <a:pPr algn="ctr"/>
              <a:endParaRPr lang="de-AT" b="1" dirty="0"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15" name="Square">
              <a:extLst>
                <a:ext uri="{FF2B5EF4-FFF2-40B4-BE49-F238E27FC236}">
                  <a16:creationId xmlns:a16="http://schemas.microsoft.com/office/drawing/2014/main" id="{A0B6802A-866F-22AE-FA52-C7B5100AF781}"/>
                </a:ext>
              </a:extLst>
            </p:cNvPr>
            <p:cNvSpPr/>
            <p:nvPr/>
          </p:nvSpPr>
          <p:spPr>
            <a:xfrm>
              <a:off x="9731448" y="2536062"/>
              <a:ext cx="881458" cy="76208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16" name="Line">
              <a:extLst>
                <a:ext uri="{FF2B5EF4-FFF2-40B4-BE49-F238E27FC236}">
                  <a16:creationId xmlns:a16="http://schemas.microsoft.com/office/drawing/2014/main" id="{A8DACE80-0D6B-A9F9-41FE-A35A35DB7019}"/>
                </a:ext>
              </a:extLst>
            </p:cNvPr>
            <p:cNvCxnSpPr>
              <a:cxnSpLocks/>
            </p:cNvCxnSpPr>
            <p:nvPr/>
          </p:nvCxnSpPr>
          <p:spPr>
            <a:xfrm>
              <a:off x="9734934" y="2529140"/>
              <a:ext cx="0" cy="76900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Line">
              <a:extLst>
                <a:ext uri="{FF2B5EF4-FFF2-40B4-BE49-F238E27FC236}">
                  <a16:creationId xmlns:a16="http://schemas.microsoft.com/office/drawing/2014/main" id="{D26E8D5E-EBCB-B44F-CF96-2708E5355C5D}"/>
                </a:ext>
              </a:extLst>
            </p:cNvPr>
            <p:cNvCxnSpPr>
              <a:cxnSpLocks/>
            </p:cNvCxnSpPr>
            <p:nvPr/>
          </p:nvCxnSpPr>
          <p:spPr>
            <a:xfrm>
              <a:off x="10611622" y="2530254"/>
              <a:ext cx="0" cy="76900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 4">
              <a:extLst>
                <a:ext uri="{FF2B5EF4-FFF2-40B4-BE49-F238E27FC236}">
                  <a16:creationId xmlns:a16="http://schemas.microsoft.com/office/drawing/2014/main" id="{EC08E498-6347-3639-B071-CA81AA9B8613}"/>
                </a:ext>
              </a:extLst>
            </p:cNvPr>
            <p:cNvSpPr txBox="1"/>
            <p:nvPr/>
          </p:nvSpPr>
          <p:spPr>
            <a:xfrm>
              <a:off x="9863712" y="2740013"/>
              <a:ext cx="720042" cy="38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5</a:t>
              </a:r>
            </a:p>
          </p:txBody>
        </p:sp>
      </p:grpSp>
      <p:sp>
        <p:nvSpPr>
          <p:cNvPr id="18" name="Answer 5 Background">
            <a:extLst>
              <a:ext uri="{FF2B5EF4-FFF2-40B4-BE49-F238E27FC236}">
                <a16:creationId xmlns:a16="http://schemas.microsoft.com/office/drawing/2014/main" id="{A56AC2AE-BE2D-437C-3B69-30E1548213A4}"/>
              </a:ext>
            </a:extLst>
          </p:cNvPr>
          <p:cNvSpPr/>
          <p:nvPr/>
        </p:nvSpPr>
        <p:spPr>
          <a:xfrm>
            <a:off x="6198142" y="3703722"/>
            <a:ext cx="4584093" cy="106051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38" name="Answer 5">
            <a:extLst>
              <a:ext uri="{FF2B5EF4-FFF2-40B4-BE49-F238E27FC236}">
                <a16:creationId xmlns:a16="http://schemas.microsoft.com/office/drawing/2014/main" id="{6EBE332C-E0CB-B1D4-4FF1-124E9A51E796}"/>
              </a:ext>
            </a:extLst>
          </p:cNvPr>
          <p:cNvGrpSpPr/>
          <p:nvPr/>
        </p:nvGrpSpPr>
        <p:grpSpPr>
          <a:xfrm>
            <a:off x="6324207" y="3826344"/>
            <a:ext cx="4311913" cy="815273"/>
            <a:chOff x="6324207" y="3826344"/>
            <a:chExt cx="4311913" cy="815273"/>
          </a:xfrm>
        </p:grpSpPr>
        <p:sp>
          <p:nvSpPr>
            <p:cNvPr id="19" name="Answer Text 5">
              <a:extLst>
                <a:ext uri="{FF2B5EF4-FFF2-40B4-BE49-F238E27FC236}">
                  <a16:creationId xmlns:a16="http://schemas.microsoft.com/office/drawing/2014/main" id="{3DA084D3-A7D0-F109-98A2-FC3626C7317B}"/>
                </a:ext>
              </a:extLst>
            </p:cNvPr>
            <p:cNvSpPr/>
            <p:nvPr/>
          </p:nvSpPr>
          <p:spPr>
            <a:xfrm>
              <a:off x="6324207" y="3826344"/>
              <a:ext cx="4311913" cy="815273"/>
            </a:xfrm>
            <a:prstGeom prst="rect">
              <a:avLst/>
            </a:prstGeom>
            <a:gradFill flip="none" rotWithShape="1">
              <a:gsLst>
                <a:gs pos="0">
                  <a:srgbClr val="002060"/>
                </a:gs>
                <a:gs pos="92000">
                  <a:schemeClr val="accent1">
                    <a:lumMod val="97000"/>
                    <a:lumOff val="3000"/>
                  </a:schemeClr>
                </a:gs>
              </a:gsLst>
              <a:lin ang="16200000" scaled="0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300000"/>
                </a:lnSpc>
              </a:pPr>
              <a:r>
                <a:rPr lang="de-DE" b="1" dirty="0">
                  <a:latin typeface="Poppins" pitchFamily="2" charset="77"/>
                  <a:cs typeface="Poppins" pitchFamily="2" charset="77"/>
                </a:rPr>
                <a:t>Answer 5</a:t>
              </a:r>
            </a:p>
            <a:p>
              <a:pPr algn="ctr"/>
              <a:endParaRPr lang="de-AT" b="1" dirty="0"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20" name="Square">
              <a:extLst>
                <a:ext uri="{FF2B5EF4-FFF2-40B4-BE49-F238E27FC236}">
                  <a16:creationId xmlns:a16="http://schemas.microsoft.com/office/drawing/2014/main" id="{FE26E2E9-802F-5365-2AFE-8D2957046201}"/>
                </a:ext>
              </a:extLst>
            </p:cNvPr>
            <p:cNvSpPr/>
            <p:nvPr/>
          </p:nvSpPr>
          <p:spPr>
            <a:xfrm>
              <a:off x="9731448" y="3856745"/>
              <a:ext cx="881458" cy="7592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21" name="Line">
              <a:extLst>
                <a:ext uri="{FF2B5EF4-FFF2-40B4-BE49-F238E27FC236}">
                  <a16:creationId xmlns:a16="http://schemas.microsoft.com/office/drawing/2014/main" id="{61105EDC-DCF3-CBB8-5025-8CE1E76EBEB3}"/>
                </a:ext>
              </a:extLst>
            </p:cNvPr>
            <p:cNvCxnSpPr>
              <a:cxnSpLocks/>
            </p:cNvCxnSpPr>
            <p:nvPr/>
          </p:nvCxnSpPr>
          <p:spPr>
            <a:xfrm>
              <a:off x="9734934" y="3849086"/>
              <a:ext cx="0" cy="76900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Line">
              <a:extLst>
                <a:ext uri="{FF2B5EF4-FFF2-40B4-BE49-F238E27FC236}">
                  <a16:creationId xmlns:a16="http://schemas.microsoft.com/office/drawing/2014/main" id="{E6B6C7CB-1675-2730-B02C-15A7222B1FDF}"/>
                </a:ext>
              </a:extLst>
            </p:cNvPr>
            <p:cNvCxnSpPr>
              <a:cxnSpLocks/>
            </p:cNvCxnSpPr>
            <p:nvPr/>
          </p:nvCxnSpPr>
          <p:spPr>
            <a:xfrm>
              <a:off x="10611622" y="3848360"/>
              <a:ext cx="0" cy="76900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 5">
              <a:extLst>
                <a:ext uri="{FF2B5EF4-FFF2-40B4-BE49-F238E27FC236}">
                  <a16:creationId xmlns:a16="http://schemas.microsoft.com/office/drawing/2014/main" id="{9DA135CA-E8B9-320C-6404-3C0BA7727238}"/>
                </a:ext>
              </a:extLst>
            </p:cNvPr>
            <p:cNvSpPr txBox="1"/>
            <p:nvPr/>
          </p:nvSpPr>
          <p:spPr>
            <a:xfrm>
              <a:off x="9863712" y="4055570"/>
              <a:ext cx="720042" cy="38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3</a:t>
              </a:r>
            </a:p>
          </p:txBody>
        </p:sp>
      </p:grpSp>
      <p:sp>
        <p:nvSpPr>
          <p:cNvPr id="23" name="Answer 6 Background">
            <a:extLst>
              <a:ext uri="{FF2B5EF4-FFF2-40B4-BE49-F238E27FC236}">
                <a16:creationId xmlns:a16="http://schemas.microsoft.com/office/drawing/2014/main" id="{D8E6AF27-F32E-3DA2-49C0-3EDE33D8AEED}"/>
              </a:ext>
            </a:extLst>
          </p:cNvPr>
          <p:cNvSpPr/>
          <p:nvPr/>
        </p:nvSpPr>
        <p:spPr>
          <a:xfrm>
            <a:off x="6166928" y="5022787"/>
            <a:ext cx="4584093" cy="106051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39" name="Answer 6">
            <a:extLst>
              <a:ext uri="{FF2B5EF4-FFF2-40B4-BE49-F238E27FC236}">
                <a16:creationId xmlns:a16="http://schemas.microsoft.com/office/drawing/2014/main" id="{5A4399E5-3169-2A4E-70FA-AE54679A83DD}"/>
              </a:ext>
            </a:extLst>
          </p:cNvPr>
          <p:cNvGrpSpPr/>
          <p:nvPr/>
        </p:nvGrpSpPr>
        <p:grpSpPr>
          <a:xfrm>
            <a:off x="6292991" y="5145409"/>
            <a:ext cx="4311913" cy="815273"/>
            <a:chOff x="6292991" y="5145409"/>
            <a:chExt cx="4311913" cy="815273"/>
          </a:xfrm>
        </p:grpSpPr>
        <p:sp>
          <p:nvSpPr>
            <p:cNvPr id="24" name="Answer Text 6">
              <a:extLst>
                <a:ext uri="{FF2B5EF4-FFF2-40B4-BE49-F238E27FC236}">
                  <a16:creationId xmlns:a16="http://schemas.microsoft.com/office/drawing/2014/main" id="{4D7C22F1-51DC-5F4F-8B03-6703DE3E3972}"/>
                </a:ext>
              </a:extLst>
            </p:cNvPr>
            <p:cNvSpPr/>
            <p:nvPr/>
          </p:nvSpPr>
          <p:spPr>
            <a:xfrm>
              <a:off x="6292991" y="5145409"/>
              <a:ext cx="4311913" cy="815273"/>
            </a:xfrm>
            <a:prstGeom prst="rect">
              <a:avLst/>
            </a:prstGeom>
            <a:gradFill flip="none" rotWithShape="1">
              <a:gsLst>
                <a:gs pos="0">
                  <a:srgbClr val="002060"/>
                </a:gs>
                <a:gs pos="92000">
                  <a:schemeClr val="accent1">
                    <a:lumMod val="97000"/>
                    <a:lumOff val="3000"/>
                  </a:schemeClr>
                </a:gs>
              </a:gsLst>
              <a:lin ang="16200000" scaled="0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300000"/>
                </a:lnSpc>
              </a:pPr>
              <a:r>
                <a:rPr lang="de-DE" b="1" dirty="0">
                  <a:latin typeface="Poppins" pitchFamily="2" charset="77"/>
                  <a:cs typeface="Poppins" pitchFamily="2" charset="77"/>
                </a:rPr>
                <a:t>Answer 6</a:t>
              </a:r>
            </a:p>
            <a:p>
              <a:pPr algn="ctr"/>
              <a:endParaRPr lang="de-AT" b="1" dirty="0"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25" name="Square">
              <a:extLst>
                <a:ext uri="{FF2B5EF4-FFF2-40B4-BE49-F238E27FC236}">
                  <a16:creationId xmlns:a16="http://schemas.microsoft.com/office/drawing/2014/main" id="{44E65489-8CEF-BD98-607C-800A4F1CB5C3}"/>
                </a:ext>
              </a:extLst>
            </p:cNvPr>
            <p:cNvSpPr/>
            <p:nvPr/>
          </p:nvSpPr>
          <p:spPr>
            <a:xfrm>
              <a:off x="9700234" y="5169335"/>
              <a:ext cx="881458" cy="7690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5C939F45-6149-E35E-AAE4-E130FD85842A}"/>
                </a:ext>
              </a:extLst>
            </p:cNvPr>
            <p:cNvCxnSpPr>
              <a:cxnSpLocks/>
            </p:cNvCxnSpPr>
            <p:nvPr/>
          </p:nvCxnSpPr>
          <p:spPr>
            <a:xfrm>
              <a:off x="9700346" y="5170797"/>
              <a:ext cx="0" cy="76900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Line">
              <a:extLst>
                <a:ext uri="{FF2B5EF4-FFF2-40B4-BE49-F238E27FC236}">
                  <a16:creationId xmlns:a16="http://schemas.microsoft.com/office/drawing/2014/main" id="{E93D24D5-9FEF-DBFE-2005-944B6A5FA5BD}"/>
                </a:ext>
              </a:extLst>
            </p:cNvPr>
            <p:cNvCxnSpPr>
              <a:cxnSpLocks/>
            </p:cNvCxnSpPr>
            <p:nvPr/>
          </p:nvCxnSpPr>
          <p:spPr>
            <a:xfrm>
              <a:off x="10587125" y="5170797"/>
              <a:ext cx="0" cy="76900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 6">
              <a:extLst>
                <a:ext uri="{FF2B5EF4-FFF2-40B4-BE49-F238E27FC236}">
                  <a16:creationId xmlns:a16="http://schemas.microsoft.com/office/drawing/2014/main" id="{87099E7E-DF6B-F3A3-9408-A29112A33737}"/>
                </a:ext>
              </a:extLst>
            </p:cNvPr>
            <p:cNvSpPr txBox="1"/>
            <p:nvPr/>
          </p:nvSpPr>
          <p:spPr>
            <a:xfrm>
              <a:off x="9863712" y="5364816"/>
              <a:ext cx="720042" cy="38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2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53F48DC-C947-8865-7E75-675C94B92AC4}"/>
              </a:ext>
            </a:extLst>
          </p:cNvPr>
          <p:cNvGrpSpPr/>
          <p:nvPr/>
        </p:nvGrpSpPr>
        <p:grpSpPr>
          <a:xfrm>
            <a:off x="433445" y="-598363"/>
            <a:ext cx="2979432" cy="1031505"/>
            <a:chOff x="433445" y="-598363"/>
            <a:chExt cx="2979432" cy="1031505"/>
          </a:xfrm>
        </p:grpSpPr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3A3FEE90-31FD-BBE0-8CDA-7422AD4B3C25}"/>
                </a:ext>
              </a:extLst>
            </p:cNvPr>
            <p:cNvSpPr/>
            <p:nvPr/>
          </p:nvSpPr>
          <p:spPr>
            <a:xfrm>
              <a:off x="433445" y="-598363"/>
              <a:ext cx="2979432" cy="1031505"/>
            </a:xfrm>
            <a:prstGeom prst="round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36300E8-8648-FEB5-3E33-358CC38A6EBD}"/>
                </a:ext>
              </a:extLst>
            </p:cNvPr>
            <p:cNvSpPr txBox="1"/>
            <p:nvPr/>
          </p:nvSpPr>
          <p:spPr>
            <a:xfrm>
              <a:off x="581606" y="103027"/>
              <a:ext cx="26853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ms-MY" sz="1200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Reveal Answers Using </a:t>
              </a:r>
              <a:r>
                <a:rPr lang="ms-MY" sz="1200" dirty="0" err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Animation</a:t>
              </a:r>
              <a:endParaRPr lang="ms-MY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708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veali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veali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veali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veali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veali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veali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ackground Picture" descr="A blue and black background with many lights&#10;&#10;Description automatically generated">
            <a:extLst>
              <a:ext uri="{FF2B5EF4-FFF2-40B4-BE49-F238E27FC236}">
                <a16:creationId xmlns:a16="http://schemas.microsoft.com/office/drawing/2014/main" id="{51C5BB5E-C087-5DF9-B9D0-60EACCB71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4000"/>
            <a:ext cx="12201755" cy="5334000"/>
          </a:xfrm>
          <a:prstGeom prst="rect">
            <a:avLst/>
          </a:prstGeom>
        </p:spPr>
      </p:pic>
      <p:sp>
        <p:nvSpPr>
          <p:cNvPr id="10" name="Question">
            <a:extLst>
              <a:ext uri="{FF2B5EF4-FFF2-40B4-BE49-F238E27FC236}">
                <a16:creationId xmlns:a16="http://schemas.microsoft.com/office/drawing/2014/main" id="{F4BA3AE7-C891-8BB5-26C9-E8D034340A6B}"/>
              </a:ext>
            </a:extLst>
          </p:cNvPr>
          <p:cNvSpPr txBox="1"/>
          <p:nvPr/>
        </p:nvSpPr>
        <p:spPr>
          <a:xfrm>
            <a:off x="5039713" y="659496"/>
            <a:ext cx="25699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s-MY" sz="4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Question</a:t>
            </a:r>
          </a:p>
        </p:txBody>
      </p:sp>
      <p:grpSp>
        <p:nvGrpSpPr>
          <p:cNvPr id="2" name="Orange box">
            <a:extLst>
              <a:ext uri="{FF2B5EF4-FFF2-40B4-BE49-F238E27FC236}">
                <a16:creationId xmlns:a16="http://schemas.microsoft.com/office/drawing/2014/main" id="{3C21A483-103A-3E6B-38A6-7DE765D7C59E}"/>
              </a:ext>
            </a:extLst>
          </p:cNvPr>
          <p:cNvGrpSpPr>
            <a:grpSpLocks/>
          </p:cNvGrpSpPr>
          <p:nvPr/>
        </p:nvGrpSpPr>
        <p:grpSpPr>
          <a:xfrm>
            <a:off x="1016768" y="1819858"/>
            <a:ext cx="10158463" cy="4847609"/>
            <a:chOff x="2146174" y="2308981"/>
            <a:chExt cx="7899652" cy="3769706"/>
          </a:xfrm>
        </p:grpSpPr>
        <p:sp>
          <p:nvSpPr>
            <p:cNvPr id="187" name="Background">
              <a:extLst>
                <a:ext uri="{FF2B5EF4-FFF2-40B4-BE49-F238E27FC236}">
                  <a16:creationId xmlns:a16="http://schemas.microsoft.com/office/drawing/2014/main" id="{D50D6B43-C3F0-70BB-2755-0DA9BFF82BEB}"/>
                </a:ext>
              </a:extLst>
            </p:cNvPr>
            <p:cNvSpPr>
              <a:spLocks/>
            </p:cNvSpPr>
            <p:nvPr/>
          </p:nvSpPr>
          <p:spPr>
            <a:xfrm>
              <a:off x="2146174" y="2308981"/>
              <a:ext cx="7899652" cy="3769706"/>
            </a:xfrm>
            <a:prstGeom prst="roundRect">
              <a:avLst>
                <a:gd name="adj" fmla="val 10338"/>
              </a:avLst>
            </a:prstGeom>
            <a:solidFill>
              <a:schemeClr val="tx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88" name="Background">
              <a:extLst>
                <a:ext uri="{FF2B5EF4-FFF2-40B4-BE49-F238E27FC236}">
                  <a16:creationId xmlns:a16="http://schemas.microsoft.com/office/drawing/2014/main" id="{6E646F8E-8F1D-9617-40B5-1390BD3803A4}"/>
                </a:ext>
              </a:extLst>
            </p:cNvPr>
            <p:cNvSpPr>
              <a:spLocks/>
            </p:cNvSpPr>
            <p:nvPr/>
          </p:nvSpPr>
          <p:spPr>
            <a:xfrm>
              <a:off x="2291344" y="2488471"/>
              <a:ext cx="7609312" cy="3401553"/>
            </a:xfrm>
            <a:prstGeom prst="roundRect">
              <a:avLst>
                <a:gd name="adj" fmla="val 7925"/>
              </a:avLst>
            </a:prstGeom>
            <a:solidFill>
              <a:schemeClr val="tx1">
                <a:alpha val="60000"/>
              </a:schemeClr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190" name="Answer 1 Background">
            <a:extLst>
              <a:ext uri="{FF2B5EF4-FFF2-40B4-BE49-F238E27FC236}">
                <a16:creationId xmlns:a16="http://schemas.microsoft.com/office/drawing/2014/main" id="{DB8EED81-CF8C-CA71-7DDE-5FAFB123FC89}"/>
              </a:ext>
            </a:extLst>
          </p:cNvPr>
          <p:cNvSpPr/>
          <p:nvPr/>
        </p:nvSpPr>
        <p:spPr>
          <a:xfrm>
            <a:off x="1419471" y="2385618"/>
            <a:ext cx="4584093" cy="106051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1">
            <a:extLst>
              <a:ext uri="{FF2B5EF4-FFF2-40B4-BE49-F238E27FC236}">
                <a16:creationId xmlns:a16="http://schemas.microsoft.com/office/drawing/2014/main" id="{C8687682-EB0D-5B16-65B3-15EE58C62A7A}"/>
              </a:ext>
            </a:extLst>
          </p:cNvPr>
          <p:cNvGrpSpPr/>
          <p:nvPr/>
        </p:nvGrpSpPr>
        <p:grpSpPr>
          <a:xfrm>
            <a:off x="1545535" y="2508240"/>
            <a:ext cx="4311913" cy="815273"/>
            <a:chOff x="1545535" y="2508240"/>
            <a:chExt cx="4311913" cy="815273"/>
          </a:xfrm>
        </p:grpSpPr>
        <p:sp>
          <p:nvSpPr>
            <p:cNvPr id="191" name="Answer Text 1">
              <a:extLst>
                <a:ext uri="{FF2B5EF4-FFF2-40B4-BE49-F238E27FC236}">
                  <a16:creationId xmlns:a16="http://schemas.microsoft.com/office/drawing/2014/main" id="{2E94BF61-1770-B8C2-CC62-FE7CA98FC759}"/>
                </a:ext>
              </a:extLst>
            </p:cNvPr>
            <p:cNvSpPr/>
            <p:nvPr/>
          </p:nvSpPr>
          <p:spPr>
            <a:xfrm>
              <a:off x="1545535" y="2508240"/>
              <a:ext cx="4311913" cy="815273"/>
            </a:xfrm>
            <a:prstGeom prst="rect">
              <a:avLst/>
            </a:prstGeom>
            <a:gradFill flip="none" rotWithShape="1">
              <a:gsLst>
                <a:gs pos="0">
                  <a:srgbClr val="002060"/>
                </a:gs>
                <a:gs pos="92000">
                  <a:schemeClr val="accent1">
                    <a:lumMod val="97000"/>
                    <a:lumOff val="3000"/>
                  </a:schemeClr>
                </a:gs>
              </a:gsLst>
              <a:lin ang="16200000" scaled="0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300000"/>
                </a:lnSpc>
              </a:pPr>
              <a:r>
                <a:rPr lang="de-DE" b="1" dirty="0">
                  <a:latin typeface="Poppins" pitchFamily="2" charset="77"/>
                  <a:cs typeface="Poppins" pitchFamily="2" charset="77"/>
                </a:rPr>
                <a:t>Answer 1</a:t>
              </a:r>
            </a:p>
            <a:p>
              <a:pPr algn="ctr"/>
              <a:endParaRPr lang="de-AT" b="1" dirty="0"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192" name="Square">
              <a:extLst>
                <a:ext uri="{FF2B5EF4-FFF2-40B4-BE49-F238E27FC236}">
                  <a16:creationId xmlns:a16="http://schemas.microsoft.com/office/drawing/2014/main" id="{896B6876-4854-6848-1288-4322DDC31B45}"/>
                </a:ext>
              </a:extLst>
            </p:cNvPr>
            <p:cNvSpPr/>
            <p:nvPr/>
          </p:nvSpPr>
          <p:spPr>
            <a:xfrm>
              <a:off x="4952777" y="2536062"/>
              <a:ext cx="881458" cy="76208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193" name="Line">
              <a:extLst>
                <a:ext uri="{FF2B5EF4-FFF2-40B4-BE49-F238E27FC236}">
                  <a16:creationId xmlns:a16="http://schemas.microsoft.com/office/drawing/2014/main" id="{EC1FDE40-E49B-7589-9AF9-21EC7D2BBAAD}"/>
                </a:ext>
              </a:extLst>
            </p:cNvPr>
            <p:cNvCxnSpPr>
              <a:cxnSpLocks/>
            </p:cNvCxnSpPr>
            <p:nvPr/>
          </p:nvCxnSpPr>
          <p:spPr>
            <a:xfrm>
              <a:off x="4956262" y="2529140"/>
              <a:ext cx="0" cy="76900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Line">
              <a:extLst>
                <a:ext uri="{FF2B5EF4-FFF2-40B4-BE49-F238E27FC236}">
                  <a16:creationId xmlns:a16="http://schemas.microsoft.com/office/drawing/2014/main" id="{B4B47D94-770F-4476-0DB3-97727D4F036D}"/>
                </a:ext>
              </a:extLst>
            </p:cNvPr>
            <p:cNvCxnSpPr>
              <a:cxnSpLocks/>
            </p:cNvCxnSpPr>
            <p:nvPr/>
          </p:nvCxnSpPr>
          <p:spPr>
            <a:xfrm>
              <a:off x="5832951" y="2530254"/>
              <a:ext cx="0" cy="76900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 1">
              <a:extLst>
                <a:ext uri="{FF2B5EF4-FFF2-40B4-BE49-F238E27FC236}">
                  <a16:creationId xmlns:a16="http://schemas.microsoft.com/office/drawing/2014/main" id="{A360F85F-3358-D243-639F-14912F1CAC28}"/>
                </a:ext>
              </a:extLst>
            </p:cNvPr>
            <p:cNvSpPr txBox="1"/>
            <p:nvPr/>
          </p:nvSpPr>
          <p:spPr>
            <a:xfrm>
              <a:off x="5085040" y="2740013"/>
              <a:ext cx="720042" cy="38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50</a:t>
              </a:r>
            </a:p>
          </p:txBody>
        </p:sp>
      </p:grpSp>
      <p:sp>
        <p:nvSpPr>
          <p:cNvPr id="195" name="Answer 2 Background">
            <a:extLst>
              <a:ext uri="{FF2B5EF4-FFF2-40B4-BE49-F238E27FC236}">
                <a16:creationId xmlns:a16="http://schemas.microsoft.com/office/drawing/2014/main" id="{E0B028E9-9010-250D-E808-AF154C831ED6}"/>
              </a:ext>
            </a:extLst>
          </p:cNvPr>
          <p:cNvSpPr/>
          <p:nvPr/>
        </p:nvSpPr>
        <p:spPr>
          <a:xfrm>
            <a:off x="1419471" y="3703722"/>
            <a:ext cx="4584093" cy="106051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35" name="Answer 2">
            <a:extLst>
              <a:ext uri="{FF2B5EF4-FFF2-40B4-BE49-F238E27FC236}">
                <a16:creationId xmlns:a16="http://schemas.microsoft.com/office/drawing/2014/main" id="{4AD6BA5B-F6C1-2B55-FB9F-D494DD2F8DC3}"/>
              </a:ext>
            </a:extLst>
          </p:cNvPr>
          <p:cNvGrpSpPr/>
          <p:nvPr/>
        </p:nvGrpSpPr>
        <p:grpSpPr>
          <a:xfrm>
            <a:off x="1545535" y="3826344"/>
            <a:ext cx="4311913" cy="815273"/>
            <a:chOff x="1545535" y="3826344"/>
            <a:chExt cx="4311913" cy="815273"/>
          </a:xfrm>
        </p:grpSpPr>
        <p:cxnSp>
          <p:nvCxnSpPr>
            <p:cNvPr id="198" name="Answer Text 2">
              <a:extLst>
                <a:ext uri="{FF2B5EF4-FFF2-40B4-BE49-F238E27FC236}">
                  <a16:creationId xmlns:a16="http://schemas.microsoft.com/office/drawing/2014/main" id="{F7E4BEAC-78B9-94B1-9712-4AE5F3F852D2}"/>
                </a:ext>
              </a:extLst>
            </p:cNvPr>
            <p:cNvCxnSpPr>
              <a:cxnSpLocks/>
            </p:cNvCxnSpPr>
            <p:nvPr/>
          </p:nvCxnSpPr>
          <p:spPr>
            <a:xfrm>
              <a:off x="4956262" y="3849086"/>
              <a:ext cx="0" cy="76900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quare">
              <a:extLst>
                <a:ext uri="{FF2B5EF4-FFF2-40B4-BE49-F238E27FC236}">
                  <a16:creationId xmlns:a16="http://schemas.microsoft.com/office/drawing/2014/main" id="{50F35670-E457-0D53-9EF3-19BCBFCE3502}"/>
                </a:ext>
              </a:extLst>
            </p:cNvPr>
            <p:cNvCxnSpPr>
              <a:cxnSpLocks/>
            </p:cNvCxnSpPr>
            <p:nvPr/>
          </p:nvCxnSpPr>
          <p:spPr>
            <a:xfrm>
              <a:off x="5832951" y="3848360"/>
              <a:ext cx="0" cy="76900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Line">
              <a:extLst>
                <a:ext uri="{FF2B5EF4-FFF2-40B4-BE49-F238E27FC236}">
                  <a16:creationId xmlns:a16="http://schemas.microsoft.com/office/drawing/2014/main" id="{BDFAD3A5-4736-ED5D-1AAF-6522691C7517}"/>
                </a:ext>
              </a:extLst>
            </p:cNvPr>
            <p:cNvSpPr/>
            <p:nvPr/>
          </p:nvSpPr>
          <p:spPr>
            <a:xfrm>
              <a:off x="1545535" y="3826344"/>
              <a:ext cx="4311913" cy="815273"/>
            </a:xfrm>
            <a:prstGeom prst="rect">
              <a:avLst/>
            </a:prstGeom>
            <a:gradFill flip="none" rotWithShape="1">
              <a:gsLst>
                <a:gs pos="0">
                  <a:srgbClr val="002060"/>
                </a:gs>
                <a:gs pos="92000">
                  <a:schemeClr val="accent1">
                    <a:lumMod val="97000"/>
                    <a:lumOff val="3000"/>
                  </a:schemeClr>
                </a:gs>
              </a:gsLst>
              <a:lin ang="16200000" scaled="0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300000"/>
                </a:lnSpc>
              </a:pPr>
              <a:r>
                <a:rPr lang="de-DE" b="1" dirty="0">
                  <a:latin typeface="Poppins" pitchFamily="2" charset="77"/>
                  <a:cs typeface="Poppins" pitchFamily="2" charset="77"/>
                </a:rPr>
                <a:t>Answer 2</a:t>
              </a:r>
            </a:p>
            <a:p>
              <a:pPr algn="ctr"/>
              <a:endParaRPr lang="de-AT" b="1" dirty="0"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197" name="Line">
              <a:extLst>
                <a:ext uri="{FF2B5EF4-FFF2-40B4-BE49-F238E27FC236}">
                  <a16:creationId xmlns:a16="http://schemas.microsoft.com/office/drawing/2014/main" id="{139F47F6-A78D-0440-69CA-7E3E15446459}"/>
                </a:ext>
              </a:extLst>
            </p:cNvPr>
            <p:cNvSpPr/>
            <p:nvPr/>
          </p:nvSpPr>
          <p:spPr>
            <a:xfrm>
              <a:off x="4952777" y="3856745"/>
              <a:ext cx="881458" cy="7592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" name="Text 2">
              <a:extLst>
                <a:ext uri="{FF2B5EF4-FFF2-40B4-BE49-F238E27FC236}">
                  <a16:creationId xmlns:a16="http://schemas.microsoft.com/office/drawing/2014/main" id="{3A40AA8F-445C-E931-5406-47759DB6B062}"/>
                </a:ext>
              </a:extLst>
            </p:cNvPr>
            <p:cNvSpPr txBox="1"/>
            <p:nvPr/>
          </p:nvSpPr>
          <p:spPr>
            <a:xfrm>
              <a:off x="5085040" y="4055570"/>
              <a:ext cx="720042" cy="38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30</a:t>
              </a:r>
            </a:p>
          </p:txBody>
        </p:sp>
      </p:grpSp>
      <p:sp>
        <p:nvSpPr>
          <p:cNvPr id="200" name="Answer 3 Background">
            <a:extLst>
              <a:ext uri="{FF2B5EF4-FFF2-40B4-BE49-F238E27FC236}">
                <a16:creationId xmlns:a16="http://schemas.microsoft.com/office/drawing/2014/main" id="{AE4D5067-B965-70FA-A767-C1071E4DC492}"/>
              </a:ext>
            </a:extLst>
          </p:cNvPr>
          <p:cNvSpPr/>
          <p:nvPr/>
        </p:nvSpPr>
        <p:spPr>
          <a:xfrm>
            <a:off x="1388257" y="5022787"/>
            <a:ext cx="4584093" cy="106051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36" name="Answer 3">
            <a:extLst>
              <a:ext uri="{FF2B5EF4-FFF2-40B4-BE49-F238E27FC236}">
                <a16:creationId xmlns:a16="http://schemas.microsoft.com/office/drawing/2014/main" id="{65F7FD90-3535-7FDB-CC60-3673ED74C586}"/>
              </a:ext>
            </a:extLst>
          </p:cNvPr>
          <p:cNvGrpSpPr/>
          <p:nvPr/>
        </p:nvGrpSpPr>
        <p:grpSpPr>
          <a:xfrm>
            <a:off x="1514320" y="5145409"/>
            <a:ext cx="4311913" cy="815273"/>
            <a:chOff x="1514320" y="5145409"/>
            <a:chExt cx="4311913" cy="815273"/>
          </a:xfrm>
        </p:grpSpPr>
        <p:sp>
          <p:nvSpPr>
            <p:cNvPr id="201" name="Answer Text 3">
              <a:extLst>
                <a:ext uri="{FF2B5EF4-FFF2-40B4-BE49-F238E27FC236}">
                  <a16:creationId xmlns:a16="http://schemas.microsoft.com/office/drawing/2014/main" id="{849F36C5-F12B-9920-24D7-ED1E19B9E1EE}"/>
                </a:ext>
              </a:extLst>
            </p:cNvPr>
            <p:cNvSpPr/>
            <p:nvPr/>
          </p:nvSpPr>
          <p:spPr>
            <a:xfrm>
              <a:off x="1514320" y="5145409"/>
              <a:ext cx="4311913" cy="815273"/>
            </a:xfrm>
            <a:prstGeom prst="rect">
              <a:avLst/>
            </a:prstGeom>
            <a:gradFill flip="none" rotWithShape="1">
              <a:gsLst>
                <a:gs pos="0">
                  <a:srgbClr val="002060"/>
                </a:gs>
                <a:gs pos="92000">
                  <a:schemeClr val="accent1">
                    <a:lumMod val="97000"/>
                    <a:lumOff val="3000"/>
                  </a:schemeClr>
                </a:gs>
              </a:gsLst>
              <a:lin ang="16200000" scaled="0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300000"/>
                </a:lnSpc>
              </a:pPr>
              <a:r>
                <a:rPr lang="de-DE" b="1" dirty="0">
                  <a:latin typeface="Poppins" pitchFamily="2" charset="77"/>
                  <a:cs typeface="Poppins" pitchFamily="2" charset="77"/>
                </a:rPr>
                <a:t>Answer 3</a:t>
              </a:r>
            </a:p>
            <a:p>
              <a:pPr algn="ctr"/>
              <a:endParaRPr lang="de-AT" b="1" dirty="0"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202" name="Square">
              <a:extLst>
                <a:ext uri="{FF2B5EF4-FFF2-40B4-BE49-F238E27FC236}">
                  <a16:creationId xmlns:a16="http://schemas.microsoft.com/office/drawing/2014/main" id="{6F5AA4F1-ADD3-AB42-6E64-9D499417ED0E}"/>
                </a:ext>
              </a:extLst>
            </p:cNvPr>
            <p:cNvSpPr/>
            <p:nvPr/>
          </p:nvSpPr>
          <p:spPr>
            <a:xfrm>
              <a:off x="4921563" y="5169335"/>
              <a:ext cx="881458" cy="7690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203" name="Line">
              <a:extLst>
                <a:ext uri="{FF2B5EF4-FFF2-40B4-BE49-F238E27FC236}">
                  <a16:creationId xmlns:a16="http://schemas.microsoft.com/office/drawing/2014/main" id="{DAD71CD8-DE63-AAAE-8BEA-60E03860540B}"/>
                </a:ext>
              </a:extLst>
            </p:cNvPr>
            <p:cNvCxnSpPr>
              <a:cxnSpLocks/>
            </p:cNvCxnSpPr>
            <p:nvPr/>
          </p:nvCxnSpPr>
          <p:spPr>
            <a:xfrm>
              <a:off x="4921674" y="5170797"/>
              <a:ext cx="0" cy="76900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Line">
              <a:extLst>
                <a:ext uri="{FF2B5EF4-FFF2-40B4-BE49-F238E27FC236}">
                  <a16:creationId xmlns:a16="http://schemas.microsoft.com/office/drawing/2014/main" id="{991083F2-BF1D-BAB3-C5BF-3C3008C4572D}"/>
                </a:ext>
              </a:extLst>
            </p:cNvPr>
            <p:cNvCxnSpPr>
              <a:cxnSpLocks/>
            </p:cNvCxnSpPr>
            <p:nvPr/>
          </p:nvCxnSpPr>
          <p:spPr>
            <a:xfrm>
              <a:off x="5808454" y="5170797"/>
              <a:ext cx="0" cy="76900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 3">
              <a:extLst>
                <a:ext uri="{FF2B5EF4-FFF2-40B4-BE49-F238E27FC236}">
                  <a16:creationId xmlns:a16="http://schemas.microsoft.com/office/drawing/2014/main" id="{F31610BC-36AD-9454-026B-3D2C26E4D7C5}"/>
                </a:ext>
              </a:extLst>
            </p:cNvPr>
            <p:cNvSpPr txBox="1"/>
            <p:nvPr/>
          </p:nvSpPr>
          <p:spPr>
            <a:xfrm>
              <a:off x="5085040" y="5364816"/>
              <a:ext cx="720042" cy="38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10</a:t>
              </a:r>
            </a:p>
          </p:txBody>
        </p:sp>
      </p:grpSp>
      <p:sp>
        <p:nvSpPr>
          <p:cNvPr id="12" name="Answer 4 Background">
            <a:extLst>
              <a:ext uri="{FF2B5EF4-FFF2-40B4-BE49-F238E27FC236}">
                <a16:creationId xmlns:a16="http://schemas.microsoft.com/office/drawing/2014/main" id="{F58BEF61-A1A8-D115-D7F4-FB6A6D529FF6}"/>
              </a:ext>
            </a:extLst>
          </p:cNvPr>
          <p:cNvSpPr/>
          <p:nvPr/>
        </p:nvSpPr>
        <p:spPr>
          <a:xfrm>
            <a:off x="6198142" y="2385618"/>
            <a:ext cx="4584093" cy="106051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37" name="Answer 4">
            <a:extLst>
              <a:ext uri="{FF2B5EF4-FFF2-40B4-BE49-F238E27FC236}">
                <a16:creationId xmlns:a16="http://schemas.microsoft.com/office/drawing/2014/main" id="{BD295C33-E421-8DE1-CA2B-9800CA6B0983}"/>
              </a:ext>
            </a:extLst>
          </p:cNvPr>
          <p:cNvGrpSpPr/>
          <p:nvPr/>
        </p:nvGrpSpPr>
        <p:grpSpPr>
          <a:xfrm>
            <a:off x="6324207" y="2508240"/>
            <a:ext cx="4311913" cy="815273"/>
            <a:chOff x="6324207" y="2508240"/>
            <a:chExt cx="4311913" cy="815273"/>
          </a:xfrm>
        </p:grpSpPr>
        <p:sp>
          <p:nvSpPr>
            <p:cNvPr id="14" name="Answer Text 4">
              <a:extLst>
                <a:ext uri="{FF2B5EF4-FFF2-40B4-BE49-F238E27FC236}">
                  <a16:creationId xmlns:a16="http://schemas.microsoft.com/office/drawing/2014/main" id="{8B58BB02-82AC-826D-B91A-3B7563E6CF86}"/>
                </a:ext>
              </a:extLst>
            </p:cNvPr>
            <p:cNvSpPr/>
            <p:nvPr/>
          </p:nvSpPr>
          <p:spPr>
            <a:xfrm>
              <a:off x="6324207" y="2508240"/>
              <a:ext cx="4311913" cy="815273"/>
            </a:xfrm>
            <a:prstGeom prst="rect">
              <a:avLst/>
            </a:prstGeom>
            <a:gradFill flip="none" rotWithShape="1">
              <a:gsLst>
                <a:gs pos="0">
                  <a:srgbClr val="002060"/>
                </a:gs>
                <a:gs pos="92000">
                  <a:schemeClr val="accent1">
                    <a:lumMod val="97000"/>
                    <a:lumOff val="3000"/>
                  </a:schemeClr>
                </a:gs>
              </a:gsLst>
              <a:lin ang="16200000" scaled="0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300000"/>
                </a:lnSpc>
              </a:pPr>
              <a:r>
                <a:rPr lang="de-DE" b="1" dirty="0">
                  <a:latin typeface="Poppins" pitchFamily="2" charset="77"/>
                  <a:cs typeface="Poppins" pitchFamily="2" charset="77"/>
                </a:rPr>
                <a:t>Answer 4</a:t>
              </a:r>
            </a:p>
            <a:p>
              <a:pPr algn="ctr"/>
              <a:endParaRPr lang="de-AT" b="1" dirty="0"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15" name="Square">
              <a:extLst>
                <a:ext uri="{FF2B5EF4-FFF2-40B4-BE49-F238E27FC236}">
                  <a16:creationId xmlns:a16="http://schemas.microsoft.com/office/drawing/2014/main" id="{A0B6802A-866F-22AE-FA52-C7B5100AF781}"/>
                </a:ext>
              </a:extLst>
            </p:cNvPr>
            <p:cNvSpPr/>
            <p:nvPr/>
          </p:nvSpPr>
          <p:spPr>
            <a:xfrm>
              <a:off x="9731448" y="2536062"/>
              <a:ext cx="881458" cy="76208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16" name="Line">
              <a:extLst>
                <a:ext uri="{FF2B5EF4-FFF2-40B4-BE49-F238E27FC236}">
                  <a16:creationId xmlns:a16="http://schemas.microsoft.com/office/drawing/2014/main" id="{A8DACE80-0D6B-A9F9-41FE-A35A35DB7019}"/>
                </a:ext>
              </a:extLst>
            </p:cNvPr>
            <p:cNvCxnSpPr>
              <a:cxnSpLocks/>
            </p:cNvCxnSpPr>
            <p:nvPr/>
          </p:nvCxnSpPr>
          <p:spPr>
            <a:xfrm>
              <a:off x="9734934" y="2529140"/>
              <a:ext cx="0" cy="76900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Line">
              <a:extLst>
                <a:ext uri="{FF2B5EF4-FFF2-40B4-BE49-F238E27FC236}">
                  <a16:creationId xmlns:a16="http://schemas.microsoft.com/office/drawing/2014/main" id="{D26E8D5E-EBCB-B44F-CF96-2708E5355C5D}"/>
                </a:ext>
              </a:extLst>
            </p:cNvPr>
            <p:cNvCxnSpPr>
              <a:cxnSpLocks/>
            </p:cNvCxnSpPr>
            <p:nvPr/>
          </p:nvCxnSpPr>
          <p:spPr>
            <a:xfrm>
              <a:off x="10611622" y="2530254"/>
              <a:ext cx="0" cy="76900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 4">
              <a:extLst>
                <a:ext uri="{FF2B5EF4-FFF2-40B4-BE49-F238E27FC236}">
                  <a16:creationId xmlns:a16="http://schemas.microsoft.com/office/drawing/2014/main" id="{EC08E498-6347-3639-B071-CA81AA9B8613}"/>
                </a:ext>
              </a:extLst>
            </p:cNvPr>
            <p:cNvSpPr txBox="1"/>
            <p:nvPr/>
          </p:nvSpPr>
          <p:spPr>
            <a:xfrm>
              <a:off x="9863712" y="2740013"/>
              <a:ext cx="720042" cy="38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5</a:t>
              </a:r>
            </a:p>
          </p:txBody>
        </p:sp>
      </p:grpSp>
      <p:sp>
        <p:nvSpPr>
          <p:cNvPr id="18" name="Answer 5 Background">
            <a:extLst>
              <a:ext uri="{FF2B5EF4-FFF2-40B4-BE49-F238E27FC236}">
                <a16:creationId xmlns:a16="http://schemas.microsoft.com/office/drawing/2014/main" id="{A56AC2AE-BE2D-437C-3B69-30E1548213A4}"/>
              </a:ext>
            </a:extLst>
          </p:cNvPr>
          <p:cNvSpPr/>
          <p:nvPr/>
        </p:nvSpPr>
        <p:spPr>
          <a:xfrm>
            <a:off x="6198142" y="3703722"/>
            <a:ext cx="4584093" cy="106051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38" name="Answer 5">
            <a:extLst>
              <a:ext uri="{FF2B5EF4-FFF2-40B4-BE49-F238E27FC236}">
                <a16:creationId xmlns:a16="http://schemas.microsoft.com/office/drawing/2014/main" id="{6EBE332C-E0CB-B1D4-4FF1-124E9A51E796}"/>
              </a:ext>
            </a:extLst>
          </p:cNvPr>
          <p:cNvGrpSpPr/>
          <p:nvPr/>
        </p:nvGrpSpPr>
        <p:grpSpPr>
          <a:xfrm>
            <a:off x="6324207" y="3826344"/>
            <a:ext cx="4311913" cy="815273"/>
            <a:chOff x="6324207" y="3826344"/>
            <a:chExt cx="4311913" cy="815273"/>
          </a:xfrm>
        </p:grpSpPr>
        <p:sp>
          <p:nvSpPr>
            <p:cNvPr id="19" name="Answer Text 5">
              <a:extLst>
                <a:ext uri="{FF2B5EF4-FFF2-40B4-BE49-F238E27FC236}">
                  <a16:creationId xmlns:a16="http://schemas.microsoft.com/office/drawing/2014/main" id="{3DA084D3-A7D0-F109-98A2-FC3626C7317B}"/>
                </a:ext>
              </a:extLst>
            </p:cNvPr>
            <p:cNvSpPr/>
            <p:nvPr/>
          </p:nvSpPr>
          <p:spPr>
            <a:xfrm>
              <a:off x="6324207" y="3826344"/>
              <a:ext cx="4311913" cy="815273"/>
            </a:xfrm>
            <a:prstGeom prst="rect">
              <a:avLst/>
            </a:prstGeom>
            <a:gradFill flip="none" rotWithShape="1">
              <a:gsLst>
                <a:gs pos="0">
                  <a:srgbClr val="002060"/>
                </a:gs>
                <a:gs pos="92000">
                  <a:schemeClr val="accent1">
                    <a:lumMod val="97000"/>
                    <a:lumOff val="3000"/>
                  </a:schemeClr>
                </a:gs>
              </a:gsLst>
              <a:lin ang="16200000" scaled="0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300000"/>
                </a:lnSpc>
              </a:pPr>
              <a:r>
                <a:rPr lang="de-DE" b="1" dirty="0">
                  <a:latin typeface="Poppins" pitchFamily="2" charset="77"/>
                  <a:cs typeface="Poppins" pitchFamily="2" charset="77"/>
                </a:rPr>
                <a:t>Answer 5</a:t>
              </a:r>
            </a:p>
            <a:p>
              <a:pPr algn="ctr"/>
              <a:endParaRPr lang="de-AT" b="1" dirty="0"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20" name="Square">
              <a:extLst>
                <a:ext uri="{FF2B5EF4-FFF2-40B4-BE49-F238E27FC236}">
                  <a16:creationId xmlns:a16="http://schemas.microsoft.com/office/drawing/2014/main" id="{FE26E2E9-802F-5365-2AFE-8D2957046201}"/>
                </a:ext>
              </a:extLst>
            </p:cNvPr>
            <p:cNvSpPr/>
            <p:nvPr/>
          </p:nvSpPr>
          <p:spPr>
            <a:xfrm>
              <a:off x="9731448" y="3856745"/>
              <a:ext cx="881458" cy="7592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21" name="Line">
              <a:extLst>
                <a:ext uri="{FF2B5EF4-FFF2-40B4-BE49-F238E27FC236}">
                  <a16:creationId xmlns:a16="http://schemas.microsoft.com/office/drawing/2014/main" id="{61105EDC-DCF3-CBB8-5025-8CE1E76EBEB3}"/>
                </a:ext>
              </a:extLst>
            </p:cNvPr>
            <p:cNvCxnSpPr>
              <a:cxnSpLocks/>
            </p:cNvCxnSpPr>
            <p:nvPr/>
          </p:nvCxnSpPr>
          <p:spPr>
            <a:xfrm>
              <a:off x="9734934" y="3849086"/>
              <a:ext cx="0" cy="76900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Line">
              <a:extLst>
                <a:ext uri="{FF2B5EF4-FFF2-40B4-BE49-F238E27FC236}">
                  <a16:creationId xmlns:a16="http://schemas.microsoft.com/office/drawing/2014/main" id="{E6B6C7CB-1675-2730-B02C-15A7222B1FDF}"/>
                </a:ext>
              </a:extLst>
            </p:cNvPr>
            <p:cNvCxnSpPr>
              <a:cxnSpLocks/>
            </p:cNvCxnSpPr>
            <p:nvPr/>
          </p:nvCxnSpPr>
          <p:spPr>
            <a:xfrm>
              <a:off x="10611622" y="3848360"/>
              <a:ext cx="0" cy="76900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 5">
              <a:extLst>
                <a:ext uri="{FF2B5EF4-FFF2-40B4-BE49-F238E27FC236}">
                  <a16:creationId xmlns:a16="http://schemas.microsoft.com/office/drawing/2014/main" id="{9DA135CA-E8B9-320C-6404-3C0BA7727238}"/>
                </a:ext>
              </a:extLst>
            </p:cNvPr>
            <p:cNvSpPr txBox="1"/>
            <p:nvPr/>
          </p:nvSpPr>
          <p:spPr>
            <a:xfrm>
              <a:off x="9863712" y="4055570"/>
              <a:ext cx="720042" cy="38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3</a:t>
              </a:r>
            </a:p>
          </p:txBody>
        </p:sp>
      </p:grpSp>
      <p:sp>
        <p:nvSpPr>
          <p:cNvPr id="23" name="Answer 6 Background">
            <a:extLst>
              <a:ext uri="{FF2B5EF4-FFF2-40B4-BE49-F238E27FC236}">
                <a16:creationId xmlns:a16="http://schemas.microsoft.com/office/drawing/2014/main" id="{D8E6AF27-F32E-3DA2-49C0-3EDE33D8AEED}"/>
              </a:ext>
            </a:extLst>
          </p:cNvPr>
          <p:cNvSpPr/>
          <p:nvPr/>
        </p:nvSpPr>
        <p:spPr>
          <a:xfrm>
            <a:off x="6166928" y="5022787"/>
            <a:ext cx="4584093" cy="106051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39" name="Answer 6">
            <a:extLst>
              <a:ext uri="{FF2B5EF4-FFF2-40B4-BE49-F238E27FC236}">
                <a16:creationId xmlns:a16="http://schemas.microsoft.com/office/drawing/2014/main" id="{5A4399E5-3169-2A4E-70FA-AE54679A83DD}"/>
              </a:ext>
            </a:extLst>
          </p:cNvPr>
          <p:cNvGrpSpPr/>
          <p:nvPr/>
        </p:nvGrpSpPr>
        <p:grpSpPr>
          <a:xfrm>
            <a:off x="6292991" y="5145409"/>
            <a:ext cx="4311913" cy="815273"/>
            <a:chOff x="6292991" y="5145409"/>
            <a:chExt cx="4311913" cy="815273"/>
          </a:xfrm>
        </p:grpSpPr>
        <p:sp>
          <p:nvSpPr>
            <p:cNvPr id="24" name="Answer Text 6">
              <a:extLst>
                <a:ext uri="{FF2B5EF4-FFF2-40B4-BE49-F238E27FC236}">
                  <a16:creationId xmlns:a16="http://schemas.microsoft.com/office/drawing/2014/main" id="{4D7C22F1-51DC-5F4F-8B03-6703DE3E3972}"/>
                </a:ext>
              </a:extLst>
            </p:cNvPr>
            <p:cNvSpPr/>
            <p:nvPr/>
          </p:nvSpPr>
          <p:spPr>
            <a:xfrm>
              <a:off x="6292991" y="5145409"/>
              <a:ext cx="4311913" cy="815273"/>
            </a:xfrm>
            <a:prstGeom prst="rect">
              <a:avLst/>
            </a:prstGeom>
            <a:gradFill flip="none" rotWithShape="1">
              <a:gsLst>
                <a:gs pos="0">
                  <a:srgbClr val="002060"/>
                </a:gs>
                <a:gs pos="92000">
                  <a:schemeClr val="accent1">
                    <a:lumMod val="97000"/>
                    <a:lumOff val="3000"/>
                  </a:schemeClr>
                </a:gs>
              </a:gsLst>
              <a:lin ang="16200000" scaled="0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300000"/>
                </a:lnSpc>
              </a:pPr>
              <a:r>
                <a:rPr lang="de-DE" b="1" dirty="0">
                  <a:latin typeface="Poppins" pitchFamily="2" charset="77"/>
                  <a:cs typeface="Poppins" pitchFamily="2" charset="77"/>
                </a:rPr>
                <a:t>Answer 6</a:t>
              </a:r>
            </a:p>
            <a:p>
              <a:pPr algn="ctr"/>
              <a:endParaRPr lang="de-AT" b="1" dirty="0"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25" name="Square">
              <a:extLst>
                <a:ext uri="{FF2B5EF4-FFF2-40B4-BE49-F238E27FC236}">
                  <a16:creationId xmlns:a16="http://schemas.microsoft.com/office/drawing/2014/main" id="{44E65489-8CEF-BD98-607C-800A4F1CB5C3}"/>
                </a:ext>
              </a:extLst>
            </p:cNvPr>
            <p:cNvSpPr/>
            <p:nvPr/>
          </p:nvSpPr>
          <p:spPr>
            <a:xfrm>
              <a:off x="9700234" y="5169335"/>
              <a:ext cx="881458" cy="7690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5C939F45-6149-E35E-AAE4-E130FD85842A}"/>
                </a:ext>
              </a:extLst>
            </p:cNvPr>
            <p:cNvCxnSpPr>
              <a:cxnSpLocks/>
            </p:cNvCxnSpPr>
            <p:nvPr/>
          </p:nvCxnSpPr>
          <p:spPr>
            <a:xfrm>
              <a:off x="9700346" y="5170797"/>
              <a:ext cx="0" cy="76900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Line">
              <a:extLst>
                <a:ext uri="{FF2B5EF4-FFF2-40B4-BE49-F238E27FC236}">
                  <a16:creationId xmlns:a16="http://schemas.microsoft.com/office/drawing/2014/main" id="{E93D24D5-9FEF-DBFE-2005-944B6A5FA5BD}"/>
                </a:ext>
              </a:extLst>
            </p:cNvPr>
            <p:cNvCxnSpPr>
              <a:cxnSpLocks/>
            </p:cNvCxnSpPr>
            <p:nvPr/>
          </p:nvCxnSpPr>
          <p:spPr>
            <a:xfrm>
              <a:off x="10587125" y="5170797"/>
              <a:ext cx="0" cy="76900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 6">
              <a:extLst>
                <a:ext uri="{FF2B5EF4-FFF2-40B4-BE49-F238E27FC236}">
                  <a16:creationId xmlns:a16="http://schemas.microsoft.com/office/drawing/2014/main" id="{87099E7E-DF6B-F3A3-9408-A29112A33737}"/>
                </a:ext>
              </a:extLst>
            </p:cNvPr>
            <p:cNvSpPr txBox="1"/>
            <p:nvPr/>
          </p:nvSpPr>
          <p:spPr>
            <a:xfrm>
              <a:off x="9863712" y="5364816"/>
              <a:ext cx="720042" cy="38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2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53F48DC-C947-8865-7E75-675C94B92AC4}"/>
              </a:ext>
            </a:extLst>
          </p:cNvPr>
          <p:cNvGrpSpPr/>
          <p:nvPr/>
        </p:nvGrpSpPr>
        <p:grpSpPr>
          <a:xfrm>
            <a:off x="433445" y="-598363"/>
            <a:ext cx="2979432" cy="1031505"/>
            <a:chOff x="433445" y="-598363"/>
            <a:chExt cx="2979432" cy="1031505"/>
          </a:xfrm>
        </p:grpSpPr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3A3FEE90-31FD-BBE0-8CDA-7422AD4B3C25}"/>
                </a:ext>
              </a:extLst>
            </p:cNvPr>
            <p:cNvSpPr/>
            <p:nvPr/>
          </p:nvSpPr>
          <p:spPr>
            <a:xfrm>
              <a:off x="433445" y="-598363"/>
              <a:ext cx="2979432" cy="1031505"/>
            </a:xfrm>
            <a:prstGeom prst="round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36300E8-8648-FEB5-3E33-358CC38A6EBD}"/>
                </a:ext>
              </a:extLst>
            </p:cNvPr>
            <p:cNvSpPr txBox="1"/>
            <p:nvPr/>
          </p:nvSpPr>
          <p:spPr>
            <a:xfrm>
              <a:off x="581606" y="103027"/>
              <a:ext cx="26853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ms-MY" sz="1200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Reveal Answers Using </a:t>
              </a:r>
              <a:r>
                <a:rPr lang="ms-MY" sz="1200" dirty="0" err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Animation</a:t>
              </a:r>
              <a:endParaRPr lang="ms-MY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5674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veali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veali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veali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veali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veali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veali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ackground Picture" descr="A blue and black background with many lights&#10;&#10;Description automatically generated">
            <a:extLst>
              <a:ext uri="{FF2B5EF4-FFF2-40B4-BE49-F238E27FC236}">
                <a16:creationId xmlns:a16="http://schemas.microsoft.com/office/drawing/2014/main" id="{51C5BB5E-C087-5DF9-B9D0-60EACCB71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4000"/>
            <a:ext cx="12201755" cy="5334000"/>
          </a:xfrm>
          <a:prstGeom prst="rect">
            <a:avLst/>
          </a:prstGeom>
        </p:spPr>
      </p:pic>
      <p:sp>
        <p:nvSpPr>
          <p:cNvPr id="10" name="Question">
            <a:extLst>
              <a:ext uri="{FF2B5EF4-FFF2-40B4-BE49-F238E27FC236}">
                <a16:creationId xmlns:a16="http://schemas.microsoft.com/office/drawing/2014/main" id="{F4BA3AE7-C891-8BB5-26C9-E8D034340A6B}"/>
              </a:ext>
            </a:extLst>
          </p:cNvPr>
          <p:cNvSpPr txBox="1"/>
          <p:nvPr/>
        </p:nvSpPr>
        <p:spPr>
          <a:xfrm>
            <a:off x="5039713" y="659496"/>
            <a:ext cx="25699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s-MY" sz="4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Question</a:t>
            </a:r>
          </a:p>
        </p:txBody>
      </p:sp>
      <p:grpSp>
        <p:nvGrpSpPr>
          <p:cNvPr id="2" name="Orange box">
            <a:extLst>
              <a:ext uri="{FF2B5EF4-FFF2-40B4-BE49-F238E27FC236}">
                <a16:creationId xmlns:a16="http://schemas.microsoft.com/office/drawing/2014/main" id="{3C21A483-103A-3E6B-38A6-7DE765D7C59E}"/>
              </a:ext>
            </a:extLst>
          </p:cNvPr>
          <p:cNvGrpSpPr>
            <a:grpSpLocks/>
          </p:cNvGrpSpPr>
          <p:nvPr/>
        </p:nvGrpSpPr>
        <p:grpSpPr>
          <a:xfrm>
            <a:off x="1016768" y="1819858"/>
            <a:ext cx="10158463" cy="4847609"/>
            <a:chOff x="2146174" y="2308981"/>
            <a:chExt cx="7899652" cy="3769706"/>
          </a:xfrm>
        </p:grpSpPr>
        <p:sp>
          <p:nvSpPr>
            <p:cNvPr id="187" name="Background">
              <a:extLst>
                <a:ext uri="{FF2B5EF4-FFF2-40B4-BE49-F238E27FC236}">
                  <a16:creationId xmlns:a16="http://schemas.microsoft.com/office/drawing/2014/main" id="{D50D6B43-C3F0-70BB-2755-0DA9BFF82BEB}"/>
                </a:ext>
              </a:extLst>
            </p:cNvPr>
            <p:cNvSpPr>
              <a:spLocks/>
            </p:cNvSpPr>
            <p:nvPr/>
          </p:nvSpPr>
          <p:spPr>
            <a:xfrm>
              <a:off x="2146174" y="2308981"/>
              <a:ext cx="7899652" cy="3769706"/>
            </a:xfrm>
            <a:prstGeom prst="roundRect">
              <a:avLst>
                <a:gd name="adj" fmla="val 10338"/>
              </a:avLst>
            </a:prstGeom>
            <a:solidFill>
              <a:schemeClr val="tx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88" name="Background">
              <a:extLst>
                <a:ext uri="{FF2B5EF4-FFF2-40B4-BE49-F238E27FC236}">
                  <a16:creationId xmlns:a16="http://schemas.microsoft.com/office/drawing/2014/main" id="{6E646F8E-8F1D-9617-40B5-1390BD3803A4}"/>
                </a:ext>
              </a:extLst>
            </p:cNvPr>
            <p:cNvSpPr>
              <a:spLocks/>
            </p:cNvSpPr>
            <p:nvPr/>
          </p:nvSpPr>
          <p:spPr>
            <a:xfrm>
              <a:off x="2291344" y="2488471"/>
              <a:ext cx="7609312" cy="3401553"/>
            </a:xfrm>
            <a:prstGeom prst="roundRect">
              <a:avLst>
                <a:gd name="adj" fmla="val 7925"/>
              </a:avLst>
            </a:prstGeom>
            <a:solidFill>
              <a:schemeClr val="tx1">
                <a:alpha val="60000"/>
              </a:schemeClr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190" name="Answer 1 Background">
            <a:extLst>
              <a:ext uri="{FF2B5EF4-FFF2-40B4-BE49-F238E27FC236}">
                <a16:creationId xmlns:a16="http://schemas.microsoft.com/office/drawing/2014/main" id="{DB8EED81-CF8C-CA71-7DDE-5FAFB123FC89}"/>
              </a:ext>
            </a:extLst>
          </p:cNvPr>
          <p:cNvSpPr/>
          <p:nvPr/>
        </p:nvSpPr>
        <p:spPr>
          <a:xfrm>
            <a:off x="1419471" y="2385618"/>
            <a:ext cx="4584093" cy="106051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1">
            <a:extLst>
              <a:ext uri="{FF2B5EF4-FFF2-40B4-BE49-F238E27FC236}">
                <a16:creationId xmlns:a16="http://schemas.microsoft.com/office/drawing/2014/main" id="{C8687682-EB0D-5B16-65B3-15EE58C62A7A}"/>
              </a:ext>
            </a:extLst>
          </p:cNvPr>
          <p:cNvGrpSpPr/>
          <p:nvPr/>
        </p:nvGrpSpPr>
        <p:grpSpPr>
          <a:xfrm>
            <a:off x="1545535" y="2508240"/>
            <a:ext cx="4311913" cy="815273"/>
            <a:chOff x="1545535" y="2508240"/>
            <a:chExt cx="4311913" cy="815273"/>
          </a:xfrm>
        </p:grpSpPr>
        <p:sp>
          <p:nvSpPr>
            <p:cNvPr id="191" name="Answer Text 1">
              <a:extLst>
                <a:ext uri="{FF2B5EF4-FFF2-40B4-BE49-F238E27FC236}">
                  <a16:creationId xmlns:a16="http://schemas.microsoft.com/office/drawing/2014/main" id="{2E94BF61-1770-B8C2-CC62-FE7CA98FC759}"/>
                </a:ext>
              </a:extLst>
            </p:cNvPr>
            <p:cNvSpPr/>
            <p:nvPr/>
          </p:nvSpPr>
          <p:spPr>
            <a:xfrm>
              <a:off x="1545535" y="2508240"/>
              <a:ext cx="4311913" cy="815273"/>
            </a:xfrm>
            <a:prstGeom prst="rect">
              <a:avLst/>
            </a:prstGeom>
            <a:gradFill flip="none" rotWithShape="1">
              <a:gsLst>
                <a:gs pos="0">
                  <a:srgbClr val="002060"/>
                </a:gs>
                <a:gs pos="92000">
                  <a:schemeClr val="accent1">
                    <a:lumMod val="97000"/>
                    <a:lumOff val="3000"/>
                  </a:schemeClr>
                </a:gs>
              </a:gsLst>
              <a:lin ang="16200000" scaled="0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300000"/>
                </a:lnSpc>
              </a:pPr>
              <a:r>
                <a:rPr lang="de-DE" b="1" dirty="0">
                  <a:latin typeface="Poppins" pitchFamily="2" charset="77"/>
                  <a:cs typeface="Poppins" pitchFamily="2" charset="77"/>
                </a:rPr>
                <a:t>Answer 1</a:t>
              </a:r>
            </a:p>
            <a:p>
              <a:pPr algn="ctr"/>
              <a:endParaRPr lang="de-AT" b="1" dirty="0"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192" name="Square">
              <a:extLst>
                <a:ext uri="{FF2B5EF4-FFF2-40B4-BE49-F238E27FC236}">
                  <a16:creationId xmlns:a16="http://schemas.microsoft.com/office/drawing/2014/main" id="{896B6876-4854-6848-1288-4322DDC31B45}"/>
                </a:ext>
              </a:extLst>
            </p:cNvPr>
            <p:cNvSpPr/>
            <p:nvPr/>
          </p:nvSpPr>
          <p:spPr>
            <a:xfrm>
              <a:off x="4952777" y="2536062"/>
              <a:ext cx="881458" cy="76208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193" name="Line">
              <a:extLst>
                <a:ext uri="{FF2B5EF4-FFF2-40B4-BE49-F238E27FC236}">
                  <a16:creationId xmlns:a16="http://schemas.microsoft.com/office/drawing/2014/main" id="{EC1FDE40-E49B-7589-9AF9-21EC7D2BBAAD}"/>
                </a:ext>
              </a:extLst>
            </p:cNvPr>
            <p:cNvCxnSpPr>
              <a:cxnSpLocks/>
            </p:cNvCxnSpPr>
            <p:nvPr/>
          </p:nvCxnSpPr>
          <p:spPr>
            <a:xfrm>
              <a:off x="4956262" y="2529140"/>
              <a:ext cx="0" cy="76900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Line">
              <a:extLst>
                <a:ext uri="{FF2B5EF4-FFF2-40B4-BE49-F238E27FC236}">
                  <a16:creationId xmlns:a16="http://schemas.microsoft.com/office/drawing/2014/main" id="{B4B47D94-770F-4476-0DB3-97727D4F036D}"/>
                </a:ext>
              </a:extLst>
            </p:cNvPr>
            <p:cNvCxnSpPr>
              <a:cxnSpLocks/>
            </p:cNvCxnSpPr>
            <p:nvPr/>
          </p:nvCxnSpPr>
          <p:spPr>
            <a:xfrm>
              <a:off x="5832951" y="2530254"/>
              <a:ext cx="0" cy="76900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 1">
              <a:extLst>
                <a:ext uri="{FF2B5EF4-FFF2-40B4-BE49-F238E27FC236}">
                  <a16:creationId xmlns:a16="http://schemas.microsoft.com/office/drawing/2014/main" id="{A360F85F-3358-D243-639F-14912F1CAC28}"/>
                </a:ext>
              </a:extLst>
            </p:cNvPr>
            <p:cNvSpPr txBox="1"/>
            <p:nvPr/>
          </p:nvSpPr>
          <p:spPr>
            <a:xfrm>
              <a:off x="5085040" y="2740013"/>
              <a:ext cx="720042" cy="38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50</a:t>
              </a:r>
            </a:p>
          </p:txBody>
        </p:sp>
      </p:grpSp>
      <p:sp>
        <p:nvSpPr>
          <p:cNvPr id="195" name="Answer 2 Background">
            <a:extLst>
              <a:ext uri="{FF2B5EF4-FFF2-40B4-BE49-F238E27FC236}">
                <a16:creationId xmlns:a16="http://schemas.microsoft.com/office/drawing/2014/main" id="{E0B028E9-9010-250D-E808-AF154C831ED6}"/>
              </a:ext>
            </a:extLst>
          </p:cNvPr>
          <p:cNvSpPr/>
          <p:nvPr/>
        </p:nvSpPr>
        <p:spPr>
          <a:xfrm>
            <a:off x="1419471" y="3703722"/>
            <a:ext cx="4584093" cy="106051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35" name="Answer 2">
            <a:extLst>
              <a:ext uri="{FF2B5EF4-FFF2-40B4-BE49-F238E27FC236}">
                <a16:creationId xmlns:a16="http://schemas.microsoft.com/office/drawing/2014/main" id="{4AD6BA5B-F6C1-2B55-FB9F-D494DD2F8DC3}"/>
              </a:ext>
            </a:extLst>
          </p:cNvPr>
          <p:cNvGrpSpPr/>
          <p:nvPr/>
        </p:nvGrpSpPr>
        <p:grpSpPr>
          <a:xfrm>
            <a:off x="1545535" y="3826344"/>
            <a:ext cx="4311913" cy="815273"/>
            <a:chOff x="1545535" y="3826344"/>
            <a:chExt cx="4311913" cy="815273"/>
          </a:xfrm>
        </p:grpSpPr>
        <p:cxnSp>
          <p:nvCxnSpPr>
            <p:cNvPr id="198" name="Answer Text 2">
              <a:extLst>
                <a:ext uri="{FF2B5EF4-FFF2-40B4-BE49-F238E27FC236}">
                  <a16:creationId xmlns:a16="http://schemas.microsoft.com/office/drawing/2014/main" id="{F7E4BEAC-78B9-94B1-9712-4AE5F3F852D2}"/>
                </a:ext>
              </a:extLst>
            </p:cNvPr>
            <p:cNvCxnSpPr>
              <a:cxnSpLocks/>
            </p:cNvCxnSpPr>
            <p:nvPr/>
          </p:nvCxnSpPr>
          <p:spPr>
            <a:xfrm>
              <a:off x="4956262" y="3849086"/>
              <a:ext cx="0" cy="76900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quare">
              <a:extLst>
                <a:ext uri="{FF2B5EF4-FFF2-40B4-BE49-F238E27FC236}">
                  <a16:creationId xmlns:a16="http://schemas.microsoft.com/office/drawing/2014/main" id="{50F35670-E457-0D53-9EF3-19BCBFCE3502}"/>
                </a:ext>
              </a:extLst>
            </p:cNvPr>
            <p:cNvCxnSpPr>
              <a:cxnSpLocks/>
            </p:cNvCxnSpPr>
            <p:nvPr/>
          </p:nvCxnSpPr>
          <p:spPr>
            <a:xfrm>
              <a:off x="5832951" y="3848360"/>
              <a:ext cx="0" cy="76900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Line">
              <a:extLst>
                <a:ext uri="{FF2B5EF4-FFF2-40B4-BE49-F238E27FC236}">
                  <a16:creationId xmlns:a16="http://schemas.microsoft.com/office/drawing/2014/main" id="{BDFAD3A5-4736-ED5D-1AAF-6522691C7517}"/>
                </a:ext>
              </a:extLst>
            </p:cNvPr>
            <p:cNvSpPr/>
            <p:nvPr/>
          </p:nvSpPr>
          <p:spPr>
            <a:xfrm>
              <a:off x="1545535" y="3826344"/>
              <a:ext cx="4311913" cy="815273"/>
            </a:xfrm>
            <a:prstGeom prst="rect">
              <a:avLst/>
            </a:prstGeom>
            <a:gradFill flip="none" rotWithShape="1">
              <a:gsLst>
                <a:gs pos="0">
                  <a:srgbClr val="002060"/>
                </a:gs>
                <a:gs pos="92000">
                  <a:schemeClr val="accent1">
                    <a:lumMod val="97000"/>
                    <a:lumOff val="3000"/>
                  </a:schemeClr>
                </a:gs>
              </a:gsLst>
              <a:lin ang="16200000" scaled="0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300000"/>
                </a:lnSpc>
              </a:pPr>
              <a:r>
                <a:rPr lang="de-DE" b="1" dirty="0">
                  <a:latin typeface="Poppins" pitchFamily="2" charset="77"/>
                  <a:cs typeface="Poppins" pitchFamily="2" charset="77"/>
                </a:rPr>
                <a:t>Answer 2</a:t>
              </a:r>
            </a:p>
            <a:p>
              <a:pPr algn="ctr"/>
              <a:endParaRPr lang="de-AT" b="1" dirty="0"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197" name="Line">
              <a:extLst>
                <a:ext uri="{FF2B5EF4-FFF2-40B4-BE49-F238E27FC236}">
                  <a16:creationId xmlns:a16="http://schemas.microsoft.com/office/drawing/2014/main" id="{139F47F6-A78D-0440-69CA-7E3E15446459}"/>
                </a:ext>
              </a:extLst>
            </p:cNvPr>
            <p:cNvSpPr/>
            <p:nvPr/>
          </p:nvSpPr>
          <p:spPr>
            <a:xfrm>
              <a:off x="4952777" y="3856745"/>
              <a:ext cx="881458" cy="7592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" name="Text 2">
              <a:extLst>
                <a:ext uri="{FF2B5EF4-FFF2-40B4-BE49-F238E27FC236}">
                  <a16:creationId xmlns:a16="http://schemas.microsoft.com/office/drawing/2014/main" id="{3A40AA8F-445C-E931-5406-47759DB6B062}"/>
                </a:ext>
              </a:extLst>
            </p:cNvPr>
            <p:cNvSpPr txBox="1"/>
            <p:nvPr/>
          </p:nvSpPr>
          <p:spPr>
            <a:xfrm>
              <a:off x="5085040" y="4055570"/>
              <a:ext cx="720042" cy="38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30</a:t>
              </a:r>
            </a:p>
          </p:txBody>
        </p:sp>
      </p:grpSp>
      <p:sp>
        <p:nvSpPr>
          <p:cNvPr id="200" name="Answer 3 Background">
            <a:extLst>
              <a:ext uri="{FF2B5EF4-FFF2-40B4-BE49-F238E27FC236}">
                <a16:creationId xmlns:a16="http://schemas.microsoft.com/office/drawing/2014/main" id="{AE4D5067-B965-70FA-A767-C1071E4DC492}"/>
              </a:ext>
            </a:extLst>
          </p:cNvPr>
          <p:cNvSpPr/>
          <p:nvPr/>
        </p:nvSpPr>
        <p:spPr>
          <a:xfrm>
            <a:off x="1388257" y="5022787"/>
            <a:ext cx="4584093" cy="106051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36" name="Answer 3">
            <a:extLst>
              <a:ext uri="{FF2B5EF4-FFF2-40B4-BE49-F238E27FC236}">
                <a16:creationId xmlns:a16="http://schemas.microsoft.com/office/drawing/2014/main" id="{65F7FD90-3535-7FDB-CC60-3673ED74C586}"/>
              </a:ext>
            </a:extLst>
          </p:cNvPr>
          <p:cNvGrpSpPr/>
          <p:nvPr/>
        </p:nvGrpSpPr>
        <p:grpSpPr>
          <a:xfrm>
            <a:off x="1514320" y="5145409"/>
            <a:ext cx="4311913" cy="815273"/>
            <a:chOff x="1514320" y="5145409"/>
            <a:chExt cx="4311913" cy="815273"/>
          </a:xfrm>
        </p:grpSpPr>
        <p:sp>
          <p:nvSpPr>
            <p:cNvPr id="201" name="Answer Text 3">
              <a:extLst>
                <a:ext uri="{FF2B5EF4-FFF2-40B4-BE49-F238E27FC236}">
                  <a16:creationId xmlns:a16="http://schemas.microsoft.com/office/drawing/2014/main" id="{849F36C5-F12B-9920-24D7-ED1E19B9E1EE}"/>
                </a:ext>
              </a:extLst>
            </p:cNvPr>
            <p:cNvSpPr/>
            <p:nvPr/>
          </p:nvSpPr>
          <p:spPr>
            <a:xfrm>
              <a:off x="1514320" y="5145409"/>
              <a:ext cx="4311913" cy="815273"/>
            </a:xfrm>
            <a:prstGeom prst="rect">
              <a:avLst/>
            </a:prstGeom>
            <a:gradFill flip="none" rotWithShape="1">
              <a:gsLst>
                <a:gs pos="0">
                  <a:srgbClr val="002060"/>
                </a:gs>
                <a:gs pos="92000">
                  <a:schemeClr val="accent1">
                    <a:lumMod val="97000"/>
                    <a:lumOff val="3000"/>
                  </a:schemeClr>
                </a:gs>
              </a:gsLst>
              <a:lin ang="16200000" scaled="0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300000"/>
                </a:lnSpc>
              </a:pPr>
              <a:r>
                <a:rPr lang="de-DE" b="1" dirty="0">
                  <a:latin typeface="Poppins" pitchFamily="2" charset="77"/>
                  <a:cs typeface="Poppins" pitchFamily="2" charset="77"/>
                </a:rPr>
                <a:t>Answer 3</a:t>
              </a:r>
            </a:p>
            <a:p>
              <a:pPr algn="ctr"/>
              <a:endParaRPr lang="de-AT" b="1" dirty="0"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202" name="Square">
              <a:extLst>
                <a:ext uri="{FF2B5EF4-FFF2-40B4-BE49-F238E27FC236}">
                  <a16:creationId xmlns:a16="http://schemas.microsoft.com/office/drawing/2014/main" id="{6F5AA4F1-ADD3-AB42-6E64-9D499417ED0E}"/>
                </a:ext>
              </a:extLst>
            </p:cNvPr>
            <p:cNvSpPr/>
            <p:nvPr/>
          </p:nvSpPr>
          <p:spPr>
            <a:xfrm>
              <a:off x="4921563" y="5169335"/>
              <a:ext cx="881458" cy="7690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203" name="Line">
              <a:extLst>
                <a:ext uri="{FF2B5EF4-FFF2-40B4-BE49-F238E27FC236}">
                  <a16:creationId xmlns:a16="http://schemas.microsoft.com/office/drawing/2014/main" id="{DAD71CD8-DE63-AAAE-8BEA-60E03860540B}"/>
                </a:ext>
              </a:extLst>
            </p:cNvPr>
            <p:cNvCxnSpPr>
              <a:cxnSpLocks/>
            </p:cNvCxnSpPr>
            <p:nvPr/>
          </p:nvCxnSpPr>
          <p:spPr>
            <a:xfrm>
              <a:off x="4921674" y="5170797"/>
              <a:ext cx="0" cy="76900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Line">
              <a:extLst>
                <a:ext uri="{FF2B5EF4-FFF2-40B4-BE49-F238E27FC236}">
                  <a16:creationId xmlns:a16="http://schemas.microsoft.com/office/drawing/2014/main" id="{991083F2-BF1D-BAB3-C5BF-3C3008C4572D}"/>
                </a:ext>
              </a:extLst>
            </p:cNvPr>
            <p:cNvCxnSpPr>
              <a:cxnSpLocks/>
            </p:cNvCxnSpPr>
            <p:nvPr/>
          </p:nvCxnSpPr>
          <p:spPr>
            <a:xfrm>
              <a:off x="5808454" y="5170797"/>
              <a:ext cx="0" cy="76900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 3">
              <a:extLst>
                <a:ext uri="{FF2B5EF4-FFF2-40B4-BE49-F238E27FC236}">
                  <a16:creationId xmlns:a16="http://schemas.microsoft.com/office/drawing/2014/main" id="{F31610BC-36AD-9454-026B-3D2C26E4D7C5}"/>
                </a:ext>
              </a:extLst>
            </p:cNvPr>
            <p:cNvSpPr txBox="1"/>
            <p:nvPr/>
          </p:nvSpPr>
          <p:spPr>
            <a:xfrm>
              <a:off x="5085040" y="5364816"/>
              <a:ext cx="720042" cy="38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10</a:t>
              </a:r>
            </a:p>
          </p:txBody>
        </p:sp>
      </p:grpSp>
      <p:sp>
        <p:nvSpPr>
          <p:cNvPr id="12" name="Answer 4 Background">
            <a:extLst>
              <a:ext uri="{FF2B5EF4-FFF2-40B4-BE49-F238E27FC236}">
                <a16:creationId xmlns:a16="http://schemas.microsoft.com/office/drawing/2014/main" id="{F58BEF61-A1A8-D115-D7F4-FB6A6D529FF6}"/>
              </a:ext>
            </a:extLst>
          </p:cNvPr>
          <p:cNvSpPr/>
          <p:nvPr/>
        </p:nvSpPr>
        <p:spPr>
          <a:xfrm>
            <a:off x="6198142" y="2385618"/>
            <a:ext cx="4584093" cy="106051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37" name="Answer 4">
            <a:extLst>
              <a:ext uri="{FF2B5EF4-FFF2-40B4-BE49-F238E27FC236}">
                <a16:creationId xmlns:a16="http://schemas.microsoft.com/office/drawing/2014/main" id="{BD295C33-E421-8DE1-CA2B-9800CA6B0983}"/>
              </a:ext>
            </a:extLst>
          </p:cNvPr>
          <p:cNvGrpSpPr/>
          <p:nvPr/>
        </p:nvGrpSpPr>
        <p:grpSpPr>
          <a:xfrm>
            <a:off x="6324207" y="2508240"/>
            <a:ext cx="4311913" cy="815273"/>
            <a:chOff x="6324207" y="2508240"/>
            <a:chExt cx="4311913" cy="815273"/>
          </a:xfrm>
        </p:grpSpPr>
        <p:sp>
          <p:nvSpPr>
            <p:cNvPr id="14" name="Answer Text 4">
              <a:extLst>
                <a:ext uri="{FF2B5EF4-FFF2-40B4-BE49-F238E27FC236}">
                  <a16:creationId xmlns:a16="http://schemas.microsoft.com/office/drawing/2014/main" id="{8B58BB02-82AC-826D-B91A-3B7563E6CF86}"/>
                </a:ext>
              </a:extLst>
            </p:cNvPr>
            <p:cNvSpPr/>
            <p:nvPr/>
          </p:nvSpPr>
          <p:spPr>
            <a:xfrm>
              <a:off x="6324207" y="2508240"/>
              <a:ext cx="4311913" cy="815273"/>
            </a:xfrm>
            <a:prstGeom prst="rect">
              <a:avLst/>
            </a:prstGeom>
            <a:gradFill flip="none" rotWithShape="1">
              <a:gsLst>
                <a:gs pos="0">
                  <a:srgbClr val="002060"/>
                </a:gs>
                <a:gs pos="92000">
                  <a:schemeClr val="accent1">
                    <a:lumMod val="97000"/>
                    <a:lumOff val="3000"/>
                  </a:schemeClr>
                </a:gs>
              </a:gsLst>
              <a:lin ang="16200000" scaled="0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300000"/>
                </a:lnSpc>
              </a:pPr>
              <a:r>
                <a:rPr lang="de-DE" b="1" dirty="0">
                  <a:latin typeface="Poppins" pitchFamily="2" charset="77"/>
                  <a:cs typeface="Poppins" pitchFamily="2" charset="77"/>
                </a:rPr>
                <a:t>Answer 4</a:t>
              </a:r>
            </a:p>
            <a:p>
              <a:pPr algn="ctr"/>
              <a:endParaRPr lang="de-AT" b="1" dirty="0"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15" name="Square">
              <a:extLst>
                <a:ext uri="{FF2B5EF4-FFF2-40B4-BE49-F238E27FC236}">
                  <a16:creationId xmlns:a16="http://schemas.microsoft.com/office/drawing/2014/main" id="{A0B6802A-866F-22AE-FA52-C7B5100AF781}"/>
                </a:ext>
              </a:extLst>
            </p:cNvPr>
            <p:cNvSpPr/>
            <p:nvPr/>
          </p:nvSpPr>
          <p:spPr>
            <a:xfrm>
              <a:off x="9731448" y="2536062"/>
              <a:ext cx="881458" cy="76208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16" name="Line">
              <a:extLst>
                <a:ext uri="{FF2B5EF4-FFF2-40B4-BE49-F238E27FC236}">
                  <a16:creationId xmlns:a16="http://schemas.microsoft.com/office/drawing/2014/main" id="{A8DACE80-0D6B-A9F9-41FE-A35A35DB7019}"/>
                </a:ext>
              </a:extLst>
            </p:cNvPr>
            <p:cNvCxnSpPr>
              <a:cxnSpLocks/>
            </p:cNvCxnSpPr>
            <p:nvPr/>
          </p:nvCxnSpPr>
          <p:spPr>
            <a:xfrm>
              <a:off x="9734934" y="2529140"/>
              <a:ext cx="0" cy="76900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Line">
              <a:extLst>
                <a:ext uri="{FF2B5EF4-FFF2-40B4-BE49-F238E27FC236}">
                  <a16:creationId xmlns:a16="http://schemas.microsoft.com/office/drawing/2014/main" id="{D26E8D5E-EBCB-B44F-CF96-2708E5355C5D}"/>
                </a:ext>
              </a:extLst>
            </p:cNvPr>
            <p:cNvCxnSpPr>
              <a:cxnSpLocks/>
            </p:cNvCxnSpPr>
            <p:nvPr/>
          </p:nvCxnSpPr>
          <p:spPr>
            <a:xfrm>
              <a:off x="10611622" y="2530254"/>
              <a:ext cx="0" cy="76900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 4">
              <a:extLst>
                <a:ext uri="{FF2B5EF4-FFF2-40B4-BE49-F238E27FC236}">
                  <a16:creationId xmlns:a16="http://schemas.microsoft.com/office/drawing/2014/main" id="{EC08E498-6347-3639-B071-CA81AA9B8613}"/>
                </a:ext>
              </a:extLst>
            </p:cNvPr>
            <p:cNvSpPr txBox="1"/>
            <p:nvPr/>
          </p:nvSpPr>
          <p:spPr>
            <a:xfrm>
              <a:off x="9863712" y="2740013"/>
              <a:ext cx="720042" cy="38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5</a:t>
              </a:r>
            </a:p>
          </p:txBody>
        </p:sp>
      </p:grpSp>
      <p:sp>
        <p:nvSpPr>
          <p:cNvPr id="18" name="Answer 5 Background">
            <a:extLst>
              <a:ext uri="{FF2B5EF4-FFF2-40B4-BE49-F238E27FC236}">
                <a16:creationId xmlns:a16="http://schemas.microsoft.com/office/drawing/2014/main" id="{A56AC2AE-BE2D-437C-3B69-30E1548213A4}"/>
              </a:ext>
            </a:extLst>
          </p:cNvPr>
          <p:cNvSpPr/>
          <p:nvPr/>
        </p:nvSpPr>
        <p:spPr>
          <a:xfrm>
            <a:off x="6198142" y="3703722"/>
            <a:ext cx="4584093" cy="106051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38" name="Answer 5">
            <a:extLst>
              <a:ext uri="{FF2B5EF4-FFF2-40B4-BE49-F238E27FC236}">
                <a16:creationId xmlns:a16="http://schemas.microsoft.com/office/drawing/2014/main" id="{6EBE332C-E0CB-B1D4-4FF1-124E9A51E796}"/>
              </a:ext>
            </a:extLst>
          </p:cNvPr>
          <p:cNvGrpSpPr/>
          <p:nvPr/>
        </p:nvGrpSpPr>
        <p:grpSpPr>
          <a:xfrm>
            <a:off x="6324207" y="3826344"/>
            <a:ext cx="4311913" cy="815273"/>
            <a:chOff x="6324207" y="3826344"/>
            <a:chExt cx="4311913" cy="815273"/>
          </a:xfrm>
        </p:grpSpPr>
        <p:sp>
          <p:nvSpPr>
            <p:cNvPr id="19" name="Answer Text 5">
              <a:extLst>
                <a:ext uri="{FF2B5EF4-FFF2-40B4-BE49-F238E27FC236}">
                  <a16:creationId xmlns:a16="http://schemas.microsoft.com/office/drawing/2014/main" id="{3DA084D3-A7D0-F109-98A2-FC3626C7317B}"/>
                </a:ext>
              </a:extLst>
            </p:cNvPr>
            <p:cNvSpPr/>
            <p:nvPr/>
          </p:nvSpPr>
          <p:spPr>
            <a:xfrm>
              <a:off x="6324207" y="3826344"/>
              <a:ext cx="4311913" cy="815273"/>
            </a:xfrm>
            <a:prstGeom prst="rect">
              <a:avLst/>
            </a:prstGeom>
            <a:gradFill flip="none" rotWithShape="1">
              <a:gsLst>
                <a:gs pos="0">
                  <a:srgbClr val="002060"/>
                </a:gs>
                <a:gs pos="92000">
                  <a:schemeClr val="accent1">
                    <a:lumMod val="97000"/>
                    <a:lumOff val="3000"/>
                  </a:schemeClr>
                </a:gs>
              </a:gsLst>
              <a:lin ang="16200000" scaled="0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300000"/>
                </a:lnSpc>
              </a:pPr>
              <a:r>
                <a:rPr lang="de-DE" b="1" dirty="0">
                  <a:latin typeface="Poppins" pitchFamily="2" charset="77"/>
                  <a:cs typeface="Poppins" pitchFamily="2" charset="77"/>
                </a:rPr>
                <a:t>Answer 5</a:t>
              </a:r>
            </a:p>
            <a:p>
              <a:pPr algn="ctr"/>
              <a:endParaRPr lang="de-AT" b="1" dirty="0"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20" name="Square">
              <a:extLst>
                <a:ext uri="{FF2B5EF4-FFF2-40B4-BE49-F238E27FC236}">
                  <a16:creationId xmlns:a16="http://schemas.microsoft.com/office/drawing/2014/main" id="{FE26E2E9-802F-5365-2AFE-8D2957046201}"/>
                </a:ext>
              </a:extLst>
            </p:cNvPr>
            <p:cNvSpPr/>
            <p:nvPr/>
          </p:nvSpPr>
          <p:spPr>
            <a:xfrm>
              <a:off x="9731448" y="3856745"/>
              <a:ext cx="881458" cy="7592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21" name="Line">
              <a:extLst>
                <a:ext uri="{FF2B5EF4-FFF2-40B4-BE49-F238E27FC236}">
                  <a16:creationId xmlns:a16="http://schemas.microsoft.com/office/drawing/2014/main" id="{61105EDC-DCF3-CBB8-5025-8CE1E76EBEB3}"/>
                </a:ext>
              </a:extLst>
            </p:cNvPr>
            <p:cNvCxnSpPr>
              <a:cxnSpLocks/>
            </p:cNvCxnSpPr>
            <p:nvPr/>
          </p:nvCxnSpPr>
          <p:spPr>
            <a:xfrm>
              <a:off x="9734934" y="3849086"/>
              <a:ext cx="0" cy="76900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Line">
              <a:extLst>
                <a:ext uri="{FF2B5EF4-FFF2-40B4-BE49-F238E27FC236}">
                  <a16:creationId xmlns:a16="http://schemas.microsoft.com/office/drawing/2014/main" id="{E6B6C7CB-1675-2730-B02C-15A7222B1FDF}"/>
                </a:ext>
              </a:extLst>
            </p:cNvPr>
            <p:cNvCxnSpPr>
              <a:cxnSpLocks/>
            </p:cNvCxnSpPr>
            <p:nvPr/>
          </p:nvCxnSpPr>
          <p:spPr>
            <a:xfrm>
              <a:off x="10611622" y="3848360"/>
              <a:ext cx="0" cy="76900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 5">
              <a:extLst>
                <a:ext uri="{FF2B5EF4-FFF2-40B4-BE49-F238E27FC236}">
                  <a16:creationId xmlns:a16="http://schemas.microsoft.com/office/drawing/2014/main" id="{9DA135CA-E8B9-320C-6404-3C0BA7727238}"/>
                </a:ext>
              </a:extLst>
            </p:cNvPr>
            <p:cNvSpPr txBox="1"/>
            <p:nvPr/>
          </p:nvSpPr>
          <p:spPr>
            <a:xfrm>
              <a:off x="9863712" y="4055570"/>
              <a:ext cx="720042" cy="38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3</a:t>
              </a:r>
            </a:p>
          </p:txBody>
        </p:sp>
      </p:grpSp>
      <p:sp>
        <p:nvSpPr>
          <p:cNvPr id="23" name="Answer 6 Background">
            <a:extLst>
              <a:ext uri="{FF2B5EF4-FFF2-40B4-BE49-F238E27FC236}">
                <a16:creationId xmlns:a16="http://schemas.microsoft.com/office/drawing/2014/main" id="{D8E6AF27-F32E-3DA2-49C0-3EDE33D8AEED}"/>
              </a:ext>
            </a:extLst>
          </p:cNvPr>
          <p:cNvSpPr/>
          <p:nvPr/>
        </p:nvSpPr>
        <p:spPr>
          <a:xfrm>
            <a:off x="6166928" y="5022787"/>
            <a:ext cx="4584093" cy="106051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39" name="Answer 6">
            <a:extLst>
              <a:ext uri="{FF2B5EF4-FFF2-40B4-BE49-F238E27FC236}">
                <a16:creationId xmlns:a16="http://schemas.microsoft.com/office/drawing/2014/main" id="{5A4399E5-3169-2A4E-70FA-AE54679A83DD}"/>
              </a:ext>
            </a:extLst>
          </p:cNvPr>
          <p:cNvGrpSpPr/>
          <p:nvPr/>
        </p:nvGrpSpPr>
        <p:grpSpPr>
          <a:xfrm>
            <a:off x="6292991" y="5145409"/>
            <a:ext cx="4311913" cy="815273"/>
            <a:chOff x="6292991" y="5145409"/>
            <a:chExt cx="4311913" cy="815273"/>
          </a:xfrm>
        </p:grpSpPr>
        <p:sp>
          <p:nvSpPr>
            <p:cNvPr id="24" name="Answer Text 6">
              <a:extLst>
                <a:ext uri="{FF2B5EF4-FFF2-40B4-BE49-F238E27FC236}">
                  <a16:creationId xmlns:a16="http://schemas.microsoft.com/office/drawing/2014/main" id="{4D7C22F1-51DC-5F4F-8B03-6703DE3E3972}"/>
                </a:ext>
              </a:extLst>
            </p:cNvPr>
            <p:cNvSpPr/>
            <p:nvPr/>
          </p:nvSpPr>
          <p:spPr>
            <a:xfrm>
              <a:off x="6292991" y="5145409"/>
              <a:ext cx="4311913" cy="815273"/>
            </a:xfrm>
            <a:prstGeom prst="rect">
              <a:avLst/>
            </a:prstGeom>
            <a:gradFill flip="none" rotWithShape="1">
              <a:gsLst>
                <a:gs pos="0">
                  <a:srgbClr val="002060"/>
                </a:gs>
                <a:gs pos="92000">
                  <a:schemeClr val="accent1">
                    <a:lumMod val="97000"/>
                    <a:lumOff val="3000"/>
                  </a:schemeClr>
                </a:gs>
              </a:gsLst>
              <a:lin ang="16200000" scaled="0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300000"/>
                </a:lnSpc>
              </a:pPr>
              <a:r>
                <a:rPr lang="de-DE" b="1" dirty="0">
                  <a:latin typeface="Poppins" pitchFamily="2" charset="77"/>
                  <a:cs typeface="Poppins" pitchFamily="2" charset="77"/>
                </a:rPr>
                <a:t>Answer 6</a:t>
              </a:r>
            </a:p>
            <a:p>
              <a:pPr algn="ctr"/>
              <a:endParaRPr lang="de-AT" b="1" dirty="0"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25" name="Square">
              <a:extLst>
                <a:ext uri="{FF2B5EF4-FFF2-40B4-BE49-F238E27FC236}">
                  <a16:creationId xmlns:a16="http://schemas.microsoft.com/office/drawing/2014/main" id="{44E65489-8CEF-BD98-607C-800A4F1CB5C3}"/>
                </a:ext>
              </a:extLst>
            </p:cNvPr>
            <p:cNvSpPr/>
            <p:nvPr/>
          </p:nvSpPr>
          <p:spPr>
            <a:xfrm>
              <a:off x="9700234" y="5169335"/>
              <a:ext cx="881458" cy="7690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5C939F45-6149-E35E-AAE4-E130FD85842A}"/>
                </a:ext>
              </a:extLst>
            </p:cNvPr>
            <p:cNvCxnSpPr>
              <a:cxnSpLocks/>
            </p:cNvCxnSpPr>
            <p:nvPr/>
          </p:nvCxnSpPr>
          <p:spPr>
            <a:xfrm>
              <a:off x="9700346" y="5170797"/>
              <a:ext cx="0" cy="76900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Line">
              <a:extLst>
                <a:ext uri="{FF2B5EF4-FFF2-40B4-BE49-F238E27FC236}">
                  <a16:creationId xmlns:a16="http://schemas.microsoft.com/office/drawing/2014/main" id="{E93D24D5-9FEF-DBFE-2005-944B6A5FA5BD}"/>
                </a:ext>
              </a:extLst>
            </p:cNvPr>
            <p:cNvCxnSpPr>
              <a:cxnSpLocks/>
            </p:cNvCxnSpPr>
            <p:nvPr/>
          </p:nvCxnSpPr>
          <p:spPr>
            <a:xfrm>
              <a:off x="10587125" y="5170797"/>
              <a:ext cx="0" cy="76900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 6">
              <a:extLst>
                <a:ext uri="{FF2B5EF4-FFF2-40B4-BE49-F238E27FC236}">
                  <a16:creationId xmlns:a16="http://schemas.microsoft.com/office/drawing/2014/main" id="{87099E7E-DF6B-F3A3-9408-A29112A33737}"/>
                </a:ext>
              </a:extLst>
            </p:cNvPr>
            <p:cNvSpPr txBox="1"/>
            <p:nvPr/>
          </p:nvSpPr>
          <p:spPr>
            <a:xfrm>
              <a:off x="9863712" y="5364816"/>
              <a:ext cx="720042" cy="38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2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53F48DC-C947-8865-7E75-675C94B92AC4}"/>
              </a:ext>
            </a:extLst>
          </p:cNvPr>
          <p:cNvGrpSpPr/>
          <p:nvPr/>
        </p:nvGrpSpPr>
        <p:grpSpPr>
          <a:xfrm>
            <a:off x="433445" y="-598363"/>
            <a:ext cx="2979432" cy="1031505"/>
            <a:chOff x="433445" y="-598363"/>
            <a:chExt cx="2979432" cy="1031505"/>
          </a:xfrm>
        </p:grpSpPr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3A3FEE90-31FD-BBE0-8CDA-7422AD4B3C25}"/>
                </a:ext>
              </a:extLst>
            </p:cNvPr>
            <p:cNvSpPr/>
            <p:nvPr/>
          </p:nvSpPr>
          <p:spPr>
            <a:xfrm>
              <a:off x="433445" y="-598363"/>
              <a:ext cx="2979432" cy="1031505"/>
            </a:xfrm>
            <a:prstGeom prst="round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36300E8-8648-FEB5-3E33-358CC38A6EBD}"/>
                </a:ext>
              </a:extLst>
            </p:cNvPr>
            <p:cNvSpPr txBox="1"/>
            <p:nvPr/>
          </p:nvSpPr>
          <p:spPr>
            <a:xfrm>
              <a:off x="581606" y="103027"/>
              <a:ext cx="26853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ms-MY" sz="1200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Reveal Answers Using </a:t>
              </a:r>
              <a:r>
                <a:rPr lang="ms-MY" sz="1200" dirty="0" err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Animation</a:t>
              </a:r>
              <a:endParaRPr lang="ms-MY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6349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veali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veali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veali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veali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veali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veali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90A198-9E0A-F8D8-6D9F-46B17DB838DF}"/>
              </a:ext>
            </a:extLst>
          </p:cNvPr>
          <p:cNvSpPr/>
          <p:nvPr/>
        </p:nvSpPr>
        <p:spPr>
          <a:xfrm>
            <a:off x="1117600" y="778933"/>
            <a:ext cx="10041467" cy="5283200"/>
          </a:xfrm>
          <a:prstGeom prst="rect">
            <a:avLst/>
          </a:prstGeom>
          <a:solidFill>
            <a:srgbClr val="000F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12F34DC-41EB-44AA-832A-40C9FBEF944E}"/>
              </a:ext>
            </a:extLst>
          </p:cNvPr>
          <p:cNvGrpSpPr/>
          <p:nvPr/>
        </p:nvGrpSpPr>
        <p:grpSpPr>
          <a:xfrm>
            <a:off x="3040865" y="2377983"/>
            <a:ext cx="6110269" cy="2761286"/>
            <a:chOff x="3032398" y="2259449"/>
            <a:chExt cx="6110269" cy="276128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9C48155-F61A-A9CD-6DE7-A79015A3CC91}"/>
                </a:ext>
              </a:extLst>
            </p:cNvPr>
            <p:cNvSpPr txBox="1"/>
            <p:nvPr/>
          </p:nvSpPr>
          <p:spPr>
            <a:xfrm>
              <a:off x="3049332" y="2259449"/>
              <a:ext cx="6093335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s-MY" sz="7000" b="1">
                  <a:gradFill>
                    <a:gsLst>
                      <a:gs pos="13000">
                        <a:srgbClr val="FF7808"/>
                      </a:gs>
                      <a:gs pos="100000">
                        <a:srgbClr val="FFF444"/>
                      </a:gs>
                    </a:gsLst>
                    <a:lin ang="16200000" scaled="1"/>
                  </a:gradFill>
                  <a:latin typeface="Poppins" pitchFamily="2" charset="77"/>
                  <a:cs typeface="Poppins" pitchFamily="2" charset="77"/>
                </a:rPr>
                <a:t>FAST MONEY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A9B2D82-D733-FBCC-4573-2D4053D94DBC}"/>
                </a:ext>
              </a:extLst>
            </p:cNvPr>
            <p:cNvSpPr txBox="1"/>
            <p:nvPr/>
          </p:nvSpPr>
          <p:spPr>
            <a:xfrm>
              <a:off x="3049331" y="3072250"/>
              <a:ext cx="6093335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s-MY" sz="7000" b="1">
                  <a:ln>
                    <a:gradFill flip="none" rotWithShape="1">
                      <a:gsLst>
                        <a:gs pos="0">
                          <a:schemeClr val="accent4">
                            <a:lumMod val="67000"/>
                          </a:schemeClr>
                        </a:gs>
                        <a:gs pos="48000">
                          <a:schemeClr val="accent4">
                            <a:lumMod val="97000"/>
                            <a:lumOff val="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ln>
                  <a:noFill/>
                  <a:latin typeface="Poppins" pitchFamily="2" charset="77"/>
                  <a:cs typeface="Poppins" pitchFamily="2" charset="77"/>
                </a:rPr>
                <a:t>FAST MONEY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57CD126-5A68-FB33-AC6E-B2F09FC5AA66}"/>
                </a:ext>
              </a:extLst>
            </p:cNvPr>
            <p:cNvSpPr txBox="1"/>
            <p:nvPr/>
          </p:nvSpPr>
          <p:spPr>
            <a:xfrm>
              <a:off x="3032398" y="3851184"/>
              <a:ext cx="6093335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s-MY" sz="7000" b="1">
                  <a:ln>
                    <a:gradFill flip="none" rotWithShape="1">
                      <a:gsLst>
                        <a:gs pos="0">
                          <a:schemeClr val="accent4">
                            <a:lumMod val="67000"/>
                            <a:alpha val="6000"/>
                          </a:schemeClr>
                        </a:gs>
                        <a:gs pos="48000">
                          <a:schemeClr val="accent4">
                            <a:lumMod val="97000"/>
                            <a:lumOff val="3000"/>
                            <a:alpha val="66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ln>
                  <a:noFill/>
                  <a:latin typeface="Poppins" pitchFamily="2" charset="77"/>
                  <a:cs typeface="Poppins" pitchFamily="2" charset="77"/>
                </a:rPr>
                <a:t>FAST MONEY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7267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90A198-9E0A-F8D8-6D9F-46B17DB838DF}"/>
              </a:ext>
            </a:extLst>
          </p:cNvPr>
          <p:cNvSpPr/>
          <p:nvPr/>
        </p:nvSpPr>
        <p:spPr>
          <a:xfrm>
            <a:off x="1117600" y="778933"/>
            <a:ext cx="10041467" cy="5283200"/>
          </a:xfrm>
          <a:prstGeom prst="rect">
            <a:avLst/>
          </a:prstGeom>
          <a:solidFill>
            <a:srgbClr val="000F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12F34DC-41EB-44AA-832A-40C9FBEF944E}"/>
              </a:ext>
            </a:extLst>
          </p:cNvPr>
          <p:cNvGrpSpPr/>
          <p:nvPr/>
        </p:nvGrpSpPr>
        <p:grpSpPr>
          <a:xfrm>
            <a:off x="3040865" y="1448593"/>
            <a:ext cx="6110269" cy="2761286"/>
            <a:chOff x="3032398" y="2259449"/>
            <a:chExt cx="6110269" cy="276128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9C48155-F61A-A9CD-6DE7-A79015A3CC91}"/>
                </a:ext>
              </a:extLst>
            </p:cNvPr>
            <p:cNvSpPr txBox="1"/>
            <p:nvPr/>
          </p:nvSpPr>
          <p:spPr>
            <a:xfrm>
              <a:off x="3049332" y="2259449"/>
              <a:ext cx="6093335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s-MY" sz="7000" b="1">
                  <a:gradFill>
                    <a:gsLst>
                      <a:gs pos="13000">
                        <a:srgbClr val="FF7808"/>
                      </a:gs>
                      <a:gs pos="100000">
                        <a:srgbClr val="FFF444"/>
                      </a:gs>
                    </a:gsLst>
                    <a:lin ang="16200000" scaled="1"/>
                  </a:gradFill>
                  <a:latin typeface="Poppins" pitchFamily="2" charset="77"/>
                  <a:cs typeface="Poppins" pitchFamily="2" charset="77"/>
                </a:rPr>
                <a:t>FAST MONEY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A9B2D82-D733-FBCC-4573-2D4053D94DBC}"/>
                </a:ext>
              </a:extLst>
            </p:cNvPr>
            <p:cNvSpPr txBox="1"/>
            <p:nvPr/>
          </p:nvSpPr>
          <p:spPr>
            <a:xfrm>
              <a:off x="3049331" y="3072250"/>
              <a:ext cx="6093335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s-MY" sz="7000" b="1">
                  <a:ln>
                    <a:gradFill flip="none" rotWithShape="1">
                      <a:gsLst>
                        <a:gs pos="0">
                          <a:schemeClr val="accent4">
                            <a:lumMod val="67000"/>
                          </a:schemeClr>
                        </a:gs>
                        <a:gs pos="48000">
                          <a:schemeClr val="accent4">
                            <a:lumMod val="97000"/>
                            <a:lumOff val="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ln>
                  <a:noFill/>
                  <a:latin typeface="Poppins" pitchFamily="2" charset="77"/>
                  <a:cs typeface="Poppins" pitchFamily="2" charset="77"/>
                </a:rPr>
                <a:t>FAST MONEY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57CD126-5A68-FB33-AC6E-B2F09FC5AA66}"/>
                </a:ext>
              </a:extLst>
            </p:cNvPr>
            <p:cNvSpPr txBox="1"/>
            <p:nvPr/>
          </p:nvSpPr>
          <p:spPr>
            <a:xfrm>
              <a:off x="3032398" y="3851184"/>
              <a:ext cx="6093335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s-MY" sz="7000" b="1">
                  <a:ln>
                    <a:gradFill flip="none" rotWithShape="1">
                      <a:gsLst>
                        <a:gs pos="0">
                          <a:schemeClr val="accent4">
                            <a:lumMod val="67000"/>
                            <a:alpha val="6000"/>
                          </a:schemeClr>
                        </a:gs>
                        <a:gs pos="48000">
                          <a:schemeClr val="accent4">
                            <a:lumMod val="97000"/>
                            <a:lumOff val="3000"/>
                            <a:alpha val="66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ln>
                  <a:noFill/>
                  <a:latin typeface="Poppins" pitchFamily="2" charset="77"/>
                  <a:cs typeface="Poppins" pitchFamily="2" charset="77"/>
                </a:rPr>
                <a:t>FAST MONEY 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92843E9-6F1F-985F-3169-BDFE45E36109}"/>
              </a:ext>
            </a:extLst>
          </p:cNvPr>
          <p:cNvSpPr txBox="1"/>
          <p:nvPr/>
        </p:nvSpPr>
        <p:spPr>
          <a:xfrm>
            <a:off x="1672929" y="4674676"/>
            <a:ext cx="8829206" cy="553998"/>
          </a:xfrm>
          <a:prstGeom prst="rect">
            <a:avLst/>
          </a:prstGeom>
          <a:noFill/>
          <a:ln w="38100"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ms-MY" sz="3000" b="1" dirty="0">
                <a:solidFill>
                  <a:srgbClr val="ED7D31"/>
                </a:solidFill>
                <a:latin typeface="Poppins" pitchFamily="2" charset="77"/>
                <a:cs typeface="Poppins" pitchFamily="2" charset="77"/>
              </a:rPr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15469349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ackground Picture" descr="A blue and black background with many lights&#10;&#10;Description automatically generated">
            <a:extLst>
              <a:ext uri="{FF2B5EF4-FFF2-40B4-BE49-F238E27FC236}">
                <a16:creationId xmlns:a16="http://schemas.microsoft.com/office/drawing/2014/main" id="{51C5BB5E-C087-5DF9-B9D0-60EACCB71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4000"/>
            <a:ext cx="12201755" cy="5334000"/>
          </a:xfrm>
          <a:prstGeom prst="rect">
            <a:avLst/>
          </a:prstGeom>
        </p:spPr>
      </p:pic>
      <p:grpSp>
        <p:nvGrpSpPr>
          <p:cNvPr id="2" name="Orange box">
            <a:extLst>
              <a:ext uri="{FF2B5EF4-FFF2-40B4-BE49-F238E27FC236}">
                <a16:creationId xmlns:a16="http://schemas.microsoft.com/office/drawing/2014/main" id="{3C21A483-103A-3E6B-38A6-7DE765D7C59E}"/>
              </a:ext>
            </a:extLst>
          </p:cNvPr>
          <p:cNvGrpSpPr>
            <a:grpSpLocks/>
          </p:cNvGrpSpPr>
          <p:nvPr/>
        </p:nvGrpSpPr>
        <p:grpSpPr>
          <a:xfrm>
            <a:off x="1016768" y="1819858"/>
            <a:ext cx="10158463" cy="4847609"/>
            <a:chOff x="2146174" y="2308981"/>
            <a:chExt cx="7899652" cy="3769706"/>
          </a:xfrm>
        </p:grpSpPr>
        <p:sp>
          <p:nvSpPr>
            <p:cNvPr id="187" name="Background">
              <a:extLst>
                <a:ext uri="{FF2B5EF4-FFF2-40B4-BE49-F238E27FC236}">
                  <a16:creationId xmlns:a16="http://schemas.microsoft.com/office/drawing/2014/main" id="{D50D6B43-C3F0-70BB-2755-0DA9BFF82BEB}"/>
                </a:ext>
              </a:extLst>
            </p:cNvPr>
            <p:cNvSpPr>
              <a:spLocks/>
            </p:cNvSpPr>
            <p:nvPr/>
          </p:nvSpPr>
          <p:spPr>
            <a:xfrm>
              <a:off x="2146174" y="2308981"/>
              <a:ext cx="7899652" cy="3769706"/>
            </a:xfrm>
            <a:prstGeom prst="roundRect">
              <a:avLst>
                <a:gd name="adj" fmla="val 10338"/>
              </a:avLst>
            </a:prstGeom>
            <a:solidFill>
              <a:schemeClr val="tx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88" name="Background">
              <a:extLst>
                <a:ext uri="{FF2B5EF4-FFF2-40B4-BE49-F238E27FC236}">
                  <a16:creationId xmlns:a16="http://schemas.microsoft.com/office/drawing/2014/main" id="{6E646F8E-8F1D-9617-40B5-1390BD3803A4}"/>
                </a:ext>
              </a:extLst>
            </p:cNvPr>
            <p:cNvSpPr>
              <a:spLocks/>
            </p:cNvSpPr>
            <p:nvPr/>
          </p:nvSpPr>
          <p:spPr>
            <a:xfrm>
              <a:off x="2291344" y="2488471"/>
              <a:ext cx="7609312" cy="3401553"/>
            </a:xfrm>
            <a:prstGeom prst="roundRect">
              <a:avLst>
                <a:gd name="adj" fmla="val 7925"/>
              </a:avLst>
            </a:prstGeom>
            <a:solidFill>
              <a:schemeClr val="tx1">
                <a:alpha val="60000"/>
              </a:schemeClr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190" name="Answer 1 Background">
            <a:extLst>
              <a:ext uri="{FF2B5EF4-FFF2-40B4-BE49-F238E27FC236}">
                <a16:creationId xmlns:a16="http://schemas.microsoft.com/office/drawing/2014/main" id="{DB8EED81-CF8C-CA71-7DDE-5FAFB123FC89}"/>
              </a:ext>
            </a:extLst>
          </p:cNvPr>
          <p:cNvSpPr/>
          <p:nvPr/>
        </p:nvSpPr>
        <p:spPr>
          <a:xfrm>
            <a:off x="1419471" y="2385618"/>
            <a:ext cx="4584093" cy="106051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1">
            <a:extLst>
              <a:ext uri="{FF2B5EF4-FFF2-40B4-BE49-F238E27FC236}">
                <a16:creationId xmlns:a16="http://schemas.microsoft.com/office/drawing/2014/main" id="{C8687682-EB0D-5B16-65B3-15EE58C62A7A}"/>
              </a:ext>
            </a:extLst>
          </p:cNvPr>
          <p:cNvGrpSpPr/>
          <p:nvPr/>
        </p:nvGrpSpPr>
        <p:grpSpPr>
          <a:xfrm>
            <a:off x="1545535" y="2508240"/>
            <a:ext cx="4311913" cy="815273"/>
            <a:chOff x="1545535" y="2508240"/>
            <a:chExt cx="4311913" cy="815273"/>
          </a:xfrm>
        </p:grpSpPr>
        <p:sp>
          <p:nvSpPr>
            <p:cNvPr id="191" name="Answer Text 1">
              <a:extLst>
                <a:ext uri="{FF2B5EF4-FFF2-40B4-BE49-F238E27FC236}">
                  <a16:creationId xmlns:a16="http://schemas.microsoft.com/office/drawing/2014/main" id="{2E94BF61-1770-B8C2-CC62-FE7CA98FC759}"/>
                </a:ext>
              </a:extLst>
            </p:cNvPr>
            <p:cNvSpPr/>
            <p:nvPr/>
          </p:nvSpPr>
          <p:spPr>
            <a:xfrm>
              <a:off x="1545535" y="2508240"/>
              <a:ext cx="4311913" cy="815273"/>
            </a:xfrm>
            <a:prstGeom prst="rect">
              <a:avLst/>
            </a:prstGeom>
            <a:gradFill flip="none" rotWithShape="1">
              <a:gsLst>
                <a:gs pos="0">
                  <a:srgbClr val="002060"/>
                </a:gs>
                <a:gs pos="92000">
                  <a:schemeClr val="accent1">
                    <a:lumMod val="97000"/>
                    <a:lumOff val="3000"/>
                  </a:schemeClr>
                </a:gs>
              </a:gsLst>
              <a:lin ang="16200000" scaled="0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300000"/>
                </a:lnSpc>
              </a:pPr>
              <a:r>
                <a:rPr lang="de-DE" b="1" dirty="0">
                  <a:latin typeface="Poppins" pitchFamily="2" charset="77"/>
                  <a:cs typeface="Poppins" pitchFamily="2" charset="77"/>
                </a:rPr>
                <a:t>Answer 1</a:t>
              </a:r>
            </a:p>
            <a:p>
              <a:pPr algn="ctr"/>
              <a:endParaRPr lang="de-AT" b="1" dirty="0"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192" name="Square">
              <a:extLst>
                <a:ext uri="{FF2B5EF4-FFF2-40B4-BE49-F238E27FC236}">
                  <a16:creationId xmlns:a16="http://schemas.microsoft.com/office/drawing/2014/main" id="{896B6876-4854-6848-1288-4322DDC31B45}"/>
                </a:ext>
              </a:extLst>
            </p:cNvPr>
            <p:cNvSpPr/>
            <p:nvPr/>
          </p:nvSpPr>
          <p:spPr>
            <a:xfrm>
              <a:off x="4952777" y="2536062"/>
              <a:ext cx="881458" cy="76208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193" name="Line">
              <a:extLst>
                <a:ext uri="{FF2B5EF4-FFF2-40B4-BE49-F238E27FC236}">
                  <a16:creationId xmlns:a16="http://schemas.microsoft.com/office/drawing/2014/main" id="{EC1FDE40-E49B-7589-9AF9-21EC7D2BBAAD}"/>
                </a:ext>
              </a:extLst>
            </p:cNvPr>
            <p:cNvCxnSpPr>
              <a:cxnSpLocks/>
            </p:cNvCxnSpPr>
            <p:nvPr/>
          </p:nvCxnSpPr>
          <p:spPr>
            <a:xfrm>
              <a:off x="4956262" y="2529140"/>
              <a:ext cx="0" cy="76900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Line">
              <a:extLst>
                <a:ext uri="{FF2B5EF4-FFF2-40B4-BE49-F238E27FC236}">
                  <a16:creationId xmlns:a16="http://schemas.microsoft.com/office/drawing/2014/main" id="{B4B47D94-770F-4476-0DB3-97727D4F036D}"/>
                </a:ext>
              </a:extLst>
            </p:cNvPr>
            <p:cNvCxnSpPr>
              <a:cxnSpLocks/>
            </p:cNvCxnSpPr>
            <p:nvPr/>
          </p:nvCxnSpPr>
          <p:spPr>
            <a:xfrm>
              <a:off x="5832951" y="2530254"/>
              <a:ext cx="0" cy="76900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 1">
              <a:extLst>
                <a:ext uri="{FF2B5EF4-FFF2-40B4-BE49-F238E27FC236}">
                  <a16:creationId xmlns:a16="http://schemas.microsoft.com/office/drawing/2014/main" id="{A360F85F-3358-D243-639F-14912F1CAC28}"/>
                </a:ext>
              </a:extLst>
            </p:cNvPr>
            <p:cNvSpPr txBox="1"/>
            <p:nvPr/>
          </p:nvSpPr>
          <p:spPr>
            <a:xfrm>
              <a:off x="5085040" y="2740013"/>
              <a:ext cx="720042" cy="38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50</a:t>
              </a:r>
            </a:p>
          </p:txBody>
        </p:sp>
      </p:grpSp>
      <p:sp>
        <p:nvSpPr>
          <p:cNvPr id="195" name="Answer 2 Background">
            <a:extLst>
              <a:ext uri="{FF2B5EF4-FFF2-40B4-BE49-F238E27FC236}">
                <a16:creationId xmlns:a16="http://schemas.microsoft.com/office/drawing/2014/main" id="{E0B028E9-9010-250D-E808-AF154C831ED6}"/>
              </a:ext>
            </a:extLst>
          </p:cNvPr>
          <p:cNvSpPr/>
          <p:nvPr/>
        </p:nvSpPr>
        <p:spPr>
          <a:xfrm>
            <a:off x="1419471" y="3703722"/>
            <a:ext cx="4584093" cy="106051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35" name="Answer 2">
            <a:extLst>
              <a:ext uri="{FF2B5EF4-FFF2-40B4-BE49-F238E27FC236}">
                <a16:creationId xmlns:a16="http://schemas.microsoft.com/office/drawing/2014/main" id="{4AD6BA5B-F6C1-2B55-FB9F-D494DD2F8DC3}"/>
              </a:ext>
            </a:extLst>
          </p:cNvPr>
          <p:cNvGrpSpPr/>
          <p:nvPr/>
        </p:nvGrpSpPr>
        <p:grpSpPr>
          <a:xfrm>
            <a:off x="1545535" y="3826344"/>
            <a:ext cx="4311913" cy="815273"/>
            <a:chOff x="1545535" y="3826344"/>
            <a:chExt cx="4311913" cy="815273"/>
          </a:xfrm>
        </p:grpSpPr>
        <p:cxnSp>
          <p:nvCxnSpPr>
            <p:cNvPr id="198" name="Answer Text 2">
              <a:extLst>
                <a:ext uri="{FF2B5EF4-FFF2-40B4-BE49-F238E27FC236}">
                  <a16:creationId xmlns:a16="http://schemas.microsoft.com/office/drawing/2014/main" id="{F7E4BEAC-78B9-94B1-9712-4AE5F3F852D2}"/>
                </a:ext>
              </a:extLst>
            </p:cNvPr>
            <p:cNvCxnSpPr>
              <a:cxnSpLocks/>
            </p:cNvCxnSpPr>
            <p:nvPr/>
          </p:nvCxnSpPr>
          <p:spPr>
            <a:xfrm>
              <a:off x="4956262" y="3849086"/>
              <a:ext cx="0" cy="76900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quare">
              <a:extLst>
                <a:ext uri="{FF2B5EF4-FFF2-40B4-BE49-F238E27FC236}">
                  <a16:creationId xmlns:a16="http://schemas.microsoft.com/office/drawing/2014/main" id="{50F35670-E457-0D53-9EF3-19BCBFCE3502}"/>
                </a:ext>
              </a:extLst>
            </p:cNvPr>
            <p:cNvCxnSpPr>
              <a:cxnSpLocks/>
            </p:cNvCxnSpPr>
            <p:nvPr/>
          </p:nvCxnSpPr>
          <p:spPr>
            <a:xfrm>
              <a:off x="5832951" y="3848360"/>
              <a:ext cx="0" cy="76900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Line">
              <a:extLst>
                <a:ext uri="{FF2B5EF4-FFF2-40B4-BE49-F238E27FC236}">
                  <a16:creationId xmlns:a16="http://schemas.microsoft.com/office/drawing/2014/main" id="{BDFAD3A5-4736-ED5D-1AAF-6522691C7517}"/>
                </a:ext>
              </a:extLst>
            </p:cNvPr>
            <p:cNvSpPr/>
            <p:nvPr/>
          </p:nvSpPr>
          <p:spPr>
            <a:xfrm>
              <a:off x="1545535" y="3826344"/>
              <a:ext cx="4311913" cy="815273"/>
            </a:xfrm>
            <a:prstGeom prst="rect">
              <a:avLst/>
            </a:prstGeom>
            <a:gradFill flip="none" rotWithShape="1">
              <a:gsLst>
                <a:gs pos="0">
                  <a:srgbClr val="002060"/>
                </a:gs>
                <a:gs pos="92000">
                  <a:schemeClr val="accent1">
                    <a:lumMod val="97000"/>
                    <a:lumOff val="3000"/>
                  </a:schemeClr>
                </a:gs>
              </a:gsLst>
              <a:lin ang="16200000" scaled="0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300000"/>
                </a:lnSpc>
              </a:pPr>
              <a:r>
                <a:rPr lang="de-DE" b="1" dirty="0">
                  <a:latin typeface="Poppins" pitchFamily="2" charset="77"/>
                  <a:cs typeface="Poppins" pitchFamily="2" charset="77"/>
                </a:rPr>
                <a:t>Answer 2</a:t>
              </a:r>
            </a:p>
            <a:p>
              <a:pPr algn="ctr"/>
              <a:endParaRPr lang="de-AT" b="1" dirty="0"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197" name="Line">
              <a:extLst>
                <a:ext uri="{FF2B5EF4-FFF2-40B4-BE49-F238E27FC236}">
                  <a16:creationId xmlns:a16="http://schemas.microsoft.com/office/drawing/2014/main" id="{139F47F6-A78D-0440-69CA-7E3E15446459}"/>
                </a:ext>
              </a:extLst>
            </p:cNvPr>
            <p:cNvSpPr/>
            <p:nvPr/>
          </p:nvSpPr>
          <p:spPr>
            <a:xfrm>
              <a:off x="4952777" y="3856745"/>
              <a:ext cx="881458" cy="7592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" name="Text 2">
              <a:extLst>
                <a:ext uri="{FF2B5EF4-FFF2-40B4-BE49-F238E27FC236}">
                  <a16:creationId xmlns:a16="http://schemas.microsoft.com/office/drawing/2014/main" id="{3A40AA8F-445C-E931-5406-47759DB6B062}"/>
                </a:ext>
              </a:extLst>
            </p:cNvPr>
            <p:cNvSpPr txBox="1"/>
            <p:nvPr/>
          </p:nvSpPr>
          <p:spPr>
            <a:xfrm>
              <a:off x="5085040" y="4055570"/>
              <a:ext cx="720042" cy="38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30</a:t>
              </a:r>
            </a:p>
          </p:txBody>
        </p:sp>
      </p:grpSp>
      <p:sp>
        <p:nvSpPr>
          <p:cNvPr id="200" name="Answer 3 Background">
            <a:extLst>
              <a:ext uri="{FF2B5EF4-FFF2-40B4-BE49-F238E27FC236}">
                <a16:creationId xmlns:a16="http://schemas.microsoft.com/office/drawing/2014/main" id="{AE4D5067-B965-70FA-A767-C1071E4DC492}"/>
              </a:ext>
            </a:extLst>
          </p:cNvPr>
          <p:cNvSpPr/>
          <p:nvPr/>
        </p:nvSpPr>
        <p:spPr>
          <a:xfrm>
            <a:off x="1388257" y="5022787"/>
            <a:ext cx="4584093" cy="106051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36" name="Answer 3">
            <a:extLst>
              <a:ext uri="{FF2B5EF4-FFF2-40B4-BE49-F238E27FC236}">
                <a16:creationId xmlns:a16="http://schemas.microsoft.com/office/drawing/2014/main" id="{65F7FD90-3535-7FDB-CC60-3673ED74C586}"/>
              </a:ext>
            </a:extLst>
          </p:cNvPr>
          <p:cNvGrpSpPr/>
          <p:nvPr/>
        </p:nvGrpSpPr>
        <p:grpSpPr>
          <a:xfrm>
            <a:off x="1514320" y="5145409"/>
            <a:ext cx="4311913" cy="815273"/>
            <a:chOff x="1514320" y="5145409"/>
            <a:chExt cx="4311913" cy="815273"/>
          </a:xfrm>
        </p:grpSpPr>
        <p:sp>
          <p:nvSpPr>
            <p:cNvPr id="201" name="Answer Text 3">
              <a:extLst>
                <a:ext uri="{FF2B5EF4-FFF2-40B4-BE49-F238E27FC236}">
                  <a16:creationId xmlns:a16="http://schemas.microsoft.com/office/drawing/2014/main" id="{849F36C5-F12B-9920-24D7-ED1E19B9E1EE}"/>
                </a:ext>
              </a:extLst>
            </p:cNvPr>
            <p:cNvSpPr/>
            <p:nvPr/>
          </p:nvSpPr>
          <p:spPr>
            <a:xfrm>
              <a:off x="1514320" y="5145409"/>
              <a:ext cx="4311913" cy="815273"/>
            </a:xfrm>
            <a:prstGeom prst="rect">
              <a:avLst/>
            </a:prstGeom>
            <a:gradFill flip="none" rotWithShape="1">
              <a:gsLst>
                <a:gs pos="0">
                  <a:srgbClr val="002060"/>
                </a:gs>
                <a:gs pos="92000">
                  <a:schemeClr val="accent1">
                    <a:lumMod val="97000"/>
                    <a:lumOff val="3000"/>
                  </a:schemeClr>
                </a:gs>
              </a:gsLst>
              <a:lin ang="16200000" scaled="0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300000"/>
                </a:lnSpc>
              </a:pPr>
              <a:r>
                <a:rPr lang="de-DE" b="1" dirty="0">
                  <a:latin typeface="Poppins" pitchFamily="2" charset="77"/>
                  <a:cs typeface="Poppins" pitchFamily="2" charset="77"/>
                </a:rPr>
                <a:t>Answer 3</a:t>
              </a:r>
            </a:p>
            <a:p>
              <a:pPr algn="ctr"/>
              <a:endParaRPr lang="de-AT" b="1" dirty="0"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202" name="Square">
              <a:extLst>
                <a:ext uri="{FF2B5EF4-FFF2-40B4-BE49-F238E27FC236}">
                  <a16:creationId xmlns:a16="http://schemas.microsoft.com/office/drawing/2014/main" id="{6F5AA4F1-ADD3-AB42-6E64-9D499417ED0E}"/>
                </a:ext>
              </a:extLst>
            </p:cNvPr>
            <p:cNvSpPr/>
            <p:nvPr/>
          </p:nvSpPr>
          <p:spPr>
            <a:xfrm>
              <a:off x="4921563" y="5169335"/>
              <a:ext cx="881458" cy="7690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203" name="Line">
              <a:extLst>
                <a:ext uri="{FF2B5EF4-FFF2-40B4-BE49-F238E27FC236}">
                  <a16:creationId xmlns:a16="http://schemas.microsoft.com/office/drawing/2014/main" id="{DAD71CD8-DE63-AAAE-8BEA-60E03860540B}"/>
                </a:ext>
              </a:extLst>
            </p:cNvPr>
            <p:cNvCxnSpPr>
              <a:cxnSpLocks/>
            </p:cNvCxnSpPr>
            <p:nvPr/>
          </p:nvCxnSpPr>
          <p:spPr>
            <a:xfrm>
              <a:off x="4921674" y="5170797"/>
              <a:ext cx="0" cy="76900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Line">
              <a:extLst>
                <a:ext uri="{FF2B5EF4-FFF2-40B4-BE49-F238E27FC236}">
                  <a16:creationId xmlns:a16="http://schemas.microsoft.com/office/drawing/2014/main" id="{991083F2-BF1D-BAB3-C5BF-3C3008C4572D}"/>
                </a:ext>
              </a:extLst>
            </p:cNvPr>
            <p:cNvCxnSpPr>
              <a:cxnSpLocks/>
            </p:cNvCxnSpPr>
            <p:nvPr/>
          </p:nvCxnSpPr>
          <p:spPr>
            <a:xfrm>
              <a:off x="5808454" y="5170797"/>
              <a:ext cx="0" cy="76900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 3">
              <a:extLst>
                <a:ext uri="{FF2B5EF4-FFF2-40B4-BE49-F238E27FC236}">
                  <a16:creationId xmlns:a16="http://schemas.microsoft.com/office/drawing/2014/main" id="{F31610BC-36AD-9454-026B-3D2C26E4D7C5}"/>
                </a:ext>
              </a:extLst>
            </p:cNvPr>
            <p:cNvSpPr txBox="1"/>
            <p:nvPr/>
          </p:nvSpPr>
          <p:spPr>
            <a:xfrm>
              <a:off x="5085040" y="5364816"/>
              <a:ext cx="720042" cy="38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10</a:t>
              </a:r>
            </a:p>
          </p:txBody>
        </p:sp>
      </p:grpSp>
      <p:sp>
        <p:nvSpPr>
          <p:cNvPr id="12" name="Answer 4 Background">
            <a:extLst>
              <a:ext uri="{FF2B5EF4-FFF2-40B4-BE49-F238E27FC236}">
                <a16:creationId xmlns:a16="http://schemas.microsoft.com/office/drawing/2014/main" id="{F58BEF61-A1A8-D115-D7F4-FB6A6D529FF6}"/>
              </a:ext>
            </a:extLst>
          </p:cNvPr>
          <p:cNvSpPr/>
          <p:nvPr/>
        </p:nvSpPr>
        <p:spPr>
          <a:xfrm>
            <a:off x="6198142" y="2385618"/>
            <a:ext cx="4584093" cy="106051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37" name="Answer 4">
            <a:extLst>
              <a:ext uri="{FF2B5EF4-FFF2-40B4-BE49-F238E27FC236}">
                <a16:creationId xmlns:a16="http://schemas.microsoft.com/office/drawing/2014/main" id="{BD295C33-E421-8DE1-CA2B-9800CA6B0983}"/>
              </a:ext>
            </a:extLst>
          </p:cNvPr>
          <p:cNvGrpSpPr/>
          <p:nvPr/>
        </p:nvGrpSpPr>
        <p:grpSpPr>
          <a:xfrm>
            <a:off x="6324207" y="2508240"/>
            <a:ext cx="4311913" cy="815273"/>
            <a:chOff x="6324207" y="2508240"/>
            <a:chExt cx="4311913" cy="815273"/>
          </a:xfrm>
        </p:grpSpPr>
        <p:sp>
          <p:nvSpPr>
            <p:cNvPr id="14" name="Answer Text 4">
              <a:extLst>
                <a:ext uri="{FF2B5EF4-FFF2-40B4-BE49-F238E27FC236}">
                  <a16:creationId xmlns:a16="http://schemas.microsoft.com/office/drawing/2014/main" id="{8B58BB02-82AC-826D-B91A-3B7563E6CF86}"/>
                </a:ext>
              </a:extLst>
            </p:cNvPr>
            <p:cNvSpPr/>
            <p:nvPr/>
          </p:nvSpPr>
          <p:spPr>
            <a:xfrm>
              <a:off x="6324207" y="2508240"/>
              <a:ext cx="4311913" cy="815273"/>
            </a:xfrm>
            <a:prstGeom prst="rect">
              <a:avLst/>
            </a:prstGeom>
            <a:gradFill flip="none" rotWithShape="1">
              <a:gsLst>
                <a:gs pos="0">
                  <a:srgbClr val="002060"/>
                </a:gs>
                <a:gs pos="92000">
                  <a:schemeClr val="accent1">
                    <a:lumMod val="97000"/>
                    <a:lumOff val="3000"/>
                  </a:schemeClr>
                </a:gs>
              </a:gsLst>
              <a:lin ang="16200000" scaled="0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300000"/>
                </a:lnSpc>
              </a:pPr>
              <a:r>
                <a:rPr lang="de-DE" b="1" dirty="0">
                  <a:latin typeface="Poppins" pitchFamily="2" charset="77"/>
                  <a:cs typeface="Poppins" pitchFamily="2" charset="77"/>
                </a:rPr>
                <a:t>Answer 4</a:t>
              </a:r>
            </a:p>
            <a:p>
              <a:pPr algn="ctr"/>
              <a:endParaRPr lang="de-AT" b="1" dirty="0"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15" name="Square">
              <a:extLst>
                <a:ext uri="{FF2B5EF4-FFF2-40B4-BE49-F238E27FC236}">
                  <a16:creationId xmlns:a16="http://schemas.microsoft.com/office/drawing/2014/main" id="{A0B6802A-866F-22AE-FA52-C7B5100AF781}"/>
                </a:ext>
              </a:extLst>
            </p:cNvPr>
            <p:cNvSpPr/>
            <p:nvPr/>
          </p:nvSpPr>
          <p:spPr>
            <a:xfrm>
              <a:off x="9731448" y="2536062"/>
              <a:ext cx="881458" cy="76208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16" name="Line">
              <a:extLst>
                <a:ext uri="{FF2B5EF4-FFF2-40B4-BE49-F238E27FC236}">
                  <a16:creationId xmlns:a16="http://schemas.microsoft.com/office/drawing/2014/main" id="{A8DACE80-0D6B-A9F9-41FE-A35A35DB7019}"/>
                </a:ext>
              </a:extLst>
            </p:cNvPr>
            <p:cNvCxnSpPr>
              <a:cxnSpLocks/>
            </p:cNvCxnSpPr>
            <p:nvPr/>
          </p:nvCxnSpPr>
          <p:spPr>
            <a:xfrm>
              <a:off x="9734934" y="2529140"/>
              <a:ext cx="0" cy="76900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Line">
              <a:extLst>
                <a:ext uri="{FF2B5EF4-FFF2-40B4-BE49-F238E27FC236}">
                  <a16:creationId xmlns:a16="http://schemas.microsoft.com/office/drawing/2014/main" id="{D26E8D5E-EBCB-B44F-CF96-2708E5355C5D}"/>
                </a:ext>
              </a:extLst>
            </p:cNvPr>
            <p:cNvCxnSpPr>
              <a:cxnSpLocks/>
            </p:cNvCxnSpPr>
            <p:nvPr/>
          </p:nvCxnSpPr>
          <p:spPr>
            <a:xfrm>
              <a:off x="10611622" y="2530254"/>
              <a:ext cx="0" cy="76900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 4">
              <a:extLst>
                <a:ext uri="{FF2B5EF4-FFF2-40B4-BE49-F238E27FC236}">
                  <a16:creationId xmlns:a16="http://schemas.microsoft.com/office/drawing/2014/main" id="{EC08E498-6347-3639-B071-CA81AA9B8613}"/>
                </a:ext>
              </a:extLst>
            </p:cNvPr>
            <p:cNvSpPr txBox="1"/>
            <p:nvPr/>
          </p:nvSpPr>
          <p:spPr>
            <a:xfrm>
              <a:off x="9863712" y="2740013"/>
              <a:ext cx="720042" cy="38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5</a:t>
              </a:r>
            </a:p>
          </p:txBody>
        </p:sp>
      </p:grpSp>
      <p:sp>
        <p:nvSpPr>
          <p:cNvPr id="18" name="Answer 5 Background">
            <a:extLst>
              <a:ext uri="{FF2B5EF4-FFF2-40B4-BE49-F238E27FC236}">
                <a16:creationId xmlns:a16="http://schemas.microsoft.com/office/drawing/2014/main" id="{A56AC2AE-BE2D-437C-3B69-30E1548213A4}"/>
              </a:ext>
            </a:extLst>
          </p:cNvPr>
          <p:cNvSpPr/>
          <p:nvPr/>
        </p:nvSpPr>
        <p:spPr>
          <a:xfrm>
            <a:off x="6198142" y="3703722"/>
            <a:ext cx="4584093" cy="106051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38" name="Answer 5">
            <a:extLst>
              <a:ext uri="{FF2B5EF4-FFF2-40B4-BE49-F238E27FC236}">
                <a16:creationId xmlns:a16="http://schemas.microsoft.com/office/drawing/2014/main" id="{6EBE332C-E0CB-B1D4-4FF1-124E9A51E796}"/>
              </a:ext>
            </a:extLst>
          </p:cNvPr>
          <p:cNvGrpSpPr/>
          <p:nvPr/>
        </p:nvGrpSpPr>
        <p:grpSpPr>
          <a:xfrm>
            <a:off x="6324207" y="3826344"/>
            <a:ext cx="4311913" cy="815273"/>
            <a:chOff x="6324207" y="3826344"/>
            <a:chExt cx="4311913" cy="815273"/>
          </a:xfrm>
        </p:grpSpPr>
        <p:sp>
          <p:nvSpPr>
            <p:cNvPr id="19" name="Answer Text 5">
              <a:extLst>
                <a:ext uri="{FF2B5EF4-FFF2-40B4-BE49-F238E27FC236}">
                  <a16:creationId xmlns:a16="http://schemas.microsoft.com/office/drawing/2014/main" id="{3DA084D3-A7D0-F109-98A2-FC3626C7317B}"/>
                </a:ext>
              </a:extLst>
            </p:cNvPr>
            <p:cNvSpPr/>
            <p:nvPr/>
          </p:nvSpPr>
          <p:spPr>
            <a:xfrm>
              <a:off x="6324207" y="3826344"/>
              <a:ext cx="4311913" cy="815273"/>
            </a:xfrm>
            <a:prstGeom prst="rect">
              <a:avLst/>
            </a:prstGeom>
            <a:gradFill flip="none" rotWithShape="1">
              <a:gsLst>
                <a:gs pos="0">
                  <a:srgbClr val="002060"/>
                </a:gs>
                <a:gs pos="92000">
                  <a:schemeClr val="accent1">
                    <a:lumMod val="97000"/>
                    <a:lumOff val="3000"/>
                  </a:schemeClr>
                </a:gs>
              </a:gsLst>
              <a:lin ang="16200000" scaled="0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300000"/>
                </a:lnSpc>
              </a:pPr>
              <a:r>
                <a:rPr lang="de-DE" b="1" dirty="0">
                  <a:latin typeface="Poppins" pitchFamily="2" charset="77"/>
                  <a:cs typeface="Poppins" pitchFamily="2" charset="77"/>
                </a:rPr>
                <a:t>Answer 5</a:t>
              </a:r>
            </a:p>
            <a:p>
              <a:pPr algn="ctr"/>
              <a:endParaRPr lang="de-AT" b="1" dirty="0"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20" name="Square">
              <a:extLst>
                <a:ext uri="{FF2B5EF4-FFF2-40B4-BE49-F238E27FC236}">
                  <a16:creationId xmlns:a16="http://schemas.microsoft.com/office/drawing/2014/main" id="{FE26E2E9-802F-5365-2AFE-8D2957046201}"/>
                </a:ext>
              </a:extLst>
            </p:cNvPr>
            <p:cNvSpPr/>
            <p:nvPr/>
          </p:nvSpPr>
          <p:spPr>
            <a:xfrm>
              <a:off x="9731448" y="3856745"/>
              <a:ext cx="881458" cy="7592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21" name="Line">
              <a:extLst>
                <a:ext uri="{FF2B5EF4-FFF2-40B4-BE49-F238E27FC236}">
                  <a16:creationId xmlns:a16="http://schemas.microsoft.com/office/drawing/2014/main" id="{61105EDC-DCF3-CBB8-5025-8CE1E76EBEB3}"/>
                </a:ext>
              </a:extLst>
            </p:cNvPr>
            <p:cNvCxnSpPr>
              <a:cxnSpLocks/>
            </p:cNvCxnSpPr>
            <p:nvPr/>
          </p:nvCxnSpPr>
          <p:spPr>
            <a:xfrm>
              <a:off x="9734934" y="3849086"/>
              <a:ext cx="0" cy="76900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Line">
              <a:extLst>
                <a:ext uri="{FF2B5EF4-FFF2-40B4-BE49-F238E27FC236}">
                  <a16:creationId xmlns:a16="http://schemas.microsoft.com/office/drawing/2014/main" id="{E6B6C7CB-1675-2730-B02C-15A7222B1FDF}"/>
                </a:ext>
              </a:extLst>
            </p:cNvPr>
            <p:cNvCxnSpPr>
              <a:cxnSpLocks/>
            </p:cNvCxnSpPr>
            <p:nvPr/>
          </p:nvCxnSpPr>
          <p:spPr>
            <a:xfrm>
              <a:off x="10611622" y="3848360"/>
              <a:ext cx="0" cy="76900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 5">
              <a:extLst>
                <a:ext uri="{FF2B5EF4-FFF2-40B4-BE49-F238E27FC236}">
                  <a16:creationId xmlns:a16="http://schemas.microsoft.com/office/drawing/2014/main" id="{9DA135CA-E8B9-320C-6404-3C0BA7727238}"/>
                </a:ext>
              </a:extLst>
            </p:cNvPr>
            <p:cNvSpPr txBox="1"/>
            <p:nvPr/>
          </p:nvSpPr>
          <p:spPr>
            <a:xfrm>
              <a:off x="9863712" y="4055570"/>
              <a:ext cx="720042" cy="38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3</a:t>
              </a:r>
            </a:p>
          </p:txBody>
        </p:sp>
      </p:grpSp>
      <p:sp>
        <p:nvSpPr>
          <p:cNvPr id="23" name="Answer 6 Background">
            <a:extLst>
              <a:ext uri="{FF2B5EF4-FFF2-40B4-BE49-F238E27FC236}">
                <a16:creationId xmlns:a16="http://schemas.microsoft.com/office/drawing/2014/main" id="{D8E6AF27-F32E-3DA2-49C0-3EDE33D8AEED}"/>
              </a:ext>
            </a:extLst>
          </p:cNvPr>
          <p:cNvSpPr/>
          <p:nvPr/>
        </p:nvSpPr>
        <p:spPr>
          <a:xfrm>
            <a:off x="6166928" y="5022787"/>
            <a:ext cx="4584093" cy="106051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39" name="Answer 6">
            <a:extLst>
              <a:ext uri="{FF2B5EF4-FFF2-40B4-BE49-F238E27FC236}">
                <a16:creationId xmlns:a16="http://schemas.microsoft.com/office/drawing/2014/main" id="{5A4399E5-3169-2A4E-70FA-AE54679A83DD}"/>
              </a:ext>
            </a:extLst>
          </p:cNvPr>
          <p:cNvGrpSpPr/>
          <p:nvPr/>
        </p:nvGrpSpPr>
        <p:grpSpPr>
          <a:xfrm>
            <a:off x="6292991" y="5145409"/>
            <a:ext cx="4311913" cy="815273"/>
            <a:chOff x="6292991" y="5145409"/>
            <a:chExt cx="4311913" cy="815273"/>
          </a:xfrm>
        </p:grpSpPr>
        <p:sp>
          <p:nvSpPr>
            <p:cNvPr id="24" name="Answer Text 6">
              <a:extLst>
                <a:ext uri="{FF2B5EF4-FFF2-40B4-BE49-F238E27FC236}">
                  <a16:creationId xmlns:a16="http://schemas.microsoft.com/office/drawing/2014/main" id="{4D7C22F1-51DC-5F4F-8B03-6703DE3E3972}"/>
                </a:ext>
              </a:extLst>
            </p:cNvPr>
            <p:cNvSpPr/>
            <p:nvPr/>
          </p:nvSpPr>
          <p:spPr>
            <a:xfrm>
              <a:off x="6292991" y="5145409"/>
              <a:ext cx="4311913" cy="815273"/>
            </a:xfrm>
            <a:prstGeom prst="rect">
              <a:avLst/>
            </a:prstGeom>
            <a:gradFill flip="none" rotWithShape="1">
              <a:gsLst>
                <a:gs pos="0">
                  <a:srgbClr val="002060"/>
                </a:gs>
                <a:gs pos="92000">
                  <a:schemeClr val="accent1">
                    <a:lumMod val="97000"/>
                    <a:lumOff val="3000"/>
                  </a:schemeClr>
                </a:gs>
              </a:gsLst>
              <a:lin ang="16200000" scaled="0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300000"/>
                </a:lnSpc>
              </a:pPr>
              <a:r>
                <a:rPr lang="de-DE" b="1" dirty="0">
                  <a:latin typeface="Poppins" pitchFamily="2" charset="77"/>
                  <a:cs typeface="Poppins" pitchFamily="2" charset="77"/>
                </a:rPr>
                <a:t>Answer 6</a:t>
              </a:r>
            </a:p>
            <a:p>
              <a:pPr algn="ctr"/>
              <a:endParaRPr lang="de-AT" b="1" dirty="0"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25" name="Square">
              <a:extLst>
                <a:ext uri="{FF2B5EF4-FFF2-40B4-BE49-F238E27FC236}">
                  <a16:creationId xmlns:a16="http://schemas.microsoft.com/office/drawing/2014/main" id="{44E65489-8CEF-BD98-607C-800A4F1CB5C3}"/>
                </a:ext>
              </a:extLst>
            </p:cNvPr>
            <p:cNvSpPr/>
            <p:nvPr/>
          </p:nvSpPr>
          <p:spPr>
            <a:xfrm>
              <a:off x="9700234" y="5169335"/>
              <a:ext cx="881458" cy="7690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5C939F45-6149-E35E-AAE4-E130FD85842A}"/>
                </a:ext>
              </a:extLst>
            </p:cNvPr>
            <p:cNvCxnSpPr>
              <a:cxnSpLocks/>
            </p:cNvCxnSpPr>
            <p:nvPr/>
          </p:nvCxnSpPr>
          <p:spPr>
            <a:xfrm>
              <a:off x="9700346" y="5170797"/>
              <a:ext cx="0" cy="76900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Line">
              <a:extLst>
                <a:ext uri="{FF2B5EF4-FFF2-40B4-BE49-F238E27FC236}">
                  <a16:creationId xmlns:a16="http://schemas.microsoft.com/office/drawing/2014/main" id="{E93D24D5-9FEF-DBFE-2005-944B6A5FA5BD}"/>
                </a:ext>
              </a:extLst>
            </p:cNvPr>
            <p:cNvCxnSpPr>
              <a:cxnSpLocks/>
            </p:cNvCxnSpPr>
            <p:nvPr/>
          </p:nvCxnSpPr>
          <p:spPr>
            <a:xfrm>
              <a:off x="10587125" y="5170797"/>
              <a:ext cx="0" cy="76900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 6">
              <a:extLst>
                <a:ext uri="{FF2B5EF4-FFF2-40B4-BE49-F238E27FC236}">
                  <a16:creationId xmlns:a16="http://schemas.microsoft.com/office/drawing/2014/main" id="{87099E7E-DF6B-F3A3-9408-A29112A33737}"/>
                </a:ext>
              </a:extLst>
            </p:cNvPr>
            <p:cNvSpPr txBox="1"/>
            <p:nvPr/>
          </p:nvSpPr>
          <p:spPr>
            <a:xfrm>
              <a:off x="9863712" y="5364816"/>
              <a:ext cx="720042" cy="38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2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53F48DC-C947-8865-7E75-675C94B92AC4}"/>
              </a:ext>
            </a:extLst>
          </p:cNvPr>
          <p:cNvGrpSpPr/>
          <p:nvPr/>
        </p:nvGrpSpPr>
        <p:grpSpPr>
          <a:xfrm>
            <a:off x="433445" y="-598363"/>
            <a:ext cx="2979432" cy="1031505"/>
            <a:chOff x="433445" y="-598363"/>
            <a:chExt cx="2979432" cy="1031505"/>
          </a:xfrm>
        </p:grpSpPr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3A3FEE90-31FD-BBE0-8CDA-7422AD4B3C25}"/>
                </a:ext>
              </a:extLst>
            </p:cNvPr>
            <p:cNvSpPr/>
            <p:nvPr/>
          </p:nvSpPr>
          <p:spPr>
            <a:xfrm>
              <a:off x="433445" y="-598363"/>
              <a:ext cx="2979432" cy="1031505"/>
            </a:xfrm>
            <a:prstGeom prst="round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36300E8-8648-FEB5-3E33-358CC38A6EBD}"/>
                </a:ext>
              </a:extLst>
            </p:cNvPr>
            <p:cNvSpPr txBox="1"/>
            <p:nvPr/>
          </p:nvSpPr>
          <p:spPr>
            <a:xfrm>
              <a:off x="581606" y="103027"/>
              <a:ext cx="26853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ms-MY" sz="1200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Reveal Answers Using </a:t>
              </a:r>
              <a:r>
                <a:rPr lang="ms-MY" sz="1200" dirty="0" err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Animation</a:t>
              </a:r>
              <a:endParaRPr lang="ms-MY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endParaRPr>
            </a:p>
          </p:txBody>
        </p:sp>
      </p:grpSp>
      <p:sp>
        <p:nvSpPr>
          <p:cNvPr id="6" name="Rechteck: abgerundete Ecken 133">
            <a:extLst>
              <a:ext uri="{FF2B5EF4-FFF2-40B4-BE49-F238E27FC236}">
                <a16:creationId xmlns:a16="http://schemas.microsoft.com/office/drawing/2014/main" id="{440D3FFE-CD18-F513-2E94-728C33358E70}"/>
              </a:ext>
            </a:extLst>
          </p:cNvPr>
          <p:cNvSpPr/>
          <p:nvPr/>
        </p:nvSpPr>
        <p:spPr>
          <a:xfrm>
            <a:off x="9451932" y="148119"/>
            <a:ext cx="2442761" cy="923405"/>
          </a:xfrm>
          <a:prstGeom prst="roundRect">
            <a:avLst>
              <a:gd name="adj" fmla="val 24455"/>
            </a:avLst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hteck: abgerundete Ecken 135">
            <a:extLst>
              <a:ext uri="{FF2B5EF4-FFF2-40B4-BE49-F238E27FC236}">
                <a16:creationId xmlns:a16="http://schemas.microsoft.com/office/drawing/2014/main" id="{4AEA3A9B-5AFD-7423-B4F7-0DD20EAD2D4E}"/>
              </a:ext>
            </a:extLst>
          </p:cNvPr>
          <p:cNvSpPr/>
          <p:nvPr/>
        </p:nvSpPr>
        <p:spPr>
          <a:xfrm>
            <a:off x="9558104" y="257720"/>
            <a:ext cx="2319329" cy="704204"/>
          </a:xfrm>
          <a:prstGeom prst="roundRect">
            <a:avLst>
              <a:gd name="adj" fmla="val 24325"/>
            </a:avLst>
          </a:prstGeom>
          <a:solidFill>
            <a:schemeClr val="tx1">
              <a:alpha val="90000"/>
            </a:schemeClr>
          </a:solidFill>
          <a:ln w="762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b="1">
                <a:latin typeface="Poppins" pitchFamily="2" charset="77"/>
                <a:cs typeface="Poppins" pitchFamily="2" charset="77"/>
              </a:rPr>
              <a:t>Family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662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veali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veali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veali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veali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veali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veali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1FFBFD6-3859-CF24-B350-355113250F73}"/>
              </a:ext>
            </a:extLst>
          </p:cNvPr>
          <p:cNvSpPr/>
          <p:nvPr/>
        </p:nvSpPr>
        <p:spPr>
          <a:xfrm>
            <a:off x="1005384" y="781334"/>
            <a:ext cx="10181229" cy="5295331"/>
          </a:xfrm>
          <a:prstGeom prst="rect">
            <a:avLst/>
          </a:prstGeom>
          <a:solidFill>
            <a:srgbClr val="000F1C"/>
          </a:solidFill>
          <a:ln w="101600">
            <a:solidFill>
              <a:srgbClr val="083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AA2102F9-4F9C-EC88-4E62-76EDC34793D6}"/>
              </a:ext>
            </a:extLst>
          </p:cNvPr>
          <p:cNvSpPr txBox="1"/>
          <p:nvPr/>
        </p:nvSpPr>
        <p:spPr>
          <a:xfrm>
            <a:off x="1614012" y="1304707"/>
            <a:ext cx="9116802" cy="328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133" b="1">
                <a:solidFill>
                  <a:srgbClr val="56AFF0"/>
                </a:solidFill>
                <a:latin typeface="Poppins"/>
              </a:rPr>
              <a:t>To gamify your Family Feud game: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5C6E93D1-9E37-393C-63A6-69BFF8F10BEF}"/>
              </a:ext>
            </a:extLst>
          </p:cNvPr>
          <p:cNvSpPr txBox="1"/>
          <p:nvPr/>
        </p:nvSpPr>
        <p:spPr>
          <a:xfrm>
            <a:off x="1687025" y="1864035"/>
            <a:ext cx="8914991" cy="33128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04815" indent="-304815">
              <a:buAutoNum type="arabicPeriod"/>
            </a:pPr>
            <a:r>
              <a:rPr lang="en-MY" sz="1533">
                <a:solidFill>
                  <a:schemeClr val="bg1"/>
                </a:solidFill>
                <a:latin typeface="Poppins" pitchFamily="2" charset="77"/>
                <a:ea typeface="DengXian" panose="02010600030101010101" pitchFamily="2" charset="-122"/>
                <a:cs typeface="Poppins" pitchFamily="2" charset="77"/>
              </a:rPr>
              <a:t>Once you have </a:t>
            </a:r>
            <a:r>
              <a:rPr lang="en-MY" sz="1533">
                <a:solidFill>
                  <a:srgbClr val="56AFF0"/>
                </a:solidFill>
                <a:latin typeface="Poppins" pitchFamily="2" charset="77"/>
                <a:ea typeface="DengXian" panose="02010600030101010101" pitchFamily="2" charset="-122"/>
                <a:cs typeface="Poppins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downloaded </a:t>
            </a:r>
            <a:r>
              <a:rPr lang="en-MY" sz="1533" err="1">
                <a:solidFill>
                  <a:srgbClr val="56AFF0"/>
                </a:solidFill>
                <a:latin typeface="Poppins" pitchFamily="2" charset="77"/>
                <a:ea typeface="DengXian" panose="02010600030101010101" pitchFamily="2" charset="-122"/>
                <a:cs typeface="Poppins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ClassPoint</a:t>
            </a:r>
            <a:r>
              <a:rPr lang="en-MY" sz="1533">
                <a:solidFill>
                  <a:srgbClr val="56AFF0"/>
                </a:solidFill>
                <a:latin typeface="Poppins" pitchFamily="2" charset="77"/>
                <a:ea typeface="DengXian" panose="02010600030101010101" pitchFamily="2" charset="-122"/>
                <a:cs typeface="Poppins" pitchFamily="2" charset="77"/>
              </a:rPr>
              <a:t> </a:t>
            </a:r>
            <a:r>
              <a:rPr lang="en-MY" sz="1533">
                <a:solidFill>
                  <a:schemeClr val="bg1"/>
                </a:solidFill>
                <a:latin typeface="Poppins" pitchFamily="2" charset="77"/>
                <a:ea typeface="DengXian" panose="02010600030101010101" pitchFamily="2" charset="-122"/>
                <a:cs typeface="Poppins" pitchFamily="2" charset="77"/>
              </a:rPr>
              <a:t>and signed in, go to Class List at your PPT ribbon.</a:t>
            </a:r>
          </a:p>
          <a:p>
            <a:pPr marL="304815" indent="-304815">
              <a:buAutoNum type="arabicPeriod"/>
            </a:pPr>
            <a:endParaRPr lang="en-MY" sz="1533">
              <a:solidFill>
                <a:schemeClr val="bg1"/>
              </a:solidFill>
              <a:latin typeface="Poppins" pitchFamily="2" charset="77"/>
              <a:ea typeface="DengXian" panose="02010600030101010101" pitchFamily="2" charset="-122"/>
              <a:cs typeface="Poppins" pitchFamily="2" charset="77"/>
            </a:endParaRPr>
          </a:p>
          <a:p>
            <a:pPr marL="304815" indent="-304815">
              <a:buAutoNum type="arabicPeriod"/>
            </a:pPr>
            <a:endParaRPr lang="en-MY" sz="1533">
              <a:solidFill>
                <a:schemeClr val="bg1"/>
              </a:solidFill>
              <a:latin typeface="Poppins" pitchFamily="2" charset="77"/>
              <a:ea typeface="DengXian" panose="02010600030101010101" pitchFamily="2" charset="-122"/>
              <a:cs typeface="Poppins" pitchFamily="2" charset="77"/>
            </a:endParaRPr>
          </a:p>
          <a:p>
            <a:pPr marL="304815" indent="-304815">
              <a:buAutoNum type="arabicPeriod"/>
            </a:pPr>
            <a:endParaRPr lang="en-MY" sz="1533">
              <a:solidFill>
                <a:schemeClr val="bg1"/>
              </a:solidFill>
              <a:latin typeface="Poppins" pitchFamily="2" charset="77"/>
              <a:ea typeface="DengXian" panose="02010600030101010101" pitchFamily="2" charset="-122"/>
              <a:cs typeface="Poppins" pitchFamily="2" charset="77"/>
            </a:endParaRPr>
          </a:p>
          <a:p>
            <a:pPr marL="304815" indent="-304815">
              <a:buAutoNum type="arabicPeriod"/>
            </a:pPr>
            <a:endParaRPr lang="en-MY" sz="1533">
              <a:solidFill>
                <a:schemeClr val="bg1"/>
              </a:solidFill>
              <a:latin typeface="Poppins" pitchFamily="2" charset="77"/>
              <a:ea typeface="DengXian" panose="02010600030101010101" pitchFamily="2" charset="-122"/>
              <a:cs typeface="Poppins" pitchFamily="2" charset="77"/>
            </a:endParaRPr>
          </a:p>
          <a:p>
            <a:pPr marL="304815" indent="-304815">
              <a:buAutoNum type="arabicPeriod"/>
            </a:pPr>
            <a:endParaRPr lang="en-MY" sz="1533">
              <a:solidFill>
                <a:schemeClr val="bg1"/>
              </a:solidFill>
              <a:latin typeface="Poppins" pitchFamily="2" charset="77"/>
              <a:ea typeface="DengXian" panose="02010600030101010101" pitchFamily="2" charset="-122"/>
              <a:cs typeface="Poppins" pitchFamily="2" charset="77"/>
            </a:endParaRPr>
          </a:p>
          <a:p>
            <a:pPr marL="304815" indent="-304815">
              <a:buAutoNum type="arabicPeriod"/>
            </a:pPr>
            <a:r>
              <a:rPr lang="en-MY" sz="1533">
                <a:solidFill>
                  <a:schemeClr val="bg1"/>
                </a:solidFill>
                <a:latin typeface="Poppins" pitchFamily="2" charset="77"/>
                <a:ea typeface="DengXian" panose="02010600030101010101" pitchFamily="2" charset="-122"/>
                <a:cs typeface="Poppins" pitchFamily="2" charset="77"/>
              </a:rPr>
              <a:t>Add the participants’ names/teams’ names.</a:t>
            </a:r>
          </a:p>
          <a:p>
            <a:pPr marL="304815" indent="-304815">
              <a:buAutoNum type="arabicPeriod"/>
            </a:pPr>
            <a:r>
              <a:rPr lang="en-MY" sz="1533">
                <a:solidFill>
                  <a:schemeClr val="bg1"/>
                </a:solidFill>
                <a:latin typeface="Poppins" pitchFamily="2" charset="77"/>
                <a:ea typeface="DengXian" panose="02010600030101010101" pitchFamily="2" charset="-122"/>
                <a:cs typeface="Poppins" pitchFamily="2" charset="77"/>
              </a:rPr>
              <a:t>Start the game by allowing the contestants to interact with you using </a:t>
            </a:r>
            <a:r>
              <a:rPr lang="en-MY" sz="1533" err="1">
                <a:solidFill>
                  <a:schemeClr val="bg1"/>
                </a:solidFill>
                <a:latin typeface="Poppins" pitchFamily="2" charset="77"/>
                <a:ea typeface="DengXian" panose="02010600030101010101" pitchFamily="2" charset="-122"/>
                <a:cs typeface="Poppins" pitchFamily="2" charset="77"/>
              </a:rPr>
              <a:t>ClassPoint</a:t>
            </a:r>
            <a:r>
              <a:rPr lang="en-MY" sz="1533">
                <a:solidFill>
                  <a:schemeClr val="bg1"/>
                </a:solidFill>
                <a:latin typeface="Poppins" pitchFamily="2" charset="77"/>
                <a:ea typeface="DengXian" panose="02010600030101010101" pitchFamily="2" charset="-122"/>
                <a:cs typeface="Poppins" pitchFamily="2" charset="77"/>
              </a:rPr>
              <a:t> quiz buttons.</a:t>
            </a:r>
          </a:p>
          <a:p>
            <a:pPr marL="304815" indent="-304815">
              <a:buAutoNum type="arabicPeriod"/>
            </a:pPr>
            <a:r>
              <a:rPr lang="en-MY" sz="1533">
                <a:solidFill>
                  <a:schemeClr val="bg1"/>
                </a:solidFill>
                <a:latin typeface="Poppins" pitchFamily="2" charset="77"/>
                <a:ea typeface="DengXian" panose="02010600030101010101" pitchFamily="2" charset="-122"/>
                <a:cs typeface="Poppins" pitchFamily="2" charset="77"/>
              </a:rPr>
              <a:t>Award stars for each round by going to “My Classes” or “Name Picker” tab at the </a:t>
            </a:r>
            <a:r>
              <a:rPr lang="en-MY" sz="1533" err="1">
                <a:solidFill>
                  <a:schemeClr val="bg1"/>
                </a:solidFill>
                <a:latin typeface="Poppins" pitchFamily="2" charset="77"/>
                <a:ea typeface="DengXian" panose="02010600030101010101" pitchFamily="2" charset="-122"/>
                <a:cs typeface="Poppins" pitchFamily="2" charset="77"/>
              </a:rPr>
              <a:t>ClassPoint</a:t>
            </a:r>
            <a:r>
              <a:rPr lang="en-MY" sz="1533">
                <a:solidFill>
                  <a:schemeClr val="bg1"/>
                </a:solidFill>
                <a:latin typeface="Poppins" pitchFamily="2" charset="77"/>
                <a:ea typeface="DengXian" panose="02010600030101010101" pitchFamily="2" charset="-122"/>
                <a:cs typeface="Poppins" pitchFamily="2" charset="77"/>
              </a:rPr>
              <a:t> toolbar during Slideshow mode. </a:t>
            </a:r>
          </a:p>
          <a:p>
            <a:pPr marL="304815" indent="-304815">
              <a:buAutoNum type="arabicPeriod"/>
            </a:pPr>
            <a:r>
              <a:rPr lang="en-MY" sz="1533">
                <a:solidFill>
                  <a:schemeClr val="bg1"/>
                </a:solidFill>
                <a:latin typeface="Poppins" pitchFamily="2" charset="77"/>
                <a:ea typeface="DengXian" panose="02010600030101010101" pitchFamily="2" charset="-122"/>
                <a:cs typeface="Poppins" pitchFamily="2" charset="77"/>
              </a:rPr>
              <a:t>Access the </a:t>
            </a:r>
            <a:r>
              <a:rPr lang="en-MY" sz="1533" err="1">
                <a:solidFill>
                  <a:schemeClr val="bg1"/>
                </a:solidFill>
                <a:latin typeface="Poppins" pitchFamily="2" charset="77"/>
                <a:ea typeface="DengXian" panose="02010600030101010101" pitchFamily="2" charset="-122"/>
                <a:cs typeface="Poppins" pitchFamily="2" charset="77"/>
              </a:rPr>
              <a:t>leaderboard</a:t>
            </a:r>
            <a:r>
              <a:rPr lang="en-MY" sz="1533">
                <a:solidFill>
                  <a:schemeClr val="bg1"/>
                </a:solidFill>
                <a:latin typeface="Poppins" pitchFamily="2" charset="77"/>
                <a:ea typeface="DengXian" panose="02010600030101010101" pitchFamily="2" charset="-122"/>
                <a:cs typeface="Poppins" pitchFamily="2" charset="77"/>
              </a:rPr>
              <a:t> at the </a:t>
            </a:r>
            <a:r>
              <a:rPr lang="en-MY" sz="1533" err="1">
                <a:solidFill>
                  <a:schemeClr val="bg1"/>
                </a:solidFill>
                <a:latin typeface="Poppins" pitchFamily="2" charset="77"/>
                <a:ea typeface="DengXian" panose="02010600030101010101" pitchFamily="2" charset="-122"/>
                <a:cs typeface="Poppins" pitchFamily="2" charset="77"/>
              </a:rPr>
              <a:t>ClassPoint</a:t>
            </a:r>
            <a:r>
              <a:rPr lang="en-MY" sz="1533">
                <a:solidFill>
                  <a:schemeClr val="bg1"/>
                </a:solidFill>
                <a:latin typeface="Poppins" pitchFamily="2" charset="77"/>
                <a:ea typeface="DengXian" panose="02010600030101010101" pitchFamily="2" charset="-122"/>
                <a:cs typeface="Poppins" pitchFamily="2" charset="77"/>
              </a:rPr>
              <a:t> toolbar during Slideshow mode.</a:t>
            </a:r>
          </a:p>
          <a:p>
            <a:pPr marL="304815" indent="-304815">
              <a:buAutoNum type="arabicPeriod"/>
            </a:pPr>
            <a:r>
              <a:rPr lang="en-MY" sz="1533">
                <a:solidFill>
                  <a:schemeClr val="bg1"/>
                </a:solidFill>
                <a:latin typeface="Poppins" pitchFamily="2" charset="77"/>
                <a:ea typeface="DengXian" panose="02010600030101010101" pitchFamily="2" charset="-122"/>
                <a:cs typeface="Poppins" pitchFamily="2" charset="77"/>
              </a:rPr>
              <a:t>Use the Timer feature at the </a:t>
            </a:r>
            <a:r>
              <a:rPr lang="en-MY" sz="1533" err="1">
                <a:solidFill>
                  <a:schemeClr val="bg1"/>
                </a:solidFill>
                <a:latin typeface="Poppins" pitchFamily="2" charset="77"/>
                <a:ea typeface="DengXian" panose="02010600030101010101" pitchFamily="2" charset="-122"/>
                <a:cs typeface="Poppins" pitchFamily="2" charset="77"/>
              </a:rPr>
              <a:t>ClassPoint</a:t>
            </a:r>
            <a:r>
              <a:rPr lang="en-MY" sz="1533">
                <a:solidFill>
                  <a:schemeClr val="bg1"/>
                </a:solidFill>
                <a:latin typeface="Poppins" pitchFamily="2" charset="77"/>
                <a:ea typeface="DengXian" panose="02010600030101010101" pitchFamily="2" charset="-122"/>
                <a:cs typeface="Poppins" pitchFamily="2" charset="77"/>
              </a:rPr>
              <a:t> toolbar during the “Fast Money” round!</a:t>
            </a:r>
          </a:p>
          <a:p>
            <a:endParaRPr lang="en-US" sz="1600">
              <a:solidFill>
                <a:schemeClr val="bg1"/>
              </a:solidFill>
              <a:latin typeface="Poppins"/>
            </a:endParaRPr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3FD27A8B-744E-118D-D79F-11576373B6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215" y="4589461"/>
            <a:ext cx="7562227" cy="92710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166CBE32-A8B9-33AD-12D2-9F683A698D2B}"/>
              </a:ext>
            </a:extLst>
          </p:cNvPr>
          <p:cNvGrpSpPr/>
          <p:nvPr/>
        </p:nvGrpSpPr>
        <p:grpSpPr>
          <a:xfrm>
            <a:off x="6269031" y="5122930"/>
            <a:ext cx="1196691" cy="559876"/>
            <a:chOff x="9339709" y="7207567"/>
            <a:chExt cx="1795036" cy="839814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E80B292-0EF8-9BC1-FAB6-718EBAA7D49D}"/>
                </a:ext>
              </a:extLst>
            </p:cNvPr>
            <p:cNvCxnSpPr/>
            <p:nvPr/>
          </p:nvCxnSpPr>
          <p:spPr>
            <a:xfrm>
              <a:off x="9339709" y="8027075"/>
              <a:ext cx="1492296" cy="0"/>
            </a:xfrm>
            <a:prstGeom prst="line">
              <a:avLst/>
            </a:prstGeom>
            <a:ln w="28575">
              <a:solidFill>
                <a:srgbClr val="37C2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EBC2F66-E47E-76C2-76D9-B14DF569EED1}"/>
                </a:ext>
              </a:extLst>
            </p:cNvPr>
            <p:cNvCxnSpPr>
              <a:cxnSpLocks/>
              <a:stCxn id="19" idx="2"/>
            </p:cNvCxnSpPr>
            <p:nvPr/>
          </p:nvCxnSpPr>
          <p:spPr>
            <a:xfrm>
              <a:off x="10832005" y="7822402"/>
              <a:ext cx="0" cy="224979"/>
            </a:xfrm>
            <a:prstGeom prst="line">
              <a:avLst/>
            </a:prstGeom>
            <a:ln w="28575">
              <a:solidFill>
                <a:srgbClr val="37C2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94B0F3E-A2BC-E3A9-E484-99937CFD9F87}"/>
                </a:ext>
              </a:extLst>
            </p:cNvPr>
            <p:cNvSpPr/>
            <p:nvPr/>
          </p:nvSpPr>
          <p:spPr>
            <a:xfrm>
              <a:off x="10529264" y="7207567"/>
              <a:ext cx="605481" cy="614835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20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EF7BD0D-6307-8B36-B5FC-E578DB8EF13D}"/>
              </a:ext>
            </a:extLst>
          </p:cNvPr>
          <p:cNvGrpSpPr/>
          <p:nvPr/>
        </p:nvGrpSpPr>
        <p:grpSpPr>
          <a:xfrm>
            <a:off x="8729316" y="5122930"/>
            <a:ext cx="1183161" cy="409890"/>
            <a:chOff x="13030139" y="7207571"/>
            <a:chExt cx="1774741" cy="614835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91D98B8-FB66-D89B-D809-970791B67A5E}"/>
                </a:ext>
              </a:extLst>
            </p:cNvPr>
            <p:cNvCxnSpPr>
              <a:cxnSpLocks/>
              <a:stCxn id="13" idx="3"/>
            </p:cNvCxnSpPr>
            <p:nvPr/>
          </p:nvCxnSpPr>
          <p:spPr>
            <a:xfrm>
              <a:off x="13635620" y="7514989"/>
              <a:ext cx="1169260" cy="0"/>
            </a:xfrm>
            <a:prstGeom prst="line">
              <a:avLst/>
            </a:prstGeom>
            <a:ln w="28575">
              <a:solidFill>
                <a:srgbClr val="62E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332912-2DE6-13E5-91A7-DA9B822F6DF5}"/>
                </a:ext>
              </a:extLst>
            </p:cNvPr>
            <p:cNvSpPr/>
            <p:nvPr/>
          </p:nvSpPr>
          <p:spPr>
            <a:xfrm>
              <a:off x="13030139" y="7207571"/>
              <a:ext cx="605481" cy="614835"/>
            </a:xfrm>
            <a:prstGeom prst="rect">
              <a:avLst/>
            </a:prstGeom>
            <a:noFill/>
            <a:ln w="76200">
              <a:solidFill>
                <a:srgbClr val="62E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200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CD79A35A-7315-84D5-92F7-4C8EFE0C9EE0}"/>
              </a:ext>
            </a:extLst>
          </p:cNvPr>
          <p:cNvSpPr txBox="1"/>
          <p:nvPr/>
        </p:nvSpPr>
        <p:spPr>
          <a:xfrm>
            <a:off x="5645179" y="5537020"/>
            <a:ext cx="681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s-MY" sz="120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Timer</a:t>
            </a:r>
            <a:endParaRPr lang="ms-MY" sz="120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448FA3D-0622-E1C4-8E9D-2A8A5548CA3F}"/>
              </a:ext>
            </a:extLst>
          </p:cNvPr>
          <p:cNvSpPr txBox="1"/>
          <p:nvPr/>
        </p:nvSpPr>
        <p:spPr>
          <a:xfrm>
            <a:off x="8627690" y="5559501"/>
            <a:ext cx="1612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s-MY" sz="120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Name</a:t>
            </a:r>
            <a:r>
              <a:rPr lang="ms-MY" sz="12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ms-MY" sz="120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Picker</a:t>
            </a:r>
            <a:endParaRPr lang="ms-MY" sz="120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BF40DC1-526B-7FD4-897A-B787B430D944}"/>
              </a:ext>
            </a:extLst>
          </p:cNvPr>
          <p:cNvSpPr txBox="1"/>
          <p:nvPr/>
        </p:nvSpPr>
        <p:spPr>
          <a:xfrm>
            <a:off x="9897756" y="5183506"/>
            <a:ext cx="1288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s-MY" sz="120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Leaderboard</a:t>
            </a:r>
            <a:endParaRPr lang="ms-MY" sz="120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7A6514C-1D83-075C-6BCA-8346BF914BC4}"/>
              </a:ext>
            </a:extLst>
          </p:cNvPr>
          <p:cNvGrpSpPr/>
          <p:nvPr/>
        </p:nvGrpSpPr>
        <p:grpSpPr>
          <a:xfrm>
            <a:off x="1966592" y="2154332"/>
            <a:ext cx="6130057" cy="976749"/>
            <a:chOff x="741680" y="3237319"/>
            <a:chExt cx="10004409" cy="1594079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ADF97904-F759-14F0-FF07-64341F017C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1680" y="3237319"/>
              <a:ext cx="10004409" cy="1594079"/>
            </a:xfrm>
            <a:prstGeom prst="roundRect">
              <a:avLst>
                <a:gd name="adj" fmla="val 8871"/>
              </a:avLst>
            </a:prstGeom>
            <a:effectLst>
              <a:outerShdw blurRad="190500" algn="ctr" rotWithShape="0">
                <a:schemeClr val="tx1">
                  <a:alpha val="35000"/>
                </a:schemeClr>
              </a:outerShdw>
            </a:effectLst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65C9D1ED-2640-FED2-C37F-4A21D3D27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05088" y="3854826"/>
              <a:ext cx="428642" cy="803704"/>
            </a:xfrm>
            <a:prstGeom prst="rect">
              <a:avLst/>
            </a:prstGeom>
          </p:spPr>
        </p:pic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C9C679AA-458D-E575-1C16-6E4587E46232}"/>
              </a:ext>
            </a:extLst>
          </p:cNvPr>
          <p:cNvSpPr/>
          <p:nvPr/>
        </p:nvSpPr>
        <p:spPr>
          <a:xfrm>
            <a:off x="4787215" y="2418977"/>
            <a:ext cx="348615" cy="662455"/>
          </a:xfrm>
          <a:prstGeom prst="rect">
            <a:avLst/>
          </a:prstGeom>
          <a:noFill/>
          <a:ln w="76200">
            <a:solidFill>
              <a:srgbClr val="2A37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20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514AE31-8325-C441-7597-631E9ADED77B}"/>
              </a:ext>
            </a:extLst>
          </p:cNvPr>
          <p:cNvGrpSpPr/>
          <p:nvPr/>
        </p:nvGrpSpPr>
        <p:grpSpPr>
          <a:xfrm>
            <a:off x="8261515" y="5123820"/>
            <a:ext cx="608200" cy="587469"/>
            <a:chOff x="8249501" y="5321044"/>
            <a:chExt cx="608200" cy="587469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B542FD6-09E5-B8C2-AEB0-D1F8DD64233A}"/>
                </a:ext>
              </a:extLst>
            </p:cNvPr>
            <p:cNvCxnSpPr>
              <a:cxnSpLocks/>
              <a:stCxn id="18" idx="2"/>
            </p:cNvCxnSpPr>
            <p:nvPr/>
          </p:nvCxnSpPr>
          <p:spPr>
            <a:xfrm>
              <a:off x="8451328" y="5730934"/>
              <a:ext cx="0" cy="17757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F488AFD-D998-062D-56F4-E69C12E7C4BB}"/>
                </a:ext>
              </a:extLst>
            </p:cNvPr>
            <p:cNvSpPr/>
            <p:nvPr/>
          </p:nvSpPr>
          <p:spPr>
            <a:xfrm>
              <a:off x="8249501" y="5321044"/>
              <a:ext cx="403654" cy="40989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200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833C080-22FD-A2AB-86A9-67EF7F20D82A}"/>
                </a:ext>
              </a:extLst>
            </p:cNvPr>
            <p:cNvCxnSpPr>
              <a:cxnSpLocks/>
            </p:cNvCxnSpPr>
            <p:nvPr/>
          </p:nvCxnSpPr>
          <p:spPr>
            <a:xfrm>
              <a:off x="8448608" y="5895224"/>
              <a:ext cx="40909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259389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ackground Picture" descr="A blue and black background with many lights&#10;&#10;Description automatically generated">
            <a:extLst>
              <a:ext uri="{FF2B5EF4-FFF2-40B4-BE49-F238E27FC236}">
                <a16:creationId xmlns:a16="http://schemas.microsoft.com/office/drawing/2014/main" id="{51C5BB5E-C087-5DF9-B9D0-60EACCB71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4000"/>
            <a:ext cx="12201755" cy="5334000"/>
          </a:xfrm>
          <a:prstGeom prst="rect">
            <a:avLst/>
          </a:prstGeom>
        </p:spPr>
      </p:pic>
      <p:grpSp>
        <p:nvGrpSpPr>
          <p:cNvPr id="2" name="Orange box">
            <a:extLst>
              <a:ext uri="{FF2B5EF4-FFF2-40B4-BE49-F238E27FC236}">
                <a16:creationId xmlns:a16="http://schemas.microsoft.com/office/drawing/2014/main" id="{3C21A483-103A-3E6B-38A6-7DE765D7C59E}"/>
              </a:ext>
            </a:extLst>
          </p:cNvPr>
          <p:cNvGrpSpPr>
            <a:grpSpLocks/>
          </p:cNvGrpSpPr>
          <p:nvPr/>
        </p:nvGrpSpPr>
        <p:grpSpPr>
          <a:xfrm>
            <a:off x="1016768" y="1819858"/>
            <a:ext cx="10158463" cy="4847609"/>
            <a:chOff x="2146174" y="2308981"/>
            <a:chExt cx="7899652" cy="3769706"/>
          </a:xfrm>
        </p:grpSpPr>
        <p:sp>
          <p:nvSpPr>
            <p:cNvPr id="187" name="Background">
              <a:extLst>
                <a:ext uri="{FF2B5EF4-FFF2-40B4-BE49-F238E27FC236}">
                  <a16:creationId xmlns:a16="http://schemas.microsoft.com/office/drawing/2014/main" id="{D50D6B43-C3F0-70BB-2755-0DA9BFF82BEB}"/>
                </a:ext>
              </a:extLst>
            </p:cNvPr>
            <p:cNvSpPr>
              <a:spLocks/>
            </p:cNvSpPr>
            <p:nvPr/>
          </p:nvSpPr>
          <p:spPr>
            <a:xfrm>
              <a:off x="2146174" y="2308981"/>
              <a:ext cx="7899652" cy="3769706"/>
            </a:xfrm>
            <a:prstGeom prst="roundRect">
              <a:avLst>
                <a:gd name="adj" fmla="val 10338"/>
              </a:avLst>
            </a:prstGeom>
            <a:solidFill>
              <a:schemeClr val="tx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88" name="Background">
              <a:extLst>
                <a:ext uri="{FF2B5EF4-FFF2-40B4-BE49-F238E27FC236}">
                  <a16:creationId xmlns:a16="http://schemas.microsoft.com/office/drawing/2014/main" id="{6E646F8E-8F1D-9617-40B5-1390BD3803A4}"/>
                </a:ext>
              </a:extLst>
            </p:cNvPr>
            <p:cNvSpPr>
              <a:spLocks/>
            </p:cNvSpPr>
            <p:nvPr/>
          </p:nvSpPr>
          <p:spPr>
            <a:xfrm>
              <a:off x="2291344" y="2488471"/>
              <a:ext cx="7609312" cy="3401553"/>
            </a:xfrm>
            <a:prstGeom prst="roundRect">
              <a:avLst>
                <a:gd name="adj" fmla="val 7925"/>
              </a:avLst>
            </a:prstGeom>
            <a:solidFill>
              <a:schemeClr val="tx1">
                <a:alpha val="60000"/>
              </a:schemeClr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190" name="Answer 1 Background">
            <a:extLst>
              <a:ext uri="{FF2B5EF4-FFF2-40B4-BE49-F238E27FC236}">
                <a16:creationId xmlns:a16="http://schemas.microsoft.com/office/drawing/2014/main" id="{DB8EED81-CF8C-CA71-7DDE-5FAFB123FC89}"/>
              </a:ext>
            </a:extLst>
          </p:cNvPr>
          <p:cNvSpPr/>
          <p:nvPr/>
        </p:nvSpPr>
        <p:spPr>
          <a:xfrm>
            <a:off x="1419471" y="2385618"/>
            <a:ext cx="4584093" cy="106051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1">
            <a:extLst>
              <a:ext uri="{FF2B5EF4-FFF2-40B4-BE49-F238E27FC236}">
                <a16:creationId xmlns:a16="http://schemas.microsoft.com/office/drawing/2014/main" id="{C8687682-EB0D-5B16-65B3-15EE58C62A7A}"/>
              </a:ext>
            </a:extLst>
          </p:cNvPr>
          <p:cNvGrpSpPr/>
          <p:nvPr/>
        </p:nvGrpSpPr>
        <p:grpSpPr>
          <a:xfrm>
            <a:off x="1545535" y="2508240"/>
            <a:ext cx="4311913" cy="815273"/>
            <a:chOff x="1545535" y="2508240"/>
            <a:chExt cx="4311913" cy="815273"/>
          </a:xfrm>
        </p:grpSpPr>
        <p:sp>
          <p:nvSpPr>
            <p:cNvPr id="191" name="Answer Text 1">
              <a:extLst>
                <a:ext uri="{FF2B5EF4-FFF2-40B4-BE49-F238E27FC236}">
                  <a16:creationId xmlns:a16="http://schemas.microsoft.com/office/drawing/2014/main" id="{2E94BF61-1770-B8C2-CC62-FE7CA98FC759}"/>
                </a:ext>
              </a:extLst>
            </p:cNvPr>
            <p:cNvSpPr/>
            <p:nvPr/>
          </p:nvSpPr>
          <p:spPr>
            <a:xfrm>
              <a:off x="1545535" y="2508240"/>
              <a:ext cx="4311913" cy="815273"/>
            </a:xfrm>
            <a:prstGeom prst="rect">
              <a:avLst/>
            </a:prstGeom>
            <a:gradFill flip="none" rotWithShape="1">
              <a:gsLst>
                <a:gs pos="0">
                  <a:srgbClr val="002060"/>
                </a:gs>
                <a:gs pos="92000">
                  <a:schemeClr val="accent1">
                    <a:lumMod val="97000"/>
                    <a:lumOff val="3000"/>
                  </a:schemeClr>
                </a:gs>
              </a:gsLst>
              <a:lin ang="16200000" scaled="0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300000"/>
                </a:lnSpc>
              </a:pPr>
              <a:r>
                <a:rPr lang="de-DE" b="1" dirty="0">
                  <a:latin typeface="Poppins" pitchFamily="2" charset="77"/>
                  <a:cs typeface="Poppins" pitchFamily="2" charset="77"/>
                </a:rPr>
                <a:t>Answer 1</a:t>
              </a:r>
            </a:p>
            <a:p>
              <a:pPr algn="ctr"/>
              <a:endParaRPr lang="de-AT" b="1" dirty="0"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192" name="Square">
              <a:extLst>
                <a:ext uri="{FF2B5EF4-FFF2-40B4-BE49-F238E27FC236}">
                  <a16:creationId xmlns:a16="http://schemas.microsoft.com/office/drawing/2014/main" id="{896B6876-4854-6848-1288-4322DDC31B45}"/>
                </a:ext>
              </a:extLst>
            </p:cNvPr>
            <p:cNvSpPr/>
            <p:nvPr/>
          </p:nvSpPr>
          <p:spPr>
            <a:xfrm>
              <a:off x="4952777" y="2536062"/>
              <a:ext cx="881458" cy="76208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193" name="Line">
              <a:extLst>
                <a:ext uri="{FF2B5EF4-FFF2-40B4-BE49-F238E27FC236}">
                  <a16:creationId xmlns:a16="http://schemas.microsoft.com/office/drawing/2014/main" id="{EC1FDE40-E49B-7589-9AF9-21EC7D2BBAAD}"/>
                </a:ext>
              </a:extLst>
            </p:cNvPr>
            <p:cNvCxnSpPr>
              <a:cxnSpLocks/>
            </p:cNvCxnSpPr>
            <p:nvPr/>
          </p:nvCxnSpPr>
          <p:spPr>
            <a:xfrm>
              <a:off x="4956262" y="2529140"/>
              <a:ext cx="0" cy="76900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Line">
              <a:extLst>
                <a:ext uri="{FF2B5EF4-FFF2-40B4-BE49-F238E27FC236}">
                  <a16:creationId xmlns:a16="http://schemas.microsoft.com/office/drawing/2014/main" id="{B4B47D94-770F-4476-0DB3-97727D4F036D}"/>
                </a:ext>
              </a:extLst>
            </p:cNvPr>
            <p:cNvCxnSpPr>
              <a:cxnSpLocks/>
            </p:cNvCxnSpPr>
            <p:nvPr/>
          </p:nvCxnSpPr>
          <p:spPr>
            <a:xfrm>
              <a:off x="5832951" y="2530254"/>
              <a:ext cx="0" cy="76900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 1">
              <a:extLst>
                <a:ext uri="{FF2B5EF4-FFF2-40B4-BE49-F238E27FC236}">
                  <a16:creationId xmlns:a16="http://schemas.microsoft.com/office/drawing/2014/main" id="{A360F85F-3358-D243-639F-14912F1CAC28}"/>
                </a:ext>
              </a:extLst>
            </p:cNvPr>
            <p:cNvSpPr txBox="1"/>
            <p:nvPr/>
          </p:nvSpPr>
          <p:spPr>
            <a:xfrm>
              <a:off x="5085040" y="2740013"/>
              <a:ext cx="720042" cy="38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50</a:t>
              </a:r>
            </a:p>
          </p:txBody>
        </p:sp>
      </p:grpSp>
      <p:sp>
        <p:nvSpPr>
          <p:cNvPr id="195" name="Answer 2 Background">
            <a:extLst>
              <a:ext uri="{FF2B5EF4-FFF2-40B4-BE49-F238E27FC236}">
                <a16:creationId xmlns:a16="http://schemas.microsoft.com/office/drawing/2014/main" id="{E0B028E9-9010-250D-E808-AF154C831ED6}"/>
              </a:ext>
            </a:extLst>
          </p:cNvPr>
          <p:cNvSpPr/>
          <p:nvPr/>
        </p:nvSpPr>
        <p:spPr>
          <a:xfrm>
            <a:off x="1419471" y="3703722"/>
            <a:ext cx="4584093" cy="106051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35" name="Answer 2">
            <a:extLst>
              <a:ext uri="{FF2B5EF4-FFF2-40B4-BE49-F238E27FC236}">
                <a16:creationId xmlns:a16="http://schemas.microsoft.com/office/drawing/2014/main" id="{4AD6BA5B-F6C1-2B55-FB9F-D494DD2F8DC3}"/>
              </a:ext>
            </a:extLst>
          </p:cNvPr>
          <p:cNvGrpSpPr/>
          <p:nvPr/>
        </p:nvGrpSpPr>
        <p:grpSpPr>
          <a:xfrm>
            <a:off x="1545535" y="3826344"/>
            <a:ext cx="4311913" cy="815273"/>
            <a:chOff x="1545535" y="3826344"/>
            <a:chExt cx="4311913" cy="815273"/>
          </a:xfrm>
        </p:grpSpPr>
        <p:cxnSp>
          <p:nvCxnSpPr>
            <p:cNvPr id="198" name="Answer Text 2">
              <a:extLst>
                <a:ext uri="{FF2B5EF4-FFF2-40B4-BE49-F238E27FC236}">
                  <a16:creationId xmlns:a16="http://schemas.microsoft.com/office/drawing/2014/main" id="{F7E4BEAC-78B9-94B1-9712-4AE5F3F852D2}"/>
                </a:ext>
              </a:extLst>
            </p:cNvPr>
            <p:cNvCxnSpPr>
              <a:cxnSpLocks/>
            </p:cNvCxnSpPr>
            <p:nvPr/>
          </p:nvCxnSpPr>
          <p:spPr>
            <a:xfrm>
              <a:off x="4956262" y="3849086"/>
              <a:ext cx="0" cy="76900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quare">
              <a:extLst>
                <a:ext uri="{FF2B5EF4-FFF2-40B4-BE49-F238E27FC236}">
                  <a16:creationId xmlns:a16="http://schemas.microsoft.com/office/drawing/2014/main" id="{50F35670-E457-0D53-9EF3-19BCBFCE3502}"/>
                </a:ext>
              </a:extLst>
            </p:cNvPr>
            <p:cNvCxnSpPr>
              <a:cxnSpLocks/>
            </p:cNvCxnSpPr>
            <p:nvPr/>
          </p:nvCxnSpPr>
          <p:spPr>
            <a:xfrm>
              <a:off x="5832951" y="3848360"/>
              <a:ext cx="0" cy="76900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Line">
              <a:extLst>
                <a:ext uri="{FF2B5EF4-FFF2-40B4-BE49-F238E27FC236}">
                  <a16:creationId xmlns:a16="http://schemas.microsoft.com/office/drawing/2014/main" id="{BDFAD3A5-4736-ED5D-1AAF-6522691C7517}"/>
                </a:ext>
              </a:extLst>
            </p:cNvPr>
            <p:cNvSpPr/>
            <p:nvPr/>
          </p:nvSpPr>
          <p:spPr>
            <a:xfrm>
              <a:off x="1545535" y="3826344"/>
              <a:ext cx="4311913" cy="815273"/>
            </a:xfrm>
            <a:prstGeom prst="rect">
              <a:avLst/>
            </a:prstGeom>
            <a:gradFill flip="none" rotWithShape="1">
              <a:gsLst>
                <a:gs pos="0">
                  <a:srgbClr val="002060"/>
                </a:gs>
                <a:gs pos="92000">
                  <a:schemeClr val="accent1">
                    <a:lumMod val="97000"/>
                    <a:lumOff val="3000"/>
                  </a:schemeClr>
                </a:gs>
              </a:gsLst>
              <a:lin ang="16200000" scaled="0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300000"/>
                </a:lnSpc>
              </a:pPr>
              <a:r>
                <a:rPr lang="de-DE" b="1" dirty="0">
                  <a:latin typeface="Poppins" pitchFamily="2" charset="77"/>
                  <a:cs typeface="Poppins" pitchFamily="2" charset="77"/>
                </a:rPr>
                <a:t>Answer 2</a:t>
              </a:r>
            </a:p>
            <a:p>
              <a:pPr algn="ctr"/>
              <a:endParaRPr lang="de-AT" b="1" dirty="0"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197" name="Line">
              <a:extLst>
                <a:ext uri="{FF2B5EF4-FFF2-40B4-BE49-F238E27FC236}">
                  <a16:creationId xmlns:a16="http://schemas.microsoft.com/office/drawing/2014/main" id="{139F47F6-A78D-0440-69CA-7E3E15446459}"/>
                </a:ext>
              </a:extLst>
            </p:cNvPr>
            <p:cNvSpPr/>
            <p:nvPr/>
          </p:nvSpPr>
          <p:spPr>
            <a:xfrm>
              <a:off x="4952777" y="3856745"/>
              <a:ext cx="881458" cy="7592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" name="Text 2">
              <a:extLst>
                <a:ext uri="{FF2B5EF4-FFF2-40B4-BE49-F238E27FC236}">
                  <a16:creationId xmlns:a16="http://schemas.microsoft.com/office/drawing/2014/main" id="{3A40AA8F-445C-E931-5406-47759DB6B062}"/>
                </a:ext>
              </a:extLst>
            </p:cNvPr>
            <p:cNvSpPr txBox="1"/>
            <p:nvPr/>
          </p:nvSpPr>
          <p:spPr>
            <a:xfrm>
              <a:off x="5085040" y="4055570"/>
              <a:ext cx="720042" cy="38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30</a:t>
              </a:r>
            </a:p>
          </p:txBody>
        </p:sp>
      </p:grpSp>
      <p:sp>
        <p:nvSpPr>
          <p:cNvPr id="200" name="Answer 3 Background">
            <a:extLst>
              <a:ext uri="{FF2B5EF4-FFF2-40B4-BE49-F238E27FC236}">
                <a16:creationId xmlns:a16="http://schemas.microsoft.com/office/drawing/2014/main" id="{AE4D5067-B965-70FA-A767-C1071E4DC492}"/>
              </a:ext>
            </a:extLst>
          </p:cNvPr>
          <p:cNvSpPr/>
          <p:nvPr/>
        </p:nvSpPr>
        <p:spPr>
          <a:xfrm>
            <a:off x="1388257" y="5022787"/>
            <a:ext cx="4584093" cy="106051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36" name="Answer 3">
            <a:extLst>
              <a:ext uri="{FF2B5EF4-FFF2-40B4-BE49-F238E27FC236}">
                <a16:creationId xmlns:a16="http://schemas.microsoft.com/office/drawing/2014/main" id="{65F7FD90-3535-7FDB-CC60-3673ED74C586}"/>
              </a:ext>
            </a:extLst>
          </p:cNvPr>
          <p:cNvGrpSpPr/>
          <p:nvPr/>
        </p:nvGrpSpPr>
        <p:grpSpPr>
          <a:xfrm>
            <a:off x="1514320" y="5145409"/>
            <a:ext cx="4311913" cy="815273"/>
            <a:chOff x="1514320" y="5145409"/>
            <a:chExt cx="4311913" cy="815273"/>
          </a:xfrm>
        </p:grpSpPr>
        <p:sp>
          <p:nvSpPr>
            <p:cNvPr id="201" name="Answer Text 3">
              <a:extLst>
                <a:ext uri="{FF2B5EF4-FFF2-40B4-BE49-F238E27FC236}">
                  <a16:creationId xmlns:a16="http://schemas.microsoft.com/office/drawing/2014/main" id="{849F36C5-F12B-9920-24D7-ED1E19B9E1EE}"/>
                </a:ext>
              </a:extLst>
            </p:cNvPr>
            <p:cNvSpPr/>
            <p:nvPr/>
          </p:nvSpPr>
          <p:spPr>
            <a:xfrm>
              <a:off x="1514320" y="5145409"/>
              <a:ext cx="4311913" cy="815273"/>
            </a:xfrm>
            <a:prstGeom prst="rect">
              <a:avLst/>
            </a:prstGeom>
            <a:gradFill flip="none" rotWithShape="1">
              <a:gsLst>
                <a:gs pos="0">
                  <a:srgbClr val="002060"/>
                </a:gs>
                <a:gs pos="92000">
                  <a:schemeClr val="accent1">
                    <a:lumMod val="97000"/>
                    <a:lumOff val="3000"/>
                  </a:schemeClr>
                </a:gs>
              </a:gsLst>
              <a:lin ang="16200000" scaled="0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300000"/>
                </a:lnSpc>
              </a:pPr>
              <a:r>
                <a:rPr lang="de-DE" b="1" dirty="0">
                  <a:latin typeface="Poppins" pitchFamily="2" charset="77"/>
                  <a:cs typeface="Poppins" pitchFamily="2" charset="77"/>
                </a:rPr>
                <a:t>Answer 3</a:t>
              </a:r>
            </a:p>
            <a:p>
              <a:pPr algn="ctr"/>
              <a:endParaRPr lang="de-AT" b="1" dirty="0"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202" name="Square">
              <a:extLst>
                <a:ext uri="{FF2B5EF4-FFF2-40B4-BE49-F238E27FC236}">
                  <a16:creationId xmlns:a16="http://schemas.microsoft.com/office/drawing/2014/main" id="{6F5AA4F1-ADD3-AB42-6E64-9D499417ED0E}"/>
                </a:ext>
              </a:extLst>
            </p:cNvPr>
            <p:cNvSpPr/>
            <p:nvPr/>
          </p:nvSpPr>
          <p:spPr>
            <a:xfrm>
              <a:off x="4921563" y="5169335"/>
              <a:ext cx="881458" cy="7690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203" name="Line">
              <a:extLst>
                <a:ext uri="{FF2B5EF4-FFF2-40B4-BE49-F238E27FC236}">
                  <a16:creationId xmlns:a16="http://schemas.microsoft.com/office/drawing/2014/main" id="{DAD71CD8-DE63-AAAE-8BEA-60E03860540B}"/>
                </a:ext>
              </a:extLst>
            </p:cNvPr>
            <p:cNvCxnSpPr>
              <a:cxnSpLocks/>
            </p:cNvCxnSpPr>
            <p:nvPr/>
          </p:nvCxnSpPr>
          <p:spPr>
            <a:xfrm>
              <a:off x="4921674" y="5170797"/>
              <a:ext cx="0" cy="76900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Line">
              <a:extLst>
                <a:ext uri="{FF2B5EF4-FFF2-40B4-BE49-F238E27FC236}">
                  <a16:creationId xmlns:a16="http://schemas.microsoft.com/office/drawing/2014/main" id="{991083F2-BF1D-BAB3-C5BF-3C3008C4572D}"/>
                </a:ext>
              </a:extLst>
            </p:cNvPr>
            <p:cNvCxnSpPr>
              <a:cxnSpLocks/>
            </p:cNvCxnSpPr>
            <p:nvPr/>
          </p:nvCxnSpPr>
          <p:spPr>
            <a:xfrm>
              <a:off x="5808454" y="5170797"/>
              <a:ext cx="0" cy="76900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 3">
              <a:extLst>
                <a:ext uri="{FF2B5EF4-FFF2-40B4-BE49-F238E27FC236}">
                  <a16:creationId xmlns:a16="http://schemas.microsoft.com/office/drawing/2014/main" id="{F31610BC-36AD-9454-026B-3D2C26E4D7C5}"/>
                </a:ext>
              </a:extLst>
            </p:cNvPr>
            <p:cNvSpPr txBox="1"/>
            <p:nvPr/>
          </p:nvSpPr>
          <p:spPr>
            <a:xfrm>
              <a:off x="5085040" y="5364816"/>
              <a:ext cx="720042" cy="38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10</a:t>
              </a:r>
            </a:p>
          </p:txBody>
        </p:sp>
      </p:grpSp>
      <p:sp>
        <p:nvSpPr>
          <p:cNvPr id="12" name="Answer 4 Background">
            <a:extLst>
              <a:ext uri="{FF2B5EF4-FFF2-40B4-BE49-F238E27FC236}">
                <a16:creationId xmlns:a16="http://schemas.microsoft.com/office/drawing/2014/main" id="{F58BEF61-A1A8-D115-D7F4-FB6A6D529FF6}"/>
              </a:ext>
            </a:extLst>
          </p:cNvPr>
          <p:cNvSpPr/>
          <p:nvPr/>
        </p:nvSpPr>
        <p:spPr>
          <a:xfrm>
            <a:off x="6198142" y="2385618"/>
            <a:ext cx="4584093" cy="106051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37" name="Answer 4">
            <a:extLst>
              <a:ext uri="{FF2B5EF4-FFF2-40B4-BE49-F238E27FC236}">
                <a16:creationId xmlns:a16="http://schemas.microsoft.com/office/drawing/2014/main" id="{BD295C33-E421-8DE1-CA2B-9800CA6B0983}"/>
              </a:ext>
            </a:extLst>
          </p:cNvPr>
          <p:cNvGrpSpPr/>
          <p:nvPr/>
        </p:nvGrpSpPr>
        <p:grpSpPr>
          <a:xfrm>
            <a:off x="6324207" y="2508240"/>
            <a:ext cx="4311913" cy="815273"/>
            <a:chOff x="6324207" y="2508240"/>
            <a:chExt cx="4311913" cy="815273"/>
          </a:xfrm>
        </p:grpSpPr>
        <p:sp>
          <p:nvSpPr>
            <p:cNvPr id="14" name="Answer Text 4">
              <a:extLst>
                <a:ext uri="{FF2B5EF4-FFF2-40B4-BE49-F238E27FC236}">
                  <a16:creationId xmlns:a16="http://schemas.microsoft.com/office/drawing/2014/main" id="{8B58BB02-82AC-826D-B91A-3B7563E6CF86}"/>
                </a:ext>
              </a:extLst>
            </p:cNvPr>
            <p:cNvSpPr/>
            <p:nvPr/>
          </p:nvSpPr>
          <p:spPr>
            <a:xfrm>
              <a:off x="6324207" y="2508240"/>
              <a:ext cx="4311913" cy="815273"/>
            </a:xfrm>
            <a:prstGeom prst="rect">
              <a:avLst/>
            </a:prstGeom>
            <a:gradFill flip="none" rotWithShape="1">
              <a:gsLst>
                <a:gs pos="0">
                  <a:srgbClr val="002060"/>
                </a:gs>
                <a:gs pos="92000">
                  <a:schemeClr val="accent1">
                    <a:lumMod val="97000"/>
                    <a:lumOff val="3000"/>
                  </a:schemeClr>
                </a:gs>
              </a:gsLst>
              <a:lin ang="16200000" scaled="0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300000"/>
                </a:lnSpc>
              </a:pPr>
              <a:r>
                <a:rPr lang="de-DE" b="1" dirty="0">
                  <a:latin typeface="Poppins" pitchFamily="2" charset="77"/>
                  <a:cs typeface="Poppins" pitchFamily="2" charset="77"/>
                </a:rPr>
                <a:t>Answer 4</a:t>
              </a:r>
            </a:p>
            <a:p>
              <a:pPr algn="ctr"/>
              <a:endParaRPr lang="de-AT" b="1" dirty="0"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15" name="Square">
              <a:extLst>
                <a:ext uri="{FF2B5EF4-FFF2-40B4-BE49-F238E27FC236}">
                  <a16:creationId xmlns:a16="http://schemas.microsoft.com/office/drawing/2014/main" id="{A0B6802A-866F-22AE-FA52-C7B5100AF781}"/>
                </a:ext>
              </a:extLst>
            </p:cNvPr>
            <p:cNvSpPr/>
            <p:nvPr/>
          </p:nvSpPr>
          <p:spPr>
            <a:xfrm>
              <a:off x="9731448" y="2536062"/>
              <a:ext cx="881458" cy="76208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16" name="Line">
              <a:extLst>
                <a:ext uri="{FF2B5EF4-FFF2-40B4-BE49-F238E27FC236}">
                  <a16:creationId xmlns:a16="http://schemas.microsoft.com/office/drawing/2014/main" id="{A8DACE80-0D6B-A9F9-41FE-A35A35DB7019}"/>
                </a:ext>
              </a:extLst>
            </p:cNvPr>
            <p:cNvCxnSpPr>
              <a:cxnSpLocks/>
            </p:cNvCxnSpPr>
            <p:nvPr/>
          </p:nvCxnSpPr>
          <p:spPr>
            <a:xfrm>
              <a:off x="9734934" y="2529140"/>
              <a:ext cx="0" cy="76900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Line">
              <a:extLst>
                <a:ext uri="{FF2B5EF4-FFF2-40B4-BE49-F238E27FC236}">
                  <a16:creationId xmlns:a16="http://schemas.microsoft.com/office/drawing/2014/main" id="{D26E8D5E-EBCB-B44F-CF96-2708E5355C5D}"/>
                </a:ext>
              </a:extLst>
            </p:cNvPr>
            <p:cNvCxnSpPr>
              <a:cxnSpLocks/>
            </p:cNvCxnSpPr>
            <p:nvPr/>
          </p:nvCxnSpPr>
          <p:spPr>
            <a:xfrm>
              <a:off x="10611622" y="2530254"/>
              <a:ext cx="0" cy="76900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 4">
              <a:extLst>
                <a:ext uri="{FF2B5EF4-FFF2-40B4-BE49-F238E27FC236}">
                  <a16:creationId xmlns:a16="http://schemas.microsoft.com/office/drawing/2014/main" id="{EC08E498-6347-3639-B071-CA81AA9B8613}"/>
                </a:ext>
              </a:extLst>
            </p:cNvPr>
            <p:cNvSpPr txBox="1"/>
            <p:nvPr/>
          </p:nvSpPr>
          <p:spPr>
            <a:xfrm>
              <a:off x="9863712" y="2740013"/>
              <a:ext cx="720042" cy="38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5</a:t>
              </a:r>
            </a:p>
          </p:txBody>
        </p:sp>
      </p:grpSp>
      <p:sp>
        <p:nvSpPr>
          <p:cNvPr id="18" name="Answer 5 Background">
            <a:extLst>
              <a:ext uri="{FF2B5EF4-FFF2-40B4-BE49-F238E27FC236}">
                <a16:creationId xmlns:a16="http://schemas.microsoft.com/office/drawing/2014/main" id="{A56AC2AE-BE2D-437C-3B69-30E1548213A4}"/>
              </a:ext>
            </a:extLst>
          </p:cNvPr>
          <p:cNvSpPr/>
          <p:nvPr/>
        </p:nvSpPr>
        <p:spPr>
          <a:xfrm>
            <a:off x="6198142" y="3703722"/>
            <a:ext cx="4584093" cy="106051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38" name="Answer 5">
            <a:extLst>
              <a:ext uri="{FF2B5EF4-FFF2-40B4-BE49-F238E27FC236}">
                <a16:creationId xmlns:a16="http://schemas.microsoft.com/office/drawing/2014/main" id="{6EBE332C-E0CB-B1D4-4FF1-124E9A51E796}"/>
              </a:ext>
            </a:extLst>
          </p:cNvPr>
          <p:cNvGrpSpPr/>
          <p:nvPr/>
        </p:nvGrpSpPr>
        <p:grpSpPr>
          <a:xfrm>
            <a:off x="6324207" y="3826344"/>
            <a:ext cx="4311913" cy="815273"/>
            <a:chOff x="6324207" y="3826344"/>
            <a:chExt cx="4311913" cy="815273"/>
          </a:xfrm>
        </p:grpSpPr>
        <p:sp>
          <p:nvSpPr>
            <p:cNvPr id="19" name="Answer Text 5">
              <a:extLst>
                <a:ext uri="{FF2B5EF4-FFF2-40B4-BE49-F238E27FC236}">
                  <a16:creationId xmlns:a16="http://schemas.microsoft.com/office/drawing/2014/main" id="{3DA084D3-A7D0-F109-98A2-FC3626C7317B}"/>
                </a:ext>
              </a:extLst>
            </p:cNvPr>
            <p:cNvSpPr/>
            <p:nvPr/>
          </p:nvSpPr>
          <p:spPr>
            <a:xfrm>
              <a:off x="6324207" y="3826344"/>
              <a:ext cx="4311913" cy="815273"/>
            </a:xfrm>
            <a:prstGeom prst="rect">
              <a:avLst/>
            </a:prstGeom>
            <a:gradFill flip="none" rotWithShape="1">
              <a:gsLst>
                <a:gs pos="0">
                  <a:srgbClr val="002060"/>
                </a:gs>
                <a:gs pos="92000">
                  <a:schemeClr val="accent1">
                    <a:lumMod val="97000"/>
                    <a:lumOff val="3000"/>
                  </a:schemeClr>
                </a:gs>
              </a:gsLst>
              <a:lin ang="16200000" scaled="0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300000"/>
                </a:lnSpc>
              </a:pPr>
              <a:r>
                <a:rPr lang="de-DE" b="1" dirty="0">
                  <a:latin typeface="Poppins" pitchFamily="2" charset="77"/>
                  <a:cs typeface="Poppins" pitchFamily="2" charset="77"/>
                </a:rPr>
                <a:t>Answer 5</a:t>
              </a:r>
            </a:p>
            <a:p>
              <a:pPr algn="ctr"/>
              <a:endParaRPr lang="de-AT" b="1" dirty="0"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20" name="Square">
              <a:extLst>
                <a:ext uri="{FF2B5EF4-FFF2-40B4-BE49-F238E27FC236}">
                  <a16:creationId xmlns:a16="http://schemas.microsoft.com/office/drawing/2014/main" id="{FE26E2E9-802F-5365-2AFE-8D2957046201}"/>
                </a:ext>
              </a:extLst>
            </p:cNvPr>
            <p:cNvSpPr/>
            <p:nvPr/>
          </p:nvSpPr>
          <p:spPr>
            <a:xfrm>
              <a:off x="9731448" y="3856745"/>
              <a:ext cx="881458" cy="7592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21" name="Line">
              <a:extLst>
                <a:ext uri="{FF2B5EF4-FFF2-40B4-BE49-F238E27FC236}">
                  <a16:creationId xmlns:a16="http://schemas.microsoft.com/office/drawing/2014/main" id="{61105EDC-DCF3-CBB8-5025-8CE1E76EBEB3}"/>
                </a:ext>
              </a:extLst>
            </p:cNvPr>
            <p:cNvCxnSpPr>
              <a:cxnSpLocks/>
            </p:cNvCxnSpPr>
            <p:nvPr/>
          </p:nvCxnSpPr>
          <p:spPr>
            <a:xfrm>
              <a:off x="9734934" y="3849086"/>
              <a:ext cx="0" cy="76900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Line">
              <a:extLst>
                <a:ext uri="{FF2B5EF4-FFF2-40B4-BE49-F238E27FC236}">
                  <a16:creationId xmlns:a16="http://schemas.microsoft.com/office/drawing/2014/main" id="{E6B6C7CB-1675-2730-B02C-15A7222B1FDF}"/>
                </a:ext>
              </a:extLst>
            </p:cNvPr>
            <p:cNvCxnSpPr>
              <a:cxnSpLocks/>
            </p:cNvCxnSpPr>
            <p:nvPr/>
          </p:nvCxnSpPr>
          <p:spPr>
            <a:xfrm>
              <a:off x="10611622" y="3848360"/>
              <a:ext cx="0" cy="76900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 5">
              <a:extLst>
                <a:ext uri="{FF2B5EF4-FFF2-40B4-BE49-F238E27FC236}">
                  <a16:creationId xmlns:a16="http://schemas.microsoft.com/office/drawing/2014/main" id="{9DA135CA-E8B9-320C-6404-3C0BA7727238}"/>
                </a:ext>
              </a:extLst>
            </p:cNvPr>
            <p:cNvSpPr txBox="1"/>
            <p:nvPr/>
          </p:nvSpPr>
          <p:spPr>
            <a:xfrm>
              <a:off x="9863712" y="4055570"/>
              <a:ext cx="720042" cy="38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3</a:t>
              </a:r>
            </a:p>
          </p:txBody>
        </p:sp>
      </p:grpSp>
      <p:sp>
        <p:nvSpPr>
          <p:cNvPr id="23" name="Answer 6 Background">
            <a:extLst>
              <a:ext uri="{FF2B5EF4-FFF2-40B4-BE49-F238E27FC236}">
                <a16:creationId xmlns:a16="http://schemas.microsoft.com/office/drawing/2014/main" id="{D8E6AF27-F32E-3DA2-49C0-3EDE33D8AEED}"/>
              </a:ext>
            </a:extLst>
          </p:cNvPr>
          <p:cNvSpPr/>
          <p:nvPr/>
        </p:nvSpPr>
        <p:spPr>
          <a:xfrm>
            <a:off x="6166928" y="5022787"/>
            <a:ext cx="4584093" cy="106051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39" name="Answer 6">
            <a:extLst>
              <a:ext uri="{FF2B5EF4-FFF2-40B4-BE49-F238E27FC236}">
                <a16:creationId xmlns:a16="http://schemas.microsoft.com/office/drawing/2014/main" id="{5A4399E5-3169-2A4E-70FA-AE54679A83DD}"/>
              </a:ext>
            </a:extLst>
          </p:cNvPr>
          <p:cNvGrpSpPr/>
          <p:nvPr/>
        </p:nvGrpSpPr>
        <p:grpSpPr>
          <a:xfrm>
            <a:off x="6292991" y="5145409"/>
            <a:ext cx="4311913" cy="815273"/>
            <a:chOff x="6292991" y="5145409"/>
            <a:chExt cx="4311913" cy="815273"/>
          </a:xfrm>
        </p:grpSpPr>
        <p:sp>
          <p:nvSpPr>
            <p:cNvPr id="24" name="Answer Text 6">
              <a:extLst>
                <a:ext uri="{FF2B5EF4-FFF2-40B4-BE49-F238E27FC236}">
                  <a16:creationId xmlns:a16="http://schemas.microsoft.com/office/drawing/2014/main" id="{4D7C22F1-51DC-5F4F-8B03-6703DE3E3972}"/>
                </a:ext>
              </a:extLst>
            </p:cNvPr>
            <p:cNvSpPr/>
            <p:nvPr/>
          </p:nvSpPr>
          <p:spPr>
            <a:xfrm>
              <a:off x="6292991" y="5145409"/>
              <a:ext cx="4311913" cy="815273"/>
            </a:xfrm>
            <a:prstGeom prst="rect">
              <a:avLst/>
            </a:prstGeom>
            <a:gradFill flip="none" rotWithShape="1">
              <a:gsLst>
                <a:gs pos="0">
                  <a:srgbClr val="002060"/>
                </a:gs>
                <a:gs pos="92000">
                  <a:schemeClr val="accent1">
                    <a:lumMod val="97000"/>
                    <a:lumOff val="3000"/>
                  </a:schemeClr>
                </a:gs>
              </a:gsLst>
              <a:lin ang="16200000" scaled="0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300000"/>
                </a:lnSpc>
              </a:pPr>
              <a:r>
                <a:rPr lang="de-DE" b="1" dirty="0">
                  <a:latin typeface="Poppins" pitchFamily="2" charset="77"/>
                  <a:cs typeface="Poppins" pitchFamily="2" charset="77"/>
                </a:rPr>
                <a:t>Answer 6</a:t>
              </a:r>
            </a:p>
            <a:p>
              <a:pPr algn="ctr"/>
              <a:endParaRPr lang="de-AT" b="1" dirty="0"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25" name="Square">
              <a:extLst>
                <a:ext uri="{FF2B5EF4-FFF2-40B4-BE49-F238E27FC236}">
                  <a16:creationId xmlns:a16="http://schemas.microsoft.com/office/drawing/2014/main" id="{44E65489-8CEF-BD98-607C-800A4F1CB5C3}"/>
                </a:ext>
              </a:extLst>
            </p:cNvPr>
            <p:cNvSpPr/>
            <p:nvPr/>
          </p:nvSpPr>
          <p:spPr>
            <a:xfrm>
              <a:off x="9700234" y="5169335"/>
              <a:ext cx="881458" cy="7690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5C939F45-6149-E35E-AAE4-E130FD85842A}"/>
                </a:ext>
              </a:extLst>
            </p:cNvPr>
            <p:cNvCxnSpPr>
              <a:cxnSpLocks/>
            </p:cNvCxnSpPr>
            <p:nvPr/>
          </p:nvCxnSpPr>
          <p:spPr>
            <a:xfrm>
              <a:off x="9700346" y="5170797"/>
              <a:ext cx="0" cy="76900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Line">
              <a:extLst>
                <a:ext uri="{FF2B5EF4-FFF2-40B4-BE49-F238E27FC236}">
                  <a16:creationId xmlns:a16="http://schemas.microsoft.com/office/drawing/2014/main" id="{E93D24D5-9FEF-DBFE-2005-944B6A5FA5BD}"/>
                </a:ext>
              </a:extLst>
            </p:cNvPr>
            <p:cNvCxnSpPr>
              <a:cxnSpLocks/>
            </p:cNvCxnSpPr>
            <p:nvPr/>
          </p:nvCxnSpPr>
          <p:spPr>
            <a:xfrm>
              <a:off x="10587125" y="5170797"/>
              <a:ext cx="0" cy="76900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 6">
              <a:extLst>
                <a:ext uri="{FF2B5EF4-FFF2-40B4-BE49-F238E27FC236}">
                  <a16:creationId xmlns:a16="http://schemas.microsoft.com/office/drawing/2014/main" id="{87099E7E-DF6B-F3A3-9408-A29112A33737}"/>
                </a:ext>
              </a:extLst>
            </p:cNvPr>
            <p:cNvSpPr txBox="1"/>
            <p:nvPr/>
          </p:nvSpPr>
          <p:spPr>
            <a:xfrm>
              <a:off x="9863712" y="5364816"/>
              <a:ext cx="720042" cy="38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2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53F48DC-C947-8865-7E75-675C94B92AC4}"/>
              </a:ext>
            </a:extLst>
          </p:cNvPr>
          <p:cNvGrpSpPr/>
          <p:nvPr/>
        </p:nvGrpSpPr>
        <p:grpSpPr>
          <a:xfrm>
            <a:off x="433445" y="-598363"/>
            <a:ext cx="2979432" cy="1031505"/>
            <a:chOff x="433445" y="-598363"/>
            <a:chExt cx="2979432" cy="1031505"/>
          </a:xfrm>
        </p:grpSpPr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3A3FEE90-31FD-BBE0-8CDA-7422AD4B3C25}"/>
                </a:ext>
              </a:extLst>
            </p:cNvPr>
            <p:cNvSpPr/>
            <p:nvPr/>
          </p:nvSpPr>
          <p:spPr>
            <a:xfrm>
              <a:off x="433445" y="-598363"/>
              <a:ext cx="2979432" cy="1031505"/>
            </a:xfrm>
            <a:prstGeom prst="round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36300E8-8648-FEB5-3E33-358CC38A6EBD}"/>
                </a:ext>
              </a:extLst>
            </p:cNvPr>
            <p:cNvSpPr txBox="1"/>
            <p:nvPr/>
          </p:nvSpPr>
          <p:spPr>
            <a:xfrm>
              <a:off x="581606" y="103027"/>
              <a:ext cx="26853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ms-MY" sz="1200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Reveal Answers Using </a:t>
              </a:r>
              <a:r>
                <a:rPr lang="ms-MY" sz="1200" dirty="0" err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Animation</a:t>
              </a:r>
              <a:endParaRPr lang="ms-MY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endParaRPr>
            </a:p>
          </p:txBody>
        </p:sp>
      </p:grpSp>
      <p:sp>
        <p:nvSpPr>
          <p:cNvPr id="6" name="Rechteck: abgerundete Ecken 133">
            <a:extLst>
              <a:ext uri="{FF2B5EF4-FFF2-40B4-BE49-F238E27FC236}">
                <a16:creationId xmlns:a16="http://schemas.microsoft.com/office/drawing/2014/main" id="{440D3FFE-CD18-F513-2E94-728C33358E70}"/>
              </a:ext>
            </a:extLst>
          </p:cNvPr>
          <p:cNvSpPr/>
          <p:nvPr/>
        </p:nvSpPr>
        <p:spPr>
          <a:xfrm>
            <a:off x="9451932" y="148119"/>
            <a:ext cx="2442761" cy="923405"/>
          </a:xfrm>
          <a:prstGeom prst="roundRect">
            <a:avLst>
              <a:gd name="adj" fmla="val 24455"/>
            </a:avLst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hteck: abgerundete Ecken 135">
            <a:extLst>
              <a:ext uri="{FF2B5EF4-FFF2-40B4-BE49-F238E27FC236}">
                <a16:creationId xmlns:a16="http://schemas.microsoft.com/office/drawing/2014/main" id="{4AEA3A9B-5AFD-7423-B4F7-0DD20EAD2D4E}"/>
              </a:ext>
            </a:extLst>
          </p:cNvPr>
          <p:cNvSpPr/>
          <p:nvPr/>
        </p:nvSpPr>
        <p:spPr>
          <a:xfrm>
            <a:off x="9558104" y="257720"/>
            <a:ext cx="2319329" cy="704204"/>
          </a:xfrm>
          <a:prstGeom prst="roundRect">
            <a:avLst>
              <a:gd name="adj" fmla="val 24325"/>
            </a:avLst>
          </a:prstGeom>
          <a:solidFill>
            <a:schemeClr val="tx1">
              <a:alpha val="90000"/>
            </a:schemeClr>
          </a:solidFill>
          <a:ln w="762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b="1">
                <a:latin typeface="Poppins" pitchFamily="2" charset="77"/>
                <a:cs typeface="Poppins" pitchFamily="2" charset="77"/>
              </a:rPr>
              <a:t>Family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394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veali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veali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veali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veali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veali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veali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13">
            <a:extLst>
              <a:ext uri="{FF2B5EF4-FFF2-40B4-BE49-F238E27FC236}">
                <a16:creationId xmlns:a16="http://schemas.microsoft.com/office/drawing/2014/main" id="{579CFD69-7A72-6962-213B-151CF50CB46A}"/>
              </a:ext>
            </a:extLst>
          </p:cNvPr>
          <p:cNvSpPr txBox="1"/>
          <p:nvPr/>
        </p:nvSpPr>
        <p:spPr>
          <a:xfrm>
            <a:off x="2327678" y="1020305"/>
            <a:ext cx="7536642" cy="509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80"/>
              </a:lnSpc>
              <a:spcBef>
                <a:spcPct val="0"/>
              </a:spcBef>
            </a:pPr>
            <a:r>
              <a:rPr lang="en-US" sz="4000">
                <a:solidFill>
                  <a:srgbClr val="FFF444"/>
                </a:solidFill>
                <a:latin typeface="Poppins Bold"/>
              </a:rPr>
              <a:t>Winning Team:</a:t>
            </a:r>
          </a:p>
        </p:txBody>
      </p:sp>
      <p:sp>
        <p:nvSpPr>
          <p:cNvPr id="4" name="Rechteck: abgerundete Ecken 133">
            <a:extLst>
              <a:ext uri="{FF2B5EF4-FFF2-40B4-BE49-F238E27FC236}">
                <a16:creationId xmlns:a16="http://schemas.microsoft.com/office/drawing/2014/main" id="{8E998DD8-E387-3090-4089-577B8AB98899}"/>
              </a:ext>
            </a:extLst>
          </p:cNvPr>
          <p:cNvSpPr/>
          <p:nvPr/>
        </p:nvSpPr>
        <p:spPr>
          <a:xfrm>
            <a:off x="2607006" y="1961892"/>
            <a:ext cx="6977985" cy="2934215"/>
          </a:xfrm>
          <a:prstGeom prst="roundRect">
            <a:avLst>
              <a:gd name="adj" fmla="val 24455"/>
            </a:avLst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B7D6B46-619D-DBCD-32E1-C5D6A71F8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381" y="4123852"/>
            <a:ext cx="3310885" cy="1883175"/>
          </a:xfrm>
          <a:prstGeom prst="rect">
            <a:avLst/>
          </a:prstGeom>
        </p:spPr>
      </p:pic>
      <p:sp>
        <p:nvSpPr>
          <p:cNvPr id="8" name="TextBox 113">
            <a:extLst>
              <a:ext uri="{FF2B5EF4-FFF2-40B4-BE49-F238E27FC236}">
                <a16:creationId xmlns:a16="http://schemas.microsoft.com/office/drawing/2014/main" id="{CF53A8BC-2478-5178-15EE-5BA1420EFA85}"/>
              </a:ext>
            </a:extLst>
          </p:cNvPr>
          <p:cNvSpPr txBox="1"/>
          <p:nvPr/>
        </p:nvSpPr>
        <p:spPr>
          <a:xfrm>
            <a:off x="2327677" y="3428999"/>
            <a:ext cx="7536642" cy="586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80"/>
              </a:lnSpc>
              <a:spcBef>
                <a:spcPct val="0"/>
              </a:spcBef>
            </a:pPr>
            <a:r>
              <a:rPr lang="en-US" sz="6000">
                <a:solidFill>
                  <a:schemeClr val="bg1"/>
                </a:solidFill>
                <a:latin typeface="Poppins Bold"/>
              </a:rPr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41611585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3A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82DE29-A0BA-5D75-02EF-0F85FBEDB8DC}"/>
              </a:ext>
            </a:extLst>
          </p:cNvPr>
          <p:cNvSpPr/>
          <p:nvPr/>
        </p:nvSpPr>
        <p:spPr>
          <a:xfrm>
            <a:off x="478971" y="383754"/>
            <a:ext cx="11234057" cy="60904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6" name="TextBox 113">
            <a:extLst>
              <a:ext uri="{FF2B5EF4-FFF2-40B4-BE49-F238E27FC236}">
                <a16:creationId xmlns:a16="http://schemas.microsoft.com/office/drawing/2014/main" id="{579CFD69-7A72-6962-213B-151CF50CB46A}"/>
              </a:ext>
            </a:extLst>
          </p:cNvPr>
          <p:cNvSpPr txBox="1"/>
          <p:nvPr/>
        </p:nvSpPr>
        <p:spPr>
          <a:xfrm>
            <a:off x="2327679" y="745464"/>
            <a:ext cx="7536642" cy="509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80"/>
              </a:lnSpc>
              <a:spcBef>
                <a:spcPct val="0"/>
              </a:spcBef>
            </a:pPr>
            <a:r>
              <a:rPr lang="en-US" sz="4000">
                <a:solidFill>
                  <a:srgbClr val="FFF444"/>
                </a:solidFill>
                <a:latin typeface="Poppins Bold"/>
              </a:rPr>
              <a:t>Resources</a:t>
            </a:r>
          </a:p>
        </p:txBody>
      </p:sp>
      <p:pic>
        <p:nvPicPr>
          <p:cNvPr id="7" name="leaderBoardPresenter">
            <a:hlinkClick r:id="" action="ppaction://media"/>
            <a:extLst>
              <a:ext uri="{FF2B5EF4-FFF2-40B4-BE49-F238E27FC236}">
                <a16:creationId xmlns:a16="http://schemas.microsoft.com/office/drawing/2014/main" id="{3EE0FF83-EDC8-D65A-AEFA-E42FDEE878E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40579" y="2900674"/>
            <a:ext cx="3826933" cy="2153491"/>
          </a:xfrm>
          <a:prstGeom prst="rect">
            <a:avLst/>
          </a:prstGeom>
        </p:spPr>
      </p:pic>
      <p:pic>
        <p:nvPicPr>
          <p:cNvPr id="13" name="awardStarsPresenter">
            <a:hlinkClick r:id="" action="ppaction://media"/>
            <a:extLst>
              <a:ext uri="{FF2B5EF4-FFF2-40B4-BE49-F238E27FC236}">
                <a16:creationId xmlns:a16="http://schemas.microsoft.com/office/drawing/2014/main" id="{30A85364-A10B-C9B0-6E1D-656A6000342C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20800" y="4394201"/>
            <a:ext cx="3826933" cy="2153491"/>
          </a:xfrm>
          <a:prstGeom prst="rect">
            <a:avLst/>
          </a:prstGeom>
        </p:spPr>
      </p:pic>
      <p:pic>
        <p:nvPicPr>
          <p:cNvPr id="15" name="Picture 14" descr="A screenshot of a computer&#10;&#10;Description automatically generated">
            <a:extLst>
              <a:ext uri="{FF2B5EF4-FFF2-40B4-BE49-F238E27FC236}">
                <a16:creationId xmlns:a16="http://schemas.microsoft.com/office/drawing/2014/main" id="{B0C487CF-AB44-5828-B6EF-439F2E5CC8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495" y="1649157"/>
            <a:ext cx="3828429" cy="2153491"/>
          </a:xfrm>
          <a:prstGeom prst="rect">
            <a:avLst/>
          </a:prstGeom>
        </p:spPr>
      </p:pic>
      <p:sp>
        <p:nvSpPr>
          <p:cNvPr id="16" name="TextBox 113">
            <a:extLst>
              <a:ext uri="{FF2B5EF4-FFF2-40B4-BE49-F238E27FC236}">
                <a16:creationId xmlns:a16="http://schemas.microsoft.com/office/drawing/2014/main" id="{B0C5A3AF-F5FE-9956-4F62-F54562536FC9}"/>
              </a:ext>
            </a:extLst>
          </p:cNvPr>
          <p:cNvSpPr txBox="1"/>
          <p:nvPr/>
        </p:nvSpPr>
        <p:spPr>
          <a:xfrm>
            <a:off x="1367000" y="3977420"/>
            <a:ext cx="2230953" cy="419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80"/>
              </a:lnSpc>
              <a:spcBef>
                <a:spcPct val="0"/>
              </a:spcBef>
            </a:pPr>
            <a:r>
              <a:rPr lang="en-US" sz="1667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Award Stars</a:t>
            </a:r>
          </a:p>
        </p:txBody>
      </p:sp>
      <p:sp>
        <p:nvSpPr>
          <p:cNvPr id="17" name="TextBox 113">
            <a:extLst>
              <a:ext uri="{FF2B5EF4-FFF2-40B4-BE49-F238E27FC236}">
                <a16:creationId xmlns:a16="http://schemas.microsoft.com/office/drawing/2014/main" id="{28B34687-7815-9072-5F25-2D2D171DF688}"/>
              </a:ext>
            </a:extLst>
          </p:cNvPr>
          <p:cNvSpPr txBox="1"/>
          <p:nvPr/>
        </p:nvSpPr>
        <p:spPr>
          <a:xfrm>
            <a:off x="1360906" y="1117813"/>
            <a:ext cx="2940369" cy="419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80"/>
              </a:lnSpc>
              <a:spcBef>
                <a:spcPct val="0"/>
              </a:spcBef>
            </a:pPr>
            <a:r>
              <a:rPr lang="en-US" sz="1667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Run an Interactive Quiz</a:t>
            </a:r>
          </a:p>
        </p:txBody>
      </p:sp>
      <p:sp>
        <p:nvSpPr>
          <p:cNvPr id="18" name="TextBox 113">
            <a:extLst>
              <a:ext uri="{FF2B5EF4-FFF2-40B4-BE49-F238E27FC236}">
                <a16:creationId xmlns:a16="http://schemas.microsoft.com/office/drawing/2014/main" id="{869D8C97-7334-69C1-5E81-00FE7AE9EB32}"/>
              </a:ext>
            </a:extLst>
          </p:cNvPr>
          <p:cNvSpPr txBox="1"/>
          <p:nvPr/>
        </p:nvSpPr>
        <p:spPr>
          <a:xfrm>
            <a:off x="6549491" y="2409010"/>
            <a:ext cx="2230953" cy="419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80"/>
              </a:lnSpc>
              <a:spcBef>
                <a:spcPct val="0"/>
              </a:spcBef>
            </a:pPr>
            <a:r>
              <a:rPr lang="en-US" sz="1667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Reveal Leaderboard</a:t>
            </a:r>
          </a:p>
        </p:txBody>
      </p:sp>
    </p:spTree>
    <p:extLst>
      <p:ext uri="{BB962C8B-B14F-4D97-AF65-F5344CB8AC3E}">
        <p14:creationId xmlns:p14="http://schemas.microsoft.com/office/powerpoint/2010/main" val="203767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5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1FFBFD6-3859-CF24-B350-355113250F73}"/>
              </a:ext>
            </a:extLst>
          </p:cNvPr>
          <p:cNvSpPr/>
          <p:nvPr/>
        </p:nvSpPr>
        <p:spPr>
          <a:xfrm>
            <a:off x="1005384" y="781334"/>
            <a:ext cx="10181229" cy="5295331"/>
          </a:xfrm>
          <a:prstGeom prst="rect">
            <a:avLst/>
          </a:prstGeom>
          <a:solidFill>
            <a:srgbClr val="000F1C"/>
          </a:solidFill>
          <a:ln w="101600">
            <a:solidFill>
              <a:srgbClr val="083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AA2102F9-4F9C-EC88-4E62-76EDC34793D6}"/>
              </a:ext>
            </a:extLst>
          </p:cNvPr>
          <p:cNvSpPr txBox="1"/>
          <p:nvPr/>
        </p:nvSpPr>
        <p:spPr>
          <a:xfrm>
            <a:off x="1537599" y="1362353"/>
            <a:ext cx="9116802" cy="328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133" b="1">
                <a:solidFill>
                  <a:srgbClr val="56AFF0"/>
                </a:solidFill>
                <a:latin typeface="Poppins"/>
              </a:rPr>
              <a:t>Revealing the Answers (Version A):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5C6E93D1-9E37-393C-63A6-69BFF8F10BEF}"/>
              </a:ext>
            </a:extLst>
          </p:cNvPr>
          <p:cNvSpPr txBox="1"/>
          <p:nvPr/>
        </p:nvSpPr>
        <p:spPr>
          <a:xfrm>
            <a:off x="1610612" y="1921681"/>
            <a:ext cx="8914991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MY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We recommend you use </a:t>
            </a:r>
            <a:r>
              <a:rPr lang="en-MY" sz="180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ClassPoint’s</a:t>
            </a:r>
            <a:r>
              <a:rPr lang="en-MY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 Draggable Objects to reveal the answers for easy set up and having full control to the slides. </a:t>
            </a:r>
            <a:endParaRPr lang="en-MY">
              <a:solidFill>
                <a:schemeClr val="bg1"/>
              </a:solidFill>
              <a:latin typeface="Calibri" panose="020F0502020204030204" pitchFamily="34" charset="0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en-MY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First </a:t>
            </a:r>
            <a:r>
              <a:rPr lang="en-MY" sz="1800" u="sng">
                <a:solidFill>
                  <a:srgbClr val="56AFF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download ClassPoint for free</a:t>
            </a:r>
            <a:r>
              <a:rPr lang="en-MY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.</a:t>
            </a:r>
            <a:endParaRPr lang="en-MY">
              <a:solidFill>
                <a:schemeClr val="bg1"/>
              </a:solidFill>
              <a:latin typeface="Calibri" panose="020F0502020204030204" pitchFamily="34" charset="0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en-MY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Click “Draggable Objects” on your PowerPoint ribbon.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endParaRPr lang="en-MY" sz="1800">
              <a:solidFill>
                <a:schemeClr val="bg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endParaRPr lang="en-MY">
              <a:solidFill>
                <a:schemeClr val="bg1"/>
              </a:solidFill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endParaRPr lang="en-MY">
              <a:solidFill>
                <a:schemeClr val="bg1"/>
              </a:solidFill>
              <a:latin typeface="Calibri" panose="020F0502020204030204" pitchFamily="34" charset="0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endParaRPr lang="en-MY">
              <a:solidFill>
                <a:schemeClr val="bg1"/>
              </a:solidFill>
              <a:latin typeface="Calibri" panose="020F0502020204030204" pitchFamily="34" charset="0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en-MY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Add rectangle boxes on top of each answer option.</a:t>
            </a:r>
            <a:endParaRPr lang="en-MY">
              <a:solidFill>
                <a:schemeClr val="bg1"/>
              </a:solidFill>
              <a:latin typeface="Calibri" panose="020F0502020204030204" pitchFamily="34" charset="0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en-MY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Select all the rectangle boxes used to cover the answer options </a:t>
            </a:r>
          </a:p>
          <a:p>
            <a:pPr lvl="0" algn="just">
              <a:tabLst>
                <a:tab pos="457200" algn="l"/>
              </a:tabLst>
            </a:pPr>
            <a:r>
              <a:rPr lang="en-MY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and click “Drag enabled” on the side panel.</a:t>
            </a:r>
            <a:endParaRPr lang="en-MY" sz="1800">
              <a:solidFill>
                <a:schemeClr val="bg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342900" lvl="0" indent="-342900" algn="just">
              <a:tabLst>
                <a:tab pos="457200" algn="l"/>
              </a:tabLst>
            </a:pPr>
            <a:endParaRPr lang="en-MY" sz="1800">
              <a:solidFill>
                <a:schemeClr val="bg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342900" lvl="0" indent="-342900" algn="just">
              <a:tabLst>
                <a:tab pos="457200" algn="l"/>
              </a:tabLst>
            </a:pPr>
            <a:r>
              <a:rPr lang="en-MY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To drag and reveal the answers: Enter slideshow mode and click on the Draggable Objects icon at the </a:t>
            </a:r>
            <a:r>
              <a:rPr lang="en-MY" sz="180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ClassPoint</a:t>
            </a:r>
            <a:r>
              <a:rPr lang="en-MY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toolbar to start dragging and revealing the answers underneath! </a:t>
            </a:r>
            <a:endParaRPr lang="en-MY" sz="1800">
              <a:solidFill>
                <a:schemeClr val="bg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algn="just"/>
            <a:r>
              <a:rPr lang="en-MY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 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2EAFF2B-BA0F-F0E0-9C17-44A373266D27}"/>
              </a:ext>
            </a:extLst>
          </p:cNvPr>
          <p:cNvGrpSpPr/>
          <p:nvPr/>
        </p:nvGrpSpPr>
        <p:grpSpPr>
          <a:xfrm>
            <a:off x="9294003" y="618824"/>
            <a:ext cx="1652530" cy="325019"/>
            <a:chOff x="9294003" y="618824"/>
            <a:chExt cx="1652530" cy="325019"/>
          </a:xfrm>
        </p:grpSpPr>
        <p:sp>
          <p:nvSpPr>
            <p:cNvPr id="31" name="Rechteck: abgerundete Ecken 12">
              <a:extLst>
                <a:ext uri="{FF2B5EF4-FFF2-40B4-BE49-F238E27FC236}">
                  <a16:creationId xmlns:a16="http://schemas.microsoft.com/office/drawing/2014/main" id="{4AEAAC14-DE37-C249-26D5-E36EEB94AF09}"/>
                </a:ext>
              </a:extLst>
            </p:cNvPr>
            <p:cNvSpPr/>
            <p:nvPr/>
          </p:nvSpPr>
          <p:spPr>
            <a:xfrm>
              <a:off x="9294003" y="618824"/>
              <a:ext cx="1652530" cy="3250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Titel 1">
              <a:extLst>
                <a:ext uri="{FF2B5EF4-FFF2-40B4-BE49-F238E27FC236}">
                  <a16:creationId xmlns:a16="http://schemas.microsoft.com/office/drawing/2014/main" id="{9DBF9D0E-6C63-1F01-1C0F-D11FD24E29D3}"/>
                </a:ext>
              </a:extLst>
            </p:cNvPr>
            <p:cNvSpPr txBox="1">
              <a:spLocks/>
            </p:cNvSpPr>
            <p:nvPr/>
          </p:nvSpPr>
          <p:spPr>
            <a:xfrm>
              <a:off x="9313945" y="633112"/>
              <a:ext cx="1632588" cy="296444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de-AT" sz="1400" b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RECOMMENDED</a:t>
              </a:r>
              <a:endParaRPr lang="de-AT" sz="24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51616E2-FB68-72D9-54D8-AEECD7F735B0}"/>
              </a:ext>
            </a:extLst>
          </p:cNvPr>
          <p:cNvGrpSpPr/>
          <p:nvPr/>
        </p:nvGrpSpPr>
        <p:grpSpPr>
          <a:xfrm>
            <a:off x="2237269" y="3140501"/>
            <a:ext cx="5694850" cy="907404"/>
            <a:chOff x="741681" y="3237319"/>
            <a:chExt cx="10004409" cy="1594079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2FFC6B2-47C1-963F-A8AC-209C1C95A3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1681" y="3237319"/>
              <a:ext cx="10004409" cy="1594079"/>
            </a:xfrm>
            <a:prstGeom prst="roundRect">
              <a:avLst>
                <a:gd name="adj" fmla="val 8871"/>
              </a:avLst>
            </a:prstGeom>
            <a:effectLst>
              <a:outerShdw blurRad="190500" algn="ctr" rotWithShape="0">
                <a:schemeClr val="tx1">
                  <a:alpha val="35000"/>
                </a:schemeClr>
              </a:outerShdw>
            </a:effectLst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752F604A-C16F-4558-39F7-58BEC8CD7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05088" y="3854826"/>
              <a:ext cx="428642" cy="803704"/>
            </a:xfrm>
            <a:prstGeom prst="rect">
              <a:avLst/>
            </a:prstGeom>
          </p:spPr>
        </p:pic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026FCC8A-09FB-7E78-48A3-A3FE0FB3A368}"/>
              </a:ext>
            </a:extLst>
          </p:cNvPr>
          <p:cNvSpPr/>
          <p:nvPr/>
        </p:nvSpPr>
        <p:spPr>
          <a:xfrm>
            <a:off x="5063060" y="3410294"/>
            <a:ext cx="484447" cy="637612"/>
          </a:xfrm>
          <a:prstGeom prst="rect">
            <a:avLst/>
          </a:prstGeom>
          <a:noFill/>
          <a:ln w="76200">
            <a:solidFill>
              <a:srgbClr val="2A37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200"/>
          </a:p>
        </p:txBody>
      </p:sp>
      <p:pic>
        <p:nvPicPr>
          <p:cNvPr id="49" name="Picture 48" descr="A screenshot of a video chat&#10;&#10;Description automatically generated">
            <a:extLst>
              <a:ext uri="{FF2B5EF4-FFF2-40B4-BE49-F238E27FC236}">
                <a16:creationId xmlns:a16="http://schemas.microsoft.com/office/drawing/2014/main" id="{85330DAD-3F90-FDD4-A7A8-49C9382430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2967" y="2469224"/>
            <a:ext cx="2216665" cy="259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15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197E0F5-800D-F918-366F-C36AB5E907D7}"/>
              </a:ext>
            </a:extLst>
          </p:cNvPr>
          <p:cNvSpPr/>
          <p:nvPr/>
        </p:nvSpPr>
        <p:spPr>
          <a:xfrm>
            <a:off x="1005384" y="781334"/>
            <a:ext cx="10181229" cy="5295331"/>
          </a:xfrm>
          <a:prstGeom prst="rect">
            <a:avLst/>
          </a:prstGeom>
          <a:solidFill>
            <a:srgbClr val="000F1C"/>
          </a:solidFill>
          <a:ln w="101600">
            <a:solidFill>
              <a:srgbClr val="083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bg1"/>
              </a:solidFill>
            </a:endParaRP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5C6E93D1-9E37-393C-63A6-69BFF8F10BEF}"/>
              </a:ext>
            </a:extLst>
          </p:cNvPr>
          <p:cNvSpPr txBox="1"/>
          <p:nvPr/>
        </p:nvSpPr>
        <p:spPr>
          <a:xfrm>
            <a:off x="1675011" y="2258861"/>
            <a:ext cx="8841978" cy="3108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4815" indent="-304815">
              <a:lnSpc>
                <a:spcPct val="150000"/>
              </a:lnSpc>
              <a:buFontTx/>
              <a:buAutoNum type="arabicPeriod"/>
            </a:pPr>
            <a:r>
              <a:rPr lang="en-US" sz="1600">
                <a:solidFill>
                  <a:schemeClr val="bg1"/>
                </a:solidFill>
                <a:latin typeface="Poppins"/>
              </a:rPr>
              <a:t>Fill in the team members’ names, survey questions and answers in the respective slides.</a:t>
            </a:r>
            <a:endParaRPr lang="en-US" sz="1600" b="1">
              <a:solidFill>
                <a:schemeClr val="bg1"/>
              </a:solidFill>
              <a:latin typeface="Poppins"/>
            </a:endParaRPr>
          </a:p>
          <a:p>
            <a:pPr marL="304815" indent="-304815">
              <a:lnSpc>
                <a:spcPct val="150000"/>
              </a:lnSpc>
              <a:buFontTx/>
              <a:buAutoNum type="arabicPeriod"/>
            </a:pPr>
            <a:r>
              <a:rPr lang="en-US" sz="1600">
                <a:solidFill>
                  <a:schemeClr val="bg1"/>
                </a:solidFill>
                <a:latin typeface="Poppins"/>
                <a:ea typeface="DengXian" panose="02010600030101010101" pitchFamily="2" charset="-122"/>
                <a:cs typeface="Poppins" pitchFamily="2" charset="77"/>
              </a:rPr>
              <a:t>Start playing with the host/moderator reading out the question prompts.</a:t>
            </a:r>
          </a:p>
          <a:p>
            <a:pPr marL="304815" indent="-304815">
              <a:lnSpc>
                <a:spcPct val="150000"/>
              </a:lnSpc>
              <a:buFontTx/>
              <a:buAutoNum type="arabicPeriod"/>
            </a:pPr>
            <a:r>
              <a:rPr lang="en-US" sz="1600">
                <a:solidFill>
                  <a:schemeClr val="bg1"/>
                </a:solidFill>
                <a:latin typeface="Poppins"/>
                <a:ea typeface="DengXian" panose="02010600030101010101" pitchFamily="2" charset="-122"/>
                <a:cs typeface="Poppins" pitchFamily="2" charset="77"/>
              </a:rPr>
              <a:t>Participants are invited to respond verbally to the prompts.</a:t>
            </a:r>
          </a:p>
          <a:p>
            <a:pPr marL="304815" indent="-304815">
              <a:lnSpc>
                <a:spcPct val="150000"/>
              </a:lnSpc>
              <a:buFontTx/>
              <a:buAutoNum type="arabicPeriod"/>
            </a:pPr>
            <a:r>
              <a:rPr lang="en-US" sz="1600">
                <a:solidFill>
                  <a:schemeClr val="bg1"/>
                </a:solidFill>
                <a:latin typeface="Poppins"/>
                <a:ea typeface="DengXian" panose="02010600030101010101" pitchFamily="2" charset="-122"/>
                <a:cs typeface="Poppins" pitchFamily="2" charset="77"/>
              </a:rPr>
              <a:t>Host/moderator/scorekeeper to manually add the scores to the score board in Slide #</a:t>
            </a:r>
          </a:p>
          <a:p>
            <a:pPr marL="304815" indent="-304815">
              <a:lnSpc>
                <a:spcPct val="150000"/>
              </a:lnSpc>
              <a:buFontTx/>
              <a:buAutoNum type="arabicPeriod"/>
            </a:pPr>
            <a:endParaRPr lang="en-MY" sz="1600">
              <a:solidFill>
                <a:schemeClr val="bg1"/>
              </a:solidFill>
              <a:latin typeface="Poppins" pitchFamily="2" charset="77"/>
              <a:ea typeface="DengXian" panose="02010600030101010101" pitchFamily="2" charset="-122"/>
              <a:cs typeface="Poppins" pitchFamily="2" charset="77"/>
            </a:endParaRPr>
          </a:p>
          <a:p>
            <a:endParaRPr lang="en-US" sz="1800">
              <a:solidFill>
                <a:schemeClr val="bg1"/>
              </a:solidFill>
              <a:latin typeface="Poppins"/>
            </a:endParaRPr>
          </a:p>
          <a:p>
            <a:endParaRPr lang="en-US" sz="1600">
              <a:solidFill>
                <a:schemeClr val="bg1"/>
              </a:solidFill>
              <a:latin typeface="Poppins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898F58F4-4D8E-9800-A24E-0934FD84B26A}"/>
              </a:ext>
            </a:extLst>
          </p:cNvPr>
          <p:cNvSpPr txBox="1"/>
          <p:nvPr/>
        </p:nvSpPr>
        <p:spPr>
          <a:xfrm>
            <a:off x="1601997" y="1396683"/>
            <a:ext cx="7536642" cy="458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80"/>
              </a:lnSpc>
              <a:spcBef>
                <a:spcPct val="0"/>
              </a:spcBef>
            </a:pPr>
            <a:r>
              <a:rPr lang="en-US" sz="2667">
                <a:solidFill>
                  <a:srgbClr val="ED7D31"/>
                </a:solidFill>
                <a:latin typeface="Poppins Bold"/>
              </a:rPr>
              <a:t>How to Use This Template (Version B):</a:t>
            </a:r>
          </a:p>
        </p:txBody>
      </p:sp>
    </p:spTree>
    <p:extLst>
      <p:ext uri="{BB962C8B-B14F-4D97-AF65-F5344CB8AC3E}">
        <p14:creationId xmlns:p14="http://schemas.microsoft.com/office/powerpoint/2010/main" val="69230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1FFBFD6-3859-CF24-B350-355113250F73}"/>
              </a:ext>
            </a:extLst>
          </p:cNvPr>
          <p:cNvSpPr/>
          <p:nvPr/>
        </p:nvSpPr>
        <p:spPr>
          <a:xfrm>
            <a:off x="1005384" y="781334"/>
            <a:ext cx="10181229" cy="5295331"/>
          </a:xfrm>
          <a:prstGeom prst="rect">
            <a:avLst/>
          </a:prstGeom>
          <a:solidFill>
            <a:srgbClr val="000F1C"/>
          </a:solidFill>
          <a:ln w="101600">
            <a:solidFill>
              <a:srgbClr val="083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AA2102F9-4F9C-EC88-4E62-76EDC34793D6}"/>
              </a:ext>
            </a:extLst>
          </p:cNvPr>
          <p:cNvSpPr txBox="1"/>
          <p:nvPr/>
        </p:nvSpPr>
        <p:spPr>
          <a:xfrm>
            <a:off x="1673716" y="1340567"/>
            <a:ext cx="9116802" cy="328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133" b="1">
                <a:solidFill>
                  <a:srgbClr val="ED7D31"/>
                </a:solidFill>
                <a:latin typeface="Poppins"/>
              </a:rPr>
              <a:t>Revealing the Answers (Version B):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5C6E93D1-9E37-393C-63A6-69BFF8F10BEF}"/>
              </a:ext>
            </a:extLst>
          </p:cNvPr>
          <p:cNvSpPr txBox="1"/>
          <p:nvPr/>
        </p:nvSpPr>
        <p:spPr>
          <a:xfrm>
            <a:off x="1746730" y="1899895"/>
            <a:ext cx="592706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MY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You can also use PowerPoint animations to reveal the answers.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MY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Add a rectangular box underneath each answer option.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MY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Select the answer and set the animation</a:t>
            </a:r>
          </a:p>
          <a:p>
            <a:pPr lvl="0" algn="just"/>
            <a:r>
              <a:rPr lang="en-MY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effect you like (for instance, “fly in”).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109CF184-52E8-D18C-194B-45DFF6700327}"/>
              </a:ext>
            </a:extLst>
          </p:cNvPr>
          <p:cNvSpPr txBox="1"/>
          <p:nvPr/>
        </p:nvSpPr>
        <p:spPr>
          <a:xfrm>
            <a:off x="6095998" y="2488183"/>
            <a:ext cx="4867182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 algn="just">
              <a:buAutoNum type="arabicPeriod" startAt="3"/>
            </a:pPr>
            <a:r>
              <a:rPr lang="en-MY">
                <a:solidFill>
                  <a:schemeClr val="bg1"/>
                </a:solidFill>
                <a:latin typeface="Calibri" panose="020F0502020204030204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S</a:t>
            </a:r>
            <a:r>
              <a:rPr lang="en-MY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et the trigger to “on click of” the </a:t>
            </a:r>
          </a:p>
          <a:p>
            <a:pPr lvl="0" algn="just"/>
            <a:r>
              <a:rPr lang="en-MY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rectangular box underneath the answer option. </a:t>
            </a:r>
          </a:p>
        </p:txBody>
      </p:sp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3FA1208B-75B6-9EF0-57F1-412CD3880A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872"/>
          <a:stretch/>
        </p:blipFill>
        <p:spPr>
          <a:xfrm>
            <a:off x="2195085" y="3197300"/>
            <a:ext cx="2441008" cy="2572190"/>
          </a:xfrm>
          <a:prstGeom prst="rect">
            <a:avLst/>
          </a:prstGeom>
        </p:spPr>
      </p:pic>
      <p:pic>
        <p:nvPicPr>
          <p:cNvPr id="15" name="Picture 14" descr="A screenshot of a computer&#10;&#10;Description automatically generated">
            <a:extLst>
              <a:ext uri="{FF2B5EF4-FFF2-40B4-BE49-F238E27FC236}">
                <a16:creationId xmlns:a16="http://schemas.microsoft.com/office/drawing/2014/main" id="{7EE3328A-3C3E-B5CD-7AFA-53BFBE931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9938" y="3214122"/>
            <a:ext cx="2572829" cy="2622022"/>
          </a:xfrm>
          <a:prstGeom prst="rect">
            <a:avLst/>
          </a:prstGeom>
        </p:spPr>
      </p:pic>
      <p:sp>
        <p:nvSpPr>
          <p:cNvPr id="18" name="TextBox 6">
            <a:extLst>
              <a:ext uri="{FF2B5EF4-FFF2-40B4-BE49-F238E27FC236}">
                <a16:creationId xmlns:a16="http://schemas.microsoft.com/office/drawing/2014/main" id="{03F32765-0CFA-993A-C041-E348BFF990AA}"/>
              </a:ext>
            </a:extLst>
          </p:cNvPr>
          <p:cNvSpPr txBox="1"/>
          <p:nvPr/>
        </p:nvSpPr>
        <p:spPr>
          <a:xfrm>
            <a:off x="8483733" y="3904401"/>
            <a:ext cx="2636052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/>
            <a:r>
              <a:rPr lang="en-MY" sz="1600" i="1">
                <a:solidFill>
                  <a:srgbClr val="56AFF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Pro tip: rename each element </a:t>
            </a:r>
          </a:p>
          <a:p>
            <a:pPr lvl="0" algn="just"/>
            <a:r>
              <a:rPr lang="en-MY" sz="1600" i="1">
                <a:solidFill>
                  <a:srgbClr val="56AFF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on the Selection Pane to help </a:t>
            </a:r>
          </a:p>
          <a:p>
            <a:pPr lvl="0" algn="just"/>
            <a:r>
              <a:rPr lang="en-MY" sz="1600" i="1">
                <a:solidFill>
                  <a:srgbClr val="56AFF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you identify which shape to set </a:t>
            </a:r>
          </a:p>
          <a:p>
            <a:pPr lvl="0" algn="just"/>
            <a:r>
              <a:rPr lang="en-MY" sz="1600" i="1">
                <a:solidFill>
                  <a:srgbClr val="56AFF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as the “trigger”.</a:t>
            </a:r>
          </a:p>
        </p:txBody>
      </p:sp>
    </p:spTree>
    <p:extLst>
      <p:ext uri="{BB962C8B-B14F-4D97-AF65-F5344CB8AC3E}">
        <p14:creationId xmlns:p14="http://schemas.microsoft.com/office/powerpoint/2010/main" val="4276155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197E0F5-800D-F918-366F-C36AB5E907D7}"/>
              </a:ext>
            </a:extLst>
          </p:cNvPr>
          <p:cNvSpPr/>
          <p:nvPr/>
        </p:nvSpPr>
        <p:spPr>
          <a:xfrm>
            <a:off x="1005384" y="781334"/>
            <a:ext cx="10181229" cy="5295331"/>
          </a:xfrm>
          <a:prstGeom prst="rect">
            <a:avLst/>
          </a:prstGeom>
          <a:solidFill>
            <a:srgbClr val="000F1C"/>
          </a:solidFill>
          <a:ln w="101600">
            <a:solidFill>
              <a:srgbClr val="083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bg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A247F54-277B-488A-ABAF-BA4377169460}"/>
              </a:ext>
            </a:extLst>
          </p:cNvPr>
          <p:cNvGrpSpPr/>
          <p:nvPr/>
        </p:nvGrpSpPr>
        <p:grpSpPr>
          <a:xfrm>
            <a:off x="1775008" y="1882586"/>
            <a:ext cx="3890683" cy="3962403"/>
            <a:chOff x="1685364" y="1882587"/>
            <a:chExt cx="3299012" cy="278610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E457400-9B2B-8349-9D40-23D4109A4B10}"/>
                </a:ext>
              </a:extLst>
            </p:cNvPr>
            <p:cNvSpPr txBox="1"/>
            <p:nvPr/>
          </p:nvSpPr>
          <p:spPr>
            <a:xfrm>
              <a:off x="1685364" y="1882587"/>
              <a:ext cx="3299012" cy="473206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ms-MY" err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Name</a:t>
              </a:r>
              <a:r>
                <a:rPr lang="ms-MY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 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D4809C4-4C98-955D-E0EE-B789BA8453C5}"/>
                </a:ext>
              </a:extLst>
            </p:cNvPr>
            <p:cNvSpPr txBox="1"/>
            <p:nvPr/>
          </p:nvSpPr>
          <p:spPr>
            <a:xfrm>
              <a:off x="1685364" y="2474257"/>
              <a:ext cx="3299012" cy="473206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ms-MY" err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Name</a:t>
              </a:r>
              <a:r>
                <a:rPr lang="ms-MY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 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363327F-A998-7A4B-B237-9E9D85DFE84E}"/>
                </a:ext>
              </a:extLst>
            </p:cNvPr>
            <p:cNvSpPr txBox="1"/>
            <p:nvPr/>
          </p:nvSpPr>
          <p:spPr>
            <a:xfrm>
              <a:off x="1685364" y="3030069"/>
              <a:ext cx="3299012" cy="473206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ms-MY" err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Name</a:t>
              </a:r>
              <a:r>
                <a:rPr lang="ms-MY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 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BFDBC91-C487-BD20-E2AB-8F9A2A074327}"/>
                </a:ext>
              </a:extLst>
            </p:cNvPr>
            <p:cNvSpPr txBox="1"/>
            <p:nvPr/>
          </p:nvSpPr>
          <p:spPr>
            <a:xfrm>
              <a:off x="1685364" y="3621739"/>
              <a:ext cx="3299012" cy="473206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ms-MY" err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Name</a:t>
              </a:r>
              <a:r>
                <a:rPr lang="ms-MY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 4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ADB701C-290F-DCD4-91FE-BBA118AB41CA}"/>
                </a:ext>
              </a:extLst>
            </p:cNvPr>
            <p:cNvSpPr txBox="1"/>
            <p:nvPr/>
          </p:nvSpPr>
          <p:spPr>
            <a:xfrm>
              <a:off x="1685364" y="4195480"/>
              <a:ext cx="3299012" cy="473206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ms-MY" err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Name</a:t>
              </a:r>
              <a:r>
                <a:rPr lang="ms-MY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 5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3E7E24-F1E7-EFB4-EC4F-A5B2C8BD8527}"/>
              </a:ext>
            </a:extLst>
          </p:cNvPr>
          <p:cNvGrpSpPr/>
          <p:nvPr/>
        </p:nvGrpSpPr>
        <p:grpSpPr>
          <a:xfrm>
            <a:off x="6615949" y="1864657"/>
            <a:ext cx="3890683" cy="3962403"/>
            <a:chOff x="1685364" y="1882587"/>
            <a:chExt cx="3299012" cy="278610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E0C2F9-A666-2AB7-24DB-ABF5AAE4E132}"/>
                </a:ext>
              </a:extLst>
            </p:cNvPr>
            <p:cNvSpPr txBox="1"/>
            <p:nvPr/>
          </p:nvSpPr>
          <p:spPr>
            <a:xfrm>
              <a:off x="1685364" y="1882587"/>
              <a:ext cx="3299012" cy="473206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ms-MY" err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Name</a:t>
              </a:r>
              <a:r>
                <a:rPr lang="ms-MY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 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CCDB586-D665-E722-E230-B88FD4A16962}"/>
                </a:ext>
              </a:extLst>
            </p:cNvPr>
            <p:cNvSpPr txBox="1"/>
            <p:nvPr/>
          </p:nvSpPr>
          <p:spPr>
            <a:xfrm>
              <a:off x="1685364" y="2474257"/>
              <a:ext cx="3299012" cy="473206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ms-MY" err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Name</a:t>
              </a:r>
              <a:r>
                <a:rPr lang="ms-MY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 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7378063-AA68-163A-A309-4F883F7E3303}"/>
                </a:ext>
              </a:extLst>
            </p:cNvPr>
            <p:cNvSpPr txBox="1"/>
            <p:nvPr/>
          </p:nvSpPr>
          <p:spPr>
            <a:xfrm>
              <a:off x="1685364" y="3030069"/>
              <a:ext cx="3299012" cy="473206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ms-MY" err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Name</a:t>
              </a:r>
              <a:r>
                <a:rPr lang="ms-MY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 3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220BBE9-3835-30CE-AB0C-FF6DC18B93B2}"/>
                </a:ext>
              </a:extLst>
            </p:cNvPr>
            <p:cNvSpPr txBox="1"/>
            <p:nvPr/>
          </p:nvSpPr>
          <p:spPr>
            <a:xfrm>
              <a:off x="1685364" y="3621739"/>
              <a:ext cx="3299012" cy="473206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ms-MY" err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Name</a:t>
              </a:r>
              <a:r>
                <a:rPr lang="ms-MY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 4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FB03E69-BEE2-DC8B-D4CC-1477EECAA827}"/>
                </a:ext>
              </a:extLst>
            </p:cNvPr>
            <p:cNvSpPr txBox="1"/>
            <p:nvPr/>
          </p:nvSpPr>
          <p:spPr>
            <a:xfrm>
              <a:off x="1685364" y="4195480"/>
              <a:ext cx="3299012" cy="473206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ms-MY" err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Name</a:t>
              </a:r>
              <a:r>
                <a:rPr lang="ms-MY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 5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11E897C-2845-20A2-D3F8-063FFFD1712B}"/>
              </a:ext>
            </a:extLst>
          </p:cNvPr>
          <p:cNvSpPr txBox="1"/>
          <p:nvPr/>
        </p:nvSpPr>
        <p:spPr>
          <a:xfrm>
            <a:off x="2840140" y="1096912"/>
            <a:ext cx="17604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s-MY" sz="3000" b="1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Family</a:t>
            </a:r>
            <a:r>
              <a:rPr lang="ms-MY" sz="3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57E1787-DD1F-2557-9E9D-AD21F9E02DB8}"/>
              </a:ext>
            </a:extLst>
          </p:cNvPr>
          <p:cNvSpPr txBox="1"/>
          <p:nvPr/>
        </p:nvSpPr>
        <p:spPr>
          <a:xfrm>
            <a:off x="7553772" y="1045997"/>
            <a:ext cx="18357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s-MY" sz="3000" b="1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Family</a:t>
            </a:r>
            <a:r>
              <a:rPr lang="ms-MY" sz="3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467575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 shot of a screen&#10;&#10;Description automatically generated">
            <a:extLst>
              <a:ext uri="{FF2B5EF4-FFF2-40B4-BE49-F238E27FC236}">
                <a16:creationId xmlns:a16="http://schemas.microsoft.com/office/drawing/2014/main" id="{C0E9A7AA-8EDF-D716-5414-5089F41545B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799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522AA298-E23F-2003-F4A7-7E1F00A302F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F1C">
              <a:alpha val="673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34" name="Rechteck: abgerundete Ecken 133">
            <a:extLst>
              <a:ext uri="{FF2B5EF4-FFF2-40B4-BE49-F238E27FC236}">
                <a16:creationId xmlns:a16="http://schemas.microsoft.com/office/drawing/2014/main" id="{714BEF95-032E-DB2A-69FB-444C36A3ADA0}"/>
              </a:ext>
            </a:extLst>
          </p:cNvPr>
          <p:cNvSpPr/>
          <p:nvPr/>
        </p:nvSpPr>
        <p:spPr>
          <a:xfrm>
            <a:off x="3994813" y="977385"/>
            <a:ext cx="4202372" cy="923405"/>
          </a:xfrm>
          <a:prstGeom prst="roundRect">
            <a:avLst>
              <a:gd name="adj" fmla="val 24455"/>
            </a:avLst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6" name="Rechteck: abgerundete Ecken 135">
            <a:extLst>
              <a:ext uri="{FF2B5EF4-FFF2-40B4-BE49-F238E27FC236}">
                <a16:creationId xmlns:a16="http://schemas.microsoft.com/office/drawing/2014/main" id="{2EBEB907-2859-745C-7FEA-26B6C416FEA6}"/>
              </a:ext>
            </a:extLst>
          </p:cNvPr>
          <p:cNvSpPr/>
          <p:nvPr/>
        </p:nvSpPr>
        <p:spPr>
          <a:xfrm>
            <a:off x="4100985" y="1086986"/>
            <a:ext cx="3990027" cy="704204"/>
          </a:xfrm>
          <a:prstGeom prst="roundRect">
            <a:avLst>
              <a:gd name="adj" fmla="val 24325"/>
            </a:avLst>
          </a:prstGeom>
          <a:solidFill>
            <a:schemeClr val="tx1">
              <a:alpha val="90000"/>
            </a:schemeClr>
          </a:solidFill>
          <a:ln w="762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b="1" i="0" u="none" strike="noStrike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rPr>
              <a:t>Question</a:t>
            </a:r>
            <a:endParaRPr lang="de-AT" sz="2800" b="1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90" name="Rechteck 189">
            <a:extLst>
              <a:ext uri="{FF2B5EF4-FFF2-40B4-BE49-F238E27FC236}">
                <a16:creationId xmlns:a16="http://schemas.microsoft.com/office/drawing/2014/main" id="{DB8EED81-CF8C-CA71-7DDE-5FAFB123FC89}"/>
              </a:ext>
            </a:extLst>
          </p:cNvPr>
          <p:cNvSpPr/>
          <p:nvPr/>
        </p:nvSpPr>
        <p:spPr>
          <a:xfrm>
            <a:off x="1661548" y="2138274"/>
            <a:ext cx="3348423" cy="65509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1" name="Rechteck 190">
            <a:extLst>
              <a:ext uri="{FF2B5EF4-FFF2-40B4-BE49-F238E27FC236}">
                <a16:creationId xmlns:a16="http://schemas.microsoft.com/office/drawing/2014/main" id="{2E94BF61-1770-B8C2-CC62-FE7CA98FC759}"/>
              </a:ext>
            </a:extLst>
          </p:cNvPr>
          <p:cNvSpPr/>
          <p:nvPr/>
        </p:nvSpPr>
        <p:spPr>
          <a:xfrm>
            <a:off x="1739419" y="2214018"/>
            <a:ext cx="3149611" cy="503601"/>
          </a:xfrm>
          <a:prstGeom prst="rect">
            <a:avLst/>
          </a:prstGeom>
          <a:solidFill>
            <a:srgbClr val="000F1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300000"/>
              </a:lnSpc>
            </a:pPr>
            <a:r>
              <a:rPr lang="de-DE" sz="1600" b="1">
                <a:latin typeface="Poppins" pitchFamily="2" charset="77"/>
                <a:cs typeface="Poppins" pitchFamily="2" charset="77"/>
              </a:rPr>
              <a:t>Name</a:t>
            </a:r>
          </a:p>
          <a:p>
            <a:pPr algn="ctr"/>
            <a:endParaRPr lang="de-AT" sz="1600" b="1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" name="Rechteck 189">
            <a:extLst>
              <a:ext uri="{FF2B5EF4-FFF2-40B4-BE49-F238E27FC236}">
                <a16:creationId xmlns:a16="http://schemas.microsoft.com/office/drawing/2014/main" id="{B14FE28B-7E5C-DBE4-B368-3DEBDF6D01BE}"/>
              </a:ext>
            </a:extLst>
          </p:cNvPr>
          <p:cNvSpPr/>
          <p:nvPr/>
        </p:nvSpPr>
        <p:spPr>
          <a:xfrm>
            <a:off x="7227461" y="2151526"/>
            <a:ext cx="3348423" cy="65509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Rechteck 190">
            <a:extLst>
              <a:ext uri="{FF2B5EF4-FFF2-40B4-BE49-F238E27FC236}">
                <a16:creationId xmlns:a16="http://schemas.microsoft.com/office/drawing/2014/main" id="{A8A134E5-DFF1-54EF-7C9E-20E2BFBA20A2}"/>
              </a:ext>
            </a:extLst>
          </p:cNvPr>
          <p:cNvSpPr/>
          <p:nvPr/>
        </p:nvSpPr>
        <p:spPr>
          <a:xfrm>
            <a:off x="7305332" y="2227270"/>
            <a:ext cx="3149611" cy="503601"/>
          </a:xfrm>
          <a:prstGeom prst="rect">
            <a:avLst/>
          </a:prstGeom>
          <a:solidFill>
            <a:srgbClr val="000F1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300000"/>
              </a:lnSpc>
            </a:pPr>
            <a:r>
              <a:rPr lang="de-DE" sz="1600" b="1">
                <a:latin typeface="Poppins" pitchFamily="2" charset="77"/>
                <a:cs typeface="Poppins" pitchFamily="2" charset="77"/>
              </a:rPr>
              <a:t>Name</a:t>
            </a:r>
          </a:p>
          <a:p>
            <a:pPr algn="ctr"/>
            <a:endParaRPr lang="de-AT" sz="1600" b="1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EC6C37-EBF8-8408-472A-E1B6782539EE}"/>
              </a:ext>
            </a:extLst>
          </p:cNvPr>
          <p:cNvSpPr txBox="1"/>
          <p:nvPr/>
        </p:nvSpPr>
        <p:spPr>
          <a:xfrm>
            <a:off x="5680935" y="2136307"/>
            <a:ext cx="8755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s-MY" sz="4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VS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6BB22A7-EA53-1D40-4A5D-5D13DBE9D263}"/>
              </a:ext>
            </a:extLst>
          </p:cNvPr>
          <p:cNvGrpSpPr/>
          <p:nvPr/>
        </p:nvGrpSpPr>
        <p:grpSpPr>
          <a:xfrm>
            <a:off x="369277" y="-598363"/>
            <a:ext cx="2979432" cy="1257859"/>
            <a:chOff x="369277" y="-598363"/>
            <a:chExt cx="2979432" cy="1257859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EFBCB2F9-8691-0E1C-455A-4622E454D97B}"/>
                </a:ext>
              </a:extLst>
            </p:cNvPr>
            <p:cNvSpPr/>
            <p:nvPr/>
          </p:nvSpPr>
          <p:spPr>
            <a:xfrm>
              <a:off x="369277" y="-598363"/>
              <a:ext cx="2979432" cy="1257859"/>
            </a:xfrm>
            <a:prstGeom prst="roundRect">
              <a:avLst/>
            </a:prstGeom>
            <a:solidFill>
              <a:srgbClr val="56A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014673D-3632-65B4-3E5E-20ADCC614693}"/>
                </a:ext>
              </a:extLst>
            </p:cNvPr>
            <p:cNvSpPr txBox="1"/>
            <p:nvPr/>
          </p:nvSpPr>
          <p:spPr>
            <a:xfrm>
              <a:off x="499852" y="103027"/>
              <a:ext cx="28488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ms-MY" sz="1200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Reveal Answers Using ClassPoint’s </a:t>
              </a:r>
            </a:p>
            <a:p>
              <a:pPr algn="ctr"/>
              <a:r>
                <a:rPr lang="ms-MY" sz="1200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Draggable Objects</a:t>
              </a:r>
            </a:p>
          </p:txBody>
        </p:sp>
      </p:grpSp>
      <p:grpSp>
        <p:nvGrpSpPr>
          <p:cNvPr id="133" name="Gruppieren 1">
            <a:extLst>
              <a:ext uri="{FF2B5EF4-FFF2-40B4-BE49-F238E27FC236}">
                <a16:creationId xmlns:a16="http://schemas.microsoft.com/office/drawing/2014/main" id="{2B632E74-E645-4C4E-38D4-79AFA5AED17C}"/>
              </a:ext>
            </a:extLst>
          </p:cNvPr>
          <p:cNvGrpSpPr>
            <a:grpSpLocks/>
          </p:cNvGrpSpPr>
          <p:nvPr/>
        </p:nvGrpSpPr>
        <p:grpSpPr>
          <a:xfrm>
            <a:off x="2936782" y="3084988"/>
            <a:ext cx="6274971" cy="2994410"/>
            <a:chOff x="2146174" y="2308981"/>
            <a:chExt cx="7899652" cy="3769706"/>
          </a:xfrm>
        </p:grpSpPr>
        <p:sp>
          <p:nvSpPr>
            <p:cNvPr id="135" name="Rechteck: abgerundete Ecken 186">
              <a:extLst>
                <a:ext uri="{FF2B5EF4-FFF2-40B4-BE49-F238E27FC236}">
                  <a16:creationId xmlns:a16="http://schemas.microsoft.com/office/drawing/2014/main" id="{020DD357-FD9B-726C-D69A-D6E9FD11A7C6}"/>
                </a:ext>
              </a:extLst>
            </p:cNvPr>
            <p:cNvSpPr>
              <a:spLocks/>
            </p:cNvSpPr>
            <p:nvPr/>
          </p:nvSpPr>
          <p:spPr>
            <a:xfrm>
              <a:off x="2146174" y="2308981"/>
              <a:ext cx="7899652" cy="3769706"/>
            </a:xfrm>
            <a:prstGeom prst="roundRect">
              <a:avLst>
                <a:gd name="adj" fmla="val 10338"/>
              </a:avLst>
            </a:prstGeom>
            <a:solidFill>
              <a:schemeClr val="tx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37" name="Rechteck: abgerundete Ecken 187">
              <a:extLst>
                <a:ext uri="{FF2B5EF4-FFF2-40B4-BE49-F238E27FC236}">
                  <a16:creationId xmlns:a16="http://schemas.microsoft.com/office/drawing/2014/main" id="{46CBC501-3029-763D-E60C-55BE4EDDD177}"/>
                </a:ext>
              </a:extLst>
            </p:cNvPr>
            <p:cNvSpPr>
              <a:spLocks/>
            </p:cNvSpPr>
            <p:nvPr/>
          </p:nvSpPr>
          <p:spPr>
            <a:xfrm>
              <a:off x="2291344" y="2488471"/>
              <a:ext cx="7609312" cy="3401553"/>
            </a:xfrm>
            <a:prstGeom prst="roundRect">
              <a:avLst>
                <a:gd name="adj" fmla="val 7925"/>
              </a:avLst>
            </a:prstGeom>
            <a:solidFill>
              <a:schemeClr val="tx1">
                <a:alpha val="60000"/>
              </a:schemeClr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138" name="Answer 1 Background">
            <a:extLst>
              <a:ext uri="{FF2B5EF4-FFF2-40B4-BE49-F238E27FC236}">
                <a16:creationId xmlns:a16="http://schemas.microsoft.com/office/drawing/2014/main" id="{820E0CBF-A288-1D77-A8B0-35665D98484E}"/>
              </a:ext>
            </a:extLst>
          </p:cNvPr>
          <p:cNvSpPr/>
          <p:nvPr/>
        </p:nvSpPr>
        <p:spPr>
          <a:xfrm>
            <a:off x="3185535" y="3434463"/>
            <a:ext cx="2831634" cy="65509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9" name="Answer 2 Background">
            <a:extLst>
              <a:ext uri="{FF2B5EF4-FFF2-40B4-BE49-F238E27FC236}">
                <a16:creationId xmlns:a16="http://schemas.microsoft.com/office/drawing/2014/main" id="{D879B0F4-2B9D-213A-EA18-E2E602860452}"/>
              </a:ext>
            </a:extLst>
          </p:cNvPr>
          <p:cNvSpPr/>
          <p:nvPr/>
        </p:nvSpPr>
        <p:spPr>
          <a:xfrm>
            <a:off x="3185535" y="4248667"/>
            <a:ext cx="2831634" cy="65509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0" name="Answer 3 Background">
            <a:extLst>
              <a:ext uri="{FF2B5EF4-FFF2-40B4-BE49-F238E27FC236}">
                <a16:creationId xmlns:a16="http://schemas.microsoft.com/office/drawing/2014/main" id="{BEDB370E-E786-8D7C-03B4-494D396F6764}"/>
              </a:ext>
            </a:extLst>
          </p:cNvPr>
          <p:cNvSpPr/>
          <p:nvPr/>
        </p:nvSpPr>
        <p:spPr>
          <a:xfrm>
            <a:off x="3166254" y="5063465"/>
            <a:ext cx="2831634" cy="65509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1" name="Answer 4 Background">
            <a:extLst>
              <a:ext uri="{FF2B5EF4-FFF2-40B4-BE49-F238E27FC236}">
                <a16:creationId xmlns:a16="http://schemas.microsoft.com/office/drawing/2014/main" id="{10C6E205-D9DE-51BA-AA11-72D108BE2EEC}"/>
              </a:ext>
            </a:extLst>
          </p:cNvPr>
          <p:cNvSpPr/>
          <p:nvPr/>
        </p:nvSpPr>
        <p:spPr>
          <a:xfrm>
            <a:off x="6150650" y="3434463"/>
            <a:ext cx="2831634" cy="65509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2" name="Answer 5 Background">
            <a:extLst>
              <a:ext uri="{FF2B5EF4-FFF2-40B4-BE49-F238E27FC236}">
                <a16:creationId xmlns:a16="http://schemas.microsoft.com/office/drawing/2014/main" id="{ECFE6130-1E7A-A574-5DF4-EDDA52E73131}"/>
              </a:ext>
            </a:extLst>
          </p:cNvPr>
          <p:cNvSpPr/>
          <p:nvPr/>
        </p:nvSpPr>
        <p:spPr>
          <a:xfrm>
            <a:off x="6150650" y="4248667"/>
            <a:ext cx="2831634" cy="65509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3" name="Answer 6 Background">
            <a:extLst>
              <a:ext uri="{FF2B5EF4-FFF2-40B4-BE49-F238E27FC236}">
                <a16:creationId xmlns:a16="http://schemas.microsoft.com/office/drawing/2014/main" id="{6A2F03B1-AA1D-B52E-4300-F028012F556A}"/>
              </a:ext>
            </a:extLst>
          </p:cNvPr>
          <p:cNvSpPr/>
          <p:nvPr/>
        </p:nvSpPr>
        <p:spPr>
          <a:xfrm>
            <a:off x="6131368" y="5063466"/>
            <a:ext cx="2831634" cy="65509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144" name="Answer 1">
            <a:extLst>
              <a:ext uri="{FF2B5EF4-FFF2-40B4-BE49-F238E27FC236}">
                <a16:creationId xmlns:a16="http://schemas.microsoft.com/office/drawing/2014/main" id="{5E2AF0D9-EF92-8E2C-0773-C2C83B2D2AB8}"/>
              </a:ext>
            </a:extLst>
          </p:cNvPr>
          <p:cNvGrpSpPr/>
          <p:nvPr/>
        </p:nvGrpSpPr>
        <p:grpSpPr>
          <a:xfrm>
            <a:off x="3263406" y="3510207"/>
            <a:ext cx="2677251" cy="503601"/>
            <a:chOff x="3263406" y="3510207"/>
            <a:chExt cx="2677251" cy="503601"/>
          </a:xfrm>
        </p:grpSpPr>
        <p:sp>
          <p:nvSpPr>
            <p:cNvPr id="145" name="Answer Text 1">
              <a:extLst>
                <a:ext uri="{FF2B5EF4-FFF2-40B4-BE49-F238E27FC236}">
                  <a16:creationId xmlns:a16="http://schemas.microsoft.com/office/drawing/2014/main" id="{CBEF7275-2CA5-8761-8528-194AE6F8D80E}"/>
                </a:ext>
              </a:extLst>
            </p:cNvPr>
            <p:cNvSpPr/>
            <p:nvPr/>
          </p:nvSpPr>
          <p:spPr>
            <a:xfrm>
              <a:off x="3263406" y="3510207"/>
              <a:ext cx="2663506" cy="503601"/>
            </a:xfrm>
            <a:prstGeom prst="rect">
              <a:avLst/>
            </a:prstGeom>
            <a:gradFill flip="none" rotWithShape="1">
              <a:gsLst>
                <a:gs pos="0">
                  <a:srgbClr val="002060"/>
                </a:gs>
                <a:gs pos="92000">
                  <a:schemeClr val="accent1">
                    <a:lumMod val="97000"/>
                    <a:lumOff val="3000"/>
                  </a:schemeClr>
                </a:gs>
              </a:gsLst>
              <a:lin ang="16200000" scaled="0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300000"/>
                </a:lnSpc>
              </a:pPr>
              <a:r>
                <a:rPr lang="de-DE" sz="1600" b="1" dirty="0">
                  <a:latin typeface="Poppins" pitchFamily="2" charset="77"/>
                  <a:cs typeface="Poppins" pitchFamily="2" charset="77"/>
                </a:rPr>
                <a:t>Answer 1</a:t>
              </a:r>
            </a:p>
            <a:p>
              <a:pPr algn="ctr"/>
              <a:endParaRPr lang="de-AT" sz="1600" b="1" dirty="0"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146" name="Square">
              <a:extLst>
                <a:ext uri="{FF2B5EF4-FFF2-40B4-BE49-F238E27FC236}">
                  <a16:creationId xmlns:a16="http://schemas.microsoft.com/office/drawing/2014/main" id="{87710C12-569B-360D-7B9B-B73FE3394557}"/>
                </a:ext>
              </a:extLst>
            </p:cNvPr>
            <p:cNvSpPr/>
            <p:nvPr/>
          </p:nvSpPr>
          <p:spPr>
            <a:xfrm>
              <a:off x="5368089" y="3527393"/>
              <a:ext cx="544484" cy="47074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147" name="Line">
              <a:extLst>
                <a:ext uri="{FF2B5EF4-FFF2-40B4-BE49-F238E27FC236}">
                  <a16:creationId xmlns:a16="http://schemas.microsoft.com/office/drawing/2014/main" id="{C5EBD894-D5C9-E7BD-47E5-5C8D417A7217}"/>
                </a:ext>
              </a:extLst>
            </p:cNvPr>
            <p:cNvCxnSpPr>
              <a:cxnSpLocks/>
            </p:cNvCxnSpPr>
            <p:nvPr/>
          </p:nvCxnSpPr>
          <p:spPr>
            <a:xfrm>
              <a:off x="5370242" y="3523118"/>
              <a:ext cx="0" cy="47502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Line">
              <a:extLst>
                <a:ext uri="{FF2B5EF4-FFF2-40B4-BE49-F238E27FC236}">
                  <a16:creationId xmlns:a16="http://schemas.microsoft.com/office/drawing/2014/main" id="{AB5B7226-EE57-6373-D0D6-6989506248CC}"/>
                </a:ext>
              </a:extLst>
            </p:cNvPr>
            <p:cNvCxnSpPr>
              <a:cxnSpLocks/>
            </p:cNvCxnSpPr>
            <p:nvPr/>
          </p:nvCxnSpPr>
          <p:spPr>
            <a:xfrm>
              <a:off x="5911780" y="3523806"/>
              <a:ext cx="0" cy="47502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Text 1">
              <a:extLst>
                <a:ext uri="{FF2B5EF4-FFF2-40B4-BE49-F238E27FC236}">
                  <a16:creationId xmlns:a16="http://schemas.microsoft.com/office/drawing/2014/main" id="{CC3A4C56-4A28-BD88-29FF-1CD77C0FEC3D}"/>
                </a:ext>
              </a:extLst>
            </p:cNvPr>
            <p:cNvSpPr txBox="1"/>
            <p:nvPr/>
          </p:nvSpPr>
          <p:spPr>
            <a:xfrm>
              <a:off x="5399477" y="3593228"/>
              <a:ext cx="5411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600" b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50</a:t>
              </a:r>
            </a:p>
          </p:txBody>
        </p:sp>
      </p:grpSp>
      <p:grpSp>
        <p:nvGrpSpPr>
          <p:cNvPr id="150" name="Answer 2">
            <a:extLst>
              <a:ext uri="{FF2B5EF4-FFF2-40B4-BE49-F238E27FC236}">
                <a16:creationId xmlns:a16="http://schemas.microsoft.com/office/drawing/2014/main" id="{E66C4687-7784-0C53-3FEB-13D3F519D399}"/>
              </a:ext>
            </a:extLst>
          </p:cNvPr>
          <p:cNvGrpSpPr/>
          <p:nvPr/>
        </p:nvGrpSpPr>
        <p:grpSpPr>
          <a:xfrm>
            <a:off x="3263406" y="4324412"/>
            <a:ext cx="2663506" cy="503601"/>
            <a:chOff x="3263406" y="4324412"/>
            <a:chExt cx="2663506" cy="503601"/>
          </a:xfrm>
        </p:grpSpPr>
        <p:sp>
          <p:nvSpPr>
            <p:cNvPr id="151" name="Answer Text 2">
              <a:extLst>
                <a:ext uri="{FF2B5EF4-FFF2-40B4-BE49-F238E27FC236}">
                  <a16:creationId xmlns:a16="http://schemas.microsoft.com/office/drawing/2014/main" id="{2C15D26D-BA32-CD4D-315D-AD1CF329F2E3}"/>
                </a:ext>
              </a:extLst>
            </p:cNvPr>
            <p:cNvSpPr/>
            <p:nvPr/>
          </p:nvSpPr>
          <p:spPr>
            <a:xfrm>
              <a:off x="3263406" y="4324412"/>
              <a:ext cx="2663506" cy="503601"/>
            </a:xfrm>
            <a:prstGeom prst="rect">
              <a:avLst/>
            </a:prstGeom>
            <a:gradFill flip="none" rotWithShape="1">
              <a:gsLst>
                <a:gs pos="0">
                  <a:srgbClr val="002060"/>
                </a:gs>
                <a:gs pos="92000">
                  <a:schemeClr val="accent1">
                    <a:lumMod val="97000"/>
                    <a:lumOff val="3000"/>
                  </a:schemeClr>
                </a:gs>
              </a:gsLst>
              <a:lin ang="16200000" scaled="0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300000"/>
                </a:lnSpc>
              </a:pPr>
              <a:r>
                <a:rPr lang="de-DE" sz="1600" b="1" dirty="0">
                  <a:latin typeface="Poppins" pitchFamily="2" charset="77"/>
                  <a:cs typeface="Poppins" pitchFamily="2" charset="77"/>
                </a:rPr>
                <a:t>Answer 2</a:t>
              </a:r>
            </a:p>
            <a:p>
              <a:pPr algn="ctr"/>
              <a:endParaRPr lang="de-AT" sz="1600" b="1" dirty="0"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152" name="Square">
              <a:extLst>
                <a:ext uri="{FF2B5EF4-FFF2-40B4-BE49-F238E27FC236}">
                  <a16:creationId xmlns:a16="http://schemas.microsoft.com/office/drawing/2014/main" id="{2AD2CC7E-EE1B-30FC-FF1B-56C27C497F10}"/>
                </a:ext>
              </a:extLst>
            </p:cNvPr>
            <p:cNvSpPr/>
            <p:nvPr/>
          </p:nvSpPr>
          <p:spPr>
            <a:xfrm>
              <a:off x="5368089" y="4343191"/>
              <a:ext cx="544484" cy="4690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153" name="Line">
              <a:extLst>
                <a:ext uri="{FF2B5EF4-FFF2-40B4-BE49-F238E27FC236}">
                  <a16:creationId xmlns:a16="http://schemas.microsoft.com/office/drawing/2014/main" id="{C74F0EB9-A614-8203-6490-6670DA79D68C}"/>
                </a:ext>
              </a:extLst>
            </p:cNvPr>
            <p:cNvCxnSpPr>
              <a:cxnSpLocks/>
            </p:cNvCxnSpPr>
            <p:nvPr/>
          </p:nvCxnSpPr>
          <p:spPr>
            <a:xfrm>
              <a:off x="5370242" y="4338460"/>
              <a:ext cx="0" cy="47502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Line">
              <a:extLst>
                <a:ext uri="{FF2B5EF4-FFF2-40B4-BE49-F238E27FC236}">
                  <a16:creationId xmlns:a16="http://schemas.microsoft.com/office/drawing/2014/main" id="{9E4CA8D2-58FA-4F84-4985-79A10199E173}"/>
                </a:ext>
              </a:extLst>
            </p:cNvPr>
            <p:cNvCxnSpPr>
              <a:cxnSpLocks/>
            </p:cNvCxnSpPr>
            <p:nvPr/>
          </p:nvCxnSpPr>
          <p:spPr>
            <a:xfrm>
              <a:off x="5911780" y="4338011"/>
              <a:ext cx="0" cy="47502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Text 2">
              <a:extLst>
                <a:ext uri="{FF2B5EF4-FFF2-40B4-BE49-F238E27FC236}">
                  <a16:creationId xmlns:a16="http://schemas.microsoft.com/office/drawing/2014/main" id="{60B2297C-CA25-D920-1469-3F722AD8783E}"/>
                </a:ext>
              </a:extLst>
            </p:cNvPr>
            <p:cNvSpPr txBox="1"/>
            <p:nvPr/>
          </p:nvSpPr>
          <p:spPr>
            <a:xfrm>
              <a:off x="5417062" y="4405859"/>
              <a:ext cx="4447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600" b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30</a:t>
              </a:r>
            </a:p>
          </p:txBody>
        </p:sp>
      </p:grpSp>
      <p:grpSp>
        <p:nvGrpSpPr>
          <p:cNvPr id="156" name="Answer 3">
            <a:extLst>
              <a:ext uri="{FF2B5EF4-FFF2-40B4-BE49-F238E27FC236}">
                <a16:creationId xmlns:a16="http://schemas.microsoft.com/office/drawing/2014/main" id="{27957537-D501-88F5-8068-F0B353B0FDC9}"/>
              </a:ext>
            </a:extLst>
          </p:cNvPr>
          <p:cNvGrpSpPr/>
          <p:nvPr/>
        </p:nvGrpSpPr>
        <p:grpSpPr>
          <a:xfrm>
            <a:off x="3244124" y="5139210"/>
            <a:ext cx="2663506" cy="503601"/>
            <a:chOff x="3244124" y="5139210"/>
            <a:chExt cx="2663506" cy="503601"/>
          </a:xfrm>
        </p:grpSpPr>
        <p:sp>
          <p:nvSpPr>
            <p:cNvPr id="157" name="Answer Text 3">
              <a:extLst>
                <a:ext uri="{FF2B5EF4-FFF2-40B4-BE49-F238E27FC236}">
                  <a16:creationId xmlns:a16="http://schemas.microsoft.com/office/drawing/2014/main" id="{807218F6-4EEB-7C77-E756-510A4251F9D1}"/>
                </a:ext>
              </a:extLst>
            </p:cNvPr>
            <p:cNvSpPr/>
            <p:nvPr/>
          </p:nvSpPr>
          <p:spPr>
            <a:xfrm>
              <a:off x="3244124" y="5139210"/>
              <a:ext cx="2663506" cy="503601"/>
            </a:xfrm>
            <a:prstGeom prst="rect">
              <a:avLst/>
            </a:prstGeom>
            <a:gradFill flip="none" rotWithShape="1">
              <a:gsLst>
                <a:gs pos="0">
                  <a:srgbClr val="002060"/>
                </a:gs>
                <a:gs pos="92000">
                  <a:schemeClr val="accent1">
                    <a:lumMod val="97000"/>
                    <a:lumOff val="3000"/>
                  </a:schemeClr>
                </a:gs>
              </a:gsLst>
              <a:lin ang="16200000" scaled="0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300000"/>
                </a:lnSpc>
              </a:pPr>
              <a:r>
                <a:rPr lang="de-DE" sz="1600" b="1" dirty="0">
                  <a:latin typeface="Poppins" pitchFamily="2" charset="77"/>
                  <a:cs typeface="Poppins" pitchFamily="2" charset="77"/>
                </a:rPr>
                <a:t>Answer 3</a:t>
              </a:r>
            </a:p>
            <a:p>
              <a:pPr algn="ctr"/>
              <a:endParaRPr lang="de-AT" sz="1600" b="1" dirty="0"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158" name="Square">
              <a:extLst>
                <a:ext uri="{FF2B5EF4-FFF2-40B4-BE49-F238E27FC236}">
                  <a16:creationId xmlns:a16="http://schemas.microsoft.com/office/drawing/2014/main" id="{7C148F93-B232-D6DE-29F5-9A32D68856DD}"/>
                </a:ext>
              </a:extLst>
            </p:cNvPr>
            <p:cNvSpPr/>
            <p:nvPr/>
          </p:nvSpPr>
          <p:spPr>
            <a:xfrm>
              <a:off x="5348808" y="5153989"/>
              <a:ext cx="544484" cy="4750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159" name="Line">
              <a:extLst>
                <a:ext uri="{FF2B5EF4-FFF2-40B4-BE49-F238E27FC236}">
                  <a16:creationId xmlns:a16="http://schemas.microsoft.com/office/drawing/2014/main" id="{29702B95-FFB3-B496-923E-FBCA3CDDC02C}"/>
                </a:ext>
              </a:extLst>
            </p:cNvPr>
            <p:cNvCxnSpPr>
              <a:cxnSpLocks/>
            </p:cNvCxnSpPr>
            <p:nvPr/>
          </p:nvCxnSpPr>
          <p:spPr>
            <a:xfrm>
              <a:off x="5348877" y="5154892"/>
              <a:ext cx="0" cy="47502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Line">
              <a:extLst>
                <a:ext uri="{FF2B5EF4-FFF2-40B4-BE49-F238E27FC236}">
                  <a16:creationId xmlns:a16="http://schemas.microsoft.com/office/drawing/2014/main" id="{9A8C26D6-55C4-41A9-4CB9-933FE7821545}"/>
                </a:ext>
              </a:extLst>
            </p:cNvPr>
            <p:cNvCxnSpPr>
              <a:cxnSpLocks/>
            </p:cNvCxnSpPr>
            <p:nvPr/>
          </p:nvCxnSpPr>
          <p:spPr>
            <a:xfrm>
              <a:off x="5896648" y="5154892"/>
              <a:ext cx="0" cy="47502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Text 3">
              <a:extLst>
                <a:ext uri="{FF2B5EF4-FFF2-40B4-BE49-F238E27FC236}">
                  <a16:creationId xmlns:a16="http://schemas.microsoft.com/office/drawing/2014/main" id="{A8B03EFF-C26B-6C12-01C0-A1F87C422EF2}"/>
                </a:ext>
              </a:extLst>
            </p:cNvPr>
            <p:cNvSpPr txBox="1"/>
            <p:nvPr/>
          </p:nvSpPr>
          <p:spPr>
            <a:xfrm>
              <a:off x="5417062" y="5214592"/>
              <a:ext cx="4447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600" b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10</a:t>
              </a:r>
            </a:p>
          </p:txBody>
        </p:sp>
      </p:grpSp>
      <p:grpSp>
        <p:nvGrpSpPr>
          <p:cNvPr id="162" name="Answer 4">
            <a:extLst>
              <a:ext uri="{FF2B5EF4-FFF2-40B4-BE49-F238E27FC236}">
                <a16:creationId xmlns:a16="http://schemas.microsoft.com/office/drawing/2014/main" id="{BE814052-3946-61CB-3045-66BD82FA04AD}"/>
              </a:ext>
            </a:extLst>
          </p:cNvPr>
          <p:cNvGrpSpPr/>
          <p:nvPr/>
        </p:nvGrpSpPr>
        <p:grpSpPr>
          <a:xfrm>
            <a:off x="6228520" y="3510207"/>
            <a:ext cx="2663506" cy="503601"/>
            <a:chOff x="6228520" y="3510207"/>
            <a:chExt cx="2663506" cy="503601"/>
          </a:xfrm>
        </p:grpSpPr>
        <p:sp>
          <p:nvSpPr>
            <p:cNvPr id="163" name="Answer Text 4">
              <a:extLst>
                <a:ext uri="{FF2B5EF4-FFF2-40B4-BE49-F238E27FC236}">
                  <a16:creationId xmlns:a16="http://schemas.microsoft.com/office/drawing/2014/main" id="{18163E7B-1A5F-FDA9-B033-0D7C4FC2B9FD}"/>
                </a:ext>
              </a:extLst>
            </p:cNvPr>
            <p:cNvSpPr/>
            <p:nvPr/>
          </p:nvSpPr>
          <p:spPr>
            <a:xfrm>
              <a:off x="6228520" y="3510207"/>
              <a:ext cx="2663506" cy="503601"/>
            </a:xfrm>
            <a:prstGeom prst="rect">
              <a:avLst/>
            </a:prstGeom>
            <a:gradFill flip="none" rotWithShape="1">
              <a:gsLst>
                <a:gs pos="0">
                  <a:srgbClr val="002060"/>
                </a:gs>
                <a:gs pos="92000">
                  <a:schemeClr val="accent1">
                    <a:lumMod val="97000"/>
                    <a:lumOff val="3000"/>
                  </a:schemeClr>
                </a:gs>
              </a:gsLst>
              <a:lin ang="16200000" scaled="0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de-DE" sz="1600" b="1" dirty="0">
                  <a:latin typeface="Poppins" pitchFamily="2" charset="77"/>
                  <a:cs typeface="Poppins" pitchFamily="2" charset="77"/>
                </a:rPr>
                <a:t>Answer 4</a:t>
              </a:r>
              <a:endParaRPr lang="de-AT" sz="1600" b="1" dirty="0"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164" name="Square">
              <a:extLst>
                <a:ext uri="{FF2B5EF4-FFF2-40B4-BE49-F238E27FC236}">
                  <a16:creationId xmlns:a16="http://schemas.microsoft.com/office/drawing/2014/main" id="{6FC355A5-BD85-E282-47AC-A27AC156454F}"/>
                </a:ext>
              </a:extLst>
            </p:cNvPr>
            <p:cNvSpPr/>
            <p:nvPr/>
          </p:nvSpPr>
          <p:spPr>
            <a:xfrm>
              <a:off x="8333204" y="3530677"/>
              <a:ext cx="544484" cy="46746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165" name="Line">
              <a:extLst>
                <a:ext uri="{FF2B5EF4-FFF2-40B4-BE49-F238E27FC236}">
                  <a16:creationId xmlns:a16="http://schemas.microsoft.com/office/drawing/2014/main" id="{3D1B8DFD-83A3-BAA7-D140-3EBA8BD25765}"/>
                </a:ext>
              </a:extLst>
            </p:cNvPr>
            <p:cNvCxnSpPr>
              <a:cxnSpLocks/>
            </p:cNvCxnSpPr>
            <p:nvPr/>
          </p:nvCxnSpPr>
          <p:spPr>
            <a:xfrm>
              <a:off x="8335356" y="3523118"/>
              <a:ext cx="0" cy="47502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Line">
              <a:extLst>
                <a:ext uri="{FF2B5EF4-FFF2-40B4-BE49-F238E27FC236}">
                  <a16:creationId xmlns:a16="http://schemas.microsoft.com/office/drawing/2014/main" id="{2FBAA276-7E85-2618-2CF5-993C00EED213}"/>
                </a:ext>
              </a:extLst>
            </p:cNvPr>
            <p:cNvCxnSpPr>
              <a:cxnSpLocks/>
            </p:cNvCxnSpPr>
            <p:nvPr/>
          </p:nvCxnSpPr>
          <p:spPr>
            <a:xfrm>
              <a:off x="8878273" y="3523118"/>
              <a:ext cx="0" cy="47502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Text 4">
              <a:extLst>
                <a:ext uri="{FF2B5EF4-FFF2-40B4-BE49-F238E27FC236}">
                  <a16:creationId xmlns:a16="http://schemas.microsoft.com/office/drawing/2014/main" id="{808518B4-5AAE-253C-D412-82FA1D38F2F8}"/>
                </a:ext>
              </a:extLst>
            </p:cNvPr>
            <p:cNvSpPr txBox="1"/>
            <p:nvPr/>
          </p:nvSpPr>
          <p:spPr>
            <a:xfrm>
              <a:off x="8381025" y="3583649"/>
              <a:ext cx="5109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600" b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5</a:t>
              </a:r>
            </a:p>
          </p:txBody>
        </p:sp>
      </p:grpSp>
      <p:grpSp>
        <p:nvGrpSpPr>
          <p:cNvPr id="168" name="Answer 5">
            <a:extLst>
              <a:ext uri="{FF2B5EF4-FFF2-40B4-BE49-F238E27FC236}">
                <a16:creationId xmlns:a16="http://schemas.microsoft.com/office/drawing/2014/main" id="{199284DE-6C9B-6689-B612-C27BF57823D5}"/>
              </a:ext>
            </a:extLst>
          </p:cNvPr>
          <p:cNvGrpSpPr/>
          <p:nvPr/>
        </p:nvGrpSpPr>
        <p:grpSpPr>
          <a:xfrm>
            <a:off x="6228520" y="4324413"/>
            <a:ext cx="2663506" cy="503601"/>
            <a:chOff x="6228520" y="4324413"/>
            <a:chExt cx="2663506" cy="503601"/>
          </a:xfrm>
        </p:grpSpPr>
        <p:sp>
          <p:nvSpPr>
            <p:cNvPr id="169" name="Answer Text 5">
              <a:extLst>
                <a:ext uri="{FF2B5EF4-FFF2-40B4-BE49-F238E27FC236}">
                  <a16:creationId xmlns:a16="http://schemas.microsoft.com/office/drawing/2014/main" id="{F8F9B268-FABB-B215-4610-E254C17138A2}"/>
                </a:ext>
              </a:extLst>
            </p:cNvPr>
            <p:cNvSpPr/>
            <p:nvPr/>
          </p:nvSpPr>
          <p:spPr>
            <a:xfrm>
              <a:off x="6228520" y="4324413"/>
              <a:ext cx="2663506" cy="503601"/>
            </a:xfrm>
            <a:prstGeom prst="rect">
              <a:avLst/>
            </a:prstGeom>
            <a:gradFill flip="none" rotWithShape="1">
              <a:gsLst>
                <a:gs pos="0">
                  <a:srgbClr val="002060"/>
                </a:gs>
                <a:gs pos="92000">
                  <a:schemeClr val="accent1">
                    <a:lumMod val="97000"/>
                    <a:lumOff val="3000"/>
                  </a:schemeClr>
                </a:gs>
              </a:gsLst>
              <a:lin ang="16200000" scaled="0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de-DE" sz="1600" b="1" dirty="0">
                  <a:latin typeface="Poppins" pitchFamily="2" charset="77"/>
                  <a:cs typeface="Poppins" pitchFamily="2" charset="77"/>
                </a:rPr>
                <a:t>Answer 5</a:t>
              </a:r>
              <a:endParaRPr lang="de-AT" sz="1600" b="1" dirty="0"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170" name="Square">
              <a:extLst>
                <a:ext uri="{FF2B5EF4-FFF2-40B4-BE49-F238E27FC236}">
                  <a16:creationId xmlns:a16="http://schemas.microsoft.com/office/drawing/2014/main" id="{6A508A49-F42A-5FE7-1D2B-90A27AE392B9}"/>
                </a:ext>
              </a:extLst>
            </p:cNvPr>
            <p:cNvSpPr/>
            <p:nvPr/>
          </p:nvSpPr>
          <p:spPr>
            <a:xfrm>
              <a:off x="8333204" y="4343341"/>
              <a:ext cx="544484" cy="46885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171" name="Line">
              <a:extLst>
                <a:ext uri="{FF2B5EF4-FFF2-40B4-BE49-F238E27FC236}">
                  <a16:creationId xmlns:a16="http://schemas.microsoft.com/office/drawing/2014/main" id="{BE4B017A-7E28-91BA-4437-FFE8350FF8FC}"/>
                </a:ext>
              </a:extLst>
            </p:cNvPr>
            <p:cNvCxnSpPr>
              <a:cxnSpLocks/>
            </p:cNvCxnSpPr>
            <p:nvPr/>
          </p:nvCxnSpPr>
          <p:spPr>
            <a:xfrm>
              <a:off x="8335356" y="4338012"/>
              <a:ext cx="0" cy="47502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Line">
              <a:extLst>
                <a:ext uri="{FF2B5EF4-FFF2-40B4-BE49-F238E27FC236}">
                  <a16:creationId xmlns:a16="http://schemas.microsoft.com/office/drawing/2014/main" id="{D70A4437-9087-0A4A-463B-EBAEC3E217B0}"/>
                </a:ext>
              </a:extLst>
            </p:cNvPr>
            <p:cNvCxnSpPr>
              <a:cxnSpLocks/>
            </p:cNvCxnSpPr>
            <p:nvPr/>
          </p:nvCxnSpPr>
          <p:spPr>
            <a:xfrm>
              <a:off x="8875352" y="4337324"/>
              <a:ext cx="0" cy="47502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ext 5">
              <a:extLst>
                <a:ext uri="{FF2B5EF4-FFF2-40B4-BE49-F238E27FC236}">
                  <a16:creationId xmlns:a16="http://schemas.microsoft.com/office/drawing/2014/main" id="{BC296723-5778-752B-CEE3-71347927FEEF}"/>
                </a:ext>
              </a:extLst>
            </p:cNvPr>
            <p:cNvSpPr txBox="1"/>
            <p:nvPr/>
          </p:nvSpPr>
          <p:spPr>
            <a:xfrm>
              <a:off x="8381026" y="4402439"/>
              <a:ext cx="4447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600" b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3</a:t>
              </a:r>
            </a:p>
          </p:txBody>
        </p:sp>
      </p:grpSp>
      <p:grpSp>
        <p:nvGrpSpPr>
          <p:cNvPr id="174" name="Answer 6">
            <a:extLst>
              <a:ext uri="{FF2B5EF4-FFF2-40B4-BE49-F238E27FC236}">
                <a16:creationId xmlns:a16="http://schemas.microsoft.com/office/drawing/2014/main" id="{E511712D-1148-2FA1-EB60-F9CAD7E3C43D}"/>
              </a:ext>
            </a:extLst>
          </p:cNvPr>
          <p:cNvGrpSpPr/>
          <p:nvPr/>
        </p:nvGrpSpPr>
        <p:grpSpPr>
          <a:xfrm>
            <a:off x="6209238" y="5139211"/>
            <a:ext cx="2716268" cy="503601"/>
            <a:chOff x="6209238" y="5139211"/>
            <a:chExt cx="2716268" cy="503601"/>
          </a:xfrm>
        </p:grpSpPr>
        <p:sp>
          <p:nvSpPr>
            <p:cNvPr id="175" name="Answer Text 6">
              <a:extLst>
                <a:ext uri="{FF2B5EF4-FFF2-40B4-BE49-F238E27FC236}">
                  <a16:creationId xmlns:a16="http://schemas.microsoft.com/office/drawing/2014/main" id="{F2FC7853-B89A-45C5-90C2-AE888380877F}"/>
                </a:ext>
              </a:extLst>
            </p:cNvPr>
            <p:cNvSpPr/>
            <p:nvPr/>
          </p:nvSpPr>
          <p:spPr>
            <a:xfrm>
              <a:off x="6209238" y="5139211"/>
              <a:ext cx="2663506" cy="503601"/>
            </a:xfrm>
            <a:prstGeom prst="rect">
              <a:avLst/>
            </a:prstGeom>
            <a:gradFill flip="none" rotWithShape="1">
              <a:gsLst>
                <a:gs pos="0">
                  <a:srgbClr val="002060"/>
                </a:gs>
                <a:gs pos="92000">
                  <a:schemeClr val="accent1">
                    <a:lumMod val="97000"/>
                    <a:lumOff val="3000"/>
                  </a:schemeClr>
                </a:gs>
              </a:gsLst>
              <a:lin ang="16200000" scaled="0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de-DE" sz="1600" b="1" dirty="0">
                  <a:latin typeface="Poppins" pitchFamily="2" charset="77"/>
                  <a:cs typeface="Poppins" pitchFamily="2" charset="77"/>
                </a:rPr>
                <a:t>Answer 6</a:t>
              </a:r>
            </a:p>
          </p:txBody>
        </p:sp>
        <p:sp>
          <p:nvSpPr>
            <p:cNvPr id="176" name="Square">
              <a:extLst>
                <a:ext uri="{FF2B5EF4-FFF2-40B4-BE49-F238E27FC236}">
                  <a16:creationId xmlns:a16="http://schemas.microsoft.com/office/drawing/2014/main" id="{5CE60A13-3CB9-1F0F-481F-EA422A88B0D1}"/>
                </a:ext>
              </a:extLst>
            </p:cNvPr>
            <p:cNvSpPr/>
            <p:nvPr/>
          </p:nvSpPr>
          <p:spPr>
            <a:xfrm>
              <a:off x="8313922" y="5153989"/>
              <a:ext cx="544484" cy="47534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177" name="Line">
              <a:extLst>
                <a:ext uri="{FF2B5EF4-FFF2-40B4-BE49-F238E27FC236}">
                  <a16:creationId xmlns:a16="http://schemas.microsoft.com/office/drawing/2014/main" id="{D562516F-8DA1-19C4-A066-5B727852A5CC}"/>
                </a:ext>
              </a:extLst>
            </p:cNvPr>
            <p:cNvCxnSpPr>
              <a:cxnSpLocks/>
            </p:cNvCxnSpPr>
            <p:nvPr/>
          </p:nvCxnSpPr>
          <p:spPr>
            <a:xfrm>
              <a:off x="8316074" y="5154893"/>
              <a:ext cx="0" cy="47502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Line">
              <a:extLst>
                <a:ext uri="{FF2B5EF4-FFF2-40B4-BE49-F238E27FC236}">
                  <a16:creationId xmlns:a16="http://schemas.microsoft.com/office/drawing/2014/main" id="{236FB937-CB1F-5ACC-4E3C-28CECDD83C5F}"/>
                </a:ext>
              </a:extLst>
            </p:cNvPr>
            <p:cNvCxnSpPr>
              <a:cxnSpLocks/>
            </p:cNvCxnSpPr>
            <p:nvPr/>
          </p:nvCxnSpPr>
          <p:spPr>
            <a:xfrm>
              <a:off x="8861763" y="5154893"/>
              <a:ext cx="0" cy="47502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Text 6">
              <a:extLst>
                <a:ext uri="{FF2B5EF4-FFF2-40B4-BE49-F238E27FC236}">
                  <a16:creationId xmlns:a16="http://schemas.microsoft.com/office/drawing/2014/main" id="{9774E7F1-8698-1465-9457-EE3A4A2B665C}"/>
                </a:ext>
              </a:extLst>
            </p:cNvPr>
            <p:cNvSpPr txBox="1"/>
            <p:nvPr/>
          </p:nvSpPr>
          <p:spPr>
            <a:xfrm>
              <a:off x="8381025" y="5214592"/>
              <a:ext cx="5444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600" b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2</a:t>
              </a:r>
            </a:p>
          </p:txBody>
        </p:sp>
      </p:grpSp>
      <p:pic>
        <p:nvPicPr>
          <p:cNvPr id="3" name="btnInknoeActivityCp2">
            <a:extLst>
              <a:ext uri="{FF2B5EF4-FFF2-40B4-BE49-F238E27FC236}">
                <a16:creationId xmlns:a16="http://schemas.microsoft.com/office/drawing/2014/main" id="{37CF6AF7-7CE8-143D-9BED-1D36F5B45EC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r:link="rId12"/>
          <a:stretch>
            <a:fillRect/>
          </a:stretch>
        </p:blipFill>
        <p:spPr>
          <a:xfrm>
            <a:off x="9508690" y="5262638"/>
            <a:ext cx="2222048" cy="5810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AAE76F9-836C-7730-5AB8-1B3EE308CD8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263406" y="3523118"/>
            <a:ext cx="2663506" cy="51456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59B13D-369E-1D22-F905-CEAADB0D32E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51219" y="4319637"/>
            <a:ext cx="2663506" cy="51456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2FEBD2-660B-5C79-323E-B8D93E434B3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6628" y="5136456"/>
            <a:ext cx="2663506" cy="51456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62A2A5-CDB3-2B2D-EFAE-E60DF1310F3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220379" y="3510581"/>
            <a:ext cx="2663506" cy="51456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4FC9E9-8942-8A07-F6AF-8E05EDAD2D6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208192" y="4307100"/>
            <a:ext cx="2663506" cy="51456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0DB845-FAEB-E2D4-D857-90EFEC02709A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163601" y="5123919"/>
            <a:ext cx="2663506" cy="51456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559AE7-31A7-3DC7-1630-76740E8D8146}"/>
              </a:ext>
            </a:extLst>
          </p:cNvPr>
          <p:cNvSpPr txBox="1"/>
          <p:nvPr/>
        </p:nvSpPr>
        <p:spPr>
          <a:xfrm>
            <a:off x="810517" y="3349952"/>
            <a:ext cx="1604157" cy="6924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Drag to reveal</a:t>
            </a:r>
          </a:p>
          <a:p>
            <a:r>
              <a:rPr lang="en-US" sz="13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answers in Slide Show mode</a:t>
            </a:r>
            <a:endParaRPr lang="en-MY" sz="13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3D55E4D3-25A3-11C0-F8EA-8D91D3E4CC9F}"/>
              </a:ext>
            </a:extLst>
          </p:cNvPr>
          <p:cNvSpPr/>
          <p:nvPr/>
        </p:nvSpPr>
        <p:spPr>
          <a:xfrm>
            <a:off x="2509180" y="3593228"/>
            <a:ext cx="426810" cy="308589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70363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2f0b9a6f032445f6746d42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ad02f037-e180-4e2f-bad0-58e9b30cf811&quot;,&quot;location&quot;:{&quot;IsEmpty&quot;:false,&quot;X&quot;:123.178894,&quot;Y&quot;:197.406143}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0b899175-90f7-4950-a81e-db064370a3e4&quot;,&quot;location&quot;:{&quot;IsEmpty&quot;:false,&quot;X&quot;:123.178894,&quot;Y&quot;:303.5114}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541afc76-cb52-4d35-af0e-363a6d8eb5d3&quot;,&quot;location&quot;:{&quot;IsEmpty&quot;:false,&quot;X&quot;:121.915749,&quot;Y&quot;:407.0904}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10793afb-d677-4012-a3c8-f0712ae78e01&quot;,&quot;location&quot;:{&quot;IsEmpty&quot;:false,&quot;X&quot;:499.5999,&quot;Y&quot;:198.669373}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436c783b-a69f-48bb-a48f-63c2359bfeca&quot;,&quot;location&quot;:{&quot;IsEmpty&quot;:false,&quot;X&quot;:499.5999,&quot;Y&quot;:304.774658}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5764d372-1e9a-4fda-9539-c54b12d14e52&quot;,&quot;location&quot;:{&quot;IsEmpty&quot;:false,&quot;X&quot;:498.336761,&quot;Y&quot;:408.3536}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WordCloud&quot;,&quot;ActivityType&quot;:2,&quot;Width&quot;:0.0,&quot;Height&quot;:0.0,&quot;Graphics&quot;:null,&quot;ActivityBase&quot;:{&quot;$type&quot;:&quot;ClassPoint2.Core.DTO.Activities.WordCloudActivity, ClassPoint2.Core&quot;,&quot;numOfSubmissionsAllowed&quot;:1,&quot;activityId&quot;:null,&quot;activityType&quot;:&quot;Word Cloud&quot;,&quot;countdown&quot;:0,&quot;StartWithSlide&quot;:false,&quot;CanMinimize&quot;:false,&quot;CanCountDown&quot;:false},&quot;IsLocked&quot;:false,&quot;IsMappedFromCp1&quot;:false,&quot;IsQuizMode&quot;:false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2f0b9a6f032445f6746d42b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ad02f037-e180-4e2f-bad0-58e9b30cf811&quot;,&quot;location&quot;:{&quot;IsEmpty&quot;:false,&quot;X&quot;:123.178894,&quot;Y&quot;:197.406143}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0b899175-90f7-4950-a81e-db064370a3e4&quot;,&quot;location&quot;:{&quot;IsEmpty&quot;:false,&quot;X&quot;:123.178894,&quot;Y&quot;:303.5114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WordCloud&quot;,&quot;ActivityType&quot;:2,&quot;Width&quot;:0.0,&quot;Height&quot;:0.0,&quot;Graphics&quot;:null,&quot;ActivityBase&quot;:{&quot;$type&quot;:&quot;ClassPoint2.Core.DTO.Activities.WordCloudActivity, ClassPoint2.Core&quot;,&quot;numOfSubmissionsAllowed&quot;:1,&quot;activityId&quot;:null,&quot;activityType&quot;:&quot;Word Cloud&quot;,&quot;countdown&quot;:0,&quot;StartWithSlide&quot;:false,&quot;CanMinimize&quot;:false,&quot;CanCountDown&quot;:false},&quot;IsLocked&quot;:false,&quot;IsMappedFromCp1&quot;:false,&quot;IsQuizMode&quot;:false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541afc76-cb52-4d35-af0e-363a6d8eb5d3&quot;,&quot;location&quot;:{&quot;IsEmpty&quot;:false,&quot;X&quot;:121.915749,&quot;Y&quot;:407.0904}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10793afb-d677-4012-a3c8-f0712ae78e01&quot;,&quot;location&quot;:{&quot;IsEmpty&quot;:false,&quot;X&quot;:499.5999,&quot;Y&quot;:198.669373}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436c783b-a69f-48bb-a48f-63c2359bfeca&quot;,&quot;location&quot;:{&quot;IsEmpty&quot;:false,&quot;X&quot;:499.5999,&quot;Y&quot;:304.774658}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5764d372-1e9a-4fda-9539-c54b12d14e52&quot;,&quot;location&quot;:{&quot;IsEmpty&quot;:false,&quot;X&quot;:498.336761,&quot;Y&quot;:408.3536}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WordCloud&quot;,&quot;ActivityType&quot;:2,&quot;Width&quot;:0.0,&quot;Height&quot;:0.0,&quot;Graphics&quot;:null,&quot;ActivityBase&quot;:{&quot;$type&quot;:&quot;ClassPoint2.Core.DTO.Activities.WordCloudActivity, ClassPoint2.Core&quot;,&quot;numOfSubmissionsAllowed&quot;:1,&quot;activityId&quot;:null,&quot;activityType&quot;:&quot;Word Cloud&quot;,&quot;countdown&quot;:0,&quot;StartWithSlide&quot;:false,&quot;CanMinimize&quot;:false,&quot;CanCountDown&quot;:false},&quot;IsLocked&quot;:false,&quot;IsMappedFromCp1&quot;:false,&quot;IsQuizMode&quot;:false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2f0b9a6f032445f6746d42b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ad02f037-e180-4e2f-bad0-58e9b30cf811&quot;,&quot;location&quot;:{&quot;IsEmpty&quot;:false,&quot;X&quot;:123.178894,&quot;Y&quot;:197.406143}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0b899175-90f7-4950-a81e-db064370a3e4&quot;,&quot;location&quot;:{&quot;IsEmpty&quot;:false,&quot;X&quot;:123.178894,&quot;Y&quot;:303.5114}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541afc76-cb52-4d35-af0e-363a6d8eb5d3&quot;,&quot;location&quot;:{&quot;IsEmpty&quot;:false,&quot;X&quot;:121.915749,&quot;Y&quot;:407.0904}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10793afb-d677-4012-a3c8-f0712ae78e01&quot;,&quot;location&quot;:{&quot;IsEmpty&quot;:false,&quot;X&quot;:499.5999,&quot;Y&quot;:198.669373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990f481e-43b0-4c4b-80ed-50192a10fe8b&quot;,&quot;location&quot;:{&quot;IsEmpty&quot;:false,&quot;X&quot;:256.9611,&quot;Y&quot;:277.410858}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436c783b-a69f-48bb-a48f-63c2359bfeca&quot;,&quot;location&quot;:{&quot;IsEmpty&quot;:false,&quot;X&quot;:499.5999,&quot;Y&quot;:304.774658}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5764d372-1e9a-4fda-9539-c54b12d14e52&quot;,&quot;location&quot;:{&quot;IsEmpty&quot;:false,&quot;X&quot;:498.336761,&quot;Y&quot;:408.3536}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WordCloud&quot;,&quot;ActivityType&quot;:2,&quot;Width&quot;:0.0,&quot;Height&quot;:0.0,&quot;Graphics&quot;:null,&quot;ActivityBase&quot;:{&quot;$type&quot;:&quot;ClassPoint2.Core.DTO.Activities.WordCloudActivity, ClassPoint2.Core&quot;,&quot;numOfSubmissionsAllowed&quot;:1,&quot;activityId&quot;:null,&quot;activityType&quot;:&quot;Word Cloud&quot;,&quot;countdown&quot;:0,&quot;StartWithSlide&quot;:false,&quot;CanMinimize&quot;:false,&quot;CanCountDown&quot;:false},&quot;IsLocked&quot;:false,&quot;IsMappedFromCp1&quot;:false,&quot;IsQuizMode&quot;:false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2f0b9a6f032445f6746d42b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ad02f037-e180-4e2f-bad0-58e9b30cf811&quot;,&quot;location&quot;:{&quot;IsEmpty&quot;:false,&quot;X&quot;:123.178894,&quot;Y&quot;:197.406143}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0b899175-90f7-4950-a81e-db064370a3e4&quot;,&quot;location&quot;:{&quot;IsEmpty&quot;:false,&quot;X&quot;:123.178894,&quot;Y&quot;:303.5114}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541afc76-cb52-4d35-af0e-363a6d8eb5d3&quot;,&quot;location&quot;:{&quot;IsEmpty&quot;:false,&quot;X&quot;:121.915749,&quot;Y&quot;:407.0904}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10793afb-d677-4012-a3c8-f0712ae78e01&quot;,&quot;location&quot;:{&quot;IsEmpty&quot;:false,&quot;X&quot;:499.5999,&quot;Y&quot;:198.669373}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436c783b-a69f-48bb-a48f-63c2359bfeca&quot;,&quot;location&quot;:{&quot;IsEmpty&quot;:false,&quot;X&quot;:499.5999,&quot;Y&quot;:304.774658}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5764d372-1e9a-4fda-9539-c54b12d14e52&quot;,&quot;location&quot;:{&quot;IsEmpty&quot;:false,&quot;X&quot;:498.336761,&quot;Y&quot;:408.3536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632054c6-48ab-407a-91d2-11ec43d676b7&quot;,&quot;location&quot;:{&quot;IsEmpty&quot;:false,&quot;X&quot;:256.0015,&quot;Y&quot;:340.1289}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WordCloud&quot;,&quot;ActivityType&quot;:2,&quot;Width&quot;:0.0,&quot;Height&quot;:0.0,&quot;Graphics&quot;:null,&quot;ActivityBase&quot;:{&quot;$type&quot;:&quot;ClassPoint2.Core.DTO.Activities.WordCloudActivity, ClassPoint2.Core&quot;,&quot;numOfSubmissionsAllowed&quot;:1,&quot;activityId&quot;:null,&quot;activityType&quot;:&quot;Word Cloud&quot;,&quot;countdown&quot;:0,&quot;StartWithSlide&quot;:false,&quot;CanMinimize&quot;:false,&quot;CanCountDown&quot;:false},&quot;IsLocked&quot;:false,&quot;IsMappedFromCp1&quot;:false,&quot;IsQuizMode&quot;:false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2f0b9a6f032445f6746d42b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dab15c32-42c1-4215-9295-4c021e67dfae&quot;,&quot;location&quot;:{&quot;IsEmpty&quot;:false,&quot;X&quot;:123.178894,&quot;Y&quot;:197.406143}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33d652f8-cc71-4136-bf0d-20b885f6435c&quot;,&quot;location&quot;:{&quot;IsEmpty&quot;:false,&quot;X&quot;:123.178894,&quot;Y&quot;:303.5114}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e1c931f7-a137-49cf-8d57-2f15c3bb0386&quot;,&quot;location&quot;:{&quot;IsEmpty&quot;:false,&quot;X&quot;:121.915749,&quot;Y&quot;:407.0904}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1602fc67-7fb4-4cc6-a562-3abb8ad1bf52&quot;,&quot;location&quot;:{&quot;IsEmpty&quot;:false,&quot;X&quot;:499.5999,&quot;Y&quot;:198.669373}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b8ba1b8d-fea4-43c9-9e7f-c6d3e93922d5&quot;,&quot;location&quot;:{&quot;IsEmpty&quot;:false,&quot;X&quot;:499.5999,&quot;Y&quot;:304.774658}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f593595b-cb4a-4f87-b2a4-a7c29675ef57&quot;,&quot;location&quot;:{&quot;IsEmpty&quot;:false,&quot;X&quot;:498.336761,&quot;Y&quot;:408.3536}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WordCloud&quot;,&quot;ActivityType&quot;:2,&quot;Width&quot;:0.0,&quot;Height&quot;:0.0,&quot;Graphics&quot;:null,&quot;ActivityBase&quot;:{&quot;$type&quot;:&quot;ClassPoint2.Core.DTO.Activities.WordCloudActivity, ClassPoint2.Core&quot;,&quot;numOfSubmissionsAllowed&quot;:1,&quot;activityId&quot;:null,&quot;activityType&quot;:&quot;Word Cloud&quot;,&quot;countdown&quot;:0,&quot;StartWithSlide&quot;:false,&quot;CanMinimize&quot;:false,&quot;CanCountDown&quot;:false},&quot;IsLocked&quot;:false,&quot;IsMappedFromCp1&quot;:false,&quot;IsQuizMode&quot;:false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2f0b9a6f032445f6746d42b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93e734da-e247-4695-87ca-d127a79a4259&quot;,&quot;location&quot;:{&quot;IsEmpty&quot;:false,&quot;X&quot;:252.490387,&quot;Y&quot;:404.445343}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dab15c32-42c1-4215-9295-4c021e67dfae&quot;,&quot;location&quot;:{&quot;IsEmpty&quot;:false,&quot;X&quot;:123.178894,&quot;Y&quot;:197.406143}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33d652f8-cc71-4136-bf0d-20b885f6435c&quot;,&quot;location&quot;:{&quot;IsEmpty&quot;:false,&quot;X&quot;:123.178894,&quot;Y&quot;:303.5114}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e1c931f7-a137-49cf-8d57-2f15c3bb0386&quot;,&quot;location&quot;:{&quot;IsEmpty&quot;:false,&quot;X&quot;:121.915749,&quot;Y&quot;:407.0904}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1602fc67-7fb4-4cc6-a562-3abb8ad1bf52&quot;,&quot;location&quot;:{&quot;IsEmpty&quot;:false,&quot;X&quot;:499.5999,&quot;Y&quot;:198.669373}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b8ba1b8d-fea4-43c9-9e7f-c6d3e93922d5&quot;,&quot;location&quot;:{&quot;IsEmpty&quot;:false,&quot;X&quot;:499.5999,&quot;Y&quot;:304.774658}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f593595b-cb4a-4f87-b2a4-a7c29675ef57&quot;,&quot;location&quot;:{&quot;IsEmpty&quot;:false,&quot;X&quot;:498.336761,&quot;Y&quot;:408.3536}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WordCloud&quot;,&quot;ActivityType&quot;:2,&quot;Width&quot;:0.0,&quot;Height&quot;:0.0,&quot;Graphics&quot;:null,&quot;ActivityBase&quot;:{&quot;$type&quot;:&quot;ClassPoint2.Core.DTO.Activities.WordCloudActivity, ClassPoint2.Core&quot;,&quot;numOfSubmissionsAllowed&quot;:1,&quot;activityId&quot;:null,&quot;activityType&quot;:&quot;Word Cloud&quot;,&quot;countdown&quot;:0,&quot;StartWithSlide&quot;:false,&quot;CanMinimize&quot;:false,&quot;CanCountDown&quot;:false},&quot;IsLocked&quot;:false,&quot;IsMappedFromCp1&quot;:false,&quot;IsQuizMode&quot;:false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2f0b9a6f032445f6746d42b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2f0b9a6f032445f6746d42b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2f0b9a6f032445f6746d42b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e865a6dd-ab15-49b6-a433-e32f8dffa05e&quot;,&quot;location&quot;:{&quot;IsEmpty&quot;:false,&quot;X&quot;:489.7936,&quot;Y&quot;:276.4237}}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2f0b9a6f032445f6746d42b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2f0b9a6f032445f6746d42b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2f0b9a6f032445f6746d42b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2f0b9a6f032445f6746d42b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3cfc0838-3d07-4338-88f2-b5f551dd0941&quot;,&quot;location&quot;:{&quot;IsEmpty&quot;:false,&quot;X&quot;:488.834,&quot;Y&quot;:339.141724}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c63a0188-b86a-4609-8c17-e41a08f9d5c3&quot;,&quot;location&quot;:{&quot;IsEmpty&quot;:false,&quot;X&quot;:485.3229,&quot;Y&quot;:403.4582}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2f0b9a6f032445f6746d42b"/>
</p:tagLst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968</Words>
  <Application>Microsoft Office PowerPoint</Application>
  <PresentationFormat>Widescreen</PresentationFormat>
  <Paragraphs>329</Paragraphs>
  <Slides>32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Poppins</vt:lpstr>
      <vt:lpstr>Poppins Bold</vt:lpstr>
      <vt:lpstr>Office Theme 2013 - 2022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Zhun Yee Chew</dc:creator>
  <cp:lastModifiedBy>Zhun Yee Chew</cp:lastModifiedBy>
  <cp:revision>20</cp:revision>
  <dcterms:created xsi:type="dcterms:W3CDTF">2023-08-21T11:15:00Z</dcterms:created>
  <dcterms:modified xsi:type="dcterms:W3CDTF">2023-08-22T11:45:17Z</dcterms:modified>
</cp:coreProperties>
</file>