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9" r:id="rId15"/>
    <p:sldId id="29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ppins" pitchFamily="2" charset="77"/>
      <p:regular r:id="rId22"/>
      <p:bold r:id="rId23"/>
      <p:italic r:id="rId24"/>
      <p:boldItalic r:id="rId25"/>
    </p:embeddedFont>
    <p:embeddedFont>
      <p:font typeface="Poppins Medium" pitchFamily="2" charset="77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7ECDD-7C58-BB40-8595-200267A750D7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4B4C7-815F-C248-82D6-67EC4092E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74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73.tif"/><Relationship Id="rId17" Type="http://schemas.openxmlformats.org/officeDocument/2006/relationships/image" Target="../media/image78.tif"/><Relationship Id="rId2" Type="http://schemas.openxmlformats.org/officeDocument/2006/relationships/image" Target="../media/image71.png"/><Relationship Id="rId16" Type="http://schemas.openxmlformats.org/officeDocument/2006/relationships/image" Target="../media/image7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72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76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79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75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9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3967782"/>
            <a:ext cx="25211097" cy="14296635"/>
          </a:xfrm>
          <a:custGeom>
            <a:avLst/>
            <a:gdLst/>
            <a:ahLst/>
            <a:cxnLst/>
            <a:rect l="l" t="t" r="r" b="b"/>
            <a:pathLst>
              <a:path w="25211097" h="14296635">
                <a:moveTo>
                  <a:pt x="25211097" y="0"/>
                </a:moveTo>
                <a:lnTo>
                  <a:pt x="0" y="0"/>
                </a:lnTo>
                <a:lnTo>
                  <a:pt x="0" y="14296635"/>
                </a:lnTo>
                <a:lnTo>
                  <a:pt x="25211097" y="14296635"/>
                </a:lnTo>
                <a:lnTo>
                  <a:pt x="252110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403" b="-53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39145" y="2383773"/>
            <a:ext cx="7389760" cy="7066458"/>
          </a:xfrm>
          <a:custGeom>
            <a:avLst/>
            <a:gdLst/>
            <a:ahLst/>
            <a:cxnLst/>
            <a:rect l="l" t="t" r="r" b="b"/>
            <a:pathLst>
              <a:path w="7389760" h="7066458">
                <a:moveTo>
                  <a:pt x="0" y="0"/>
                </a:moveTo>
                <a:lnTo>
                  <a:pt x="7389760" y="0"/>
                </a:lnTo>
                <a:lnTo>
                  <a:pt x="7389760" y="7066458"/>
                </a:lnTo>
                <a:lnTo>
                  <a:pt x="0" y="7066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30437" y="1480082"/>
            <a:ext cx="7326836" cy="7326836"/>
          </a:xfrm>
          <a:custGeom>
            <a:avLst/>
            <a:gdLst/>
            <a:ahLst/>
            <a:cxnLst/>
            <a:rect l="l" t="t" r="r" b="b"/>
            <a:pathLst>
              <a:path w="7326836" h="7326836">
                <a:moveTo>
                  <a:pt x="0" y="0"/>
                </a:moveTo>
                <a:lnTo>
                  <a:pt x="7326836" y="0"/>
                </a:lnTo>
                <a:lnTo>
                  <a:pt x="7326836" y="7326836"/>
                </a:lnTo>
                <a:lnTo>
                  <a:pt x="0" y="732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11648" y="4890061"/>
            <a:ext cx="9589370" cy="6358023"/>
            <a:chOff x="0" y="0"/>
            <a:chExt cx="2457180" cy="1629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180" cy="1629180"/>
            </a:xfrm>
            <a:custGeom>
              <a:avLst/>
              <a:gdLst/>
              <a:ahLst/>
              <a:cxnLst/>
              <a:rect l="l" t="t" r="r" b="b"/>
              <a:pathLst>
                <a:path w="2457180" h="1629180">
                  <a:moveTo>
                    <a:pt x="25835" y="0"/>
                  </a:moveTo>
                  <a:lnTo>
                    <a:pt x="2431345" y="0"/>
                  </a:lnTo>
                  <a:cubicBezTo>
                    <a:pt x="2445614" y="0"/>
                    <a:pt x="2457180" y="11567"/>
                    <a:pt x="2457180" y="25835"/>
                  </a:cubicBezTo>
                  <a:lnTo>
                    <a:pt x="2457180" y="1603345"/>
                  </a:lnTo>
                  <a:cubicBezTo>
                    <a:pt x="2457180" y="1610197"/>
                    <a:pt x="2454459" y="1616768"/>
                    <a:pt x="2449613" y="1621613"/>
                  </a:cubicBezTo>
                  <a:cubicBezTo>
                    <a:pt x="2444769" y="1626458"/>
                    <a:pt x="2438197" y="1629180"/>
                    <a:pt x="2431345" y="1629180"/>
                  </a:cubicBezTo>
                  <a:lnTo>
                    <a:pt x="25835" y="1629180"/>
                  </a:lnTo>
                  <a:cubicBezTo>
                    <a:pt x="18983" y="1629180"/>
                    <a:pt x="12412" y="1626458"/>
                    <a:pt x="7567" y="1621613"/>
                  </a:cubicBezTo>
                  <a:cubicBezTo>
                    <a:pt x="2722" y="1616768"/>
                    <a:pt x="0" y="1610197"/>
                    <a:pt x="0" y="1603345"/>
                  </a:cubicBezTo>
                  <a:lnTo>
                    <a:pt x="0" y="25835"/>
                  </a:lnTo>
                  <a:cubicBezTo>
                    <a:pt x="0" y="18983"/>
                    <a:pt x="2722" y="12412"/>
                    <a:pt x="7567" y="7567"/>
                  </a:cubicBezTo>
                  <a:cubicBezTo>
                    <a:pt x="12412" y="2722"/>
                    <a:pt x="18983" y="0"/>
                    <a:pt x="25835" y="0"/>
                  </a:cubicBezTo>
                  <a:close/>
                </a:path>
              </a:pathLst>
            </a:custGeom>
            <a:solidFill>
              <a:srgbClr val="FF4F59"/>
            </a:solidFill>
            <a:ln w="123825" cap="rnd">
              <a:solidFill>
                <a:srgbClr val="552F2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57180" cy="1657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13018" y="4890061"/>
            <a:ext cx="9589370" cy="6358023"/>
            <a:chOff x="0" y="0"/>
            <a:chExt cx="2457180" cy="16291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7180" cy="1629180"/>
            </a:xfrm>
            <a:custGeom>
              <a:avLst/>
              <a:gdLst/>
              <a:ahLst/>
              <a:cxnLst/>
              <a:rect l="l" t="t" r="r" b="b"/>
              <a:pathLst>
                <a:path w="2457180" h="1629180">
                  <a:moveTo>
                    <a:pt x="25835" y="0"/>
                  </a:moveTo>
                  <a:lnTo>
                    <a:pt x="2431345" y="0"/>
                  </a:lnTo>
                  <a:cubicBezTo>
                    <a:pt x="2445614" y="0"/>
                    <a:pt x="2457180" y="11567"/>
                    <a:pt x="2457180" y="25835"/>
                  </a:cubicBezTo>
                  <a:lnTo>
                    <a:pt x="2457180" y="1603345"/>
                  </a:lnTo>
                  <a:cubicBezTo>
                    <a:pt x="2457180" y="1610197"/>
                    <a:pt x="2454459" y="1616768"/>
                    <a:pt x="2449613" y="1621613"/>
                  </a:cubicBezTo>
                  <a:cubicBezTo>
                    <a:pt x="2444769" y="1626458"/>
                    <a:pt x="2438197" y="1629180"/>
                    <a:pt x="2431345" y="1629180"/>
                  </a:cubicBezTo>
                  <a:lnTo>
                    <a:pt x="25835" y="1629180"/>
                  </a:lnTo>
                  <a:cubicBezTo>
                    <a:pt x="18983" y="1629180"/>
                    <a:pt x="12412" y="1626458"/>
                    <a:pt x="7567" y="1621613"/>
                  </a:cubicBezTo>
                  <a:cubicBezTo>
                    <a:pt x="2722" y="1616768"/>
                    <a:pt x="0" y="1610197"/>
                    <a:pt x="0" y="1603345"/>
                  </a:cubicBezTo>
                  <a:lnTo>
                    <a:pt x="0" y="25835"/>
                  </a:lnTo>
                  <a:cubicBezTo>
                    <a:pt x="0" y="18983"/>
                    <a:pt x="2722" y="12412"/>
                    <a:pt x="7567" y="7567"/>
                  </a:cubicBezTo>
                  <a:cubicBezTo>
                    <a:pt x="12412" y="2722"/>
                    <a:pt x="18983" y="0"/>
                    <a:pt x="25835" y="0"/>
                  </a:cubicBezTo>
                  <a:close/>
                </a:path>
              </a:pathLst>
            </a:custGeom>
            <a:solidFill>
              <a:srgbClr val="28A86F"/>
            </a:solidFill>
            <a:ln w="123825" cap="rnd">
              <a:solidFill>
                <a:srgbClr val="552F24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57180" cy="1657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1242199" y="4041975"/>
            <a:ext cx="6017101" cy="7206109"/>
          </a:xfrm>
          <a:custGeom>
            <a:avLst/>
            <a:gdLst/>
            <a:ahLst/>
            <a:cxnLst/>
            <a:rect l="l" t="t" r="r" b="b"/>
            <a:pathLst>
              <a:path w="6017101" h="7206109">
                <a:moveTo>
                  <a:pt x="6017101" y="0"/>
                </a:moveTo>
                <a:lnTo>
                  <a:pt x="0" y="0"/>
                </a:lnTo>
                <a:lnTo>
                  <a:pt x="0" y="7206109"/>
                </a:lnTo>
                <a:lnTo>
                  <a:pt x="6017101" y="7206109"/>
                </a:lnTo>
                <a:lnTo>
                  <a:pt x="60171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4041975"/>
            <a:ext cx="5026261" cy="7206109"/>
          </a:xfrm>
          <a:custGeom>
            <a:avLst/>
            <a:gdLst/>
            <a:ahLst/>
            <a:cxnLst/>
            <a:rect l="l" t="t" r="r" b="b"/>
            <a:pathLst>
              <a:path w="5026261" h="7206109">
                <a:moveTo>
                  <a:pt x="0" y="0"/>
                </a:moveTo>
                <a:lnTo>
                  <a:pt x="5026261" y="0"/>
                </a:lnTo>
                <a:lnTo>
                  <a:pt x="5026261" y="7206109"/>
                </a:lnTo>
                <a:lnTo>
                  <a:pt x="0" y="720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337">
            <a:off x="-1931362" y="472825"/>
            <a:ext cx="11180707" cy="12492410"/>
          </a:xfrm>
          <a:custGeom>
            <a:avLst/>
            <a:gdLst/>
            <a:ahLst/>
            <a:cxnLst/>
            <a:rect l="l" t="t" r="r" b="b"/>
            <a:pathLst>
              <a:path w="11180707" h="12492410">
                <a:moveTo>
                  <a:pt x="0" y="0"/>
                </a:moveTo>
                <a:lnTo>
                  <a:pt x="11180707" y="0"/>
                </a:lnTo>
                <a:lnTo>
                  <a:pt x="11180707" y="12492410"/>
                </a:lnTo>
                <a:lnTo>
                  <a:pt x="0" y="12492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03000" y="-1828833"/>
            <a:ext cx="4797877" cy="5360757"/>
          </a:xfrm>
          <a:custGeom>
            <a:avLst/>
            <a:gdLst/>
            <a:ahLst/>
            <a:cxnLst/>
            <a:rect l="l" t="t" r="r" b="b"/>
            <a:pathLst>
              <a:path w="4797877" h="5360757">
                <a:moveTo>
                  <a:pt x="0" y="0"/>
                </a:moveTo>
                <a:lnTo>
                  <a:pt x="4797877" y="0"/>
                </a:lnTo>
                <a:lnTo>
                  <a:pt x="4797877" y="5360757"/>
                </a:lnTo>
                <a:lnTo>
                  <a:pt x="0" y="536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51620">
            <a:off x="8956595" y="7239103"/>
            <a:ext cx="7311594" cy="7557203"/>
          </a:xfrm>
          <a:custGeom>
            <a:avLst/>
            <a:gdLst/>
            <a:ahLst/>
            <a:cxnLst/>
            <a:rect l="l" t="t" r="r" b="b"/>
            <a:pathLst>
              <a:path w="7311594" h="7557203">
                <a:moveTo>
                  <a:pt x="0" y="0"/>
                </a:moveTo>
                <a:lnTo>
                  <a:pt x="7311594" y="0"/>
                </a:lnTo>
                <a:lnTo>
                  <a:pt x="7311594" y="7557202"/>
                </a:lnTo>
                <a:lnTo>
                  <a:pt x="0" y="755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9214" y="-2593572"/>
            <a:ext cx="5655749" cy="5273986"/>
          </a:xfrm>
          <a:custGeom>
            <a:avLst/>
            <a:gdLst/>
            <a:ahLst/>
            <a:cxnLst/>
            <a:rect l="l" t="t" r="r" b="b"/>
            <a:pathLst>
              <a:path w="5655749" h="5273986">
                <a:moveTo>
                  <a:pt x="0" y="0"/>
                </a:moveTo>
                <a:lnTo>
                  <a:pt x="5655749" y="0"/>
                </a:lnTo>
                <a:lnTo>
                  <a:pt x="5655749" y="5273986"/>
                </a:lnTo>
                <a:lnTo>
                  <a:pt x="0" y="527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97411" y="-2383297"/>
            <a:ext cx="5655749" cy="5273986"/>
          </a:xfrm>
          <a:custGeom>
            <a:avLst/>
            <a:gdLst/>
            <a:ahLst/>
            <a:cxnLst/>
            <a:rect l="l" t="t" r="r" b="b"/>
            <a:pathLst>
              <a:path w="5655749" h="5273986">
                <a:moveTo>
                  <a:pt x="0" y="0"/>
                </a:moveTo>
                <a:lnTo>
                  <a:pt x="5655750" y="0"/>
                </a:lnTo>
                <a:lnTo>
                  <a:pt x="5655750" y="5273986"/>
                </a:lnTo>
                <a:lnTo>
                  <a:pt x="0" y="527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86989" y="7695725"/>
            <a:ext cx="5123106" cy="4471074"/>
          </a:xfrm>
          <a:custGeom>
            <a:avLst/>
            <a:gdLst/>
            <a:ahLst/>
            <a:cxnLst/>
            <a:rect l="l" t="t" r="r" b="b"/>
            <a:pathLst>
              <a:path w="5123106" h="4471074">
                <a:moveTo>
                  <a:pt x="0" y="0"/>
                </a:moveTo>
                <a:lnTo>
                  <a:pt x="5123106" y="0"/>
                </a:lnTo>
                <a:lnTo>
                  <a:pt x="5123106" y="4471074"/>
                </a:lnTo>
                <a:lnTo>
                  <a:pt x="0" y="4471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94803">
            <a:off x="1528937" y="-2116742"/>
            <a:ext cx="6517978" cy="4904778"/>
          </a:xfrm>
          <a:custGeom>
            <a:avLst/>
            <a:gdLst/>
            <a:ahLst/>
            <a:cxnLst/>
            <a:rect l="l" t="t" r="r" b="b"/>
            <a:pathLst>
              <a:path w="6517978" h="4904778">
                <a:moveTo>
                  <a:pt x="0" y="0"/>
                </a:moveTo>
                <a:lnTo>
                  <a:pt x="6517978" y="0"/>
                </a:lnTo>
                <a:lnTo>
                  <a:pt x="6517978" y="4904778"/>
                </a:lnTo>
                <a:lnTo>
                  <a:pt x="0" y="490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56591">
            <a:off x="1667810" y="7583765"/>
            <a:ext cx="5145199" cy="4694994"/>
          </a:xfrm>
          <a:custGeom>
            <a:avLst/>
            <a:gdLst/>
            <a:ahLst/>
            <a:cxnLst/>
            <a:rect l="l" t="t" r="r" b="b"/>
            <a:pathLst>
              <a:path w="5145199" h="4694994">
                <a:moveTo>
                  <a:pt x="0" y="0"/>
                </a:moveTo>
                <a:lnTo>
                  <a:pt x="5145198" y="0"/>
                </a:lnTo>
                <a:lnTo>
                  <a:pt x="5145198" y="4694994"/>
                </a:lnTo>
                <a:lnTo>
                  <a:pt x="0" y="4694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5923" y="-2301346"/>
            <a:ext cx="5655749" cy="5273986"/>
          </a:xfrm>
          <a:custGeom>
            <a:avLst/>
            <a:gdLst/>
            <a:ahLst/>
            <a:cxnLst/>
            <a:rect l="l" t="t" r="r" b="b"/>
            <a:pathLst>
              <a:path w="5655749" h="5273986">
                <a:moveTo>
                  <a:pt x="0" y="0"/>
                </a:moveTo>
                <a:lnTo>
                  <a:pt x="5655749" y="0"/>
                </a:lnTo>
                <a:lnTo>
                  <a:pt x="5655749" y="5273986"/>
                </a:lnTo>
                <a:lnTo>
                  <a:pt x="0" y="527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38970" y="7695725"/>
            <a:ext cx="5123106" cy="4471074"/>
          </a:xfrm>
          <a:custGeom>
            <a:avLst/>
            <a:gdLst/>
            <a:ahLst/>
            <a:cxnLst/>
            <a:rect l="l" t="t" r="r" b="b"/>
            <a:pathLst>
              <a:path w="5123106" h="4471074">
                <a:moveTo>
                  <a:pt x="0" y="0"/>
                </a:moveTo>
                <a:lnTo>
                  <a:pt x="5123106" y="0"/>
                </a:lnTo>
                <a:lnTo>
                  <a:pt x="5123106" y="4471074"/>
                </a:lnTo>
                <a:lnTo>
                  <a:pt x="0" y="4471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91845">
            <a:off x="11376811" y="-1969112"/>
            <a:ext cx="4969545" cy="4317292"/>
          </a:xfrm>
          <a:custGeom>
            <a:avLst/>
            <a:gdLst/>
            <a:ahLst/>
            <a:cxnLst/>
            <a:rect l="l" t="t" r="r" b="b"/>
            <a:pathLst>
              <a:path w="4969545" h="4317292">
                <a:moveTo>
                  <a:pt x="0" y="0"/>
                </a:moveTo>
                <a:lnTo>
                  <a:pt x="4969544" y="0"/>
                </a:lnTo>
                <a:lnTo>
                  <a:pt x="4969544" y="4317292"/>
                </a:lnTo>
                <a:lnTo>
                  <a:pt x="0" y="4317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3542">
            <a:off x="11126601" y="7385076"/>
            <a:ext cx="5423331" cy="4521702"/>
          </a:xfrm>
          <a:custGeom>
            <a:avLst/>
            <a:gdLst/>
            <a:ahLst/>
            <a:cxnLst/>
            <a:rect l="l" t="t" r="r" b="b"/>
            <a:pathLst>
              <a:path w="5423331" h="4521702">
                <a:moveTo>
                  <a:pt x="0" y="0"/>
                </a:moveTo>
                <a:lnTo>
                  <a:pt x="5423331" y="0"/>
                </a:lnTo>
                <a:lnTo>
                  <a:pt x="5423331" y="4521702"/>
                </a:lnTo>
                <a:lnTo>
                  <a:pt x="0" y="4521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92261" y="7403499"/>
            <a:ext cx="5123106" cy="4471074"/>
          </a:xfrm>
          <a:custGeom>
            <a:avLst/>
            <a:gdLst/>
            <a:ahLst/>
            <a:cxnLst/>
            <a:rect l="l" t="t" r="r" b="b"/>
            <a:pathLst>
              <a:path w="5123106" h="4471074">
                <a:moveTo>
                  <a:pt x="0" y="0"/>
                </a:moveTo>
                <a:lnTo>
                  <a:pt x="5123106" y="0"/>
                </a:lnTo>
                <a:lnTo>
                  <a:pt x="5123106" y="4471074"/>
                </a:lnTo>
                <a:lnTo>
                  <a:pt x="0" y="4471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2955">
            <a:off x="-3825292" y="2771197"/>
            <a:ext cx="6203104" cy="5071038"/>
          </a:xfrm>
          <a:custGeom>
            <a:avLst/>
            <a:gdLst/>
            <a:ahLst/>
            <a:cxnLst/>
            <a:rect l="l" t="t" r="r" b="b"/>
            <a:pathLst>
              <a:path w="6203104" h="5071038">
                <a:moveTo>
                  <a:pt x="0" y="0"/>
                </a:moveTo>
                <a:lnTo>
                  <a:pt x="6203104" y="0"/>
                </a:lnTo>
                <a:lnTo>
                  <a:pt x="6203104" y="5071037"/>
                </a:lnTo>
                <a:lnTo>
                  <a:pt x="0" y="5071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2955">
            <a:off x="16072475" y="2771197"/>
            <a:ext cx="6203104" cy="5071038"/>
          </a:xfrm>
          <a:custGeom>
            <a:avLst/>
            <a:gdLst/>
            <a:ahLst/>
            <a:cxnLst/>
            <a:rect l="l" t="t" r="r" b="b"/>
            <a:pathLst>
              <a:path w="6203104" h="5071038">
                <a:moveTo>
                  <a:pt x="0" y="0"/>
                </a:moveTo>
                <a:lnTo>
                  <a:pt x="6203104" y="0"/>
                </a:lnTo>
                <a:lnTo>
                  <a:pt x="6203104" y="5071037"/>
                </a:lnTo>
                <a:lnTo>
                  <a:pt x="0" y="5071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86393" y="4434049"/>
            <a:ext cx="9915213" cy="10821515"/>
          </a:xfrm>
          <a:custGeom>
            <a:avLst/>
            <a:gdLst/>
            <a:ahLst/>
            <a:cxnLst/>
            <a:rect l="l" t="t" r="r" b="b"/>
            <a:pathLst>
              <a:path w="9915213" h="10821515">
                <a:moveTo>
                  <a:pt x="0" y="0"/>
                </a:moveTo>
                <a:lnTo>
                  <a:pt x="9915214" y="0"/>
                </a:lnTo>
                <a:lnTo>
                  <a:pt x="9915214" y="10821515"/>
                </a:lnTo>
                <a:lnTo>
                  <a:pt x="0" y="1082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31035">
            <a:off x="11986461" y="6431412"/>
            <a:ext cx="5070138" cy="5976395"/>
          </a:xfrm>
          <a:custGeom>
            <a:avLst/>
            <a:gdLst/>
            <a:ahLst/>
            <a:cxnLst/>
            <a:rect l="l" t="t" r="r" b="b"/>
            <a:pathLst>
              <a:path w="5070138" h="5976395">
                <a:moveTo>
                  <a:pt x="0" y="0"/>
                </a:moveTo>
                <a:lnTo>
                  <a:pt x="5070139" y="0"/>
                </a:lnTo>
                <a:lnTo>
                  <a:pt x="5070139" y="5976394"/>
                </a:lnTo>
                <a:lnTo>
                  <a:pt x="0" y="5976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5849" flipH="1">
            <a:off x="10805789" y="7051923"/>
            <a:ext cx="3553944" cy="5585767"/>
          </a:xfrm>
          <a:custGeom>
            <a:avLst/>
            <a:gdLst/>
            <a:ahLst/>
            <a:cxnLst/>
            <a:rect l="l" t="t" r="r" b="b"/>
            <a:pathLst>
              <a:path w="3553944" h="5585767">
                <a:moveTo>
                  <a:pt x="3553944" y="0"/>
                </a:moveTo>
                <a:lnTo>
                  <a:pt x="0" y="0"/>
                </a:lnTo>
                <a:lnTo>
                  <a:pt x="0" y="5585767"/>
                </a:lnTo>
                <a:lnTo>
                  <a:pt x="3553944" y="5585767"/>
                </a:lnTo>
                <a:lnTo>
                  <a:pt x="355394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1402" y="5682954"/>
            <a:ext cx="6622841" cy="8830455"/>
          </a:xfrm>
          <a:custGeom>
            <a:avLst/>
            <a:gdLst/>
            <a:ahLst/>
            <a:cxnLst/>
            <a:rect l="l" t="t" r="r" b="b"/>
            <a:pathLst>
              <a:path w="6622841" h="8830455">
                <a:moveTo>
                  <a:pt x="0" y="0"/>
                </a:moveTo>
                <a:lnTo>
                  <a:pt x="6622841" y="0"/>
                </a:lnTo>
                <a:lnTo>
                  <a:pt x="6622841" y="8830456"/>
                </a:lnTo>
                <a:lnTo>
                  <a:pt x="0" y="8830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59256" y="7248128"/>
            <a:ext cx="3284366" cy="4342963"/>
          </a:xfrm>
          <a:custGeom>
            <a:avLst/>
            <a:gdLst/>
            <a:ahLst/>
            <a:cxnLst/>
            <a:rect l="l" t="t" r="r" b="b"/>
            <a:pathLst>
              <a:path w="3284366" h="4342963">
                <a:moveTo>
                  <a:pt x="0" y="0"/>
                </a:moveTo>
                <a:lnTo>
                  <a:pt x="3284366" y="0"/>
                </a:lnTo>
                <a:lnTo>
                  <a:pt x="3284366" y="4342963"/>
                </a:lnTo>
                <a:lnTo>
                  <a:pt x="0" y="4342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30028" flipH="1">
            <a:off x="15109784" y="8507475"/>
            <a:ext cx="4008579" cy="3492475"/>
          </a:xfrm>
          <a:custGeom>
            <a:avLst/>
            <a:gdLst/>
            <a:ahLst/>
            <a:cxnLst/>
            <a:rect l="l" t="t" r="r" b="b"/>
            <a:pathLst>
              <a:path w="4008579" h="3492475">
                <a:moveTo>
                  <a:pt x="4008579" y="0"/>
                </a:moveTo>
                <a:lnTo>
                  <a:pt x="0" y="0"/>
                </a:lnTo>
                <a:lnTo>
                  <a:pt x="0" y="3492474"/>
                </a:lnTo>
                <a:lnTo>
                  <a:pt x="4008579" y="3492474"/>
                </a:lnTo>
                <a:lnTo>
                  <a:pt x="400857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26944" y="8098616"/>
            <a:ext cx="3475012" cy="3492475"/>
          </a:xfrm>
          <a:custGeom>
            <a:avLst/>
            <a:gdLst/>
            <a:ahLst/>
            <a:cxnLst/>
            <a:rect l="l" t="t" r="r" b="b"/>
            <a:pathLst>
              <a:path w="3475012" h="3492475">
                <a:moveTo>
                  <a:pt x="0" y="0"/>
                </a:moveTo>
                <a:lnTo>
                  <a:pt x="3475012" y="0"/>
                </a:lnTo>
                <a:lnTo>
                  <a:pt x="3475012" y="3492475"/>
                </a:lnTo>
                <a:lnTo>
                  <a:pt x="0" y="3492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85516" y="-2735008"/>
            <a:ext cx="18459032" cy="3801615"/>
            <a:chOff x="0" y="0"/>
            <a:chExt cx="24612042" cy="50688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4977065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6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6" y="5068820"/>
                  </a:lnTo>
                  <a:lnTo>
                    <a:pt x="4989766" y="0"/>
                  </a:lnTo>
                  <a:close/>
                </a:path>
              </a:pathLst>
            </a:custGeom>
            <a:blipFill>
              <a:blip r:embed="rId9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9776803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9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753868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9622277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9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75822" y="1307975"/>
            <a:ext cx="5955925" cy="1602685"/>
          </a:xfrm>
          <a:custGeom>
            <a:avLst/>
            <a:gdLst/>
            <a:ahLst/>
            <a:cxnLst/>
            <a:rect l="l" t="t" r="r" b="b"/>
            <a:pathLst>
              <a:path w="5955925" h="1602685">
                <a:moveTo>
                  <a:pt x="0" y="0"/>
                </a:moveTo>
                <a:lnTo>
                  <a:pt x="5955925" y="0"/>
                </a:lnTo>
                <a:lnTo>
                  <a:pt x="5955925" y="1602686"/>
                </a:lnTo>
                <a:lnTo>
                  <a:pt x="0" y="160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902970"/>
            <a:ext cx="18288000" cy="12092940"/>
          </a:xfrm>
          <a:custGeom>
            <a:avLst/>
            <a:gdLst/>
            <a:ahLst/>
            <a:cxnLst/>
            <a:rect l="l" t="t" r="r" b="b"/>
            <a:pathLst>
              <a:path w="18288000" h="12092940">
                <a:moveTo>
                  <a:pt x="0" y="0"/>
                </a:moveTo>
                <a:lnTo>
                  <a:pt x="18288000" y="0"/>
                </a:lnTo>
                <a:lnTo>
                  <a:pt x="18288000" y="12092940"/>
                </a:lnTo>
                <a:lnTo>
                  <a:pt x="0" y="120929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16" y="-2735008"/>
            <a:ext cx="18459032" cy="3801615"/>
            <a:chOff x="0" y="0"/>
            <a:chExt cx="24612042" cy="5068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4977065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6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6" y="5068820"/>
                  </a:lnTo>
                  <a:lnTo>
                    <a:pt x="4989766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9776803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753868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9622277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595849" flipH="1">
            <a:off x="723541" y="1088807"/>
            <a:ext cx="8658287" cy="13608309"/>
          </a:xfrm>
          <a:custGeom>
            <a:avLst/>
            <a:gdLst/>
            <a:ahLst/>
            <a:cxnLst/>
            <a:rect l="l" t="t" r="r" b="b"/>
            <a:pathLst>
              <a:path w="8658287" h="13608309">
                <a:moveTo>
                  <a:pt x="8658287" y="0"/>
                </a:moveTo>
                <a:lnTo>
                  <a:pt x="0" y="0"/>
                </a:lnTo>
                <a:lnTo>
                  <a:pt x="0" y="13608309"/>
                </a:lnTo>
                <a:lnTo>
                  <a:pt x="8658287" y="13608309"/>
                </a:lnTo>
                <a:lnTo>
                  <a:pt x="86582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6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385" y="-843677"/>
            <a:ext cx="14674522" cy="11974354"/>
            <a:chOff x="0" y="0"/>
            <a:chExt cx="19566030" cy="15965806"/>
          </a:xfrm>
        </p:grpSpPr>
        <p:sp>
          <p:nvSpPr>
            <p:cNvPr id="3" name="Freeform 3"/>
            <p:cNvSpPr/>
            <p:nvPr/>
          </p:nvSpPr>
          <p:spPr>
            <a:xfrm rot="-5400000">
              <a:off x="-2043303" y="2043303"/>
              <a:ext cx="15965806" cy="11879201"/>
            </a:xfrm>
            <a:custGeom>
              <a:avLst/>
              <a:gdLst/>
              <a:ahLst/>
              <a:cxnLst/>
              <a:rect l="l" t="t" r="r" b="b"/>
              <a:pathLst>
                <a:path w="15965806" h="11879201">
                  <a:moveTo>
                    <a:pt x="0" y="0"/>
                  </a:moveTo>
                  <a:lnTo>
                    <a:pt x="15965806" y="0"/>
                  </a:lnTo>
                  <a:lnTo>
                    <a:pt x="15965806" y="11879200"/>
                  </a:lnTo>
                  <a:lnTo>
                    <a:pt x="0" y="1187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769352" y="0"/>
              <a:ext cx="8796678" cy="15965806"/>
              <a:chOff x="0" y="0"/>
              <a:chExt cx="1158506" cy="2102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58506" cy="2102667"/>
              </a:xfrm>
              <a:custGeom>
                <a:avLst/>
                <a:gdLst/>
                <a:ahLst/>
                <a:cxnLst/>
                <a:rect l="l" t="t" r="r" b="b"/>
                <a:pathLst>
                  <a:path w="1158506" h="2102667">
                    <a:moveTo>
                      <a:pt x="0" y="0"/>
                    </a:moveTo>
                    <a:lnTo>
                      <a:pt x="1158506" y="0"/>
                    </a:lnTo>
                    <a:lnTo>
                      <a:pt x="1158506" y="2102667"/>
                    </a:lnTo>
                    <a:lnTo>
                      <a:pt x="0" y="2102667"/>
                    </a:lnTo>
                    <a:close/>
                  </a:path>
                </a:pathLst>
              </a:custGeom>
              <a:solidFill>
                <a:srgbClr val="F7F0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158506" cy="21407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897604" y="-567751"/>
            <a:ext cx="2295018" cy="2724057"/>
          </a:xfrm>
          <a:custGeom>
            <a:avLst/>
            <a:gdLst/>
            <a:ahLst/>
            <a:cxnLst/>
            <a:rect l="l" t="t" r="r" b="b"/>
            <a:pathLst>
              <a:path w="2295018" h="2724057">
                <a:moveTo>
                  <a:pt x="0" y="0"/>
                </a:moveTo>
                <a:lnTo>
                  <a:pt x="2295018" y="0"/>
                </a:lnTo>
                <a:lnTo>
                  <a:pt x="2295018" y="2724056"/>
                </a:lnTo>
                <a:lnTo>
                  <a:pt x="0" y="2724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25341">
            <a:off x="4952577" y="7244234"/>
            <a:ext cx="2867136" cy="2555335"/>
          </a:xfrm>
          <a:custGeom>
            <a:avLst/>
            <a:gdLst/>
            <a:ahLst/>
            <a:cxnLst/>
            <a:rect l="l" t="t" r="r" b="b"/>
            <a:pathLst>
              <a:path w="2867136" h="2555335">
                <a:moveTo>
                  <a:pt x="0" y="0"/>
                </a:moveTo>
                <a:lnTo>
                  <a:pt x="2867136" y="0"/>
                </a:lnTo>
                <a:lnTo>
                  <a:pt x="2867136" y="2555335"/>
                </a:lnTo>
                <a:lnTo>
                  <a:pt x="0" y="2555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02301">
            <a:off x="372071" y="2202644"/>
            <a:ext cx="1974714" cy="2445466"/>
          </a:xfrm>
          <a:custGeom>
            <a:avLst/>
            <a:gdLst/>
            <a:ahLst/>
            <a:cxnLst/>
            <a:rect l="l" t="t" r="r" b="b"/>
            <a:pathLst>
              <a:path w="1974714" h="2445466">
                <a:moveTo>
                  <a:pt x="0" y="0"/>
                </a:moveTo>
                <a:lnTo>
                  <a:pt x="1974714" y="0"/>
                </a:lnTo>
                <a:lnTo>
                  <a:pt x="1974714" y="2445466"/>
                </a:lnTo>
                <a:lnTo>
                  <a:pt x="0" y="2445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041282">
            <a:off x="-451626" y="5563135"/>
            <a:ext cx="3195911" cy="2504795"/>
          </a:xfrm>
          <a:custGeom>
            <a:avLst/>
            <a:gdLst/>
            <a:ahLst/>
            <a:cxnLst/>
            <a:rect l="l" t="t" r="r" b="b"/>
            <a:pathLst>
              <a:path w="3195911" h="2504795">
                <a:moveTo>
                  <a:pt x="0" y="0"/>
                </a:moveTo>
                <a:lnTo>
                  <a:pt x="3195911" y="0"/>
                </a:lnTo>
                <a:lnTo>
                  <a:pt x="3195911" y="2504795"/>
                </a:lnTo>
                <a:lnTo>
                  <a:pt x="0" y="2504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00784">
            <a:off x="5252978" y="118157"/>
            <a:ext cx="1812090" cy="3324936"/>
          </a:xfrm>
          <a:custGeom>
            <a:avLst/>
            <a:gdLst/>
            <a:ahLst/>
            <a:cxnLst/>
            <a:rect l="l" t="t" r="r" b="b"/>
            <a:pathLst>
              <a:path w="1812090" h="3324936">
                <a:moveTo>
                  <a:pt x="0" y="0"/>
                </a:moveTo>
                <a:lnTo>
                  <a:pt x="1812090" y="0"/>
                </a:lnTo>
                <a:lnTo>
                  <a:pt x="1812090" y="3324936"/>
                </a:lnTo>
                <a:lnTo>
                  <a:pt x="0" y="3324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296103">
            <a:off x="1447465" y="8947610"/>
            <a:ext cx="2765663" cy="1396660"/>
          </a:xfrm>
          <a:custGeom>
            <a:avLst/>
            <a:gdLst/>
            <a:ahLst/>
            <a:cxnLst/>
            <a:rect l="l" t="t" r="r" b="b"/>
            <a:pathLst>
              <a:path w="2765663" h="1396660">
                <a:moveTo>
                  <a:pt x="0" y="0"/>
                </a:moveTo>
                <a:lnTo>
                  <a:pt x="2765663" y="0"/>
                </a:lnTo>
                <a:lnTo>
                  <a:pt x="2765663" y="1396661"/>
                </a:lnTo>
                <a:lnTo>
                  <a:pt x="0" y="139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40350" y="3956132"/>
            <a:ext cx="2052908" cy="2640396"/>
          </a:xfrm>
          <a:custGeom>
            <a:avLst/>
            <a:gdLst/>
            <a:ahLst/>
            <a:cxnLst/>
            <a:rect l="l" t="t" r="r" b="b"/>
            <a:pathLst>
              <a:path w="2052908" h="2640396">
                <a:moveTo>
                  <a:pt x="0" y="0"/>
                </a:moveTo>
                <a:lnTo>
                  <a:pt x="2052908" y="0"/>
                </a:lnTo>
                <a:lnTo>
                  <a:pt x="2052908" y="2640397"/>
                </a:lnTo>
                <a:lnTo>
                  <a:pt x="0" y="2640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53014">
            <a:off x="6092496" y="3956417"/>
            <a:ext cx="1936754" cy="2188423"/>
          </a:xfrm>
          <a:custGeom>
            <a:avLst/>
            <a:gdLst/>
            <a:ahLst/>
            <a:cxnLst/>
            <a:rect l="l" t="t" r="r" b="b"/>
            <a:pathLst>
              <a:path w="1936754" h="2188423">
                <a:moveTo>
                  <a:pt x="0" y="0"/>
                </a:moveTo>
                <a:lnTo>
                  <a:pt x="1936754" y="0"/>
                </a:lnTo>
                <a:lnTo>
                  <a:pt x="1936754" y="2188422"/>
                </a:lnTo>
                <a:lnTo>
                  <a:pt x="0" y="2188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4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385" y="-843677"/>
            <a:ext cx="14674522" cy="11974354"/>
            <a:chOff x="0" y="0"/>
            <a:chExt cx="19566030" cy="15965806"/>
          </a:xfrm>
        </p:grpSpPr>
        <p:sp>
          <p:nvSpPr>
            <p:cNvPr id="3" name="Freeform 3"/>
            <p:cNvSpPr/>
            <p:nvPr/>
          </p:nvSpPr>
          <p:spPr>
            <a:xfrm rot="-5400000">
              <a:off x="-2043303" y="2043303"/>
              <a:ext cx="15965806" cy="11879201"/>
            </a:xfrm>
            <a:custGeom>
              <a:avLst/>
              <a:gdLst/>
              <a:ahLst/>
              <a:cxnLst/>
              <a:rect l="l" t="t" r="r" b="b"/>
              <a:pathLst>
                <a:path w="15965806" h="11879201">
                  <a:moveTo>
                    <a:pt x="0" y="0"/>
                  </a:moveTo>
                  <a:lnTo>
                    <a:pt x="15965806" y="0"/>
                  </a:lnTo>
                  <a:lnTo>
                    <a:pt x="15965806" y="11879200"/>
                  </a:lnTo>
                  <a:lnTo>
                    <a:pt x="0" y="1187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769352" y="0"/>
              <a:ext cx="8796678" cy="15965806"/>
              <a:chOff x="0" y="0"/>
              <a:chExt cx="1158506" cy="2102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58506" cy="2102667"/>
              </a:xfrm>
              <a:custGeom>
                <a:avLst/>
                <a:gdLst/>
                <a:ahLst/>
                <a:cxnLst/>
                <a:rect l="l" t="t" r="r" b="b"/>
                <a:pathLst>
                  <a:path w="1158506" h="2102667">
                    <a:moveTo>
                      <a:pt x="0" y="0"/>
                    </a:moveTo>
                    <a:lnTo>
                      <a:pt x="1158506" y="0"/>
                    </a:lnTo>
                    <a:lnTo>
                      <a:pt x="1158506" y="2102667"/>
                    </a:lnTo>
                    <a:lnTo>
                      <a:pt x="0" y="2102667"/>
                    </a:lnTo>
                    <a:close/>
                  </a:path>
                </a:pathLst>
              </a:custGeom>
              <a:solidFill>
                <a:srgbClr val="F7F0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158506" cy="21407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 rot="-1097075">
            <a:off x="2837460" y="593409"/>
            <a:ext cx="1673661" cy="2191373"/>
          </a:xfrm>
          <a:custGeom>
            <a:avLst/>
            <a:gdLst/>
            <a:ahLst/>
            <a:cxnLst/>
            <a:rect l="l" t="t" r="r" b="b"/>
            <a:pathLst>
              <a:path w="1673661" h="2191373">
                <a:moveTo>
                  <a:pt x="0" y="0"/>
                </a:moveTo>
                <a:lnTo>
                  <a:pt x="1673662" y="0"/>
                </a:lnTo>
                <a:lnTo>
                  <a:pt x="1673662" y="2191373"/>
                </a:lnTo>
                <a:lnTo>
                  <a:pt x="0" y="2191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78460">
            <a:off x="-738597" y="8025395"/>
            <a:ext cx="3133650" cy="2679270"/>
          </a:xfrm>
          <a:custGeom>
            <a:avLst/>
            <a:gdLst/>
            <a:ahLst/>
            <a:cxnLst/>
            <a:rect l="l" t="t" r="r" b="b"/>
            <a:pathLst>
              <a:path w="3133650" h="2679270">
                <a:moveTo>
                  <a:pt x="0" y="0"/>
                </a:moveTo>
                <a:lnTo>
                  <a:pt x="3133650" y="0"/>
                </a:lnTo>
                <a:lnTo>
                  <a:pt x="3133650" y="2679271"/>
                </a:lnTo>
                <a:lnTo>
                  <a:pt x="0" y="2679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00000">
            <a:off x="-975097" y="84417"/>
            <a:ext cx="2798194" cy="2679270"/>
          </a:xfrm>
          <a:custGeom>
            <a:avLst/>
            <a:gdLst/>
            <a:ahLst/>
            <a:cxnLst/>
            <a:rect l="l" t="t" r="r" b="b"/>
            <a:pathLst>
              <a:path w="2798194" h="2679270">
                <a:moveTo>
                  <a:pt x="0" y="0"/>
                </a:moveTo>
                <a:lnTo>
                  <a:pt x="2798194" y="0"/>
                </a:lnTo>
                <a:lnTo>
                  <a:pt x="2798194" y="2679271"/>
                </a:lnTo>
                <a:lnTo>
                  <a:pt x="0" y="267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596713">
            <a:off x="3442653" y="3315900"/>
            <a:ext cx="2079784" cy="2679270"/>
          </a:xfrm>
          <a:custGeom>
            <a:avLst/>
            <a:gdLst/>
            <a:ahLst/>
            <a:cxnLst/>
            <a:rect l="l" t="t" r="r" b="b"/>
            <a:pathLst>
              <a:path w="2079784" h="2679270">
                <a:moveTo>
                  <a:pt x="0" y="0"/>
                </a:moveTo>
                <a:lnTo>
                  <a:pt x="2079783" y="0"/>
                </a:lnTo>
                <a:lnTo>
                  <a:pt x="2079783" y="2679271"/>
                </a:lnTo>
                <a:lnTo>
                  <a:pt x="0" y="2679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62235">
            <a:off x="5014278" y="5641115"/>
            <a:ext cx="2468278" cy="2679270"/>
          </a:xfrm>
          <a:custGeom>
            <a:avLst/>
            <a:gdLst/>
            <a:ahLst/>
            <a:cxnLst/>
            <a:rect l="l" t="t" r="r" b="b"/>
            <a:pathLst>
              <a:path w="2468278" h="2679270">
                <a:moveTo>
                  <a:pt x="0" y="0"/>
                </a:moveTo>
                <a:lnTo>
                  <a:pt x="2468278" y="0"/>
                </a:lnTo>
                <a:lnTo>
                  <a:pt x="2468278" y="2679270"/>
                </a:lnTo>
                <a:lnTo>
                  <a:pt x="0" y="2679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448618">
            <a:off x="2907220" y="8228956"/>
            <a:ext cx="2135821" cy="2272150"/>
          </a:xfrm>
          <a:custGeom>
            <a:avLst/>
            <a:gdLst/>
            <a:ahLst/>
            <a:cxnLst/>
            <a:rect l="l" t="t" r="r" b="b"/>
            <a:pathLst>
              <a:path w="2135821" h="2272150">
                <a:moveTo>
                  <a:pt x="0" y="0"/>
                </a:moveTo>
                <a:lnTo>
                  <a:pt x="2135821" y="0"/>
                </a:lnTo>
                <a:lnTo>
                  <a:pt x="2135821" y="2272150"/>
                </a:lnTo>
                <a:lnTo>
                  <a:pt x="0" y="2272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78027">
            <a:off x="-981745" y="4575593"/>
            <a:ext cx="2458231" cy="2679270"/>
          </a:xfrm>
          <a:custGeom>
            <a:avLst/>
            <a:gdLst/>
            <a:ahLst/>
            <a:cxnLst/>
            <a:rect l="l" t="t" r="r" b="b"/>
            <a:pathLst>
              <a:path w="2458231" h="2679270">
                <a:moveTo>
                  <a:pt x="0" y="0"/>
                </a:moveTo>
                <a:lnTo>
                  <a:pt x="2458230" y="0"/>
                </a:lnTo>
                <a:lnTo>
                  <a:pt x="2458230" y="2679271"/>
                </a:lnTo>
                <a:lnTo>
                  <a:pt x="0" y="2679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49259" y="2992005"/>
            <a:ext cx="1277227" cy="2106766"/>
          </a:xfrm>
          <a:custGeom>
            <a:avLst/>
            <a:gdLst/>
            <a:ahLst/>
            <a:cxnLst/>
            <a:rect l="l" t="t" r="r" b="b"/>
            <a:pathLst>
              <a:path w="1277227" h="2106766">
                <a:moveTo>
                  <a:pt x="0" y="0"/>
                </a:moveTo>
                <a:lnTo>
                  <a:pt x="1277228" y="0"/>
                </a:lnTo>
                <a:lnTo>
                  <a:pt x="1277228" y="2106767"/>
                </a:lnTo>
                <a:lnTo>
                  <a:pt x="0" y="21067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88006" y="-40001"/>
            <a:ext cx="2259804" cy="1867163"/>
          </a:xfrm>
          <a:custGeom>
            <a:avLst/>
            <a:gdLst/>
            <a:ahLst/>
            <a:cxnLst/>
            <a:rect l="l" t="t" r="r" b="b"/>
            <a:pathLst>
              <a:path w="2259804" h="1867163">
                <a:moveTo>
                  <a:pt x="0" y="0"/>
                </a:moveTo>
                <a:lnTo>
                  <a:pt x="2259804" y="0"/>
                </a:lnTo>
                <a:lnTo>
                  <a:pt x="2259804" y="1867163"/>
                </a:lnTo>
                <a:lnTo>
                  <a:pt x="0" y="1867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15164" y="6077542"/>
            <a:ext cx="1641582" cy="1806417"/>
          </a:xfrm>
          <a:custGeom>
            <a:avLst/>
            <a:gdLst/>
            <a:ahLst/>
            <a:cxnLst/>
            <a:rect l="l" t="t" r="r" b="b"/>
            <a:pathLst>
              <a:path w="1641582" h="1806417">
                <a:moveTo>
                  <a:pt x="0" y="0"/>
                </a:moveTo>
                <a:lnTo>
                  <a:pt x="1641581" y="0"/>
                </a:lnTo>
                <a:lnTo>
                  <a:pt x="1641581" y="1806417"/>
                </a:lnTo>
                <a:lnTo>
                  <a:pt x="0" y="18064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4660">
            <a:off x="5984543" y="2308004"/>
            <a:ext cx="1777764" cy="2354654"/>
          </a:xfrm>
          <a:custGeom>
            <a:avLst/>
            <a:gdLst/>
            <a:ahLst/>
            <a:cxnLst/>
            <a:rect l="l" t="t" r="r" b="b"/>
            <a:pathLst>
              <a:path w="1777764" h="2354654">
                <a:moveTo>
                  <a:pt x="0" y="0"/>
                </a:moveTo>
                <a:lnTo>
                  <a:pt x="1777764" y="0"/>
                </a:lnTo>
                <a:lnTo>
                  <a:pt x="1777764" y="2354654"/>
                </a:lnTo>
                <a:lnTo>
                  <a:pt x="0" y="235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345418">
            <a:off x="5806956" y="8799070"/>
            <a:ext cx="1866104" cy="2039458"/>
          </a:xfrm>
          <a:custGeom>
            <a:avLst/>
            <a:gdLst/>
            <a:ahLst/>
            <a:cxnLst/>
            <a:rect l="l" t="t" r="r" b="b"/>
            <a:pathLst>
              <a:path w="1866104" h="2039458">
                <a:moveTo>
                  <a:pt x="0" y="0"/>
                </a:moveTo>
                <a:lnTo>
                  <a:pt x="1866104" y="0"/>
                </a:lnTo>
                <a:lnTo>
                  <a:pt x="1866104" y="2039458"/>
                </a:lnTo>
                <a:lnTo>
                  <a:pt x="0" y="2039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3994">
            <a:off x="740400" y="698241"/>
            <a:ext cx="1333704" cy="1333704"/>
          </a:xfrm>
          <a:custGeom>
            <a:avLst/>
            <a:gdLst/>
            <a:ahLst/>
            <a:cxnLst/>
            <a:rect l="l" t="t" r="r" b="b"/>
            <a:pathLst>
              <a:path w="1333704" h="1333704">
                <a:moveTo>
                  <a:pt x="0" y="0"/>
                </a:moveTo>
                <a:lnTo>
                  <a:pt x="1333704" y="0"/>
                </a:lnTo>
                <a:lnTo>
                  <a:pt x="1333704" y="1333703"/>
                </a:lnTo>
                <a:lnTo>
                  <a:pt x="0" y="133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3994">
            <a:off x="16332260" y="7854502"/>
            <a:ext cx="1076040" cy="1076040"/>
          </a:xfrm>
          <a:custGeom>
            <a:avLst/>
            <a:gdLst/>
            <a:ahLst/>
            <a:cxnLst/>
            <a:rect l="l" t="t" r="r" b="b"/>
            <a:pathLst>
              <a:path w="1076040" h="1076040">
                <a:moveTo>
                  <a:pt x="0" y="0"/>
                </a:moveTo>
                <a:lnTo>
                  <a:pt x="1076040" y="0"/>
                </a:lnTo>
                <a:lnTo>
                  <a:pt x="1076040" y="1076040"/>
                </a:lnTo>
                <a:lnTo>
                  <a:pt x="0" y="107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1835" y="529341"/>
            <a:ext cx="7195760" cy="9299851"/>
          </a:xfrm>
          <a:custGeom>
            <a:avLst/>
            <a:gdLst/>
            <a:ahLst/>
            <a:cxnLst/>
            <a:rect l="l" t="t" r="r" b="b"/>
            <a:pathLst>
              <a:path w="7195760" h="9299851">
                <a:moveTo>
                  <a:pt x="0" y="0"/>
                </a:moveTo>
                <a:lnTo>
                  <a:pt x="7195760" y="0"/>
                </a:lnTo>
                <a:lnTo>
                  <a:pt x="7195760" y="9299851"/>
                </a:lnTo>
                <a:lnTo>
                  <a:pt x="0" y="9299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16" y="-2735008"/>
            <a:ext cx="18459032" cy="3801615"/>
            <a:chOff x="0" y="0"/>
            <a:chExt cx="24612042" cy="5068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4977065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6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6" y="5068820"/>
                  </a:lnTo>
                  <a:lnTo>
                    <a:pt x="4989766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9776803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753868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0" y="0"/>
                  </a:moveTo>
                  <a:lnTo>
                    <a:pt x="4989765" y="0"/>
                  </a:lnTo>
                  <a:lnTo>
                    <a:pt x="4989765" y="5068820"/>
                  </a:lnTo>
                  <a:lnTo>
                    <a:pt x="0" y="506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622277" y="0"/>
              <a:ext cx="4989765" cy="5068820"/>
            </a:xfrm>
            <a:custGeom>
              <a:avLst/>
              <a:gdLst/>
              <a:ahLst/>
              <a:cxnLst/>
              <a:rect l="l" t="t" r="r" b="b"/>
              <a:pathLst>
                <a:path w="4989765" h="5068820">
                  <a:moveTo>
                    <a:pt x="4989765" y="0"/>
                  </a:moveTo>
                  <a:lnTo>
                    <a:pt x="0" y="0"/>
                  </a:lnTo>
                  <a:lnTo>
                    <a:pt x="0" y="5068820"/>
                  </a:lnTo>
                  <a:lnTo>
                    <a:pt x="4989765" y="5068820"/>
                  </a:lnTo>
                  <a:lnTo>
                    <a:pt x="4989765" y="0"/>
                  </a:lnTo>
                  <a:close/>
                </a:path>
              </a:pathLst>
            </a:custGeom>
            <a:blipFill>
              <a:blip r:embed="rId2"/>
              <a:stretch>
                <a:fillRect l="-11321" r="-43608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-3438567" y="2127816"/>
            <a:ext cx="11761622" cy="7130484"/>
          </a:xfrm>
          <a:custGeom>
            <a:avLst/>
            <a:gdLst/>
            <a:ahLst/>
            <a:cxnLst/>
            <a:rect l="l" t="t" r="r" b="b"/>
            <a:pathLst>
              <a:path w="11761622" h="7130484">
                <a:moveTo>
                  <a:pt x="11761623" y="0"/>
                </a:moveTo>
                <a:lnTo>
                  <a:pt x="0" y="0"/>
                </a:lnTo>
                <a:lnTo>
                  <a:pt x="0" y="7130484"/>
                </a:lnTo>
                <a:lnTo>
                  <a:pt x="11761623" y="7130484"/>
                </a:lnTo>
                <a:lnTo>
                  <a:pt x="1176162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3994">
            <a:off x="16155165" y="8354601"/>
            <a:ext cx="1171222" cy="1171222"/>
          </a:xfrm>
          <a:custGeom>
            <a:avLst/>
            <a:gdLst/>
            <a:ahLst/>
            <a:cxnLst/>
            <a:rect l="l" t="t" r="r" b="b"/>
            <a:pathLst>
              <a:path w="1171222" h="1171222">
                <a:moveTo>
                  <a:pt x="0" y="0"/>
                </a:moveTo>
                <a:lnTo>
                  <a:pt x="1171222" y="0"/>
                </a:lnTo>
                <a:lnTo>
                  <a:pt x="1171222" y="1171222"/>
                </a:lnTo>
                <a:lnTo>
                  <a:pt x="0" y="1171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3994">
            <a:off x="7095269" y="7260559"/>
            <a:ext cx="839415" cy="839415"/>
          </a:xfrm>
          <a:custGeom>
            <a:avLst/>
            <a:gdLst/>
            <a:ahLst/>
            <a:cxnLst/>
            <a:rect l="l" t="t" r="r" b="b"/>
            <a:pathLst>
              <a:path w="839415" h="839415">
                <a:moveTo>
                  <a:pt x="0" y="0"/>
                </a:moveTo>
                <a:lnTo>
                  <a:pt x="839415" y="0"/>
                </a:lnTo>
                <a:lnTo>
                  <a:pt x="839415" y="839415"/>
                </a:lnTo>
                <a:lnTo>
                  <a:pt x="0" y="839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3994">
            <a:off x="900289" y="1177024"/>
            <a:ext cx="1171222" cy="1171222"/>
          </a:xfrm>
          <a:custGeom>
            <a:avLst/>
            <a:gdLst/>
            <a:ahLst/>
            <a:cxnLst/>
            <a:rect l="l" t="t" r="r" b="b"/>
            <a:pathLst>
              <a:path w="1171222" h="1171222">
                <a:moveTo>
                  <a:pt x="0" y="0"/>
                </a:moveTo>
                <a:lnTo>
                  <a:pt x="1171222" y="0"/>
                </a:lnTo>
                <a:lnTo>
                  <a:pt x="1171222" y="1171222"/>
                </a:lnTo>
                <a:lnTo>
                  <a:pt x="0" y="1171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3994">
            <a:off x="15944003" y="1611537"/>
            <a:ext cx="707212" cy="707212"/>
          </a:xfrm>
          <a:custGeom>
            <a:avLst/>
            <a:gdLst/>
            <a:ahLst/>
            <a:cxnLst/>
            <a:rect l="l" t="t" r="r" b="b"/>
            <a:pathLst>
              <a:path w="707212" h="707212">
                <a:moveTo>
                  <a:pt x="0" y="0"/>
                </a:moveTo>
                <a:lnTo>
                  <a:pt x="707212" y="0"/>
                </a:lnTo>
                <a:lnTo>
                  <a:pt x="707212" y="707211"/>
                </a:lnTo>
                <a:lnTo>
                  <a:pt x="0" y="707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965" y="1285912"/>
            <a:ext cx="7838679" cy="8008867"/>
          </a:xfrm>
          <a:custGeom>
            <a:avLst/>
            <a:gdLst/>
            <a:ahLst/>
            <a:cxnLst/>
            <a:rect l="l" t="t" r="r" b="b"/>
            <a:pathLst>
              <a:path w="7838679" h="8008867">
                <a:moveTo>
                  <a:pt x="0" y="0"/>
                </a:moveTo>
                <a:lnTo>
                  <a:pt x="7838679" y="0"/>
                </a:lnTo>
                <a:lnTo>
                  <a:pt x="7838679" y="8008868"/>
                </a:lnTo>
                <a:lnTo>
                  <a:pt x="0" y="800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Macintosh PowerPoint</Application>
  <PresentationFormat>Custom</PresentationFormat>
  <Paragraphs>24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Festive and Fun Christmas PPT Backgrounds</dc:title>
  <cp:lastModifiedBy>Zhun Yee Chew</cp:lastModifiedBy>
  <cp:revision>2</cp:revision>
  <dcterms:created xsi:type="dcterms:W3CDTF">2006-08-16T00:00:00Z</dcterms:created>
  <dcterms:modified xsi:type="dcterms:W3CDTF">2023-12-11T09:50:06Z</dcterms:modified>
  <dc:identifier>DAF2SRQ8AmM</dc:identifier>
</cp:coreProperties>
</file>