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9" r:id="rId1"/>
  </p:sldMasterIdLst>
  <p:notesMasterIdLst>
    <p:notesMasterId r:id="rId6"/>
  </p:notesMasterIdLst>
  <p:sldIdLst>
    <p:sldId id="316" r:id="rId2"/>
    <p:sldId id="313" r:id="rId3"/>
    <p:sldId id="317" r:id="rId4"/>
    <p:sldId id="274" r:id="rId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Poppins" pitchFamily="2" charset="77"/>
      <p:regular r:id="rId11"/>
      <p:bold r:id="rId12"/>
      <p:italic r:id="rId13"/>
      <p:boldItalic r:id="rId14"/>
    </p:embeddedFont>
    <p:embeddedFont>
      <p:font typeface="Poppins ExtraBold" pitchFamily="2" charset="77"/>
      <p:bold r:id="rId15"/>
      <p:italic r:id="rId16"/>
      <p:boldItalic r:id="rId17"/>
    </p:embeddedFont>
    <p:embeddedFont>
      <p:font typeface="Poppins Medium" pitchFamily="2" charset="77"/>
      <p:regular r:id="rId18"/>
      <p:italic r:id="rId19"/>
    </p:embeddedFont>
    <p:embeddedFont>
      <p:font typeface="Poppins Medium Bold" pitchFamily="2" charset="77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7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061DF6-1AB5-44A3-AF60-02413C0A1723}">
  <a:tblStyle styleId="{2F061DF6-1AB5-44A3-AF60-02413C0A17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9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1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4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3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3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9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1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9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5.svg"/><Relationship Id="rId34" Type="http://schemas.openxmlformats.org/officeDocument/2006/relationships/image" Target="../media/image23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8.png"/><Relationship Id="rId25" Type="http://schemas.openxmlformats.org/officeDocument/2006/relationships/image" Target="../media/image14.svg"/><Relationship Id="rId33" Type="http://schemas.openxmlformats.org/officeDocument/2006/relationships/image" Target="../media/image22.svg"/><Relationship Id="rId2" Type="http://schemas.openxmlformats.org/officeDocument/2006/relationships/tags" Target="../tags/tag2.xml"/><Relationship Id="rId16" Type="http://schemas.openxmlformats.org/officeDocument/2006/relationships/image" Target="../media/image3.svg"/><Relationship Id="rId20" Type="http://schemas.openxmlformats.org/officeDocument/2006/relationships/image" Target="../media/image4.png"/><Relationship Id="rId29" Type="http://schemas.openxmlformats.org/officeDocument/2006/relationships/image" Target="../media/image1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5" Type="http://schemas.openxmlformats.org/officeDocument/2006/relationships/tags" Target="../tags/tag5.xml"/><Relationship Id="rId15" Type="http://schemas.openxmlformats.org/officeDocument/2006/relationships/image" Target="../media/image2.png"/><Relationship Id="rId23" Type="http://schemas.openxmlformats.org/officeDocument/2006/relationships/image" Target="../media/image12.svg"/><Relationship Id="rId28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10.jpeg"/><Relationship Id="rId31" Type="http://schemas.openxmlformats.org/officeDocument/2006/relationships/image" Target="../media/image20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jpeg"/><Relationship Id="rId22" Type="http://schemas.openxmlformats.org/officeDocument/2006/relationships/image" Target="../media/image11.png"/><Relationship Id="rId27" Type="http://schemas.openxmlformats.org/officeDocument/2006/relationships/image" Target="../media/image16.svg"/><Relationship Id="rId30" Type="http://schemas.openxmlformats.org/officeDocument/2006/relationships/image" Target="../media/image19.png"/><Relationship Id="rId35" Type="http://schemas.openxmlformats.org/officeDocument/2006/relationships/image" Target="../media/image24.svg"/><Relationship Id="rId8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18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0.svg"/><Relationship Id="rId17" Type="http://schemas.openxmlformats.org/officeDocument/2006/relationships/image" Target="../media/image21.png"/><Relationship Id="rId2" Type="http://schemas.openxmlformats.org/officeDocument/2006/relationships/image" Target="../media/image1.jpeg"/><Relationship Id="rId16" Type="http://schemas.openxmlformats.org/officeDocument/2006/relationships/image" Target="../media/image18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3.svg"/><Relationship Id="rId9" Type="http://schemas.openxmlformats.org/officeDocument/2006/relationships/image" Target="../media/image13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28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io" TargetMode="External"/><Relationship Id="rId12" Type="http://schemas.openxmlformats.org/officeDocument/2006/relationships/image" Target="../media/image27.tif"/><Relationship Id="rId17" Type="http://schemas.openxmlformats.org/officeDocument/2006/relationships/image" Target="../media/image32.tif"/><Relationship Id="rId2" Type="http://schemas.openxmlformats.org/officeDocument/2006/relationships/image" Target="../media/image25.png"/><Relationship Id="rId16" Type="http://schemas.openxmlformats.org/officeDocument/2006/relationships/image" Target="../media/image31.tif"/><Relationship Id="rId20" Type="http://schemas.openxmlformats.org/officeDocument/2006/relationships/hyperlink" Target="https://signup.classpoint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26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30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33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2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646007" y="1766065"/>
            <a:ext cx="3931762" cy="3838383"/>
          </a:xfrm>
          <a:custGeom>
            <a:avLst/>
            <a:gdLst/>
            <a:ahLst/>
            <a:cxnLst/>
            <a:rect l="l" t="t" r="r" b="b"/>
            <a:pathLst>
              <a:path w="7863524" h="7676766">
                <a:moveTo>
                  <a:pt x="0" y="0"/>
                </a:moveTo>
                <a:lnTo>
                  <a:pt x="7863525" y="0"/>
                </a:lnTo>
                <a:lnTo>
                  <a:pt x="7863525" y="7676765"/>
                </a:lnTo>
                <a:lnTo>
                  <a:pt x="0" y="7676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5724620" y="-638902"/>
            <a:ext cx="3931762" cy="3838383"/>
          </a:xfrm>
          <a:custGeom>
            <a:avLst/>
            <a:gdLst/>
            <a:ahLst/>
            <a:cxnLst/>
            <a:rect l="l" t="t" r="r" b="b"/>
            <a:pathLst>
              <a:path w="7863524" h="7676766">
                <a:moveTo>
                  <a:pt x="7863524" y="7676765"/>
                </a:moveTo>
                <a:lnTo>
                  <a:pt x="0" y="7676765"/>
                </a:lnTo>
                <a:lnTo>
                  <a:pt x="0" y="0"/>
                </a:lnTo>
                <a:lnTo>
                  <a:pt x="7863524" y="0"/>
                </a:lnTo>
                <a:lnTo>
                  <a:pt x="7863524" y="7676765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6763" y="676342"/>
            <a:ext cx="7816850" cy="4135144"/>
          </a:xfrm>
          <a:custGeom>
            <a:avLst/>
            <a:gdLst/>
            <a:ahLst/>
            <a:cxnLst/>
            <a:rect l="l" t="t" r="r" b="b"/>
            <a:pathLst>
              <a:path w="8937664" h="5943546">
                <a:moveTo>
                  <a:pt x="0" y="0"/>
                </a:moveTo>
                <a:lnTo>
                  <a:pt x="8937664" y="0"/>
                </a:lnTo>
                <a:lnTo>
                  <a:pt x="8937664" y="5943546"/>
                </a:lnTo>
                <a:lnTo>
                  <a:pt x="0" y="5943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55983" y="1648420"/>
            <a:ext cx="769840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Tx/>
            </a:pPr>
            <a:r>
              <a:rPr lang="en-US" sz="5400" kern="1200" dirty="0">
                <a:solidFill>
                  <a:srgbClr val="355379"/>
                </a:solidFill>
                <a:latin typeface="Poppins ExtraBold"/>
                <a:ea typeface="+mn-ea"/>
                <a:cs typeface="+mn-cs"/>
              </a:rPr>
              <a:t>     Hidden Picture</a:t>
            </a:r>
          </a:p>
          <a:p>
            <a:pPr algn="ctr" defTabSz="457200">
              <a:buClrTx/>
            </a:pPr>
            <a:r>
              <a:rPr lang="en-US" sz="5400" kern="1200" dirty="0">
                <a:solidFill>
                  <a:srgbClr val="355379"/>
                </a:solidFill>
                <a:latin typeface="Poppins ExtraBold"/>
                <a:ea typeface="+mn-ea"/>
                <a:cs typeface="+mn-cs"/>
              </a:rPr>
              <a:t>PowerPoint Game</a:t>
            </a:r>
          </a:p>
        </p:txBody>
      </p:sp>
      <p:pic>
        <p:nvPicPr>
          <p:cNvPr id="47" name="Graphic 46" descr="Magnifying glass with solid fill">
            <a:extLst>
              <a:ext uri="{FF2B5EF4-FFF2-40B4-BE49-F238E27FC236}">
                <a16:creationId xmlns:a16="http://schemas.microsoft.com/office/drawing/2014/main" id="{43D8B0FB-9564-81A7-1010-5D7B335DC5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9677" y="1648420"/>
            <a:ext cx="702894" cy="7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7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4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646007" y="1766065"/>
            <a:ext cx="3931762" cy="3838383"/>
          </a:xfrm>
          <a:custGeom>
            <a:avLst/>
            <a:gdLst/>
            <a:ahLst/>
            <a:cxnLst/>
            <a:rect l="l" t="t" r="r" b="b"/>
            <a:pathLst>
              <a:path w="7863524" h="7676766">
                <a:moveTo>
                  <a:pt x="0" y="0"/>
                </a:moveTo>
                <a:lnTo>
                  <a:pt x="7863525" y="0"/>
                </a:lnTo>
                <a:lnTo>
                  <a:pt x="7863525" y="7676765"/>
                </a:lnTo>
                <a:lnTo>
                  <a:pt x="0" y="76767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3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5724620" y="-638902"/>
            <a:ext cx="3931762" cy="3838383"/>
          </a:xfrm>
          <a:custGeom>
            <a:avLst/>
            <a:gdLst/>
            <a:ahLst/>
            <a:cxnLst/>
            <a:rect l="l" t="t" r="r" b="b"/>
            <a:pathLst>
              <a:path w="7863524" h="7676766">
                <a:moveTo>
                  <a:pt x="7863524" y="7676765"/>
                </a:moveTo>
                <a:lnTo>
                  <a:pt x="0" y="7676765"/>
                </a:lnTo>
                <a:lnTo>
                  <a:pt x="0" y="0"/>
                </a:lnTo>
                <a:lnTo>
                  <a:pt x="7863524" y="0"/>
                </a:lnTo>
                <a:lnTo>
                  <a:pt x="7863524" y="7676765"/>
                </a:lnTo>
                <a:close/>
              </a:path>
            </a:pathLst>
          </a:custGeom>
          <a:blipFill>
            <a:blip r:embed="rId15">
              <a:alphaModFix amt="3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350" y="583783"/>
            <a:ext cx="4468832" cy="1385338"/>
          </a:xfrm>
          <a:custGeom>
            <a:avLst/>
            <a:gdLst/>
            <a:ahLst/>
            <a:cxnLst/>
            <a:rect l="l" t="t" r="r" b="b"/>
            <a:pathLst>
              <a:path w="8937664" h="2770676">
                <a:moveTo>
                  <a:pt x="0" y="0"/>
                </a:moveTo>
                <a:lnTo>
                  <a:pt x="8937664" y="0"/>
                </a:lnTo>
                <a:lnTo>
                  <a:pt x="8937664" y="2770676"/>
                </a:lnTo>
                <a:lnTo>
                  <a:pt x="0" y="2770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55890" y="290281"/>
            <a:ext cx="3036842" cy="4555263"/>
          </a:xfrm>
          <a:custGeom>
            <a:avLst/>
            <a:gdLst/>
            <a:ahLst/>
            <a:cxnLst/>
            <a:rect l="l" t="t" r="r" b="b"/>
            <a:pathLst>
              <a:path w="6073684" h="9110525">
                <a:moveTo>
                  <a:pt x="0" y="0"/>
                </a:moveTo>
                <a:lnTo>
                  <a:pt x="6073684" y="0"/>
                </a:lnTo>
                <a:lnTo>
                  <a:pt x="6073684" y="9110525"/>
                </a:lnTo>
                <a:lnTo>
                  <a:pt x="0" y="911052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5142" t="-18007" r="-15142" b="-1227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4350" y="1873770"/>
            <a:ext cx="4468832" cy="2971773"/>
          </a:xfrm>
          <a:custGeom>
            <a:avLst/>
            <a:gdLst/>
            <a:ahLst/>
            <a:cxnLst/>
            <a:rect l="l" t="t" r="r" b="b"/>
            <a:pathLst>
              <a:path w="8937664" h="5943546">
                <a:moveTo>
                  <a:pt x="0" y="0"/>
                </a:moveTo>
                <a:lnTo>
                  <a:pt x="8937664" y="0"/>
                </a:lnTo>
                <a:lnTo>
                  <a:pt x="8937664" y="5943546"/>
                </a:lnTo>
                <a:lnTo>
                  <a:pt x="0" y="594354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1007" y="3158244"/>
            <a:ext cx="706198" cy="46224"/>
          </a:xfrm>
          <a:custGeom>
            <a:avLst/>
            <a:gdLst/>
            <a:ahLst/>
            <a:cxnLst/>
            <a:rect l="l" t="t" r="r" b="b"/>
            <a:pathLst>
              <a:path w="1412396" h="92448">
                <a:moveTo>
                  <a:pt x="0" y="0"/>
                </a:moveTo>
                <a:lnTo>
                  <a:pt x="1412395" y="0"/>
                </a:lnTo>
                <a:lnTo>
                  <a:pt x="1412395" y="92448"/>
                </a:lnTo>
                <a:lnTo>
                  <a:pt x="0" y="9244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02946" y="811404"/>
            <a:ext cx="3491641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623"/>
              </a:lnSpc>
              <a:buClrTx/>
            </a:pPr>
            <a:r>
              <a:rPr lang="en-US" sz="2185" kern="1200">
                <a:solidFill>
                  <a:srgbClr val="355379"/>
                </a:solidFill>
                <a:latin typeface="Poppins ExtraBold"/>
                <a:ea typeface="+mn-ea"/>
                <a:cs typeface="+mn-cs"/>
              </a:rPr>
              <a:t>Answer the questions to reveal the picture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2946" y="2210064"/>
            <a:ext cx="349164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623"/>
              </a:lnSpc>
              <a:buClrTx/>
            </a:pPr>
            <a:r>
              <a:rPr lang="en-US" sz="2185" kern="1200" dirty="0">
                <a:solidFill>
                  <a:srgbClr val="355379"/>
                </a:solidFill>
                <a:latin typeface="Poppins ExtraBold"/>
                <a:ea typeface="+mn-ea"/>
                <a:cs typeface="+mn-cs"/>
              </a:rPr>
              <a:t>CLUE:</a:t>
            </a:r>
          </a:p>
        </p:txBody>
      </p:sp>
      <p:sp>
        <p:nvSpPr>
          <p:cNvPr id="11" name="Freeform 11"/>
          <p:cNvSpPr/>
          <p:nvPr/>
        </p:nvSpPr>
        <p:spPr>
          <a:xfrm>
            <a:off x="2395542" y="3158244"/>
            <a:ext cx="706198" cy="46224"/>
          </a:xfrm>
          <a:custGeom>
            <a:avLst/>
            <a:gdLst/>
            <a:ahLst/>
            <a:cxnLst/>
            <a:rect l="l" t="t" r="r" b="b"/>
            <a:pathLst>
              <a:path w="1412396" h="92448">
                <a:moveTo>
                  <a:pt x="0" y="0"/>
                </a:moveTo>
                <a:lnTo>
                  <a:pt x="1412396" y="0"/>
                </a:lnTo>
                <a:lnTo>
                  <a:pt x="1412396" y="92448"/>
                </a:lnTo>
                <a:lnTo>
                  <a:pt x="0" y="9244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30328" y="3158244"/>
            <a:ext cx="706198" cy="46224"/>
          </a:xfrm>
          <a:custGeom>
            <a:avLst/>
            <a:gdLst/>
            <a:ahLst/>
            <a:cxnLst/>
            <a:rect l="l" t="t" r="r" b="b"/>
            <a:pathLst>
              <a:path w="1412396" h="92448">
                <a:moveTo>
                  <a:pt x="0" y="0"/>
                </a:moveTo>
                <a:lnTo>
                  <a:pt x="1412395" y="0"/>
                </a:lnTo>
                <a:lnTo>
                  <a:pt x="1412395" y="92448"/>
                </a:lnTo>
                <a:lnTo>
                  <a:pt x="0" y="9244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0882" y="3946583"/>
            <a:ext cx="706198" cy="46224"/>
          </a:xfrm>
          <a:custGeom>
            <a:avLst/>
            <a:gdLst/>
            <a:ahLst/>
            <a:cxnLst/>
            <a:rect l="l" t="t" r="r" b="b"/>
            <a:pathLst>
              <a:path w="1412396" h="92448">
                <a:moveTo>
                  <a:pt x="0" y="0"/>
                </a:moveTo>
                <a:lnTo>
                  <a:pt x="1412396" y="0"/>
                </a:lnTo>
                <a:lnTo>
                  <a:pt x="1412396" y="92447"/>
                </a:lnTo>
                <a:lnTo>
                  <a:pt x="0" y="924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95417" y="3946583"/>
            <a:ext cx="706198" cy="46224"/>
          </a:xfrm>
          <a:custGeom>
            <a:avLst/>
            <a:gdLst/>
            <a:ahLst/>
            <a:cxnLst/>
            <a:rect l="l" t="t" r="r" b="b"/>
            <a:pathLst>
              <a:path w="1412396" h="92448">
                <a:moveTo>
                  <a:pt x="0" y="0"/>
                </a:moveTo>
                <a:lnTo>
                  <a:pt x="1412396" y="0"/>
                </a:lnTo>
                <a:lnTo>
                  <a:pt x="1412396" y="92447"/>
                </a:lnTo>
                <a:lnTo>
                  <a:pt x="0" y="924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30202" y="3946583"/>
            <a:ext cx="706198" cy="46224"/>
          </a:xfrm>
          <a:custGeom>
            <a:avLst/>
            <a:gdLst/>
            <a:ahLst/>
            <a:cxnLst/>
            <a:rect l="l" t="t" r="r" b="b"/>
            <a:pathLst>
              <a:path w="1412396" h="92448">
                <a:moveTo>
                  <a:pt x="0" y="0"/>
                </a:moveTo>
                <a:lnTo>
                  <a:pt x="1412396" y="0"/>
                </a:lnTo>
                <a:lnTo>
                  <a:pt x="1412396" y="92447"/>
                </a:lnTo>
                <a:lnTo>
                  <a:pt x="0" y="924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>
            <p:custDataLst>
              <p:tags r:id="rId1"/>
            </p:custDataLst>
          </p:nvPr>
        </p:nvGrpSpPr>
        <p:grpSpPr>
          <a:xfrm>
            <a:off x="6974311" y="1811260"/>
            <a:ext cx="1518421" cy="1518421"/>
            <a:chOff x="0" y="0"/>
            <a:chExt cx="4049122" cy="404912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049122" cy="404912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F476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34344" y="1014786"/>
              <a:ext cx="3380434" cy="2004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453"/>
                </a:lnSpc>
                <a:spcBef>
                  <a:spcPct val="0"/>
                </a:spcBef>
                <a:buClrTx/>
              </a:pPr>
              <a:r>
                <a:rPr lang="en-US" sz="1038" kern="1200">
                  <a:solidFill>
                    <a:srgbClr val="FFFFFF"/>
                  </a:solidFill>
                  <a:latin typeface="Poppins Medium Bold"/>
                  <a:ea typeface="+mn-ea"/>
                  <a:cs typeface="+mn-cs"/>
                </a:rPr>
                <a:t>Which planet in our solar system is known as the </a:t>
              </a:r>
            </a:p>
            <a:p>
              <a:pPr algn="ctr" defTabSz="457200">
                <a:lnSpc>
                  <a:spcPts val="1453"/>
                </a:lnSpc>
                <a:spcBef>
                  <a:spcPct val="0"/>
                </a:spcBef>
                <a:buClrTx/>
              </a:pPr>
              <a:r>
                <a:rPr lang="en-US" sz="1038" kern="1200">
                  <a:solidFill>
                    <a:srgbClr val="FFFFFF"/>
                  </a:solidFill>
                  <a:latin typeface="Poppins Medium Bold"/>
                  <a:ea typeface="+mn-ea"/>
                  <a:cs typeface="+mn-cs"/>
                </a:rPr>
                <a:t>"Red Planet"?</a:t>
              </a:r>
            </a:p>
          </p:txBody>
        </p:sp>
      </p:grpSp>
      <p:grpSp>
        <p:nvGrpSpPr>
          <p:cNvPr id="21" name="Group 21"/>
          <p:cNvGrpSpPr/>
          <p:nvPr>
            <p:custDataLst>
              <p:tags r:id="rId2"/>
            </p:custDataLst>
          </p:nvPr>
        </p:nvGrpSpPr>
        <p:grpSpPr>
          <a:xfrm>
            <a:off x="6974311" y="3329681"/>
            <a:ext cx="1518421" cy="1518421"/>
            <a:chOff x="0" y="0"/>
            <a:chExt cx="4049122" cy="404912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4049122" cy="4049122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966E1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334344" y="1264469"/>
              <a:ext cx="3380434" cy="978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453"/>
                </a:lnSpc>
                <a:spcBef>
                  <a:spcPct val="0"/>
                </a:spcBef>
                <a:buClrTx/>
              </a:pPr>
              <a:r>
                <a:rPr lang="en-US" sz="1038" kern="1200">
                  <a:solidFill>
                    <a:srgbClr val="FFFFFF"/>
                  </a:solidFill>
                  <a:latin typeface="Poppins Medium Bold"/>
                  <a:ea typeface="+mn-ea"/>
                  <a:cs typeface="+mn-cs"/>
                </a:rPr>
                <a:t>What is the largest continent on Earth?</a:t>
              </a:r>
            </a:p>
          </p:txBody>
        </p:sp>
      </p:grpSp>
      <p:grpSp>
        <p:nvGrpSpPr>
          <p:cNvPr id="26" name="Group 26"/>
          <p:cNvGrpSpPr/>
          <p:nvPr>
            <p:custDataLst>
              <p:tags r:id="rId3"/>
            </p:custDataLst>
          </p:nvPr>
        </p:nvGrpSpPr>
        <p:grpSpPr>
          <a:xfrm>
            <a:off x="5455890" y="1811260"/>
            <a:ext cx="1518421" cy="1518421"/>
            <a:chOff x="0" y="0"/>
            <a:chExt cx="4049122" cy="404912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4049122" cy="404912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6D6A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694987" y="1257645"/>
              <a:ext cx="2659149" cy="1491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453"/>
                </a:lnSpc>
                <a:spcBef>
                  <a:spcPct val="0"/>
                </a:spcBef>
                <a:buClrTx/>
              </a:pPr>
              <a:r>
                <a:rPr lang="en-US" sz="1038" kern="1200">
                  <a:latin typeface="Poppins Medium Bold"/>
                  <a:ea typeface="+mn-ea"/>
                  <a:cs typeface="+mn-cs"/>
                </a:rPr>
                <a:t>What is the capital city of Australia?</a:t>
              </a:r>
            </a:p>
          </p:txBody>
        </p:sp>
      </p:grpSp>
      <p:grpSp>
        <p:nvGrpSpPr>
          <p:cNvPr id="31" name="Group 31"/>
          <p:cNvGrpSpPr/>
          <p:nvPr>
            <p:custDataLst>
              <p:tags r:id="rId4"/>
            </p:custDataLst>
          </p:nvPr>
        </p:nvGrpSpPr>
        <p:grpSpPr>
          <a:xfrm>
            <a:off x="5455890" y="3329681"/>
            <a:ext cx="1518421" cy="1518421"/>
            <a:chOff x="0" y="0"/>
            <a:chExt cx="4049122" cy="4049122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4049122" cy="404912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AF4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334344" y="1021608"/>
              <a:ext cx="3380434" cy="1491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453"/>
                </a:lnSpc>
                <a:spcBef>
                  <a:spcPct val="0"/>
                </a:spcBef>
                <a:buClrTx/>
              </a:pPr>
              <a:r>
                <a:rPr lang="en-US" sz="1038" kern="1200">
                  <a:latin typeface="Poppins Medium Bold"/>
                  <a:ea typeface="+mn-ea"/>
                  <a:cs typeface="+mn-cs"/>
                </a:rPr>
                <a:t>What is the chemical symbol for the element oxygen?</a:t>
              </a:r>
            </a:p>
          </p:txBody>
        </p:sp>
      </p:grpSp>
      <p:grpSp>
        <p:nvGrpSpPr>
          <p:cNvPr id="36" name="Group 36"/>
          <p:cNvGrpSpPr/>
          <p:nvPr>
            <p:custDataLst>
              <p:tags r:id="rId5"/>
            </p:custDataLst>
          </p:nvPr>
        </p:nvGrpSpPr>
        <p:grpSpPr>
          <a:xfrm>
            <a:off x="5471778" y="297356"/>
            <a:ext cx="1518421" cy="1518421"/>
            <a:chOff x="0" y="0"/>
            <a:chExt cx="4049122" cy="4049122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4049122" cy="4049122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378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334344" y="1021608"/>
              <a:ext cx="3380434" cy="1491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453"/>
                </a:lnSpc>
                <a:spcBef>
                  <a:spcPct val="0"/>
                </a:spcBef>
                <a:buClrTx/>
              </a:pPr>
              <a:r>
                <a:rPr lang="en-US" sz="1038" kern="1200" dirty="0">
                  <a:solidFill>
                    <a:srgbClr val="FFFFFF"/>
                  </a:solidFill>
                  <a:latin typeface="Poppins Medium Bold"/>
                  <a:ea typeface="+mn-ea"/>
                  <a:cs typeface="+mn-cs"/>
                </a:rPr>
                <a:t>How many chambers does the human heart have?</a:t>
              </a:r>
            </a:p>
          </p:txBody>
        </p:sp>
      </p:grpSp>
      <p:grpSp>
        <p:nvGrpSpPr>
          <p:cNvPr id="41" name="Group 41"/>
          <p:cNvGrpSpPr/>
          <p:nvPr>
            <p:custDataLst>
              <p:tags r:id="rId6"/>
            </p:custDataLst>
          </p:nvPr>
        </p:nvGrpSpPr>
        <p:grpSpPr>
          <a:xfrm>
            <a:off x="6974311" y="292840"/>
            <a:ext cx="1518421" cy="1518421"/>
            <a:chOff x="0" y="0"/>
            <a:chExt cx="4049122" cy="4049122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4049122" cy="4049122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166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694987" y="778752"/>
              <a:ext cx="2659149" cy="2004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453"/>
                </a:lnSpc>
                <a:spcBef>
                  <a:spcPct val="0"/>
                </a:spcBef>
                <a:buClrTx/>
              </a:pPr>
              <a:r>
                <a:rPr lang="en-US" sz="1038" kern="1200" dirty="0">
                  <a:latin typeface="Poppins Medium Bold"/>
                  <a:ea typeface="+mn-ea"/>
                  <a:cs typeface="+mn-cs"/>
                </a:rPr>
                <a:t>Which scientist is credited with discovering gravity?</a:t>
              </a:r>
            </a:p>
          </p:txBody>
        </p:sp>
      </p:grpSp>
      <p:sp>
        <p:nvSpPr>
          <p:cNvPr id="70" name="TextBox 39">
            <a:extLst>
              <a:ext uri="{FF2B5EF4-FFF2-40B4-BE49-F238E27FC236}">
                <a16:creationId xmlns:a16="http://schemas.microsoft.com/office/drawing/2014/main" id="{B7ED75D2-FD36-FB0F-00ED-5060F6D4E15C}"/>
              </a:ext>
            </a:extLst>
          </p:cNvPr>
          <p:cNvSpPr txBox="1"/>
          <p:nvPr/>
        </p:nvSpPr>
        <p:spPr>
          <a:xfrm>
            <a:off x="1646341" y="155004"/>
            <a:ext cx="1518421" cy="158959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AA24688-7BD7-8CDC-9E5B-3DBAA756F923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6970228" y="3334198"/>
            <a:ext cx="1518421" cy="1518421"/>
            <a:chOff x="3148874" y="3258505"/>
            <a:chExt cx="1518421" cy="1518421"/>
          </a:xfrm>
        </p:grpSpPr>
        <p:grpSp>
          <p:nvGrpSpPr>
            <p:cNvPr id="52" name="Group 22">
              <a:extLst>
                <a:ext uri="{FF2B5EF4-FFF2-40B4-BE49-F238E27FC236}">
                  <a16:creationId xmlns:a16="http://schemas.microsoft.com/office/drawing/2014/main" id="{F38701B9-FE7D-2771-08F2-E6F09BF2788F}"/>
                </a:ext>
              </a:extLst>
            </p:cNvPr>
            <p:cNvGrpSpPr/>
            <p:nvPr/>
          </p:nvGrpSpPr>
          <p:grpSpPr>
            <a:xfrm>
              <a:off x="3148874" y="3258505"/>
              <a:ext cx="1518421" cy="1518421"/>
              <a:chOff x="0" y="0"/>
              <a:chExt cx="812800" cy="812800"/>
            </a:xfrm>
          </p:grpSpPr>
          <p:sp>
            <p:nvSpPr>
              <p:cNvPr id="54" name="Freeform 23">
                <a:extLst>
                  <a:ext uri="{FF2B5EF4-FFF2-40B4-BE49-F238E27FC236}">
                    <a16:creationId xmlns:a16="http://schemas.microsoft.com/office/drawing/2014/main" id="{6B2BA3EF-F945-CE94-AD21-87D7CACACF4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966E1"/>
              </a:solidFill>
            </p:spPr>
          </p:sp>
          <p:sp>
            <p:nvSpPr>
              <p:cNvPr id="55" name="TextBox 24">
                <a:extLst>
                  <a:ext uri="{FF2B5EF4-FFF2-40B4-BE49-F238E27FC236}">
                    <a16:creationId xmlns:a16="http://schemas.microsoft.com/office/drawing/2014/main" id="{34CF0E0B-AC6C-2D98-BE94-C1E946F0118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7" name="Graphic 76" descr="Badge 6 with solid fill">
              <a:extLst>
                <a:ext uri="{FF2B5EF4-FFF2-40B4-BE49-F238E27FC236}">
                  <a16:creationId xmlns:a16="http://schemas.microsoft.com/office/drawing/2014/main" id="{D7B3B1DF-61FB-1711-B5D6-1B6636B4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396047" y="3560412"/>
              <a:ext cx="914400" cy="91440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367AF1-CF7C-B739-6B29-14320E98CAE3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970228" y="297357"/>
            <a:ext cx="1518421" cy="1518421"/>
            <a:chOff x="3148874" y="221664"/>
            <a:chExt cx="1518421" cy="1518421"/>
          </a:xfrm>
        </p:grpSpPr>
        <p:grpSp>
          <p:nvGrpSpPr>
            <p:cNvPr id="72" name="Group 42">
              <a:extLst>
                <a:ext uri="{FF2B5EF4-FFF2-40B4-BE49-F238E27FC236}">
                  <a16:creationId xmlns:a16="http://schemas.microsoft.com/office/drawing/2014/main" id="{BC37F90B-5446-D697-0819-DC9BAA0EA6A3}"/>
                </a:ext>
              </a:extLst>
            </p:cNvPr>
            <p:cNvGrpSpPr/>
            <p:nvPr/>
          </p:nvGrpSpPr>
          <p:grpSpPr>
            <a:xfrm>
              <a:off x="3148874" y="221664"/>
              <a:ext cx="1518421" cy="1518421"/>
              <a:chOff x="0" y="0"/>
              <a:chExt cx="812800" cy="812800"/>
            </a:xfrm>
          </p:grpSpPr>
          <p:sp>
            <p:nvSpPr>
              <p:cNvPr id="74" name="Freeform 43">
                <a:extLst>
                  <a:ext uri="{FF2B5EF4-FFF2-40B4-BE49-F238E27FC236}">
                    <a16:creationId xmlns:a16="http://schemas.microsoft.com/office/drawing/2014/main" id="{42FE49B1-1A2F-0492-F50B-81CE3038C7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166"/>
              </a:solidFill>
            </p:spPr>
          </p:sp>
          <p:sp>
            <p:nvSpPr>
              <p:cNvPr id="75" name="TextBox 44">
                <a:extLst>
                  <a:ext uri="{FF2B5EF4-FFF2-40B4-BE49-F238E27FC236}">
                    <a16:creationId xmlns:a16="http://schemas.microsoft.com/office/drawing/2014/main" id="{8D3808C0-941F-B13F-4301-03DF483A0F6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9" name="Graphic 78" descr="Badge with solid fill">
              <a:extLst>
                <a:ext uri="{FF2B5EF4-FFF2-40B4-BE49-F238E27FC236}">
                  <a16:creationId xmlns:a16="http://schemas.microsoft.com/office/drawing/2014/main" id="{B7B17B15-53E9-1DDE-B7D1-EC13355F9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415397" y="506233"/>
              <a:ext cx="914400" cy="914400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6D12E93-987F-23D4-7C0A-E33EC7D61473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451807" y="1815777"/>
            <a:ext cx="1518421" cy="1518421"/>
            <a:chOff x="1630453" y="1740084"/>
            <a:chExt cx="1518421" cy="1518421"/>
          </a:xfrm>
        </p:grpSpPr>
        <p:grpSp>
          <p:nvGrpSpPr>
            <p:cNvPr id="57" name="Group 27">
              <a:extLst>
                <a:ext uri="{FF2B5EF4-FFF2-40B4-BE49-F238E27FC236}">
                  <a16:creationId xmlns:a16="http://schemas.microsoft.com/office/drawing/2014/main" id="{DCE0B5AF-97E8-99A2-66C7-EB7456C8FC89}"/>
                </a:ext>
              </a:extLst>
            </p:cNvPr>
            <p:cNvGrpSpPr/>
            <p:nvPr/>
          </p:nvGrpSpPr>
          <p:grpSpPr>
            <a:xfrm>
              <a:off x="1630453" y="1740084"/>
              <a:ext cx="1518421" cy="1518421"/>
              <a:chOff x="0" y="0"/>
              <a:chExt cx="812800" cy="812800"/>
            </a:xfrm>
          </p:grpSpPr>
          <p:sp>
            <p:nvSpPr>
              <p:cNvPr id="59" name="Freeform 28">
                <a:extLst>
                  <a:ext uri="{FF2B5EF4-FFF2-40B4-BE49-F238E27FC236}">
                    <a16:creationId xmlns:a16="http://schemas.microsoft.com/office/drawing/2014/main" id="{B7342E6D-48A8-2D78-4E99-F9C6BFA9468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6D6A0"/>
              </a:solidFill>
            </p:spPr>
          </p:sp>
          <p:sp>
            <p:nvSpPr>
              <p:cNvPr id="60" name="TextBox 29">
                <a:extLst>
                  <a:ext uri="{FF2B5EF4-FFF2-40B4-BE49-F238E27FC236}">
                    <a16:creationId xmlns:a16="http://schemas.microsoft.com/office/drawing/2014/main" id="{7E5E2388-1606-6A9D-AEFD-56C2B87C931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1" name="Graphic 80" descr="Badge 3 with solid fill">
              <a:extLst>
                <a:ext uri="{FF2B5EF4-FFF2-40B4-BE49-F238E27FC236}">
                  <a16:creationId xmlns:a16="http://schemas.microsoft.com/office/drawing/2014/main" id="{CA64E81D-740A-11D1-8230-E1A2020A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927136" y="2077682"/>
              <a:ext cx="914400" cy="914400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979BA42-CD25-41DE-9466-9BA05A10BD20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6970228" y="1815777"/>
            <a:ext cx="1518421" cy="1518421"/>
            <a:chOff x="3148874" y="1740084"/>
            <a:chExt cx="1518421" cy="1518421"/>
          </a:xfrm>
        </p:grpSpPr>
        <p:grpSp>
          <p:nvGrpSpPr>
            <p:cNvPr id="47" name="Group 17">
              <a:extLst>
                <a:ext uri="{FF2B5EF4-FFF2-40B4-BE49-F238E27FC236}">
                  <a16:creationId xmlns:a16="http://schemas.microsoft.com/office/drawing/2014/main" id="{F40B100F-9FA9-87E2-EF83-AFC7B45B0491}"/>
                </a:ext>
              </a:extLst>
            </p:cNvPr>
            <p:cNvGrpSpPr/>
            <p:nvPr/>
          </p:nvGrpSpPr>
          <p:grpSpPr>
            <a:xfrm>
              <a:off x="3148874" y="1740084"/>
              <a:ext cx="1518421" cy="1518421"/>
              <a:chOff x="0" y="0"/>
              <a:chExt cx="812800" cy="812800"/>
            </a:xfrm>
          </p:grpSpPr>
          <p:sp>
            <p:nvSpPr>
              <p:cNvPr id="49" name="Freeform 18">
                <a:extLst>
                  <a:ext uri="{FF2B5EF4-FFF2-40B4-BE49-F238E27FC236}">
                    <a16:creationId xmlns:a16="http://schemas.microsoft.com/office/drawing/2014/main" id="{C375F296-CB1C-FE1B-90A3-7DB0244FD32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F476F"/>
              </a:solidFill>
            </p:spPr>
          </p:sp>
          <p:sp>
            <p:nvSpPr>
              <p:cNvPr id="50" name="TextBox 19">
                <a:extLst>
                  <a:ext uri="{FF2B5EF4-FFF2-40B4-BE49-F238E27FC236}">
                    <a16:creationId xmlns:a16="http://schemas.microsoft.com/office/drawing/2014/main" id="{170EAD3B-5176-31A7-21AC-B81BC91B569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3" name="Graphic 82" descr="Badge 4 with solid fill">
              <a:extLst>
                <a:ext uri="{FF2B5EF4-FFF2-40B4-BE49-F238E27FC236}">
                  <a16:creationId xmlns:a16="http://schemas.microsoft.com/office/drawing/2014/main" id="{021872B0-4338-B0DE-30E5-744D8A3C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409494" y="2091940"/>
              <a:ext cx="914400" cy="914400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59B874-FEEB-8507-A5B3-CCFA8081DA09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5451807" y="3334198"/>
            <a:ext cx="1518421" cy="1518421"/>
            <a:chOff x="1630453" y="3258505"/>
            <a:chExt cx="1518421" cy="1518421"/>
          </a:xfrm>
        </p:grpSpPr>
        <p:grpSp>
          <p:nvGrpSpPr>
            <p:cNvPr id="62" name="Group 32">
              <a:extLst>
                <a:ext uri="{FF2B5EF4-FFF2-40B4-BE49-F238E27FC236}">
                  <a16:creationId xmlns:a16="http://schemas.microsoft.com/office/drawing/2014/main" id="{2EFA9032-960F-6DC4-6FE5-EB110291BE91}"/>
                </a:ext>
              </a:extLst>
            </p:cNvPr>
            <p:cNvGrpSpPr/>
            <p:nvPr/>
          </p:nvGrpSpPr>
          <p:grpSpPr>
            <a:xfrm>
              <a:off x="1630453" y="3258505"/>
              <a:ext cx="1518421" cy="1518421"/>
              <a:chOff x="0" y="0"/>
              <a:chExt cx="812800" cy="812800"/>
            </a:xfrm>
          </p:grpSpPr>
          <p:sp>
            <p:nvSpPr>
              <p:cNvPr id="64" name="Freeform 33">
                <a:extLst>
                  <a:ext uri="{FF2B5EF4-FFF2-40B4-BE49-F238E27FC236}">
                    <a16:creationId xmlns:a16="http://schemas.microsoft.com/office/drawing/2014/main" id="{BF6B0EAD-E73E-2606-BB34-C2FC664815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AF4FF"/>
              </a:solidFill>
            </p:spPr>
          </p:sp>
          <p:sp>
            <p:nvSpPr>
              <p:cNvPr id="65" name="TextBox 34">
                <a:extLst>
                  <a:ext uri="{FF2B5EF4-FFF2-40B4-BE49-F238E27FC236}">
                    <a16:creationId xmlns:a16="http://schemas.microsoft.com/office/drawing/2014/main" id="{8EABB56F-555C-23D8-091E-C2240C8AE9F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5" name="Graphic 84" descr="Badge 5 with solid fill">
              <a:extLst>
                <a:ext uri="{FF2B5EF4-FFF2-40B4-BE49-F238E27FC236}">
                  <a16:creationId xmlns:a16="http://schemas.microsoft.com/office/drawing/2014/main" id="{D0EF8EFB-1FCE-B123-58B2-1533C572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940042" y="3562746"/>
              <a:ext cx="914400" cy="91440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5585939-50CF-0FF9-3FFA-627A8C2E8763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5467695" y="301873"/>
            <a:ext cx="1518421" cy="1518421"/>
            <a:chOff x="1646341" y="226180"/>
            <a:chExt cx="1518421" cy="1518421"/>
          </a:xfrm>
        </p:grpSpPr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9F80212E-40CB-2DEE-BAF5-937C087B5F8B}"/>
                </a:ext>
              </a:extLst>
            </p:cNvPr>
            <p:cNvSpPr/>
            <p:nvPr/>
          </p:nvSpPr>
          <p:spPr>
            <a:xfrm>
              <a:off x="1646341" y="226180"/>
              <a:ext cx="1518421" cy="151842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378FF"/>
            </a:solidFill>
          </p:spPr>
        </p:sp>
        <p:pic>
          <p:nvPicPr>
            <p:cNvPr id="87" name="Graphic 86" descr="Badge 1 with solid fill">
              <a:extLst>
                <a:ext uri="{FF2B5EF4-FFF2-40B4-BE49-F238E27FC236}">
                  <a16:creationId xmlns:a16="http://schemas.microsoft.com/office/drawing/2014/main" id="{3CE9DC48-5DF0-7217-A6E7-DA183B7FA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951106" y="519013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646007" y="1766065"/>
            <a:ext cx="3931762" cy="3838383"/>
          </a:xfrm>
          <a:custGeom>
            <a:avLst/>
            <a:gdLst/>
            <a:ahLst/>
            <a:cxnLst/>
            <a:rect l="l" t="t" r="r" b="b"/>
            <a:pathLst>
              <a:path w="7863524" h="7676766">
                <a:moveTo>
                  <a:pt x="0" y="0"/>
                </a:moveTo>
                <a:lnTo>
                  <a:pt x="7863525" y="0"/>
                </a:lnTo>
                <a:lnTo>
                  <a:pt x="7863525" y="7676765"/>
                </a:lnTo>
                <a:lnTo>
                  <a:pt x="0" y="7676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5724620" y="-638902"/>
            <a:ext cx="3931762" cy="3838383"/>
          </a:xfrm>
          <a:custGeom>
            <a:avLst/>
            <a:gdLst/>
            <a:ahLst/>
            <a:cxnLst/>
            <a:rect l="l" t="t" r="r" b="b"/>
            <a:pathLst>
              <a:path w="7863524" h="7676766">
                <a:moveTo>
                  <a:pt x="7863524" y="7676765"/>
                </a:moveTo>
                <a:lnTo>
                  <a:pt x="0" y="7676765"/>
                </a:lnTo>
                <a:lnTo>
                  <a:pt x="0" y="0"/>
                </a:lnTo>
                <a:lnTo>
                  <a:pt x="7863524" y="0"/>
                </a:lnTo>
                <a:lnTo>
                  <a:pt x="7863524" y="7676765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6763" y="676342"/>
            <a:ext cx="7816850" cy="4135144"/>
          </a:xfrm>
          <a:custGeom>
            <a:avLst/>
            <a:gdLst/>
            <a:ahLst/>
            <a:cxnLst/>
            <a:rect l="l" t="t" r="r" b="b"/>
            <a:pathLst>
              <a:path w="8937664" h="5943546">
                <a:moveTo>
                  <a:pt x="0" y="0"/>
                </a:moveTo>
                <a:lnTo>
                  <a:pt x="8937664" y="0"/>
                </a:lnTo>
                <a:lnTo>
                  <a:pt x="8937664" y="5943546"/>
                </a:lnTo>
                <a:lnTo>
                  <a:pt x="0" y="5943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596763" y="1485590"/>
            <a:ext cx="769840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Tx/>
            </a:pPr>
            <a:r>
              <a:rPr lang="en-US" sz="2800" kern="1200" dirty="0">
                <a:solidFill>
                  <a:srgbClr val="355379"/>
                </a:solidFill>
                <a:latin typeface="Poppins ExtraBold"/>
                <a:ea typeface="+mn-ea"/>
                <a:cs typeface="+mn-cs"/>
              </a:rPr>
              <a:t>     Cheat Sheet</a:t>
            </a:r>
          </a:p>
        </p:txBody>
      </p:sp>
      <p:pic>
        <p:nvPicPr>
          <p:cNvPr id="47" name="Graphic 46" descr="Magnifying glass with solid fill">
            <a:extLst>
              <a:ext uri="{FF2B5EF4-FFF2-40B4-BE49-F238E27FC236}">
                <a16:creationId xmlns:a16="http://schemas.microsoft.com/office/drawing/2014/main" id="{43D8B0FB-9564-81A7-1010-5D7B335DC5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42082" y="1308704"/>
            <a:ext cx="702894" cy="702894"/>
          </a:xfrm>
          <a:prstGeom prst="rect">
            <a:avLst/>
          </a:prstGeom>
        </p:spPr>
      </p:pic>
      <p:pic>
        <p:nvPicPr>
          <p:cNvPr id="6" name="Graphic 5" descr="Badge 6 with solid fill">
            <a:extLst>
              <a:ext uri="{FF2B5EF4-FFF2-40B4-BE49-F238E27FC236}">
                <a16:creationId xmlns:a16="http://schemas.microsoft.com/office/drawing/2014/main" id="{3FC9D1D0-EBA5-79F0-7E0B-68D7DABD8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5484" y="3308669"/>
            <a:ext cx="557470" cy="557470"/>
          </a:xfrm>
          <a:prstGeom prst="rect">
            <a:avLst/>
          </a:prstGeom>
        </p:spPr>
      </p:pic>
      <p:pic>
        <p:nvPicPr>
          <p:cNvPr id="10" name="Graphic 9" descr="Badge 4 with solid fill">
            <a:extLst>
              <a:ext uri="{FF2B5EF4-FFF2-40B4-BE49-F238E27FC236}">
                <a16:creationId xmlns:a16="http://schemas.microsoft.com/office/drawing/2014/main" id="{65616FBE-02FA-4036-080F-083CB25A6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06912" y="2093363"/>
            <a:ext cx="557470" cy="557470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D717011D-5CDB-3D76-45E1-E45DD48FB8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47940" y="2695976"/>
            <a:ext cx="557470" cy="557470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FC55C1F7-9FF0-8916-C408-30144A5278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42082" y="3313842"/>
            <a:ext cx="557470" cy="557470"/>
          </a:xfrm>
          <a:prstGeom prst="rect">
            <a:avLst/>
          </a:prstGeom>
        </p:spPr>
      </p:pic>
      <p:pic>
        <p:nvPicPr>
          <p:cNvPr id="16" name="Graphic 15" descr="Badge 5 with solid fill">
            <a:extLst>
              <a:ext uri="{FF2B5EF4-FFF2-40B4-BE49-F238E27FC236}">
                <a16:creationId xmlns:a16="http://schemas.microsoft.com/office/drawing/2014/main" id="{9AB8C129-C277-0785-5511-BA08CF27A0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06912" y="2690610"/>
            <a:ext cx="557470" cy="557470"/>
          </a:xfrm>
          <a:prstGeom prst="rect">
            <a:avLst/>
          </a:prstGeom>
        </p:spPr>
      </p:pic>
      <p:pic>
        <p:nvPicPr>
          <p:cNvPr id="18" name="Graphic 17" descr="Badge 1 with solid fill">
            <a:extLst>
              <a:ext uri="{FF2B5EF4-FFF2-40B4-BE49-F238E27FC236}">
                <a16:creationId xmlns:a16="http://schemas.microsoft.com/office/drawing/2014/main" id="{978AEC4D-6B30-3CE4-306A-903718070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47021" y="2099574"/>
            <a:ext cx="557470" cy="557470"/>
          </a:xfrm>
          <a:prstGeom prst="rect">
            <a:avLst/>
          </a:prstGeom>
        </p:spPr>
      </p:pic>
      <p:sp>
        <p:nvSpPr>
          <p:cNvPr id="50" name="TextBox 9">
            <a:extLst>
              <a:ext uri="{FF2B5EF4-FFF2-40B4-BE49-F238E27FC236}">
                <a16:creationId xmlns:a16="http://schemas.microsoft.com/office/drawing/2014/main" id="{0A2B3373-B183-4A30-426C-F952EE195944}"/>
              </a:ext>
            </a:extLst>
          </p:cNvPr>
          <p:cNvSpPr txBox="1"/>
          <p:nvPr/>
        </p:nvSpPr>
        <p:spPr>
          <a:xfrm>
            <a:off x="3060823" y="2275554"/>
            <a:ext cx="787442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buClrTx/>
            </a:pPr>
            <a:r>
              <a:rPr lang="en-US" sz="1600" kern="1200" dirty="0">
                <a:solidFill>
                  <a:srgbClr val="35537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   Four</a:t>
            </a: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91483E53-5508-7737-0603-0EAB34CF4CD9}"/>
              </a:ext>
            </a:extLst>
          </p:cNvPr>
          <p:cNvSpPr txBox="1"/>
          <p:nvPr/>
        </p:nvSpPr>
        <p:spPr>
          <a:xfrm>
            <a:off x="3280404" y="2855100"/>
            <a:ext cx="1541934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buClrTx/>
            </a:pPr>
            <a:r>
              <a:rPr lang="en-US" sz="1600" kern="1200" dirty="0">
                <a:solidFill>
                  <a:srgbClr val="35537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Isaac Newton</a:t>
            </a:r>
          </a:p>
        </p:txBody>
      </p:sp>
      <p:sp>
        <p:nvSpPr>
          <p:cNvPr id="52" name="TextBox 9">
            <a:extLst>
              <a:ext uri="{FF2B5EF4-FFF2-40B4-BE49-F238E27FC236}">
                <a16:creationId xmlns:a16="http://schemas.microsoft.com/office/drawing/2014/main" id="{FA4E546D-57F0-957B-D9C4-675F337977E2}"/>
              </a:ext>
            </a:extLst>
          </p:cNvPr>
          <p:cNvSpPr txBox="1"/>
          <p:nvPr/>
        </p:nvSpPr>
        <p:spPr>
          <a:xfrm>
            <a:off x="3280404" y="3464293"/>
            <a:ext cx="1541934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buClrTx/>
            </a:pPr>
            <a:r>
              <a:rPr lang="en-US" sz="1600" kern="1200" dirty="0">
                <a:solidFill>
                  <a:srgbClr val="35537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Canberra</a:t>
            </a: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1CA08D67-08F8-87C4-CD40-0C2F5147DDE6}"/>
              </a:ext>
            </a:extLst>
          </p:cNvPr>
          <p:cNvSpPr txBox="1"/>
          <p:nvPr/>
        </p:nvSpPr>
        <p:spPr>
          <a:xfrm>
            <a:off x="5650320" y="2243056"/>
            <a:ext cx="787442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buClrTx/>
            </a:pPr>
            <a:r>
              <a:rPr lang="en-US" sz="1600" kern="1200" dirty="0">
                <a:solidFill>
                  <a:srgbClr val="35537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Mars</a:t>
            </a: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B2603234-4B3C-CEE7-FAEA-890AA8489085}"/>
              </a:ext>
            </a:extLst>
          </p:cNvPr>
          <p:cNvSpPr txBox="1"/>
          <p:nvPr/>
        </p:nvSpPr>
        <p:spPr>
          <a:xfrm>
            <a:off x="5638682" y="2847721"/>
            <a:ext cx="1541934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buClrTx/>
            </a:pPr>
            <a:r>
              <a:rPr lang="en-US" sz="1600" kern="1200" dirty="0">
                <a:solidFill>
                  <a:srgbClr val="35537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C7AE51FE-0011-08AC-4B56-2253483D3778}"/>
              </a:ext>
            </a:extLst>
          </p:cNvPr>
          <p:cNvSpPr txBox="1"/>
          <p:nvPr/>
        </p:nvSpPr>
        <p:spPr>
          <a:xfrm>
            <a:off x="5638682" y="3456914"/>
            <a:ext cx="1541934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buClrTx/>
            </a:pPr>
            <a:r>
              <a:rPr lang="en-US" sz="1600" kern="1200" dirty="0">
                <a:solidFill>
                  <a:srgbClr val="35537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Asia</a:t>
            </a:r>
          </a:p>
        </p:txBody>
      </p:sp>
    </p:spTree>
    <p:extLst>
      <p:ext uri="{BB962C8B-B14F-4D97-AF65-F5344CB8AC3E}">
        <p14:creationId xmlns:p14="http://schemas.microsoft.com/office/powerpoint/2010/main" val="187196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3" y="480486"/>
            <a:ext cx="646347" cy="646347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1399351" y="2263221"/>
            <a:ext cx="1108673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1399351" y="2904140"/>
            <a:ext cx="7901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3498978" y="2275416"/>
            <a:ext cx="100012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3494080" y="2910357"/>
            <a:ext cx="100096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3484087" y="3589178"/>
            <a:ext cx="73567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7"/>
              </a:rPr>
              <a:t>TikTok</a:t>
            </a:r>
            <a:endParaRPr sz="165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3493529" y="4205316"/>
            <a:ext cx="2405578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defRPr sz="2200"/>
            </a:pPr>
            <a:r>
              <a:rPr sz="165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165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1397806" y="4179287"/>
            <a:ext cx="941242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085" y="2873904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712" y="2244285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2816" y="2879571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085" y="2232985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8357" y="3644132"/>
            <a:ext cx="251357" cy="25135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2951161" y="3566806"/>
            <a:ext cx="384323" cy="384323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105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644" y="4175080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2262" y="4175082"/>
            <a:ext cx="422423" cy="42242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1376686" y="3566675"/>
            <a:ext cx="11836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3278" y="3653421"/>
            <a:ext cx="192122" cy="19212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857176" y="3555487"/>
            <a:ext cx="384323" cy="384323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746123" y="1344934"/>
            <a:ext cx="497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36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1482294" y="867950"/>
            <a:ext cx="5024535" cy="253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105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105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6691039" y="4043600"/>
            <a:ext cx="1863933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latin typeface="Poppins Medium" pitchFamily="2" charset="77"/>
                <a:cs typeface="Poppins Medium" pitchFamily="2" charset="77"/>
                <a:hlinkClick r:id="rId20"/>
              </a:rPr>
              <a:t>Sign up for free to get </a:t>
            </a:r>
            <a:r>
              <a:rPr lang="en-US" sz="1050" i="1" dirty="0" err="1">
                <a:latin typeface="Poppins Medium" pitchFamily="2" charset="77"/>
                <a:cs typeface="Poppins Medium" pitchFamily="2" charset="77"/>
                <a:hlinkClick r:id="rId20"/>
              </a:rPr>
              <a:t>ClassPoint</a:t>
            </a:r>
            <a:r>
              <a:rPr lang="en-US" sz="1050" i="1" dirty="0">
                <a:latin typeface="Poppins Medium" pitchFamily="2" charset="77"/>
                <a:cs typeface="Poppins Medium" pitchFamily="2" charset="77"/>
                <a:hlinkClick r:id="rId20"/>
              </a:rPr>
              <a:t> here</a:t>
            </a:r>
            <a:endParaRPr lang="en-US" sz="1050" i="1" dirty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a10ed365-e8e8-42b7-ae74-32d39c0a9ba9&quot;,&quot;location&quot;:{&quot;IsEmpty&quot;:false,&quot;X&quot;:549.1583,&quot;Y&quot;:142.6189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2c5460a0-7a90-4010-a9fe-fbb78b9bf15c&quot;,&quot;location&quot;:{&quot;IsEmpty&quot;:false,&quot;X&quot;:548.836853,&quot;Y&quot;:142.974564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f6ce4a9b-f6c4-4f2d-972d-c4aecaf62eee&quot;,&quot;location&quot;:{&quot;IsEmpty&quot;:false,&quot;X&quot;:429.276154,&quot;Y&quot;:262.535278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00360819-d9cf-4eac-bbdc-7e664025daa1&quot;,&quot;location&quot;:{&quot;IsEmpty&quot;:false,&quot;X&quot;:430.527161,&quot;Y&quot;:23.7695274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c3093074-8b96-45f4-84d4-44da95e6d385&quot;,&quot;location&quot;:{&quot;IsEmpty&quot;:false,&quot;X&quot;:549.1583,&quot;Y&quot;:262.1796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75fad815-ff2d-46c0-91bc-9ec94930c5f4&quot;,&quot;location&quot;:{&quot;IsEmpty&quot;:false,&quot;X&quot;:429.597626,&quot;Y&quot;:142.6189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b024179d-72c9-49c0-b3af-a3a9944c786b&quot;,&quot;location&quot;:{&quot;IsEmpty&quot;:false,&quot;X&quot;:429.597626,&quot;Y&quot;:262.1796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1e1e13e9-22de-4cce-9367-c36c7483359d&quot;,&quot;location&quot;:{&quot;IsEmpty&quot;:false,&quot;X&quot;:430.848663,&quot;Y&quot;:23.4138584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0687b4fa-5fb3-4ab0-8f6a-d55c9695f5d4&quot;,&quot;location&quot;:{&quot;IsEmpty&quot;:false,&quot;X&quot;:549.1583,&quot;Y&quot;:23.0582676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3efc920f-eb4a-434b-baf1-e28e0d7f834f&quot;,&quot;location&quot;:{&quot;IsEmpty&quot;:false,&quot;X&quot;:548.836853,&quot;Y&quot;:262.535278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b804f363-197e-4292-8297-95538409448e&quot;,&quot;location&quot;:{&quot;IsEmpty&quot;:false,&quot;X&quot;:548.836853,&quot;Y&quot;:23.4139366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64a2cfc5-59ac-46cb-9f71-02c6bacce587&quot;,&quot;location&quot;:{&quot;IsEmpty&quot;:false,&quot;X&quot;:429.276154,&quot;Y&quot;:142.974564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109</Words>
  <Application>Microsoft Macintosh PowerPoint</Application>
  <PresentationFormat>On-screen Show (16:9)</PresentationFormat>
  <Paragraphs>29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Poppins Medium</vt:lpstr>
      <vt:lpstr>Poppins</vt:lpstr>
      <vt:lpstr>Calibri</vt:lpstr>
      <vt:lpstr>Poppins Medium Bold</vt:lpstr>
      <vt:lpstr>Poppins ExtraBold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ประวัติศาสตร์อียิป และลำดับเหตุการณ์ สำคัญ</dc:title>
  <dc:creator>possatorn pongwattanapon</dc:creator>
  <cp:lastModifiedBy>Zhun Yee Chew</cp:lastModifiedBy>
  <cp:revision>8</cp:revision>
  <dcterms:modified xsi:type="dcterms:W3CDTF">2023-08-09T06:28:22Z</dcterms:modified>
</cp:coreProperties>
</file>