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8"/>
  </p:notesMasterIdLst>
  <p:sldIdLst>
    <p:sldId id="256" r:id="rId2"/>
    <p:sldId id="325" r:id="rId3"/>
    <p:sldId id="308" r:id="rId4"/>
    <p:sldId id="316" r:id="rId5"/>
    <p:sldId id="324" r:id="rId6"/>
    <p:sldId id="313" r:id="rId7"/>
  </p:sldIdLst>
  <p:sldSz cx="9144000" cy="5143500" type="screen16x9"/>
  <p:notesSz cx="6858000" cy="9144000"/>
  <p:embeddedFontLst>
    <p:embeddedFont>
      <p:font typeface="Caveat" panose="020B0604020202020204" charset="0"/>
      <p:regular r:id="rId9"/>
      <p:bold r:id="rId10"/>
    </p:embeddedFont>
    <p:embeddedFont>
      <p:font typeface="Courgette" panose="020B0604020202020204" charset="0"/>
      <p:regular r:id="rId11"/>
    </p:embeddedFont>
    <p:embeddedFont>
      <p:font typeface="Nunito" pitchFamily="2" charset="0"/>
      <p:regular r:id="rId12"/>
      <p:bold r:id="rId13"/>
      <p:italic r:id="rId14"/>
      <p:boldItalic r:id="rId15"/>
    </p:embeddedFont>
  </p:embeddedFontLst>
  <p:custDataLst>
    <p:tags r:id="rId16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9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891"/>
    <a:srgbClr val="E0EEE4"/>
    <a:srgbClr val="DF665D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B16667E-EEA1-4851-B3CD-E2A900754467}">
  <a:tblStyle styleId="{1B16667E-EEA1-4851-B3CD-E2A90075446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341" autoAdjust="0"/>
  </p:normalViewPr>
  <p:slideViewPr>
    <p:cSldViewPr snapToGrid="0" showGuides="1">
      <p:cViewPr varScale="1">
        <p:scale>
          <a:sx n="90" d="100"/>
          <a:sy n="90" d="100"/>
        </p:scale>
        <p:origin x="1142" y="67"/>
      </p:cViewPr>
      <p:guideLst>
        <p:guide orient="horz" pos="159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1" name="Google Shape;73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g854eeb7eaf_0_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4" name="Google Shape;744;g854eeb7eaf_0_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89826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g854eeb7eaf_0_6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4" name="Google Shape;794;g854eeb7eaf_0_6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4623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g854eeb7eaf_0_6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8" name="Google Shape;788;g854eeb7eaf_0_6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57690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dirty="0"/>
              <a:t>Give 1-word answers to describe the feeling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704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g8728aa27b5_1_365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5" name="Google Shape;845;g8728aa27b5_1_365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This is reflection Question and you can choose more than 1 answer.  Your answers will not be shown.</a:t>
            </a:r>
          </a:p>
        </p:txBody>
      </p:sp>
    </p:spTree>
    <p:extLst>
      <p:ext uri="{BB962C8B-B14F-4D97-AF65-F5344CB8AC3E}">
        <p14:creationId xmlns:p14="http://schemas.microsoft.com/office/powerpoint/2010/main" val="2638802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accent6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/>
          <p:nvPr/>
        </p:nvSpPr>
        <p:spPr>
          <a:xfrm rot="5400000">
            <a:off x="7984068" y="2458419"/>
            <a:ext cx="1615602" cy="704262"/>
          </a:xfrm>
          <a:custGeom>
            <a:avLst/>
            <a:gdLst/>
            <a:ahLst/>
            <a:cxnLst/>
            <a:rect l="l" t="t" r="r" b="b"/>
            <a:pathLst>
              <a:path w="74426" h="32447" extrusionOk="0">
                <a:moveTo>
                  <a:pt x="11455" y="0"/>
                </a:moveTo>
                <a:cubicBezTo>
                  <a:pt x="4764" y="8721"/>
                  <a:pt x="0" y="18353"/>
                  <a:pt x="10689" y="22081"/>
                </a:cubicBezTo>
                <a:cubicBezTo>
                  <a:pt x="17276" y="24360"/>
                  <a:pt x="24712" y="22744"/>
                  <a:pt x="31361" y="25395"/>
                </a:cubicBezTo>
                <a:cubicBezTo>
                  <a:pt x="38368" y="28167"/>
                  <a:pt x="44051" y="32446"/>
                  <a:pt x="51684" y="32446"/>
                </a:cubicBezTo>
                <a:cubicBezTo>
                  <a:pt x="52152" y="32446"/>
                  <a:pt x="52628" y="32430"/>
                  <a:pt x="53111" y="32397"/>
                </a:cubicBezTo>
                <a:cubicBezTo>
                  <a:pt x="60133" y="31920"/>
                  <a:pt x="62722" y="26203"/>
                  <a:pt x="63468" y="19927"/>
                </a:cubicBezTo>
                <a:cubicBezTo>
                  <a:pt x="64255" y="13423"/>
                  <a:pt x="66513" y="11993"/>
                  <a:pt x="70676" y="7229"/>
                </a:cubicBezTo>
                <a:cubicBezTo>
                  <a:pt x="72520" y="5075"/>
                  <a:pt x="74074" y="2548"/>
                  <a:pt x="7442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"/>
          <p:cNvSpPr/>
          <p:nvPr/>
        </p:nvSpPr>
        <p:spPr>
          <a:xfrm>
            <a:off x="-352" y="-7961"/>
            <a:ext cx="846632" cy="1041291"/>
          </a:xfrm>
          <a:custGeom>
            <a:avLst/>
            <a:gdLst/>
            <a:ahLst/>
            <a:cxnLst/>
            <a:rect l="l" t="t" r="r" b="b"/>
            <a:pathLst>
              <a:path w="40601" h="49942" extrusionOk="0">
                <a:moveTo>
                  <a:pt x="34904" y="0"/>
                </a:moveTo>
                <a:cubicBezTo>
                  <a:pt x="37369" y="2216"/>
                  <a:pt x="38674" y="4557"/>
                  <a:pt x="38881" y="7167"/>
                </a:cubicBezTo>
                <a:cubicBezTo>
                  <a:pt x="39357" y="13029"/>
                  <a:pt x="33930" y="19202"/>
                  <a:pt x="29580" y="24173"/>
                </a:cubicBezTo>
                <a:lnTo>
                  <a:pt x="29352" y="24422"/>
                </a:lnTo>
                <a:cubicBezTo>
                  <a:pt x="24174" y="30325"/>
                  <a:pt x="18809" y="35504"/>
                  <a:pt x="13382" y="39792"/>
                </a:cubicBezTo>
                <a:cubicBezTo>
                  <a:pt x="8970" y="43313"/>
                  <a:pt x="4475" y="46254"/>
                  <a:pt x="1" y="48595"/>
                </a:cubicBezTo>
                <a:lnTo>
                  <a:pt x="1" y="49941"/>
                </a:lnTo>
                <a:cubicBezTo>
                  <a:pt x="4744" y="47518"/>
                  <a:pt x="9467" y="44452"/>
                  <a:pt x="14128" y="40744"/>
                </a:cubicBezTo>
                <a:cubicBezTo>
                  <a:pt x="19617" y="36415"/>
                  <a:pt x="25044" y="31175"/>
                  <a:pt x="30264" y="25230"/>
                </a:cubicBezTo>
                <a:lnTo>
                  <a:pt x="30492" y="24960"/>
                </a:lnTo>
                <a:cubicBezTo>
                  <a:pt x="34987" y="19823"/>
                  <a:pt x="40600" y="13443"/>
                  <a:pt x="40082" y="7063"/>
                </a:cubicBezTo>
                <a:cubicBezTo>
                  <a:pt x="39896" y="4536"/>
                  <a:pt x="38736" y="2175"/>
                  <a:pt x="3664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"/>
          <p:cNvSpPr txBox="1">
            <a:spLocks noGrp="1"/>
          </p:cNvSpPr>
          <p:nvPr>
            <p:ph type="title"/>
          </p:nvPr>
        </p:nvSpPr>
        <p:spPr>
          <a:xfrm>
            <a:off x="4507992" y="996696"/>
            <a:ext cx="4498800" cy="147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5"/>
          <p:cNvSpPr txBox="1">
            <a:spLocks noGrp="1"/>
          </p:cNvSpPr>
          <p:nvPr>
            <p:ph type="subTitle" idx="1"/>
          </p:nvPr>
        </p:nvSpPr>
        <p:spPr>
          <a:xfrm>
            <a:off x="6601968" y="2624328"/>
            <a:ext cx="1719000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subTitle" idx="2"/>
          </p:nvPr>
        </p:nvSpPr>
        <p:spPr>
          <a:xfrm>
            <a:off x="4507992" y="2624328"/>
            <a:ext cx="1795200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subTitle" idx="3"/>
          </p:nvPr>
        </p:nvSpPr>
        <p:spPr>
          <a:xfrm>
            <a:off x="6601968" y="2990088"/>
            <a:ext cx="1719000" cy="8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122" name="Google Shape;122;p5"/>
          <p:cNvSpPr txBox="1">
            <a:spLocks noGrp="1"/>
          </p:cNvSpPr>
          <p:nvPr>
            <p:ph type="subTitle" idx="4"/>
          </p:nvPr>
        </p:nvSpPr>
        <p:spPr>
          <a:xfrm>
            <a:off x="4507992" y="2990088"/>
            <a:ext cx="1795200" cy="8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grpSp>
        <p:nvGrpSpPr>
          <p:cNvPr id="123" name="Google Shape;123;p5"/>
          <p:cNvGrpSpPr/>
          <p:nvPr/>
        </p:nvGrpSpPr>
        <p:grpSpPr>
          <a:xfrm rot="-7199902">
            <a:off x="8490743" y="3238181"/>
            <a:ext cx="498929" cy="456303"/>
            <a:chOff x="5177300" y="2314950"/>
            <a:chExt cx="341575" cy="312400"/>
          </a:xfrm>
        </p:grpSpPr>
        <p:sp>
          <p:nvSpPr>
            <p:cNvPr id="124" name="Google Shape;124;p5"/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5"/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5"/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" name="Google Shape;129;p5"/>
          <p:cNvSpPr/>
          <p:nvPr/>
        </p:nvSpPr>
        <p:spPr>
          <a:xfrm rot="10800000">
            <a:off x="-358" y="3748816"/>
            <a:ext cx="623145" cy="1178536"/>
          </a:xfrm>
          <a:custGeom>
            <a:avLst/>
            <a:gdLst/>
            <a:ahLst/>
            <a:cxnLst/>
            <a:rect l="l" t="t" r="r" b="b"/>
            <a:pathLst>
              <a:path w="19452" h="36789" extrusionOk="0">
                <a:moveTo>
                  <a:pt x="19451" y="0"/>
                </a:moveTo>
                <a:cubicBezTo>
                  <a:pt x="16945" y="63"/>
                  <a:pt x="14687" y="643"/>
                  <a:pt x="13154" y="1160"/>
                </a:cubicBezTo>
                <a:cubicBezTo>
                  <a:pt x="7044" y="3170"/>
                  <a:pt x="1" y="8555"/>
                  <a:pt x="249" y="17131"/>
                </a:cubicBezTo>
                <a:cubicBezTo>
                  <a:pt x="415" y="22931"/>
                  <a:pt x="4661" y="29166"/>
                  <a:pt x="8535" y="32501"/>
                </a:cubicBezTo>
                <a:cubicBezTo>
                  <a:pt x="11994" y="35504"/>
                  <a:pt x="15060" y="36789"/>
                  <a:pt x="19120" y="36789"/>
                </a:cubicBezTo>
                <a:lnTo>
                  <a:pt x="19451" y="36789"/>
                </a:lnTo>
                <a:lnTo>
                  <a:pt x="19451" y="36436"/>
                </a:lnTo>
                <a:cubicBezTo>
                  <a:pt x="19354" y="36438"/>
                  <a:pt x="19256" y="36439"/>
                  <a:pt x="19160" y="36439"/>
                </a:cubicBezTo>
                <a:cubicBezTo>
                  <a:pt x="15183" y="36439"/>
                  <a:pt x="12160" y="35184"/>
                  <a:pt x="8763" y="32252"/>
                </a:cubicBezTo>
                <a:cubicBezTo>
                  <a:pt x="4951" y="28959"/>
                  <a:pt x="767" y="22827"/>
                  <a:pt x="602" y="17131"/>
                </a:cubicBezTo>
                <a:cubicBezTo>
                  <a:pt x="353" y="8721"/>
                  <a:pt x="7271" y="3460"/>
                  <a:pt x="13258" y="1471"/>
                </a:cubicBezTo>
                <a:cubicBezTo>
                  <a:pt x="14770" y="974"/>
                  <a:pt x="16986" y="415"/>
                  <a:pt x="19451" y="353"/>
                </a:cubicBezTo>
                <a:lnTo>
                  <a:pt x="19451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0" name="Google Shape;130;p5"/>
          <p:cNvGrpSpPr/>
          <p:nvPr/>
        </p:nvGrpSpPr>
        <p:grpSpPr>
          <a:xfrm rot="8636073">
            <a:off x="213099" y="3687426"/>
            <a:ext cx="498749" cy="456124"/>
            <a:chOff x="5177300" y="2314950"/>
            <a:chExt cx="341575" cy="312400"/>
          </a:xfrm>
        </p:grpSpPr>
        <p:sp>
          <p:nvSpPr>
            <p:cNvPr id="131" name="Google Shape;131;p5"/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5"/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5"/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" name="Google Shape;136;p5"/>
          <p:cNvGrpSpPr/>
          <p:nvPr/>
        </p:nvGrpSpPr>
        <p:grpSpPr>
          <a:xfrm>
            <a:off x="6777940" y="-6012"/>
            <a:ext cx="1530964" cy="919336"/>
            <a:chOff x="2960200" y="1284875"/>
            <a:chExt cx="3360325" cy="2018300"/>
          </a:xfrm>
        </p:grpSpPr>
        <p:sp>
          <p:nvSpPr>
            <p:cNvPr id="137" name="Google Shape;137;p5"/>
            <p:cNvSpPr/>
            <p:nvPr/>
          </p:nvSpPr>
          <p:spPr>
            <a:xfrm>
              <a:off x="2960200" y="1284875"/>
              <a:ext cx="3360325" cy="2018300"/>
            </a:xfrm>
            <a:custGeom>
              <a:avLst/>
              <a:gdLst/>
              <a:ahLst/>
              <a:cxnLst/>
              <a:rect l="l" t="t" r="r" b="b"/>
              <a:pathLst>
                <a:path w="134413" h="80732" extrusionOk="0">
                  <a:moveTo>
                    <a:pt x="722" y="0"/>
                  </a:moveTo>
                  <a:cubicBezTo>
                    <a:pt x="223" y="2442"/>
                    <a:pt x="1" y="4995"/>
                    <a:pt x="56" y="7658"/>
                  </a:cubicBezTo>
                  <a:cubicBezTo>
                    <a:pt x="223" y="18203"/>
                    <a:pt x="5106" y="21976"/>
                    <a:pt x="11266" y="26693"/>
                  </a:cubicBezTo>
                  <a:cubicBezTo>
                    <a:pt x="12876" y="27914"/>
                    <a:pt x="14596" y="29246"/>
                    <a:pt x="16372" y="30745"/>
                  </a:cubicBezTo>
                  <a:cubicBezTo>
                    <a:pt x="24752" y="38015"/>
                    <a:pt x="27804" y="45618"/>
                    <a:pt x="31689" y="55218"/>
                  </a:cubicBezTo>
                  <a:cubicBezTo>
                    <a:pt x="32466" y="57161"/>
                    <a:pt x="33298" y="59159"/>
                    <a:pt x="34186" y="61212"/>
                  </a:cubicBezTo>
                  <a:cubicBezTo>
                    <a:pt x="39125" y="72866"/>
                    <a:pt x="48948" y="79969"/>
                    <a:pt x="60991" y="80635"/>
                  </a:cubicBezTo>
                  <a:cubicBezTo>
                    <a:pt x="61157" y="80691"/>
                    <a:pt x="61268" y="80691"/>
                    <a:pt x="61435" y="80691"/>
                  </a:cubicBezTo>
                  <a:cubicBezTo>
                    <a:pt x="62024" y="80718"/>
                    <a:pt x="62620" y="80731"/>
                    <a:pt x="63220" y="80731"/>
                  </a:cubicBezTo>
                  <a:cubicBezTo>
                    <a:pt x="77442" y="80731"/>
                    <a:pt x="94663" y="73319"/>
                    <a:pt x="104833" y="65652"/>
                  </a:cubicBezTo>
                  <a:cubicBezTo>
                    <a:pt x="115710" y="57383"/>
                    <a:pt x="127642" y="47282"/>
                    <a:pt x="131305" y="31522"/>
                  </a:cubicBezTo>
                  <a:cubicBezTo>
                    <a:pt x="134412" y="18147"/>
                    <a:pt x="125422" y="7825"/>
                    <a:pt x="114212" y="0"/>
                  </a:cubicBezTo>
                  <a:lnTo>
                    <a:pt x="112602" y="0"/>
                  </a:lnTo>
                  <a:cubicBezTo>
                    <a:pt x="124035" y="7769"/>
                    <a:pt x="133469" y="18036"/>
                    <a:pt x="130417" y="31300"/>
                  </a:cubicBezTo>
                  <a:cubicBezTo>
                    <a:pt x="126809" y="46783"/>
                    <a:pt x="115044" y="56772"/>
                    <a:pt x="104278" y="64875"/>
                  </a:cubicBezTo>
                  <a:cubicBezTo>
                    <a:pt x="94181" y="72540"/>
                    <a:pt x="77185" y="79802"/>
                    <a:pt x="63123" y="79802"/>
                  </a:cubicBezTo>
                  <a:cubicBezTo>
                    <a:pt x="62423" y="79802"/>
                    <a:pt x="61731" y="79784"/>
                    <a:pt x="61046" y="79747"/>
                  </a:cubicBezTo>
                  <a:cubicBezTo>
                    <a:pt x="49337" y="79082"/>
                    <a:pt x="39847" y="72200"/>
                    <a:pt x="35019" y="60879"/>
                  </a:cubicBezTo>
                  <a:cubicBezTo>
                    <a:pt x="34131" y="58770"/>
                    <a:pt x="33354" y="56772"/>
                    <a:pt x="32577" y="54885"/>
                  </a:cubicBezTo>
                  <a:cubicBezTo>
                    <a:pt x="28637" y="45118"/>
                    <a:pt x="25529" y="37460"/>
                    <a:pt x="16982" y="30079"/>
                  </a:cubicBezTo>
                  <a:cubicBezTo>
                    <a:pt x="15207" y="28525"/>
                    <a:pt x="13486" y="27193"/>
                    <a:pt x="11821" y="25917"/>
                  </a:cubicBezTo>
                  <a:cubicBezTo>
                    <a:pt x="5606" y="21199"/>
                    <a:pt x="1110" y="17759"/>
                    <a:pt x="1000" y="7658"/>
                  </a:cubicBezTo>
                  <a:cubicBezTo>
                    <a:pt x="944" y="4995"/>
                    <a:pt x="1166" y="2442"/>
                    <a:pt x="16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3366700" y="1284875"/>
              <a:ext cx="2491825" cy="1640725"/>
            </a:xfrm>
            <a:custGeom>
              <a:avLst/>
              <a:gdLst/>
              <a:ahLst/>
              <a:cxnLst/>
              <a:rect l="l" t="t" r="r" b="b"/>
              <a:pathLst>
                <a:path w="99673" h="65629" extrusionOk="0">
                  <a:moveTo>
                    <a:pt x="2942" y="0"/>
                  </a:moveTo>
                  <a:cubicBezTo>
                    <a:pt x="889" y="3885"/>
                    <a:pt x="1" y="8269"/>
                    <a:pt x="334" y="13153"/>
                  </a:cubicBezTo>
                  <a:cubicBezTo>
                    <a:pt x="389" y="14040"/>
                    <a:pt x="500" y="14873"/>
                    <a:pt x="667" y="15650"/>
                  </a:cubicBezTo>
                  <a:cubicBezTo>
                    <a:pt x="1666" y="21255"/>
                    <a:pt x="4774" y="23752"/>
                    <a:pt x="8714" y="26860"/>
                  </a:cubicBezTo>
                  <a:cubicBezTo>
                    <a:pt x="9879" y="27803"/>
                    <a:pt x="11045" y="28691"/>
                    <a:pt x="12266" y="29801"/>
                  </a:cubicBezTo>
                  <a:cubicBezTo>
                    <a:pt x="18148" y="35018"/>
                    <a:pt x="20479" y="40456"/>
                    <a:pt x="23420" y="47282"/>
                  </a:cubicBezTo>
                  <a:cubicBezTo>
                    <a:pt x="24031" y="48614"/>
                    <a:pt x="24641" y="50057"/>
                    <a:pt x="25252" y="51500"/>
                  </a:cubicBezTo>
                  <a:cubicBezTo>
                    <a:pt x="29025" y="59769"/>
                    <a:pt x="36074" y="64875"/>
                    <a:pt x="44675" y="65596"/>
                  </a:cubicBezTo>
                  <a:lnTo>
                    <a:pt x="45563" y="65596"/>
                  </a:lnTo>
                  <a:cubicBezTo>
                    <a:pt x="46018" y="65618"/>
                    <a:pt x="46477" y="65629"/>
                    <a:pt x="46941" y="65629"/>
                  </a:cubicBezTo>
                  <a:cubicBezTo>
                    <a:pt x="56955" y="65629"/>
                    <a:pt x="68991" y="60593"/>
                    <a:pt x="76364" y="55607"/>
                  </a:cubicBezTo>
                  <a:cubicBezTo>
                    <a:pt x="84577" y="50057"/>
                    <a:pt x="94345" y="42177"/>
                    <a:pt x="97175" y="29968"/>
                  </a:cubicBezTo>
                  <a:cubicBezTo>
                    <a:pt x="99672" y="19424"/>
                    <a:pt x="93013" y="9490"/>
                    <a:pt x="77418" y="444"/>
                  </a:cubicBezTo>
                  <a:cubicBezTo>
                    <a:pt x="77141" y="277"/>
                    <a:pt x="76863" y="166"/>
                    <a:pt x="76586" y="0"/>
                  </a:cubicBezTo>
                  <a:lnTo>
                    <a:pt x="74699" y="0"/>
                  </a:lnTo>
                  <a:cubicBezTo>
                    <a:pt x="75420" y="388"/>
                    <a:pt x="76197" y="832"/>
                    <a:pt x="76919" y="1276"/>
                  </a:cubicBezTo>
                  <a:cubicBezTo>
                    <a:pt x="92125" y="10045"/>
                    <a:pt x="98673" y="19646"/>
                    <a:pt x="96287" y="29801"/>
                  </a:cubicBezTo>
                  <a:cubicBezTo>
                    <a:pt x="93512" y="41622"/>
                    <a:pt x="83911" y="49391"/>
                    <a:pt x="75864" y="54830"/>
                  </a:cubicBezTo>
                  <a:cubicBezTo>
                    <a:pt x="68554" y="59755"/>
                    <a:pt x="56692" y="64728"/>
                    <a:pt x="46837" y="64728"/>
                  </a:cubicBezTo>
                  <a:cubicBezTo>
                    <a:pt x="46143" y="64728"/>
                    <a:pt x="45459" y="64704"/>
                    <a:pt x="44786" y="64653"/>
                  </a:cubicBezTo>
                  <a:cubicBezTo>
                    <a:pt x="36517" y="63987"/>
                    <a:pt x="29747" y="59048"/>
                    <a:pt x="26140" y="51112"/>
                  </a:cubicBezTo>
                  <a:cubicBezTo>
                    <a:pt x="25474" y="49669"/>
                    <a:pt x="24863" y="48281"/>
                    <a:pt x="24253" y="46894"/>
                  </a:cubicBezTo>
                  <a:cubicBezTo>
                    <a:pt x="21423" y="40234"/>
                    <a:pt x="18925" y="34463"/>
                    <a:pt x="12876" y="29080"/>
                  </a:cubicBezTo>
                  <a:cubicBezTo>
                    <a:pt x="11655" y="28025"/>
                    <a:pt x="10434" y="27082"/>
                    <a:pt x="9324" y="26139"/>
                  </a:cubicBezTo>
                  <a:cubicBezTo>
                    <a:pt x="5495" y="23142"/>
                    <a:pt x="2498" y="20755"/>
                    <a:pt x="1555" y="15483"/>
                  </a:cubicBezTo>
                  <a:cubicBezTo>
                    <a:pt x="1444" y="14762"/>
                    <a:pt x="1333" y="13985"/>
                    <a:pt x="1277" y="13097"/>
                  </a:cubicBezTo>
                  <a:cubicBezTo>
                    <a:pt x="944" y="8213"/>
                    <a:pt x="1888" y="3829"/>
                    <a:pt x="39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3771825" y="1284875"/>
              <a:ext cx="1623300" cy="1265775"/>
            </a:xfrm>
            <a:custGeom>
              <a:avLst/>
              <a:gdLst/>
              <a:ahLst/>
              <a:cxnLst/>
              <a:rect l="l" t="t" r="r" b="b"/>
              <a:pathLst>
                <a:path w="64932" h="50631" extrusionOk="0">
                  <a:moveTo>
                    <a:pt x="8436" y="0"/>
                  </a:moveTo>
                  <a:cubicBezTo>
                    <a:pt x="5772" y="2775"/>
                    <a:pt x="2998" y="6049"/>
                    <a:pt x="1499" y="9268"/>
                  </a:cubicBezTo>
                  <a:cubicBezTo>
                    <a:pt x="223" y="11932"/>
                    <a:pt x="1" y="15039"/>
                    <a:pt x="722" y="18702"/>
                  </a:cubicBezTo>
                  <a:cubicBezTo>
                    <a:pt x="778" y="19202"/>
                    <a:pt x="889" y="19701"/>
                    <a:pt x="1055" y="20145"/>
                  </a:cubicBezTo>
                  <a:cubicBezTo>
                    <a:pt x="1999" y="23419"/>
                    <a:pt x="3941" y="25084"/>
                    <a:pt x="6216" y="27026"/>
                  </a:cubicBezTo>
                  <a:cubicBezTo>
                    <a:pt x="6827" y="27581"/>
                    <a:pt x="7548" y="28192"/>
                    <a:pt x="8214" y="28802"/>
                  </a:cubicBezTo>
                  <a:cubicBezTo>
                    <a:pt x="11600" y="31966"/>
                    <a:pt x="13209" y="35240"/>
                    <a:pt x="15096" y="39069"/>
                  </a:cubicBezTo>
                  <a:cubicBezTo>
                    <a:pt x="15484" y="39957"/>
                    <a:pt x="15928" y="40845"/>
                    <a:pt x="16428" y="41788"/>
                  </a:cubicBezTo>
                  <a:cubicBezTo>
                    <a:pt x="18981" y="46727"/>
                    <a:pt x="23254" y="49780"/>
                    <a:pt x="28415" y="50501"/>
                  </a:cubicBezTo>
                  <a:cubicBezTo>
                    <a:pt x="28859" y="50557"/>
                    <a:pt x="29303" y="50557"/>
                    <a:pt x="29802" y="50612"/>
                  </a:cubicBezTo>
                  <a:cubicBezTo>
                    <a:pt x="30080" y="50624"/>
                    <a:pt x="30363" y="50630"/>
                    <a:pt x="30649" y="50630"/>
                  </a:cubicBezTo>
                  <a:cubicBezTo>
                    <a:pt x="35632" y="50630"/>
                    <a:pt x="41915" y="48819"/>
                    <a:pt x="47950" y="45618"/>
                  </a:cubicBezTo>
                  <a:cubicBezTo>
                    <a:pt x="56385" y="41067"/>
                    <a:pt x="61491" y="35351"/>
                    <a:pt x="63156" y="28469"/>
                  </a:cubicBezTo>
                  <a:cubicBezTo>
                    <a:pt x="64931" y="20922"/>
                    <a:pt x="60325" y="13097"/>
                    <a:pt x="50502" y="7048"/>
                  </a:cubicBezTo>
                  <a:cubicBezTo>
                    <a:pt x="48061" y="5550"/>
                    <a:pt x="45341" y="4218"/>
                    <a:pt x="43010" y="2997"/>
                  </a:cubicBezTo>
                  <a:lnTo>
                    <a:pt x="41845" y="2386"/>
                  </a:lnTo>
                  <a:cubicBezTo>
                    <a:pt x="40069" y="1498"/>
                    <a:pt x="38238" y="777"/>
                    <a:pt x="36406" y="55"/>
                  </a:cubicBezTo>
                  <a:lnTo>
                    <a:pt x="36295" y="0"/>
                  </a:lnTo>
                  <a:lnTo>
                    <a:pt x="33798" y="0"/>
                  </a:lnTo>
                  <a:cubicBezTo>
                    <a:pt x="34575" y="333"/>
                    <a:pt x="35296" y="610"/>
                    <a:pt x="36073" y="888"/>
                  </a:cubicBezTo>
                  <a:cubicBezTo>
                    <a:pt x="37849" y="1609"/>
                    <a:pt x="39681" y="2331"/>
                    <a:pt x="41401" y="3219"/>
                  </a:cubicBezTo>
                  <a:lnTo>
                    <a:pt x="42566" y="3829"/>
                  </a:lnTo>
                  <a:cubicBezTo>
                    <a:pt x="44953" y="4995"/>
                    <a:pt x="47617" y="6382"/>
                    <a:pt x="50058" y="7880"/>
                  </a:cubicBezTo>
                  <a:cubicBezTo>
                    <a:pt x="54498" y="10600"/>
                    <a:pt x="64654" y="18092"/>
                    <a:pt x="62212" y="28247"/>
                  </a:cubicBezTo>
                  <a:cubicBezTo>
                    <a:pt x="60658" y="34851"/>
                    <a:pt x="55719" y="40401"/>
                    <a:pt x="47561" y="44785"/>
                  </a:cubicBezTo>
                  <a:cubicBezTo>
                    <a:pt x="41681" y="47940"/>
                    <a:pt x="35595" y="49695"/>
                    <a:pt x="30757" y="49695"/>
                  </a:cubicBezTo>
                  <a:cubicBezTo>
                    <a:pt x="29979" y="49695"/>
                    <a:pt x="29233" y="49650"/>
                    <a:pt x="28526" y="49558"/>
                  </a:cubicBezTo>
                  <a:cubicBezTo>
                    <a:pt x="23642" y="48947"/>
                    <a:pt x="19647" y="46006"/>
                    <a:pt x="17260" y="41344"/>
                  </a:cubicBezTo>
                  <a:cubicBezTo>
                    <a:pt x="16761" y="40456"/>
                    <a:pt x="16317" y="39569"/>
                    <a:pt x="15928" y="38681"/>
                  </a:cubicBezTo>
                  <a:cubicBezTo>
                    <a:pt x="13986" y="34796"/>
                    <a:pt x="12321" y="31411"/>
                    <a:pt x="8825" y="28136"/>
                  </a:cubicBezTo>
                  <a:cubicBezTo>
                    <a:pt x="8159" y="27470"/>
                    <a:pt x="7493" y="26915"/>
                    <a:pt x="6827" y="26361"/>
                  </a:cubicBezTo>
                  <a:cubicBezTo>
                    <a:pt x="4552" y="24418"/>
                    <a:pt x="2776" y="22864"/>
                    <a:pt x="1943" y="19923"/>
                  </a:cubicBezTo>
                  <a:cubicBezTo>
                    <a:pt x="1832" y="19479"/>
                    <a:pt x="1721" y="19035"/>
                    <a:pt x="1610" y="18536"/>
                  </a:cubicBezTo>
                  <a:cubicBezTo>
                    <a:pt x="944" y="14984"/>
                    <a:pt x="1166" y="12209"/>
                    <a:pt x="2332" y="9656"/>
                  </a:cubicBezTo>
                  <a:cubicBezTo>
                    <a:pt x="3886" y="6327"/>
                    <a:pt x="6938" y="2830"/>
                    <a:pt x="97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4074300" y="1451350"/>
              <a:ext cx="856050" cy="734300"/>
            </a:xfrm>
            <a:custGeom>
              <a:avLst/>
              <a:gdLst/>
              <a:ahLst/>
              <a:cxnLst/>
              <a:rect l="l" t="t" r="r" b="b"/>
              <a:pathLst>
                <a:path w="34242" h="29372" extrusionOk="0">
                  <a:moveTo>
                    <a:pt x="12542" y="888"/>
                  </a:moveTo>
                  <a:cubicBezTo>
                    <a:pt x="14207" y="1388"/>
                    <a:pt x="23530" y="5106"/>
                    <a:pt x="27249" y="7770"/>
                  </a:cubicBezTo>
                  <a:cubicBezTo>
                    <a:pt x="31300" y="10711"/>
                    <a:pt x="33298" y="15262"/>
                    <a:pt x="32354" y="19646"/>
                  </a:cubicBezTo>
                  <a:cubicBezTo>
                    <a:pt x="31522" y="23808"/>
                    <a:pt x="28192" y="26971"/>
                    <a:pt x="23364" y="28026"/>
                  </a:cubicBezTo>
                  <a:cubicBezTo>
                    <a:pt x="22092" y="28315"/>
                    <a:pt x="20959" y="28448"/>
                    <a:pt x="19937" y="28448"/>
                  </a:cubicBezTo>
                  <a:cubicBezTo>
                    <a:pt x="15073" y="28448"/>
                    <a:pt x="12722" y="25424"/>
                    <a:pt x="9878" y="21755"/>
                  </a:cubicBezTo>
                  <a:cubicBezTo>
                    <a:pt x="8768" y="20367"/>
                    <a:pt x="7659" y="18925"/>
                    <a:pt x="6327" y="17482"/>
                  </a:cubicBezTo>
                  <a:cubicBezTo>
                    <a:pt x="5550" y="16705"/>
                    <a:pt x="4828" y="16039"/>
                    <a:pt x="4162" y="15539"/>
                  </a:cubicBezTo>
                  <a:cubicBezTo>
                    <a:pt x="2109" y="13763"/>
                    <a:pt x="1110" y="12931"/>
                    <a:pt x="2331" y="9324"/>
                  </a:cubicBezTo>
                  <a:cubicBezTo>
                    <a:pt x="3718" y="5439"/>
                    <a:pt x="8990" y="1055"/>
                    <a:pt x="12542" y="888"/>
                  </a:cubicBezTo>
                  <a:close/>
                  <a:moveTo>
                    <a:pt x="12598" y="0"/>
                  </a:moveTo>
                  <a:cubicBezTo>
                    <a:pt x="8657" y="111"/>
                    <a:pt x="2997" y="4773"/>
                    <a:pt x="1498" y="9046"/>
                  </a:cubicBezTo>
                  <a:cubicBezTo>
                    <a:pt x="0" y="13209"/>
                    <a:pt x="1498" y="14485"/>
                    <a:pt x="3552" y="16205"/>
                  </a:cubicBezTo>
                  <a:cubicBezTo>
                    <a:pt x="4218" y="16760"/>
                    <a:pt x="4939" y="17371"/>
                    <a:pt x="5661" y="18148"/>
                  </a:cubicBezTo>
                  <a:cubicBezTo>
                    <a:pt x="6993" y="19535"/>
                    <a:pt x="8102" y="20922"/>
                    <a:pt x="9157" y="22310"/>
                  </a:cubicBezTo>
                  <a:cubicBezTo>
                    <a:pt x="11932" y="25917"/>
                    <a:pt x="14429" y="29136"/>
                    <a:pt x="19424" y="29358"/>
                  </a:cubicBezTo>
                  <a:cubicBezTo>
                    <a:pt x="19617" y="29367"/>
                    <a:pt x="19814" y="29371"/>
                    <a:pt x="20016" y="29371"/>
                  </a:cubicBezTo>
                  <a:cubicBezTo>
                    <a:pt x="21088" y="29371"/>
                    <a:pt x="22278" y="29241"/>
                    <a:pt x="23586" y="28914"/>
                  </a:cubicBezTo>
                  <a:cubicBezTo>
                    <a:pt x="28747" y="27804"/>
                    <a:pt x="32354" y="24363"/>
                    <a:pt x="33298" y="19813"/>
                  </a:cubicBezTo>
                  <a:cubicBezTo>
                    <a:pt x="34241" y="15095"/>
                    <a:pt x="32132" y="10212"/>
                    <a:pt x="27748" y="7048"/>
                  </a:cubicBezTo>
                  <a:cubicBezTo>
                    <a:pt x="23752" y="4163"/>
                    <a:pt x="14041" y="389"/>
                    <a:pt x="127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1" name="Google Shape;141;p5"/>
          <p:cNvSpPr/>
          <p:nvPr/>
        </p:nvSpPr>
        <p:spPr>
          <a:xfrm flipH="1">
            <a:off x="5787520" y="4616875"/>
            <a:ext cx="1677581" cy="526706"/>
          </a:xfrm>
          <a:custGeom>
            <a:avLst/>
            <a:gdLst/>
            <a:ahLst/>
            <a:cxnLst/>
            <a:rect l="l" t="t" r="r" b="b"/>
            <a:pathLst>
              <a:path w="229256" h="71979" extrusionOk="0">
                <a:moveTo>
                  <a:pt x="81025" y="0"/>
                </a:moveTo>
                <a:cubicBezTo>
                  <a:pt x="64376" y="0"/>
                  <a:pt x="47727" y="666"/>
                  <a:pt x="31134" y="1943"/>
                </a:cubicBezTo>
                <a:cubicBezTo>
                  <a:pt x="16261" y="3108"/>
                  <a:pt x="1" y="3829"/>
                  <a:pt x="112" y="23364"/>
                </a:cubicBezTo>
                <a:cubicBezTo>
                  <a:pt x="112" y="30245"/>
                  <a:pt x="2886" y="36794"/>
                  <a:pt x="5661" y="43120"/>
                </a:cubicBezTo>
                <a:cubicBezTo>
                  <a:pt x="10046" y="52999"/>
                  <a:pt x="14707" y="62988"/>
                  <a:pt x="20645" y="71978"/>
                </a:cubicBezTo>
                <a:lnTo>
                  <a:pt x="226647" y="71978"/>
                </a:lnTo>
                <a:lnTo>
                  <a:pt x="229256" y="70813"/>
                </a:lnTo>
                <a:cubicBezTo>
                  <a:pt x="228146" y="69592"/>
                  <a:pt x="227036" y="68427"/>
                  <a:pt x="225926" y="67317"/>
                </a:cubicBezTo>
                <a:cubicBezTo>
                  <a:pt x="211608" y="53165"/>
                  <a:pt x="195125" y="41400"/>
                  <a:pt x="178698" y="29746"/>
                </a:cubicBezTo>
                <a:cubicBezTo>
                  <a:pt x="167155" y="21533"/>
                  <a:pt x="155446" y="13264"/>
                  <a:pt x="142237" y="8103"/>
                </a:cubicBezTo>
                <a:cubicBezTo>
                  <a:pt x="124978" y="1277"/>
                  <a:pt x="106054" y="222"/>
                  <a:pt x="875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3">
    <p:bg>
      <p:bgPr>
        <a:solidFill>
          <a:schemeClr val="accent1"/>
        </a:solidFill>
        <a:effectLst/>
      </p:bgPr>
    </p:bg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26"/>
          <p:cNvSpPr/>
          <p:nvPr/>
        </p:nvSpPr>
        <p:spPr>
          <a:xfrm>
            <a:off x="2209324" y="4423399"/>
            <a:ext cx="2293706" cy="720150"/>
          </a:xfrm>
          <a:custGeom>
            <a:avLst/>
            <a:gdLst/>
            <a:ahLst/>
            <a:cxnLst/>
            <a:rect l="l" t="t" r="r" b="b"/>
            <a:pathLst>
              <a:path w="229256" h="71979" extrusionOk="0">
                <a:moveTo>
                  <a:pt x="81025" y="0"/>
                </a:moveTo>
                <a:cubicBezTo>
                  <a:pt x="64376" y="0"/>
                  <a:pt x="47727" y="666"/>
                  <a:pt x="31134" y="1943"/>
                </a:cubicBezTo>
                <a:cubicBezTo>
                  <a:pt x="16261" y="3108"/>
                  <a:pt x="1" y="3829"/>
                  <a:pt x="112" y="23364"/>
                </a:cubicBezTo>
                <a:cubicBezTo>
                  <a:pt x="112" y="30245"/>
                  <a:pt x="2886" y="36794"/>
                  <a:pt x="5661" y="43120"/>
                </a:cubicBezTo>
                <a:cubicBezTo>
                  <a:pt x="10046" y="52999"/>
                  <a:pt x="14707" y="62988"/>
                  <a:pt x="20645" y="71978"/>
                </a:cubicBezTo>
                <a:lnTo>
                  <a:pt x="226647" y="71978"/>
                </a:lnTo>
                <a:lnTo>
                  <a:pt x="229256" y="70813"/>
                </a:lnTo>
                <a:cubicBezTo>
                  <a:pt x="228146" y="69592"/>
                  <a:pt x="227036" y="68427"/>
                  <a:pt x="225926" y="67317"/>
                </a:cubicBezTo>
                <a:cubicBezTo>
                  <a:pt x="211608" y="53165"/>
                  <a:pt x="195125" y="41400"/>
                  <a:pt x="178698" y="29746"/>
                </a:cubicBezTo>
                <a:cubicBezTo>
                  <a:pt x="167155" y="21533"/>
                  <a:pt x="155446" y="13264"/>
                  <a:pt x="142237" y="8103"/>
                </a:cubicBezTo>
                <a:cubicBezTo>
                  <a:pt x="124978" y="1277"/>
                  <a:pt x="106054" y="222"/>
                  <a:pt x="875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6" name="Google Shape;586;p26"/>
          <p:cNvGrpSpPr/>
          <p:nvPr/>
        </p:nvGrpSpPr>
        <p:grpSpPr>
          <a:xfrm rot="240">
            <a:off x="2258334" y="4341119"/>
            <a:ext cx="489135" cy="447357"/>
            <a:chOff x="5177300" y="2314950"/>
            <a:chExt cx="341575" cy="312400"/>
          </a:xfrm>
        </p:grpSpPr>
        <p:sp>
          <p:nvSpPr>
            <p:cNvPr id="587" name="Google Shape;587;p26"/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6"/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6"/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6"/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6"/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2" name="Google Shape;592;p26"/>
          <p:cNvGrpSpPr/>
          <p:nvPr/>
        </p:nvGrpSpPr>
        <p:grpSpPr>
          <a:xfrm rot="-5400000">
            <a:off x="283454" y="4559784"/>
            <a:ext cx="489135" cy="447388"/>
            <a:chOff x="5177300" y="2314950"/>
            <a:chExt cx="341575" cy="312400"/>
          </a:xfrm>
        </p:grpSpPr>
        <p:sp>
          <p:nvSpPr>
            <p:cNvPr id="593" name="Google Shape;593;p26"/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6"/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6"/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6"/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6"/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8" name="Google Shape;598;p26"/>
          <p:cNvSpPr/>
          <p:nvPr/>
        </p:nvSpPr>
        <p:spPr>
          <a:xfrm>
            <a:off x="2560783" y="233392"/>
            <a:ext cx="95702" cy="91695"/>
          </a:xfrm>
          <a:custGeom>
            <a:avLst/>
            <a:gdLst/>
            <a:ahLst/>
            <a:cxnLst/>
            <a:rect l="l" t="t" r="r" b="b"/>
            <a:pathLst>
              <a:path w="2983" h="2855" extrusionOk="0">
                <a:moveTo>
                  <a:pt x="1613" y="1"/>
                </a:moveTo>
                <a:cubicBezTo>
                  <a:pt x="1436" y="1"/>
                  <a:pt x="1267" y="43"/>
                  <a:pt x="1098" y="120"/>
                </a:cubicBezTo>
                <a:cubicBezTo>
                  <a:pt x="1036" y="141"/>
                  <a:pt x="994" y="161"/>
                  <a:pt x="953" y="182"/>
                </a:cubicBezTo>
                <a:cubicBezTo>
                  <a:pt x="684" y="348"/>
                  <a:pt x="497" y="555"/>
                  <a:pt x="311" y="804"/>
                </a:cubicBezTo>
                <a:cubicBezTo>
                  <a:pt x="145" y="1011"/>
                  <a:pt x="0" y="1239"/>
                  <a:pt x="0" y="1508"/>
                </a:cubicBezTo>
                <a:cubicBezTo>
                  <a:pt x="0" y="1715"/>
                  <a:pt x="83" y="1901"/>
                  <a:pt x="228" y="2067"/>
                </a:cubicBezTo>
                <a:cubicBezTo>
                  <a:pt x="547" y="2477"/>
                  <a:pt x="1156" y="2854"/>
                  <a:pt x="1719" y="2854"/>
                </a:cubicBezTo>
                <a:cubicBezTo>
                  <a:pt x="1924" y="2854"/>
                  <a:pt x="2123" y="2804"/>
                  <a:pt x="2299" y="2689"/>
                </a:cubicBezTo>
                <a:cubicBezTo>
                  <a:pt x="2527" y="2544"/>
                  <a:pt x="2693" y="2316"/>
                  <a:pt x="2755" y="2046"/>
                </a:cubicBezTo>
                <a:cubicBezTo>
                  <a:pt x="2983" y="1301"/>
                  <a:pt x="2631" y="224"/>
                  <a:pt x="1802" y="16"/>
                </a:cubicBezTo>
                <a:cubicBezTo>
                  <a:pt x="1738" y="6"/>
                  <a:pt x="1675" y="1"/>
                  <a:pt x="161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26"/>
          <p:cNvSpPr/>
          <p:nvPr/>
        </p:nvSpPr>
        <p:spPr>
          <a:xfrm>
            <a:off x="6362046" y="233231"/>
            <a:ext cx="95060" cy="91856"/>
          </a:xfrm>
          <a:custGeom>
            <a:avLst/>
            <a:gdLst/>
            <a:ahLst/>
            <a:cxnLst/>
            <a:rect l="l" t="t" r="r" b="b"/>
            <a:pathLst>
              <a:path w="2963" h="2860" extrusionOk="0">
                <a:moveTo>
                  <a:pt x="1575" y="1"/>
                </a:moveTo>
                <a:cubicBezTo>
                  <a:pt x="1409" y="1"/>
                  <a:pt x="1243" y="42"/>
                  <a:pt x="1078" y="125"/>
                </a:cubicBezTo>
                <a:cubicBezTo>
                  <a:pt x="1036" y="146"/>
                  <a:pt x="974" y="166"/>
                  <a:pt x="933" y="187"/>
                </a:cubicBezTo>
                <a:cubicBezTo>
                  <a:pt x="684" y="353"/>
                  <a:pt x="477" y="560"/>
                  <a:pt x="290" y="809"/>
                </a:cubicBezTo>
                <a:cubicBezTo>
                  <a:pt x="145" y="1016"/>
                  <a:pt x="0" y="1244"/>
                  <a:pt x="0" y="1513"/>
                </a:cubicBezTo>
                <a:cubicBezTo>
                  <a:pt x="0" y="1720"/>
                  <a:pt x="83" y="1906"/>
                  <a:pt x="208" y="2072"/>
                </a:cubicBezTo>
                <a:cubicBezTo>
                  <a:pt x="539" y="2486"/>
                  <a:pt x="1140" y="2859"/>
                  <a:pt x="1699" y="2859"/>
                </a:cubicBezTo>
                <a:cubicBezTo>
                  <a:pt x="1906" y="2859"/>
                  <a:pt x="2113" y="2818"/>
                  <a:pt x="2300" y="2694"/>
                </a:cubicBezTo>
                <a:cubicBezTo>
                  <a:pt x="2527" y="2549"/>
                  <a:pt x="2672" y="2321"/>
                  <a:pt x="2755" y="2051"/>
                </a:cubicBezTo>
                <a:cubicBezTo>
                  <a:pt x="2962" y="1306"/>
                  <a:pt x="2631" y="229"/>
                  <a:pt x="1782" y="21"/>
                </a:cubicBezTo>
                <a:cubicBezTo>
                  <a:pt x="1720" y="21"/>
                  <a:pt x="1637" y="1"/>
                  <a:pt x="15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26"/>
          <p:cNvSpPr/>
          <p:nvPr/>
        </p:nvSpPr>
        <p:spPr>
          <a:xfrm>
            <a:off x="8328478" y="4747860"/>
            <a:ext cx="121625" cy="109135"/>
          </a:xfrm>
          <a:custGeom>
            <a:avLst/>
            <a:gdLst/>
            <a:ahLst/>
            <a:cxnLst/>
            <a:rect l="l" t="t" r="r" b="b"/>
            <a:pathLst>
              <a:path w="3791" h="3398" extrusionOk="0">
                <a:moveTo>
                  <a:pt x="1947" y="0"/>
                </a:moveTo>
                <a:cubicBezTo>
                  <a:pt x="1699" y="0"/>
                  <a:pt x="1471" y="104"/>
                  <a:pt x="1284" y="269"/>
                </a:cubicBezTo>
                <a:cubicBezTo>
                  <a:pt x="601" y="787"/>
                  <a:pt x="0" y="1968"/>
                  <a:pt x="518" y="2776"/>
                </a:cubicBezTo>
                <a:cubicBezTo>
                  <a:pt x="684" y="3045"/>
                  <a:pt x="974" y="3231"/>
                  <a:pt x="1284" y="3335"/>
                </a:cubicBezTo>
                <a:cubicBezTo>
                  <a:pt x="1471" y="3376"/>
                  <a:pt x="1657" y="3397"/>
                  <a:pt x="1864" y="3397"/>
                </a:cubicBezTo>
                <a:cubicBezTo>
                  <a:pt x="2672" y="3397"/>
                  <a:pt x="3542" y="2983"/>
                  <a:pt x="3729" y="2154"/>
                </a:cubicBezTo>
                <a:cubicBezTo>
                  <a:pt x="3791" y="1885"/>
                  <a:pt x="3749" y="1595"/>
                  <a:pt x="3625" y="1326"/>
                </a:cubicBezTo>
                <a:cubicBezTo>
                  <a:pt x="3604" y="1264"/>
                  <a:pt x="3563" y="1201"/>
                  <a:pt x="3542" y="1139"/>
                </a:cubicBezTo>
                <a:cubicBezTo>
                  <a:pt x="3356" y="829"/>
                  <a:pt x="3087" y="580"/>
                  <a:pt x="2797" y="373"/>
                </a:cubicBezTo>
                <a:cubicBezTo>
                  <a:pt x="2548" y="186"/>
                  <a:pt x="2279" y="0"/>
                  <a:pt x="19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26"/>
          <p:cNvSpPr/>
          <p:nvPr/>
        </p:nvSpPr>
        <p:spPr>
          <a:xfrm>
            <a:off x="-10405" y="-6911"/>
            <a:ext cx="1394273" cy="1108375"/>
          </a:xfrm>
          <a:custGeom>
            <a:avLst/>
            <a:gdLst/>
            <a:ahLst/>
            <a:cxnLst/>
            <a:rect l="l" t="t" r="r" b="b"/>
            <a:pathLst>
              <a:path w="43459" h="34510" extrusionOk="0">
                <a:moveTo>
                  <a:pt x="41491" y="0"/>
                </a:moveTo>
                <a:cubicBezTo>
                  <a:pt x="32604" y="12159"/>
                  <a:pt x="19327" y="22827"/>
                  <a:pt x="1803" y="31858"/>
                </a:cubicBezTo>
                <a:cubicBezTo>
                  <a:pt x="1243" y="32127"/>
                  <a:pt x="643" y="32438"/>
                  <a:pt x="1" y="32749"/>
                </a:cubicBezTo>
                <a:lnTo>
                  <a:pt x="1" y="34510"/>
                </a:lnTo>
                <a:cubicBezTo>
                  <a:pt x="912" y="34075"/>
                  <a:pt x="1782" y="33640"/>
                  <a:pt x="2528" y="33246"/>
                </a:cubicBezTo>
                <a:cubicBezTo>
                  <a:pt x="20715" y="23883"/>
                  <a:pt x="34427" y="12739"/>
                  <a:pt x="434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26"/>
          <p:cNvSpPr/>
          <p:nvPr/>
        </p:nvSpPr>
        <p:spPr>
          <a:xfrm>
            <a:off x="208581" y="1392590"/>
            <a:ext cx="95734" cy="91695"/>
          </a:xfrm>
          <a:custGeom>
            <a:avLst/>
            <a:gdLst/>
            <a:ahLst/>
            <a:cxnLst/>
            <a:rect l="l" t="t" r="r" b="b"/>
            <a:pathLst>
              <a:path w="2984" h="2855" extrusionOk="0">
                <a:moveTo>
                  <a:pt x="1264" y="1"/>
                </a:moveTo>
                <a:cubicBezTo>
                  <a:pt x="1059" y="1"/>
                  <a:pt x="860" y="50"/>
                  <a:pt x="684" y="166"/>
                </a:cubicBezTo>
                <a:cubicBezTo>
                  <a:pt x="456" y="311"/>
                  <a:pt x="290" y="539"/>
                  <a:pt x="228" y="808"/>
                </a:cubicBezTo>
                <a:cubicBezTo>
                  <a:pt x="0" y="1554"/>
                  <a:pt x="352" y="2631"/>
                  <a:pt x="1181" y="2838"/>
                </a:cubicBezTo>
                <a:cubicBezTo>
                  <a:pt x="1245" y="2849"/>
                  <a:pt x="1308" y="2854"/>
                  <a:pt x="1370" y="2854"/>
                </a:cubicBezTo>
                <a:cubicBezTo>
                  <a:pt x="1547" y="2854"/>
                  <a:pt x="1716" y="2812"/>
                  <a:pt x="1885" y="2735"/>
                </a:cubicBezTo>
                <a:cubicBezTo>
                  <a:pt x="1927" y="2714"/>
                  <a:pt x="1989" y="2693"/>
                  <a:pt x="2030" y="2673"/>
                </a:cubicBezTo>
                <a:cubicBezTo>
                  <a:pt x="2279" y="2507"/>
                  <a:pt x="2486" y="2300"/>
                  <a:pt x="2672" y="2051"/>
                </a:cubicBezTo>
                <a:cubicBezTo>
                  <a:pt x="2838" y="1844"/>
                  <a:pt x="2983" y="1616"/>
                  <a:pt x="2983" y="1347"/>
                </a:cubicBezTo>
                <a:cubicBezTo>
                  <a:pt x="2983" y="1140"/>
                  <a:pt x="2900" y="953"/>
                  <a:pt x="2755" y="788"/>
                </a:cubicBezTo>
                <a:cubicBezTo>
                  <a:pt x="2436" y="377"/>
                  <a:pt x="1827" y="1"/>
                  <a:pt x="126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26"/>
          <p:cNvSpPr/>
          <p:nvPr/>
        </p:nvSpPr>
        <p:spPr>
          <a:xfrm rot="10800000">
            <a:off x="-6839" y="2313092"/>
            <a:ext cx="937578" cy="1468477"/>
          </a:xfrm>
          <a:custGeom>
            <a:avLst/>
            <a:gdLst/>
            <a:ahLst/>
            <a:cxnLst/>
            <a:rect l="l" t="t" r="r" b="b"/>
            <a:pathLst>
              <a:path w="23304" h="36459" extrusionOk="0">
                <a:moveTo>
                  <a:pt x="19829" y="0"/>
                </a:moveTo>
                <a:cubicBezTo>
                  <a:pt x="17493" y="0"/>
                  <a:pt x="15105" y="475"/>
                  <a:pt x="13008" y="1174"/>
                </a:cubicBezTo>
                <a:cubicBezTo>
                  <a:pt x="6111" y="3432"/>
                  <a:pt x="0" y="9169"/>
                  <a:pt x="228" y="16979"/>
                </a:cubicBezTo>
                <a:cubicBezTo>
                  <a:pt x="394" y="22509"/>
                  <a:pt x="4391" y="28723"/>
                  <a:pt x="8451" y="32224"/>
                </a:cubicBezTo>
                <a:cubicBezTo>
                  <a:pt x="11887" y="35200"/>
                  <a:pt x="14959" y="36459"/>
                  <a:pt x="18940" y="36459"/>
                </a:cubicBezTo>
                <a:cubicBezTo>
                  <a:pt x="19808" y="36459"/>
                  <a:pt x="20720" y="36399"/>
                  <a:pt x="21688" y="36284"/>
                </a:cubicBezTo>
                <a:cubicBezTo>
                  <a:pt x="22226" y="36222"/>
                  <a:pt x="22765" y="36139"/>
                  <a:pt x="23303" y="36035"/>
                </a:cubicBezTo>
                <a:lnTo>
                  <a:pt x="23303" y="407"/>
                </a:lnTo>
                <a:cubicBezTo>
                  <a:pt x="22392" y="179"/>
                  <a:pt x="21460" y="55"/>
                  <a:pt x="20507" y="14"/>
                </a:cubicBezTo>
                <a:cubicBezTo>
                  <a:pt x="20282" y="5"/>
                  <a:pt x="20056" y="0"/>
                  <a:pt x="1982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4" name="Google Shape;604;p26"/>
          <p:cNvSpPr/>
          <p:nvPr/>
        </p:nvSpPr>
        <p:spPr>
          <a:xfrm rot="10800000">
            <a:off x="-6838" y="2622133"/>
            <a:ext cx="782603" cy="1481769"/>
          </a:xfrm>
          <a:custGeom>
            <a:avLst/>
            <a:gdLst/>
            <a:ahLst/>
            <a:cxnLst/>
            <a:rect l="l" t="t" r="r" b="b"/>
            <a:pathLst>
              <a:path w="19452" h="36789" extrusionOk="0">
                <a:moveTo>
                  <a:pt x="19451" y="0"/>
                </a:moveTo>
                <a:cubicBezTo>
                  <a:pt x="16945" y="63"/>
                  <a:pt x="14687" y="643"/>
                  <a:pt x="13154" y="1160"/>
                </a:cubicBezTo>
                <a:cubicBezTo>
                  <a:pt x="7044" y="3170"/>
                  <a:pt x="1" y="8555"/>
                  <a:pt x="249" y="17131"/>
                </a:cubicBezTo>
                <a:cubicBezTo>
                  <a:pt x="415" y="22931"/>
                  <a:pt x="4661" y="29166"/>
                  <a:pt x="8535" y="32501"/>
                </a:cubicBezTo>
                <a:cubicBezTo>
                  <a:pt x="11994" y="35504"/>
                  <a:pt x="15060" y="36789"/>
                  <a:pt x="19120" y="36789"/>
                </a:cubicBezTo>
                <a:lnTo>
                  <a:pt x="19451" y="36789"/>
                </a:lnTo>
                <a:lnTo>
                  <a:pt x="19451" y="36436"/>
                </a:lnTo>
                <a:cubicBezTo>
                  <a:pt x="19354" y="36438"/>
                  <a:pt x="19256" y="36439"/>
                  <a:pt x="19160" y="36439"/>
                </a:cubicBezTo>
                <a:cubicBezTo>
                  <a:pt x="15183" y="36439"/>
                  <a:pt x="12160" y="35184"/>
                  <a:pt x="8763" y="32252"/>
                </a:cubicBezTo>
                <a:cubicBezTo>
                  <a:pt x="4951" y="28959"/>
                  <a:pt x="767" y="22827"/>
                  <a:pt x="602" y="17131"/>
                </a:cubicBezTo>
                <a:cubicBezTo>
                  <a:pt x="353" y="8721"/>
                  <a:pt x="7271" y="3460"/>
                  <a:pt x="13258" y="1471"/>
                </a:cubicBezTo>
                <a:cubicBezTo>
                  <a:pt x="14770" y="974"/>
                  <a:pt x="16986" y="415"/>
                  <a:pt x="19451" y="353"/>
                </a:cubicBezTo>
                <a:lnTo>
                  <a:pt x="1945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5" name="Google Shape;605;p26"/>
          <p:cNvGrpSpPr/>
          <p:nvPr/>
        </p:nvGrpSpPr>
        <p:grpSpPr>
          <a:xfrm>
            <a:off x="6462383" y="-6809"/>
            <a:ext cx="2286113" cy="1598833"/>
            <a:chOff x="3045330" y="-6829"/>
            <a:chExt cx="2308272" cy="1614331"/>
          </a:xfrm>
        </p:grpSpPr>
        <p:sp>
          <p:nvSpPr>
            <p:cNvPr id="606" name="Google Shape;606;p26"/>
            <p:cNvSpPr/>
            <p:nvPr/>
          </p:nvSpPr>
          <p:spPr>
            <a:xfrm>
              <a:off x="4420183" y="61587"/>
              <a:ext cx="933419" cy="1188837"/>
            </a:xfrm>
            <a:custGeom>
              <a:avLst/>
              <a:gdLst/>
              <a:ahLst/>
              <a:cxnLst/>
              <a:rect l="l" t="t" r="r" b="b"/>
              <a:pathLst>
                <a:path w="29083" h="37099" extrusionOk="0">
                  <a:moveTo>
                    <a:pt x="3464" y="0"/>
                  </a:moveTo>
                  <a:cubicBezTo>
                    <a:pt x="3337" y="0"/>
                    <a:pt x="3263" y="13"/>
                    <a:pt x="3252" y="40"/>
                  </a:cubicBezTo>
                  <a:cubicBezTo>
                    <a:pt x="1699" y="4162"/>
                    <a:pt x="0" y="10086"/>
                    <a:pt x="3024" y="14478"/>
                  </a:cubicBezTo>
                  <a:cubicBezTo>
                    <a:pt x="4164" y="16135"/>
                    <a:pt x="6090" y="16590"/>
                    <a:pt x="7789" y="17440"/>
                  </a:cubicBezTo>
                  <a:cubicBezTo>
                    <a:pt x="9736" y="18413"/>
                    <a:pt x="10502" y="20008"/>
                    <a:pt x="10813" y="22100"/>
                  </a:cubicBezTo>
                  <a:cubicBezTo>
                    <a:pt x="11041" y="23675"/>
                    <a:pt x="11144" y="25373"/>
                    <a:pt x="12139" y="26616"/>
                  </a:cubicBezTo>
                  <a:cubicBezTo>
                    <a:pt x="13485" y="28335"/>
                    <a:pt x="15660" y="28149"/>
                    <a:pt x="17296" y="29309"/>
                  </a:cubicBezTo>
                  <a:cubicBezTo>
                    <a:pt x="18373" y="30055"/>
                    <a:pt x="18912" y="31256"/>
                    <a:pt x="19471" y="32416"/>
                  </a:cubicBezTo>
                  <a:cubicBezTo>
                    <a:pt x="20468" y="34444"/>
                    <a:pt x="22931" y="37099"/>
                    <a:pt x="25536" y="37099"/>
                  </a:cubicBezTo>
                  <a:cubicBezTo>
                    <a:pt x="25963" y="37099"/>
                    <a:pt x="26395" y="37027"/>
                    <a:pt x="26825" y="36869"/>
                  </a:cubicBezTo>
                  <a:cubicBezTo>
                    <a:pt x="27715" y="34757"/>
                    <a:pt x="29083" y="32271"/>
                    <a:pt x="28544" y="29930"/>
                  </a:cubicBezTo>
                  <a:cubicBezTo>
                    <a:pt x="27695" y="26202"/>
                    <a:pt x="24940" y="24379"/>
                    <a:pt x="26659" y="20360"/>
                  </a:cubicBezTo>
                  <a:cubicBezTo>
                    <a:pt x="27860" y="17523"/>
                    <a:pt x="28068" y="14540"/>
                    <a:pt x="24733" y="13069"/>
                  </a:cubicBezTo>
                  <a:cubicBezTo>
                    <a:pt x="23324" y="12448"/>
                    <a:pt x="21294" y="12468"/>
                    <a:pt x="20217" y="11143"/>
                  </a:cubicBezTo>
                  <a:cubicBezTo>
                    <a:pt x="19078" y="9734"/>
                    <a:pt x="19803" y="8450"/>
                    <a:pt x="19658" y="6938"/>
                  </a:cubicBezTo>
                  <a:cubicBezTo>
                    <a:pt x="19326" y="3437"/>
                    <a:pt x="15556" y="2153"/>
                    <a:pt x="12636" y="1511"/>
                  </a:cubicBezTo>
                  <a:cubicBezTo>
                    <a:pt x="11879" y="1359"/>
                    <a:pt x="4791" y="0"/>
                    <a:pt x="3464" y="0"/>
                  </a:cubicBezTo>
                  <a:close/>
                </a:path>
              </a:pathLst>
            </a:custGeom>
            <a:solidFill>
              <a:srgbClr val="FEEB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EDE6"/>
                </a:solidFill>
              </a:endParaRPr>
            </a:p>
          </p:txBody>
        </p:sp>
        <p:sp>
          <p:nvSpPr>
            <p:cNvPr id="607" name="Google Shape;607;p26"/>
            <p:cNvSpPr/>
            <p:nvPr/>
          </p:nvSpPr>
          <p:spPr>
            <a:xfrm>
              <a:off x="3045330" y="-6829"/>
              <a:ext cx="1311723" cy="291866"/>
            </a:xfrm>
            <a:custGeom>
              <a:avLst/>
              <a:gdLst/>
              <a:ahLst/>
              <a:cxnLst/>
              <a:rect l="l" t="t" r="r" b="b"/>
              <a:pathLst>
                <a:path w="40870" h="9108" extrusionOk="0">
                  <a:moveTo>
                    <a:pt x="0" y="0"/>
                  </a:moveTo>
                  <a:cubicBezTo>
                    <a:pt x="1450" y="870"/>
                    <a:pt x="3232" y="1305"/>
                    <a:pt x="4599" y="1346"/>
                  </a:cubicBezTo>
                  <a:cubicBezTo>
                    <a:pt x="5883" y="1388"/>
                    <a:pt x="7188" y="1388"/>
                    <a:pt x="8348" y="2051"/>
                  </a:cubicBezTo>
                  <a:cubicBezTo>
                    <a:pt x="10047" y="3086"/>
                    <a:pt x="10792" y="5116"/>
                    <a:pt x="12905" y="5655"/>
                  </a:cubicBezTo>
                  <a:cubicBezTo>
                    <a:pt x="13250" y="5739"/>
                    <a:pt x="13599" y="5774"/>
                    <a:pt x="13949" y="5774"/>
                  </a:cubicBezTo>
                  <a:cubicBezTo>
                    <a:pt x="15159" y="5774"/>
                    <a:pt x="16394" y="5350"/>
                    <a:pt x="17566" y="5013"/>
                  </a:cubicBezTo>
                  <a:cubicBezTo>
                    <a:pt x="18352" y="4790"/>
                    <a:pt x="19093" y="4659"/>
                    <a:pt x="19803" y="4659"/>
                  </a:cubicBezTo>
                  <a:cubicBezTo>
                    <a:pt x="20945" y="4659"/>
                    <a:pt x="22008" y="4998"/>
                    <a:pt x="23055" y="5841"/>
                  </a:cubicBezTo>
                  <a:cubicBezTo>
                    <a:pt x="24526" y="7022"/>
                    <a:pt x="25748" y="8617"/>
                    <a:pt x="27716" y="8969"/>
                  </a:cubicBezTo>
                  <a:cubicBezTo>
                    <a:pt x="28249" y="9064"/>
                    <a:pt x="28776" y="9108"/>
                    <a:pt x="29297" y="9108"/>
                  </a:cubicBezTo>
                  <a:cubicBezTo>
                    <a:pt x="33910" y="9108"/>
                    <a:pt x="37976" y="5628"/>
                    <a:pt x="40786" y="2817"/>
                  </a:cubicBezTo>
                  <a:cubicBezTo>
                    <a:pt x="40869" y="2714"/>
                    <a:pt x="40103" y="1471"/>
                    <a:pt x="39109" y="0"/>
                  </a:cubicBezTo>
                  <a:close/>
                </a:path>
              </a:pathLst>
            </a:custGeom>
            <a:solidFill>
              <a:srgbClr val="FEEB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EDE6"/>
                </a:solidFill>
              </a:endParaRPr>
            </a:p>
          </p:txBody>
        </p:sp>
        <p:sp>
          <p:nvSpPr>
            <p:cNvPr id="608" name="Google Shape;608;p26"/>
            <p:cNvSpPr/>
            <p:nvPr/>
          </p:nvSpPr>
          <p:spPr>
            <a:xfrm>
              <a:off x="3623040" y="328330"/>
              <a:ext cx="848367" cy="1279172"/>
            </a:xfrm>
            <a:custGeom>
              <a:avLst/>
              <a:gdLst/>
              <a:ahLst/>
              <a:cxnLst/>
              <a:rect l="l" t="t" r="r" b="b"/>
              <a:pathLst>
                <a:path w="26433" h="39918" extrusionOk="0">
                  <a:moveTo>
                    <a:pt x="20451" y="1"/>
                  </a:moveTo>
                  <a:cubicBezTo>
                    <a:pt x="20449" y="1"/>
                    <a:pt x="20447" y="1"/>
                    <a:pt x="20446" y="2"/>
                  </a:cubicBezTo>
                  <a:cubicBezTo>
                    <a:pt x="16158" y="954"/>
                    <a:pt x="10275" y="2798"/>
                    <a:pt x="8266" y="7728"/>
                  </a:cubicBezTo>
                  <a:cubicBezTo>
                    <a:pt x="7499" y="9592"/>
                    <a:pt x="8183" y="11456"/>
                    <a:pt x="8411" y="13341"/>
                  </a:cubicBezTo>
                  <a:cubicBezTo>
                    <a:pt x="8659" y="15496"/>
                    <a:pt x="7748" y="17008"/>
                    <a:pt x="6174" y="18416"/>
                  </a:cubicBezTo>
                  <a:cubicBezTo>
                    <a:pt x="4972" y="19473"/>
                    <a:pt x="3626" y="20488"/>
                    <a:pt x="3108" y="22000"/>
                  </a:cubicBezTo>
                  <a:cubicBezTo>
                    <a:pt x="2425" y="24071"/>
                    <a:pt x="3750" y="25791"/>
                    <a:pt x="3709" y="27779"/>
                  </a:cubicBezTo>
                  <a:cubicBezTo>
                    <a:pt x="3667" y="29105"/>
                    <a:pt x="2942" y="30203"/>
                    <a:pt x="2300" y="31321"/>
                  </a:cubicBezTo>
                  <a:cubicBezTo>
                    <a:pt x="954" y="33579"/>
                    <a:pt x="1" y="37991"/>
                    <a:pt x="2611" y="39917"/>
                  </a:cubicBezTo>
                  <a:cubicBezTo>
                    <a:pt x="4869" y="39503"/>
                    <a:pt x="7686" y="39275"/>
                    <a:pt x="9364" y="37535"/>
                  </a:cubicBezTo>
                  <a:cubicBezTo>
                    <a:pt x="11994" y="34780"/>
                    <a:pt x="12015" y="31466"/>
                    <a:pt x="16324" y="30700"/>
                  </a:cubicBezTo>
                  <a:cubicBezTo>
                    <a:pt x="19327" y="30161"/>
                    <a:pt x="21958" y="28690"/>
                    <a:pt x="21357" y="25107"/>
                  </a:cubicBezTo>
                  <a:cubicBezTo>
                    <a:pt x="21088" y="23574"/>
                    <a:pt x="19969" y="21896"/>
                    <a:pt x="20487" y="20281"/>
                  </a:cubicBezTo>
                  <a:cubicBezTo>
                    <a:pt x="21026" y="18541"/>
                    <a:pt x="22517" y="18437"/>
                    <a:pt x="23698" y="17484"/>
                  </a:cubicBezTo>
                  <a:cubicBezTo>
                    <a:pt x="26432" y="15309"/>
                    <a:pt x="25438" y="11436"/>
                    <a:pt x="24381" y="8660"/>
                  </a:cubicBezTo>
                  <a:cubicBezTo>
                    <a:pt x="24072" y="7856"/>
                    <a:pt x="20811" y="1"/>
                    <a:pt x="20451" y="1"/>
                  </a:cubicBezTo>
                  <a:close/>
                </a:path>
              </a:pathLst>
            </a:custGeom>
            <a:solidFill>
              <a:srgbClr val="FEEB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EDE6"/>
                </a:solidFill>
              </a:endParaRPr>
            </a:p>
          </p:txBody>
        </p:sp>
      </p:grpSp>
      <p:grpSp>
        <p:nvGrpSpPr>
          <p:cNvPr id="609" name="Google Shape;609;p26"/>
          <p:cNvGrpSpPr/>
          <p:nvPr/>
        </p:nvGrpSpPr>
        <p:grpSpPr>
          <a:xfrm rot="-5400000">
            <a:off x="8147745" y="1475666"/>
            <a:ext cx="652955" cy="597215"/>
            <a:chOff x="5177300" y="2314950"/>
            <a:chExt cx="341575" cy="312400"/>
          </a:xfrm>
        </p:grpSpPr>
        <p:sp>
          <p:nvSpPr>
            <p:cNvPr id="610" name="Google Shape;610;p26"/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6"/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6"/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6"/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6"/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5" name="Google Shape;615;p26"/>
          <p:cNvSpPr/>
          <p:nvPr/>
        </p:nvSpPr>
        <p:spPr>
          <a:xfrm rot="10800000">
            <a:off x="3463667" y="-6899"/>
            <a:ext cx="2316968" cy="528274"/>
          </a:xfrm>
          <a:custGeom>
            <a:avLst/>
            <a:gdLst/>
            <a:ahLst/>
            <a:cxnLst/>
            <a:rect l="l" t="t" r="r" b="b"/>
            <a:pathLst>
              <a:path w="101499" h="23142" extrusionOk="0">
                <a:moveTo>
                  <a:pt x="64724" y="1"/>
                </a:moveTo>
                <a:cubicBezTo>
                  <a:pt x="59208" y="1"/>
                  <a:pt x="54304" y="674"/>
                  <a:pt x="50977" y="1289"/>
                </a:cubicBezTo>
                <a:cubicBezTo>
                  <a:pt x="29642" y="5245"/>
                  <a:pt x="12553" y="12578"/>
                  <a:pt x="0" y="23142"/>
                </a:cubicBezTo>
                <a:lnTo>
                  <a:pt x="2486" y="23142"/>
                </a:lnTo>
                <a:cubicBezTo>
                  <a:pt x="14686" y="13406"/>
                  <a:pt x="31030" y="6612"/>
                  <a:pt x="51267" y="2863"/>
                </a:cubicBezTo>
                <a:cubicBezTo>
                  <a:pt x="54533" y="2254"/>
                  <a:pt x="59360" y="1586"/>
                  <a:pt x="64779" y="1586"/>
                </a:cubicBezTo>
                <a:cubicBezTo>
                  <a:pt x="69500" y="1586"/>
                  <a:pt x="74669" y="2093"/>
                  <a:pt x="79645" y="3588"/>
                </a:cubicBezTo>
                <a:cubicBezTo>
                  <a:pt x="86274" y="5597"/>
                  <a:pt x="92571" y="9346"/>
                  <a:pt x="96983" y="16016"/>
                </a:cubicBezTo>
                <a:cubicBezTo>
                  <a:pt x="98619" y="18502"/>
                  <a:pt x="99593" y="20843"/>
                  <a:pt x="99924" y="23142"/>
                </a:cubicBezTo>
                <a:lnTo>
                  <a:pt x="101499" y="23142"/>
                </a:lnTo>
                <a:cubicBezTo>
                  <a:pt x="101167" y="20532"/>
                  <a:pt x="100090" y="17860"/>
                  <a:pt x="98288" y="15146"/>
                </a:cubicBezTo>
                <a:cubicBezTo>
                  <a:pt x="90174" y="2885"/>
                  <a:pt x="76138" y="1"/>
                  <a:pt x="6472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4">
    <p:bg>
      <p:bgPr>
        <a:solidFill>
          <a:schemeClr val="accent6"/>
        </a:solidFill>
        <a:effectLst/>
      </p:bgPr>
    </p:bg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27"/>
          <p:cNvSpPr/>
          <p:nvPr/>
        </p:nvSpPr>
        <p:spPr>
          <a:xfrm>
            <a:off x="0" y="4203174"/>
            <a:ext cx="793699" cy="940326"/>
          </a:xfrm>
          <a:custGeom>
            <a:avLst/>
            <a:gdLst/>
            <a:ahLst/>
            <a:cxnLst/>
            <a:rect l="l" t="t" r="r" b="b"/>
            <a:pathLst>
              <a:path w="46152" h="54686" extrusionOk="0">
                <a:moveTo>
                  <a:pt x="19120" y="0"/>
                </a:moveTo>
                <a:cubicBezTo>
                  <a:pt x="12615" y="0"/>
                  <a:pt x="6670" y="1368"/>
                  <a:pt x="3066" y="2424"/>
                </a:cubicBezTo>
                <a:cubicBezTo>
                  <a:pt x="2031" y="2735"/>
                  <a:pt x="995" y="3045"/>
                  <a:pt x="1" y="3356"/>
                </a:cubicBezTo>
                <a:lnTo>
                  <a:pt x="1" y="4703"/>
                </a:lnTo>
                <a:cubicBezTo>
                  <a:pt x="1119" y="4350"/>
                  <a:pt x="2258" y="3998"/>
                  <a:pt x="3418" y="3646"/>
                </a:cubicBezTo>
                <a:cubicBezTo>
                  <a:pt x="6940" y="2631"/>
                  <a:pt x="12781" y="1264"/>
                  <a:pt x="19120" y="1264"/>
                </a:cubicBezTo>
                <a:cubicBezTo>
                  <a:pt x="21481" y="1264"/>
                  <a:pt x="23925" y="1471"/>
                  <a:pt x="26349" y="1927"/>
                </a:cubicBezTo>
                <a:cubicBezTo>
                  <a:pt x="31859" y="3004"/>
                  <a:pt x="37244" y="5510"/>
                  <a:pt x="41346" y="10523"/>
                </a:cubicBezTo>
                <a:cubicBezTo>
                  <a:pt x="43811" y="13547"/>
                  <a:pt x="44846" y="16447"/>
                  <a:pt x="44515" y="19409"/>
                </a:cubicBezTo>
                <a:cubicBezTo>
                  <a:pt x="43811" y="25644"/>
                  <a:pt x="36892" y="30989"/>
                  <a:pt x="31341" y="35297"/>
                </a:cubicBezTo>
                <a:lnTo>
                  <a:pt x="31051" y="35504"/>
                </a:lnTo>
                <a:cubicBezTo>
                  <a:pt x="24443" y="40641"/>
                  <a:pt x="17794" y="44950"/>
                  <a:pt x="11248" y="48347"/>
                </a:cubicBezTo>
                <a:cubicBezTo>
                  <a:pt x="7458" y="50315"/>
                  <a:pt x="3708" y="51972"/>
                  <a:pt x="1" y="53339"/>
                </a:cubicBezTo>
                <a:lnTo>
                  <a:pt x="1" y="54685"/>
                </a:lnTo>
                <a:cubicBezTo>
                  <a:pt x="3895" y="53298"/>
                  <a:pt x="7851" y="51558"/>
                  <a:pt x="11849" y="49486"/>
                </a:cubicBezTo>
                <a:cubicBezTo>
                  <a:pt x="18436" y="46048"/>
                  <a:pt x="25168" y="41698"/>
                  <a:pt x="31838" y="36519"/>
                </a:cubicBezTo>
                <a:lnTo>
                  <a:pt x="32128" y="36312"/>
                </a:lnTo>
                <a:cubicBezTo>
                  <a:pt x="37887" y="31859"/>
                  <a:pt x="45012" y="26328"/>
                  <a:pt x="45779" y="19554"/>
                </a:cubicBezTo>
                <a:cubicBezTo>
                  <a:pt x="46151" y="16282"/>
                  <a:pt x="44991" y="12967"/>
                  <a:pt x="42319" y="9715"/>
                </a:cubicBezTo>
                <a:cubicBezTo>
                  <a:pt x="36126" y="2134"/>
                  <a:pt x="27198" y="0"/>
                  <a:pt x="19120" y="0"/>
                </a:cubicBezTo>
                <a:close/>
              </a:path>
            </a:pathLst>
          </a:custGeom>
          <a:solidFill>
            <a:srgbClr val="FEEB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27"/>
          <p:cNvSpPr/>
          <p:nvPr/>
        </p:nvSpPr>
        <p:spPr>
          <a:xfrm>
            <a:off x="-2" y="185404"/>
            <a:ext cx="1025437" cy="1611956"/>
          </a:xfrm>
          <a:custGeom>
            <a:avLst/>
            <a:gdLst/>
            <a:ahLst/>
            <a:cxnLst/>
            <a:rect l="l" t="t" r="r" b="b"/>
            <a:pathLst>
              <a:path w="36126" h="56794" extrusionOk="0">
                <a:moveTo>
                  <a:pt x="1" y="0"/>
                </a:moveTo>
                <a:lnTo>
                  <a:pt x="1" y="45778"/>
                </a:lnTo>
                <a:cubicBezTo>
                  <a:pt x="498" y="46006"/>
                  <a:pt x="995" y="46255"/>
                  <a:pt x="1513" y="46503"/>
                </a:cubicBezTo>
                <a:cubicBezTo>
                  <a:pt x="7830" y="49548"/>
                  <a:pt x="14293" y="52283"/>
                  <a:pt x="20880" y="54748"/>
                </a:cubicBezTo>
                <a:cubicBezTo>
                  <a:pt x="23490" y="55721"/>
                  <a:pt x="26199" y="56793"/>
                  <a:pt x="28635" y="56793"/>
                </a:cubicBezTo>
                <a:cubicBezTo>
                  <a:pt x="31072" y="56793"/>
                  <a:pt x="33236" y="55721"/>
                  <a:pt x="34759" y="52407"/>
                </a:cubicBezTo>
                <a:cubicBezTo>
                  <a:pt x="35836" y="50066"/>
                  <a:pt x="35939" y="47415"/>
                  <a:pt x="35981" y="44846"/>
                </a:cubicBezTo>
                <a:cubicBezTo>
                  <a:pt x="36126" y="37990"/>
                  <a:pt x="36043" y="30864"/>
                  <a:pt x="33184" y="24629"/>
                </a:cubicBezTo>
                <a:cubicBezTo>
                  <a:pt x="28607" y="14604"/>
                  <a:pt x="18042" y="8990"/>
                  <a:pt x="8183" y="4081"/>
                </a:cubicBezTo>
                <a:cubicBezTo>
                  <a:pt x="5448" y="2714"/>
                  <a:pt x="2714" y="1368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27"/>
          <p:cNvSpPr/>
          <p:nvPr/>
        </p:nvSpPr>
        <p:spPr>
          <a:xfrm>
            <a:off x="7293266" y="248182"/>
            <a:ext cx="163346" cy="146382"/>
          </a:xfrm>
          <a:custGeom>
            <a:avLst/>
            <a:gdLst/>
            <a:ahLst/>
            <a:cxnLst/>
            <a:rect l="l" t="t" r="r" b="b"/>
            <a:pathLst>
              <a:path w="5097" h="4568" extrusionOk="0">
                <a:moveTo>
                  <a:pt x="2355" y="0"/>
                </a:moveTo>
                <a:cubicBezTo>
                  <a:pt x="1461" y="0"/>
                  <a:pt x="560" y="368"/>
                  <a:pt x="187" y="1179"/>
                </a:cubicBezTo>
                <a:cubicBezTo>
                  <a:pt x="22" y="1552"/>
                  <a:pt x="1" y="1945"/>
                  <a:pt x="84" y="2339"/>
                </a:cubicBezTo>
                <a:cubicBezTo>
                  <a:pt x="105" y="2422"/>
                  <a:pt x="146" y="2505"/>
                  <a:pt x="167" y="2608"/>
                </a:cubicBezTo>
                <a:cubicBezTo>
                  <a:pt x="332" y="3043"/>
                  <a:pt x="602" y="3457"/>
                  <a:pt x="933" y="3810"/>
                </a:cubicBezTo>
                <a:cubicBezTo>
                  <a:pt x="1202" y="4141"/>
                  <a:pt x="1534" y="4452"/>
                  <a:pt x="1948" y="4535"/>
                </a:cubicBezTo>
                <a:cubicBezTo>
                  <a:pt x="2039" y="4557"/>
                  <a:pt x="2129" y="4567"/>
                  <a:pt x="2219" y="4567"/>
                </a:cubicBezTo>
                <a:cubicBezTo>
                  <a:pt x="2459" y="4567"/>
                  <a:pt x="2696" y="4495"/>
                  <a:pt x="2922" y="4390"/>
                </a:cubicBezTo>
                <a:cubicBezTo>
                  <a:pt x="3957" y="3872"/>
                  <a:pt x="5097" y="2484"/>
                  <a:pt x="4620" y="1262"/>
                </a:cubicBezTo>
                <a:cubicBezTo>
                  <a:pt x="4454" y="847"/>
                  <a:pt x="4123" y="537"/>
                  <a:pt x="3750" y="330"/>
                </a:cubicBezTo>
                <a:cubicBezTo>
                  <a:pt x="3350" y="115"/>
                  <a:pt x="2854" y="0"/>
                  <a:pt x="23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0" name="Google Shape;620;p27"/>
          <p:cNvSpPr/>
          <p:nvPr/>
        </p:nvSpPr>
        <p:spPr>
          <a:xfrm>
            <a:off x="8493106" y="4203170"/>
            <a:ext cx="95598" cy="91488"/>
          </a:xfrm>
          <a:custGeom>
            <a:avLst/>
            <a:gdLst/>
            <a:ahLst/>
            <a:cxnLst/>
            <a:rect l="l" t="t" r="r" b="b"/>
            <a:pathLst>
              <a:path w="2983" h="2855" extrusionOk="0">
                <a:moveTo>
                  <a:pt x="1256" y="1"/>
                </a:moveTo>
                <a:cubicBezTo>
                  <a:pt x="1048" y="1"/>
                  <a:pt x="845" y="50"/>
                  <a:pt x="663" y="166"/>
                </a:cubicBezTo>
                <a:cubicBezTo>
                  <a:pt x="435" y="311"/>
                  <a:pt x="290" y="539"/>
                  <a:pt x="207" y="809"/>
                </a:cubicBezTo>
                <a:cubicBezTo>
                  <a:pt x="0" y="1554"/>
                  <a:pt x="332" y="2631"/>
                  <a:pt x="1181" y="2839"/>
                </a:cubicBezTo>
                <a:cubicBezTo>
                  <a:pt x="1240" y="2849"/>
                  <a:pt x="1300" y="2854"/>
                  <a:pt x="1361" y="2854"/>
                </a:cubicBezTo>
                <a:cubicBezTo>
                  <a:pt x="1536" y="2854"/>
                  <a:pt x="1716" y="2812"/>
                  <a:pt x="1885" y="2735"/>
                </a:cubicBezTo>
                <a:cubicBezTo>
                  <a:pt x="1927" y="2714"/>
                  <a:pt x="1989" y="2694"/>
                  <a:pt x="2030" y="2673"/>
                </a:cubicBezTo>
                <a:cubicBezTo>
                  <a:pt x="2279" y="2507"/>
                  <a:pt x="2486" y="2279"/>
                  <a:pt x="2672" y="2051"/>
                </a:cubicBezTo>
                <a:cubicBezTo>
                  <a:pt x="2817" y="1844"/>
                  <a:pt x="2962" y="1616"/>
                  <a:pt x="2962" y="1347"/>
                </a:cubicBezTo>
                <a:cubicBezTo>
                  <a:pt x="2983" y="1140"/>
                  <a:pt x="2879" y="954"/>
                  <a:pt x="2755" y="788"/>
                </a:cubicBezTo>
                <a:cubicBezTo>
                  <a:pt x="2436" y="378"/>
                  <a:pt x="1827" y="1"/>
                  <a:pt x="12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1" name="Google Shape;621;p27"/>
          <p:cNvSpPr/>
          <p:nvPr/>
        </p:nvSpPr>
        <p:spPr>
          <a:xfrm>
            <a:off x="316166" y="3692940"/>
            <a:ext cx="161359" cy="144715"/>
          </a:xfrm>
          <a:custGeom>
            <a:avLst/>
            <a:gdLst/>
            <a:ahLst/>
            <a:cxnLst/>
            <a:rect l="l" t="t" r="r" b="b"/>
            <a:pathLst>
              <a:path w="5035" h="4516" extrusionOk="0">
                <a:moveTo>
                  <a:pt x="2572" y="0"/>
                </a:moveTo>
                <a:cubicBezTo>
                  <a:pt x="1508" y="0"/>
                  <a:pt x="334" y="574"/>
                  <a:pt x="84" y="1657"/>
                </a:cubicBezTo>
                <a:cubicBezTo>
                  <a:pt x="1" y="2029"/>
                  <a:pt x="63" y="2423"/>
                  <a:pt x="229" y="2754"/>
                </a:cubicBezTo>
                <a:cubicBezTo>
                  <a:pt x="249" y="2837"/>
                  <a:pt x="291" y="2920"/>
                  <a:pt x="353" y="3003"/>
                </a:cubicBezTo>
                <a:cubicBezTo>
                  <a:pt x="581" y="3417"/>
                  <a:pt x="933" y="3728"/>
                  <a:pt x="1327" y="4018"/>
                </a:cubicBezTo>
                <a:cubicBezTo>
                  <a:pt x="1637" y="4267"/>
                  <a:pt x="2031" y="4494"/>
                  <a:pt x="2445" y="4515"/>
                </a:cubicBezTo>
                <a:cubicBezTo>
                  <a:pt x="2756" y="4515"/>
                  <a:pt x="3087" y="4370"/>
                  <a:pt x="3336" y="4163"/>
                </a:cubicBezTo>
                <a:cubicBezTo>
                  <a:pt x="4247" y="3459"/>
                  <a:pt x="5034" y="1926"/>
                  <a:pt x="4330" y="828"/>
                </a:cubicBezTo>
                <a:cubicBezTo>
                  <a:pt x="4102" y="476"/>
                  <a:pt x="3729" y="227"/>
                  <a:pt x="3315" y="103"/>
                </a:cubicBezTo>
                <a:cubicBezTo>
                  <a:pt x="3084" y="34"/>
                  <a:pt x="2831" y="0"/>
                  <a:pt x="257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2" name="Google Shape;622;p27"/>
          <p:cNvSpPr/>
          <p:nvPr/>
        </p:nvSpPr>
        <p:spPr>
          <a:xfrm>
            <a:off x="8755649" y="1205424"/>
            <a:ext cx="161340" cy="144715"/>
          </a:xfrm>
          <a:custGeom>
            <a:avLst/>
            <a:gdLst/>
            <a:ahLst/>
            <a:cxnLst/>
            <a:rect l="l" t="t" r="r" b="b"/>
            <a:pathLst>
              <a:path w="5034" h="4516" extrusionOk="0">
                <a:moveTo>
                  <a:pt x="2572" y="1"/>
                </a:moveTo>
                <a:cubicBezTo>
                  <a:pt x="1507" y="1"/>
                  <a:pt x="333" y="574"/>
                  <a:pt x="83" y="1657"/>
                </a:cubicBezTo>
                <a:cubicBezTo>
                  <a:pt x="0" y="2030"/>
                  <a:pt x="63" y="2424"/>
                  <a:pt x="228" y="2755"/>
                </a:cubicBezTo>
                <a:cubicBezTo>
                  <a:pt x="249" y="2838"/>
                  <a:pt x="290" y="2921"/>
                  <a:pt x="353" y="3004"/>
                </a:cubicBezTo>
                <a:cubicBezTo>
                  <a:pt x="580" y="3418"/>
                  <a:pt x="933" y="3729"/>
                  <a:pt x="1326" y="4019"/>
                </a:cubicBezTo>
                <a:cubicBezTo>
                  <a:pt x="1637" y="4267"/>
                  <a:pt x="2030" y="4495"/>
                  <a:pt x="2445" y="4516"/>
                </a:cubicBezTo>
                <a:cubicBezTo>
                  <a:pt x="2755" y="4516"/>
                  <a:pt x="3087" y="4371"/>
                  <a:pt x="3335" y="4164"/>
                </a:cubicBezTo>
                <a:cubicBezTo>
                  <a:pt x="4247" y="3459"/>
                  <a:pt x="5034" y="1927"/>
                  <a:pt x="4330" y="829"/>
                </a:cubicBezTo>
                <a:cubicBezTo>
                  <a:pt x="4102" y="477"/>
                  <a:pt x="3729" y="228"/>
                  <a:pt x="3315" y="104"/>
                </a:cubicBezTo>
                <a:cubicBezTo>
                  <a:pt x="3084" y="35"/>
                  <a:pt x="2831" y="1"/>
                  <a:pt x="257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27"/>
          <p:cNvSpPr/>
          <p:nvPr/>
        </p:nvSpPr>
        <p:spPr>
          <a:xfrm>
            <a:off x="5633505" y="4616876"/>
            <a:ext cx="2316968" cy="528274"/>
          </a:xfrm>
          <a:custGeom>
            <a:avLst/>
            <a:gdLst/>
            <a:ahLst/>
            <a:cxnLst/>
            <a:rect l="l" t="t" r="r" b="b"/>
            <a:pathLst>
              <a:path w="101499" h="23142" extrusionOk="0">
                <a:moveTo>
                  <a:pt x="64724" y="1"/>
                </a:moveTo>
                <a:cubicBezTo>
                  <a:pt x="59208" y="1"/>
                  <a:pt x="54304" y="674"/>
                  <a:pt x="50977" y="1289"/>
                </a:cubicBezTo>
                <a:cubicBezTo>
                  <a:pt x="29642" y="5245"/>
                  <a:pt x="12553" y="12578"/>
                  <a:pt x="0" y="23142"/>
                </a:cubicBezTo>
                <a:lnTo>
                  <a:pt x="2486" y="23142"/>
                </a:lnTo>
                <a:cubicBezTo>
                  <a:pt x="14686" y="13406"/>
                  <a:pt x="31030" y="6612"/>
                  <a:pt x="51267" y="2863"/>
                </a:cubicBezTo>
                <a:cubicBezTo>
                  <a:pt x="54533" y="2254"/>
                  <a:pt x="59360" y="1586"/>
                  <a:pt x="64779" y="1586"/>
                </a:cubicBezTo>
                <a:cubicBezTo>
                  <a:pt x="69500" y="1586"/>
                  <a:pt x="74669" y="2093"/>
                  <a:pt x="79645" y="3588"/>
                </a:cubicBezTo>
                <a:cubicBezTo>
                  <a:pt x="86274" y="5597"/>
                  <a:pt x="92571" y="9346"/>
                  <a:pt x="96983" y="16016"/>
                </a:cubicBezTo>
                <a:cubicBezTo>
                  <a:pt x="98619" y="18502"/>
                  <a:pt x="99593" y="20843"/>
                  <a:pt x="99924" y="23142"/>
                </a:cubicBezTo>
                <a:lnTo>
                  <a:pt x="101499" y="23142"/>
                </a:lnTo>
                <a:cubicBezTo>
                  <a:pt x="101167" y="20532"/>
                  <a:pt x="100090" y="17860"/>
                  <a:pt x="98288" y="15146"/>
                </a:cubicBezTo>
                <a:cubicBezTo>
                  <a:pt x="90174" y="2885"/>
                  <a:pt x="76138" y="1"/>
                  <a:pt x="6472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27"/>
          <p:cNvSpPr/>
          <p:nvPr/>
        </p:nvSpPr>
        <p:spPr>
          <a:xfrm>
            <a:off x="587899" y="4651193"/>
            <a:ext cx="205809" cy="217938"/>
          </a:xfrm>
          <a:custGeom>
            <a:avLst/>
            <a:gdLst/>
            <a:ahLst/>
            <a:cxnLst/>
            <a:rect l="l" t="t" r="r" b="b"/>
            <a:pathLst>
              <a:path w="6422" h="6801" extrusionOk="0">
                <a:moveTo>
                  <a:pt x="3816" y="1"/>
                </a:moveTo>
                <a:cubicBezTo>
                  <a:pt x="3309" y="1"/>
                  <a:pt x="2838" y="338"/>
                  <a:pt x="2258" y="733"/>
                </a:cubicBezTo>
                <a:cubicBezTo>
                  <a:pt x="1119" y="1521"/>
                  <a:pt x="0" y="2577"/>
                  <a:pt x="104" y="3903"/>
                </a:cubicBezTo>
                <a:cubicBezTo>
                  <a:pt x="124" y="4193"/>
                  <a:pt x="207" y="4483"/>
                  <a:pt x="352" y="4793"/>
                </a:cubicBezTo>
                <a:cubicBezTo>
                  <a:pt x="888" y="5973"/>
                  <a:pt x="1809" y="6801"/>
                  <a:pt x="2939" y="6801"/>
                </a:cubicBezTo>
                <a:cubicBezTo>
                  <a:pt x="3338" y="6801"/>
                  <a:pt x="3762" y="6698"/>
                  <a:pt x="4205" y="6471"/>
                </a:cubicBezTo>
                <a:cubicBezTo>
                  <a:pt x="5303" y="5933"/>
                  <a:pt x="6318" y="5208"/>
                  <a:pt x="6380" y="3882"/>
                </a:cubicBezTo>
                <a:cubicBezTo>
                  <a:pt x="6421" y="2805"/>
                  <a:pt x="5676" y="1106"/>
                  <a:pt x="4744" y="381"/>
                </a:cubicBezTo>
                <a:cubicBezTo>
                  <a:pt x="4405" y="110"/>
                  <a:pt x="4105" y="1"/>
                  <a:pt x="381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Google Shape;625;p27"/>
          <p:cNvSpPr/>
          <p:nvPr/>
        </p:nvSpPr>
        <p:spPr>
          <a:xfrm>
            <a:off x="905899" y="4869115"/>
            <a:ext cx="119537" cy="130615"/>
          </a:xfrm>
          <a:custGeom>
            <a:avLst/>
            <a:gdLst/>
            <a:ahLst/>
            <a:cxnLst/>
            <a:rect l="l" t="t" r="r" b="b"/>
            <a:pathLst>
              <a:path w="3730" h="4076" extrusionOk="0">
                <a:moveTo>
                  <a:pt x="1798" y="1"/>
                </a:moveTo>
                <a:cubicBezTo>
                  <a:pt x="864" y="1"/>
                  <a:pt x="311" y="2004"/>
                  <a:pt x="1" y="3196"/>
                </a:cubicBezTo>
                <a:cubicBezTo>
                  <a:pt x="49" y="3850"/>
                  <a:pt x="387" y="4075"/>
                  <a:pt x="800" y="4075"/>
                </a:cubicBezTo>
                <a:cubicBezTo>
                  <a:pt x="1276" y="4075"/>
                  <a:pt x="1853" y="3775"/>
                  <a:pt x="2197" y="3486"/>
                </a:cubicBezTo>
                <a:cubicBezTo>
                  <a:pt x="3067" y="2740"/>
                  <a:pt x="3729" y="1933"/>
                  <a:pt x="2880" y="793"/>
                </a:cubicBezTo>
                <a:cubicBezTo>
                  <a:pt x="2472" y="229"/>
                  <a:pt x="2114" y="1"/>
                  <a:pt x="179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p27"/>
          <p:cNvSpPr/>
          <p:nvPr/>
        </p:nvSpPr>
        <p:spPr>
          <a:xfrm>
            <a:off x="7968438" y="3"/>
            <a:ext cx="1034376" cy="1135386"/>
          </a:xfrm>
          <a:custGeom>
            <a:avLst/>
            <a:gdLst/>
            <a:ahLst/>
            <a:cxnLst/>
            <a:rect l="l" t="t" r="r" b="b"/>
            <a:pathLst>
              <a:path w="41202" h="45230" extrusionOk="0">
                <a:moveTo>
                  <a:pt x="13796" y="0"/>
                </a:moveTo>
                <a:cubicBezTo>
                  <a:pt x="12926" y="1015"/>
                  <a:pt x="12222" y="1968"/>
                  <a:pt x="11684" y="2734"/>
                </a:cubicBezTo>
                <a:cubicBezTo>
                  <a:pt x="3771" y="13899"/>
                  <a:pt x="1" y="24670"/>
                  <a:pt x="457" y="34696"/>
                </a:cubicBezTo>
                <a:cubicBezTo>
                  <a:pt x="539" y="36519"/>
                  <a:pt x="767" y="38859"/>
                  <a:pt x="1907" y="40889"/>
                </a:cubicBezTo>
                <a:cubicBezTo>
                  <a:pt x="3294" y="43396"/>
                  <a:pt x="5428" y="44825"/>
                  <a:pt x="8224" y="45157"/>
                </a:cubicBezTo>
                <a:cubicBezTo>
                  <a:pt x="8648" y="45206"/>
                  <a:pt x="9074" y="45230"/>
                  <a:pt x="9501" y="45230"/>
                </a:cubicBezTo>
                <a:cubicBezTo>
                  <a:pt x="12625" y="45230"/>
                  <a:pt x="15778" y="43990"/>
                  <a:pt x="18001" y="42878"/>
                </a:cubicBezTo>
                <a:cubicBezTo>
                  <a:pt x="18105" y="42816"/>
                  <a:pt x="18209" y="42754"/>
                  <a:pt x="18312" y="42712"/>
                </a:cubicBezTo>
                <a:cubicBezTo>
                  <a:pt x="21150" y="41221"/>
                  <a:pt x="23863" y="39232"/>
                  <a:pt x="25624" y="37306"/>
                </a:cubicBezTo>
                <a:cubicBezTo>
                  <a:pt x="29208" y="33432"/>
                  <a:pt x="32294" y="28565"/>
                  <a:pt x="34842" y="22868"/>
                </a:cubicBezTo>
                <a:cubicBezTo>
                  <a:pt x="36789" y="18518"/>
                  <a:pt x="38446" y="13651"/>
                  <a:pt x="39730" y="8389"/>
                </a:cubicBezTo>
                <a:lnTo>
                  <a:pt x="39793" y="8161"/>
                </a:lnTo>
                <a:cubicBezTo>
                  <a:pt x="40414" y="5613"/>
                  <a:pt x="41118" y="2714"/>
                  <a:pt x="41201" y="0"/>
                </a:cubicBezTo>
                <a:lnTo>
                  <a:pt x="40393" y="0"/>
                </a:lnTo>
                <a:cubicBezTo>
                  <a:pt x="40290" y="2610"/>
                  <a:pt x="39606" y="5469"/>
                  <a:pt x="38985" y="7975"/>
                </a:cubicBezTo>
                <a:lnTo>
                  <a:pt x="38923" y="8203"/>
                </a:lnTo>
                <a:cubicBezTo>
                  <a:pt x="37659" y="13402"/>
                  <a:pt x="36023" y="18228"/>
                  <a:pt x="34096" y="22537"/>
                </a:cubicBezTo>
                <a:cubicBezTo>
                  <a:pt x="31590" y="28150"/>
                  <a:pt x="28524" y="32935"/>
                  <a:pt x="25023" y="36747"/>
                </a:cubicBezTo>
                <a:cubicBezTo>
                  <a:pt x="21931" y="40129"/>
                  <a:pt x="15069" y="44396"/>
                  <a:pt x="9503" y="44396"/>
                </a:cubicBezTo>
                <a:cubicBezTo>
                  <a:pt x="9104" y="44396"/>
                  <a:pt x="8712" y="44374"/>
                  <a:pt x="8328" y="44328"/>
                </a:cubicBezTo>
                <a:cubicBezTo>
                  <a:pt x="5801" y="44038"/>
                  <a:pt x="3874" y="42754"/>
                  <a:pt x="2632" y="40496"/>
                </a:cubicBezTo>
                <a:cubicBezTo>
                  <a:pt x="1575" y="38611"/>
                  <a:pt x="1347" y="36395"/>
                  <a:pt x="1285" y="34675"/>
                </a:cubicBezTo>
                <a:cubicBezTo>
                  <a:pt x="829" y="24815"/>
                  <a:pt x="4558" y="14231"/>
                  <a:pt x="12346" y="3211"/>
                </a:cubicBezTo>
                <a:cubicBezTo>
                  <a:pt x="12968" y="2320"/>
                  <a:pt x="13838" y="1201"/>
                  <a:pt x="1487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27" name="Google Shape;627;p27"/>
          <p:cNvGrpSpPr/>
          <p:nvPr/>
        </p:nvGrpSpPr>
        <p:grpSpPr>
          <a:xfrm>
            <a:off x="1546774" y="88236"/>
            <a:ext cx="509835" cy="466288"/>
            <a:chOff x="5177300" y="2314950"/>
            <a:chExt cx="341575" cy="312400"/>
          </a:xfrm>
        </p:grpSpPr>
        <p:sp>
          <p:nvSpPr>
            <p:cNvPr id="628" name="Google Shape;628;p27"/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7"/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7"/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27"/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27"/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3" name="Google Shape;633;p27"/>
          <p:cNvSpPr/>
          <p:nvPr/>
        </p:nvSpPr>
        <p:spPr>
          <a:xfrm rot="5400000">
            <a:off x="7425303" y="2050006"/>
            <a:ext cx="2393912" cy="1043496"/>
          </a:xfrm>
          <a:custGeom>
            <a:avLst/>
            <a:gdLst/>
            <a:ahLst/>
            <a:cxnLst/>
            <a:rect l="l" t="t" r="r" b="b"/>
            <a:pathLst>
              <a:path w="74426" h="32447" extrusionOk="0">
                <a:moveTo>
                  <a:pt x="11455" y="0"/>
                </a:moveTo>
                <a:cubicBezTo>
                  <a:pt x="4764" y="8721"/>
                  <a:pt x="0" y="18353"/>
                  <a:pt x="10689" y="22081"/>
                </a:cubicBezTo>
                <a:cubicBezTo>
                  <a:pt x="17276" y="24360"/>
                  <a:pt x="24712" y="22744"/>
                  <a:pt x="31361" y="25395"/>
                </a:cubicBezTo>
                <a:cubicBezTo>
                  <a:pt x="38368" y="28167"/>
                  <a:pt x="44051" y="32446"/>
                  <a:pt x="51684" y="32446"/>
                </a:cubicBezTo>
                <a:cubicBezTo>
                  <a:pt x="52152" y="32446"/>
                  <a:pt x="52628" y="32430"/>
                  <a:pt x="53111" y="32397"/>
                </a:cubicBezTo>
                <a:cubicBezTo>
                  <a:pt x="60133" y="31920"/>
                  <a:pt x="62722" y="26203"/>
                  <a:pt x="63468" y="19927"/>
                </a:cubicBezTo>
                <a:cubicBezTo>
                  <a:pt x="64255" y="13423"/>
                  <a:pt x="66513" y="11993"/>
                  <a:pt x="70676" y="7229"/>
                </a:cubicBezTo>
                <a:cubicBezTo>
                  <a:pt x="72520" y="5075"/>
                  <a:pt x="74074" y="2548"/>
                  <a:pt x="7442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907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9" name="Google Shape;9;p2"/>
          <p:cNvGrpSpPr/>
          <p:nvPr/>
        </p:nvGrpSpPr>
        <p:grpSpPr>
          <a:xfrm>
            <a:off x="-13710" y="-6911"/>
            <a:ext cx="9157658" cy="5155276"/>
            <a:chOff x="238125" y="839425"/>
            <a:chExt cx="7136023" cy="4012825"/>
          </a:xfrm>
        </p:grpSpPr>
        <p:sp>
          <p:nvSpPr>
            <p:cNvPr id="10" name="Google Shape;10;p2"/>
            <p:cNvSpPr/>
            <p:nvPr/>
          </p:nvSpPr>
          <p:spPr>
            <a:xfrm>
              <a:off x="240700" y="839425"/>
              <a:ext cx="7133425" cy="4012825"/>
            </a:xfrm>
            <a:custGeom>
              <a:avLst/>
              <a:gdLst/>
              <a:ahLst/>
              <a:cxnLst/>
              <a:rect l="l" t="t" r="r" b="b"/>
              <a:pathLst>
                <a:path w="285337" h="160513" extrusionOk="0">
                  <a:moveTo>
                    <a:pt x="1" y="0"/>
                  </a:moveTo>
                  <a:lnTo>
                    <a:pt x="1" y="160513"/>
                  </a:lnTo>
                  <a:lnTo>
                    <a:pt x="285336" y="160513"/>
                  </a:lnTo>
                  <a:lnTo>
                    <a:pt x="2853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788600" y="1649850"/>
              <a:ext cx="145525" cy="130525"/>
            </a:xfrm>
            <a:custGeom>
              <a:avLst/>
              <a:gdLst/>
              <a:ahLst/>
              <a:cxnLst/>
              <a:rect l="l" t="t" r="r" b="b"/>
              <a:pathLst>
                <a:path w="5821" h="5221" extrusionOk="0">
                  <a:moveTo>
                    <a:pt x="3294" y="0"/>
                  </a:moveTo>
                  <a:cubicBezTo>
                    <a:pt x="3024" y="0"/>
                    <a:pt x="2734" y="83"/>
                    <a:pt x="2486" y="208"/>
                  </a:cubicBezTo>
                  <a:cubicBezTo>
                    <a:pt x="1284" y="788"/>
                    <a:pt x="0" y="2362"/>
                    <a:pt x="539" y="3770"/>
                  </a:cubicBezTo>
                  <a:cubicBezTo>
                    <a:pt x="725" y="4247"/>
                    <a:pt x="1098" y="4620"/>
                    <a:pt x="1533" y="4848"/>
                  </a:cubicBezTo>
                  <a:cubicBezTo>
                    <a:pt x="1989" y="5096"/>
                    <a:pt x="2548" y="5220"/>
                    <a:pt x="3128" y="5220"/>
                  </a:cubicBezTo>
                  <a:cubicBezTo>
                    <a:pt x="4143" y="5220"/>
                    <a:pt x="5179" y="4806"/>
                    <a:pt x="5614" y="3853"/>
                  </a:cubicBezTo>
                  <a:cubicBezTo>
                    <a:pt x="5800" y="3460"/>
                    <a:pt x="5821" y="2983"/>
                    <a:pt x="5717" y="2548"/>
                  </a:cubicBezTo>
                  <a:cubicBezTo>
                    <a:pt x="5696" y="2445"/>
                    <a:pt x="5676" y="2341"/>
                    <a:pt x="5634" y="2238"/>
                  </a:cubicBezTo>
                  <a:cubicBezTo>
                    <a:pt x="5448" y="1720"/>
                    <a:pt x="5116" y="1264"/>
                    <a:pt x="4764" y="850"/>
                  </a:cubicBezTo>
                  <a:cubicBezTo>
                    <a:pt x="4454" y="498"/>
                    <a:pt x="4081" y="125"/>
                    <a:pt x="3604" y="21"/>
                  </a:cubicBezTo>
                  <a:cubicBezTo>
                    <a:pt x="3501" y="0"/>
                    <a:pt x="3397" y="0"/>
                    <a:pt x="32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244275" y="1026475"/>
              <a:ext cx="74575" cy="71375"/>
            </a:xfrm>
            <a:custGeom>
              <a:avLst/>
              <a:gdLst/>
              <a:ahLst/>
              <a:cxnLst/>
              <a:rect l="l" t="t" r="r" b="b"/>
              <a:pathLst>
                <a:path w="2983" h="2855" extrusionOk="0">
                  <a:moveTo>
                    <a:pt x="1613" y="1"/>
                  </a:moveTo>
                  <a:cubicBezTo>
                    <a:pt x="1436" y="1"/>
                    <a:pt x="1267" y="43"/>
                    <a:pt x="1098" y="120"/>
                  </a:cubicBezTo>
                  <a:cubicBezTo>
                    <a:pt x="1036" y="141"/>
                    <a:pt x="994" y="161"/>
                    <a:pt x="953" y="182"/>
                  </a:cubicBezTo>
                  <a:cubicBezTo>
                    <a:pt x="684" y="348"/>
                    <a:pt x="497" y="555"/>
                    <a:pt x="311" y="804"/>
                  </a:cubicBezTo>
                  <a:cubicBezTo>
                    <a:pt x="145" y="1011"/>
                    <a:pt x="0" y="1239"/>
                    <a:pt x="0" y="1508"/>
                  </a:cubicBezTo>
                  <a:cubicBezTo>
                    <a:pt x="0" y="1715"/>
                    <a:pt x="83" y="1901"/>
                    <a:pt x="228" y="2067"/>
                  </a:cubicBezTo>
                  <a:cubicBezTo>
                    <a:pt x="547" y="2477"/>
                    <a:pt x="1156" y="2854"/>
                    <a:pt x="1719" y="2854"/>
                  </a:cubicBezTo>
                  <a:cubicBezTo>
                    <a:pt x="1924" y="2854"/>
                    <a:pt x="2123" y="2804"/>
                    <a:pt x="2299" y="2689"/>
                  </a:cubicBezTo>
                  <a:cubicBezTo>
                    <a:pt x="2527" y="2544"/>
                    <a:pt x="2693" y="2316"/>
                    <a:pt x="2755" y="2046"/>
                  </a:cubicBezTo>
                  <a:cubicBezTo>
                    <a:pt x="2983" y="1301"/>
                    <a:pt x="2631" y="224"/>
                    <a:pt x="1802" y="16"/>
                  </a:cubicBezTo>
                  <a:cubicBezTo>
                    <a:pt x="1738" y="6"/>
                    <a:pt x="1675" y="1"/>
                    <a:pt x="161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206375" y="1026350"/>
              <a:ext cx="74075" cy="71500"/>
            </a:xfrm>
            <a:custGeom>
              <a:avLst/>
              <a:gdLst/>
              <a:ahLst/>
              <a:cxnLst/>
              <a:rect l="l" t="t" r="r" b="b"/>
              <a:pathLst>
                <a:path w="2963" h="2860" extrusionOk="0">
                  <a:moveTo>
                    <a:pt x="1575" y="1"/>
                  </a:moveTo>
                  <a:cubicBezTo>
                    <a:pt x="1409" y="1"/>
                    <a:pt x="1243" y="42"/>
                    <a:pt x="1078" y="125"/>
                  </a:cubicBezTo>
                  <a:cubicBezTo>
                    <a:pt x="1036" y="146"/>
                    <a:pt x="974" y="166"/>
                    <a:pt x="933" y="187"/>
                  </a:cubicBezTo>
                  <a:cubicBezTo>
                    <a:pt x="684" y="353"/>
                    <a:pt x="477" y="560"/>
                    <a:pt x="290" y="809"/>
                  </a:cubicBezTo>
                  <a:cubicBezTo>
                    <a:pt x="145" y="1016"/>
                    <a:pt x="0" y="1244"/>
                    <a:pt x="0" y="1513"/>
                  </a:cubicBezTo>
                  <a:cubicBezTo>
                    <a:pt x="0" y="1720"/>
                    <a:pt x="83" y="1906"/>
                    <a:pt x="208" y="2072"/>
                  </a:cubicBezTo>
                  <a:cubicBezTo>
                    <a:pt x="539" y="2486"/>
                    <a:pt x="1140" y="2859"/>
                    <a:pt x="1699" y="2859"/>
                  </a:cubicBezTo>
                  <a:cubicBezTo>
                    <a:pt x="1906" y="2859"/>
                    <a:pt x="2113" y="2818"/>
                    <a:pt x="2300" y="2694"/>
                  </a:cubicBezTo>
                  <a:cubicBezTo>
                    <a:pt x="2527" y="2549"/>
                    <a:pt x="2672" y="2321"/>
                    <a:pt x="2755" y="2051"/>
                  </a:cubicBezTo>
                  <a:cubicBezTo>
                    <a:pt x="2962" y="1306"/>
                    <a:pt x="2631" y="229"/>
                    <a:pt x="1782" y="21"/>
                  </a:cubicBezTo>
                  <a:cubicBezTo>
                    <a:pt x="1720" y="21"/>
                    <a:pt x="1637" y="1"/>
                    <a:pt x="15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6738700" y="4540500"/>
              <a:ext cx="94775" cy="84950"/>
            </a:xfrm>
            <a:custGeom>
              <a:avLst/>
              <a:gdLst/>
              <a:ahLst/>
              <a:cxnLst/>
              <a:rect l="l" t="t" r="r" b="b"/>
              <a:pathLst>
                <a:path w="3791" h="3398" extrusionOk="0">
                  <a:moveTo>
                    <a:pt x="1947" y="0"/>
                  </a:moveTo>
                  <a:cubicBezTo>
                    <a:pt x="1699" y="0"/>
                    <a:pt x="1471" y="104"/>
                    <a:pt x="1284" y="269"/>
                  </a:cubicBezTo>
                  <a:cubicBezTo>
                    <a:pt x="601" y="787"/>
                    <a:pt x="0" y="1968"/>
                    <a:pt x="518" y="2776"/>
                  </a:cubicBezTo>
                  <a:cubicBezTo>
                    <a:pt x="684" y="3045"/>
                    <a:pt x="974" y="3231"/>
                    <a:pt x="1284" y="3335"/>
                  </a:cubicBezTo>
                  <a:cubicBezTo>
                    <a:pt x="1471" y="3376"/>
                    <a:pt x="1657" y="3397"/>
                    <a:pt x="1864" y="3397"/>
                  </a:cubicBezTo>
                  <a:cubicBezTo>
                    <a:pt x="2672" y="3397"/>
                    <a:pt x="3542" y="2983"/>
                    <a:pt x="3729" y="2154"/>
                  </a:cubicBezTo>
                  <a:cubicBezTo>
                    <a:pt x="3791" y="1885"/>
                    <a:pt x="3749" y="1595"/>
                    <a:pt x="3625" y="1326"/>
                  </a:cubicBezTo>
                  <a:cubicBezTo>
                    <a:pt x="3604" y="1264"/>
                    <a:pt x="3563" y="1201"/>
                    <a:pt x="3542" y="1139"/>
                  </a:cubicBezTo>
                  <a:cubicBezTo>
                    <a:pt x="3356" y="829"/>
                    <a:pt x="3087" y="580"/>
                    <a:pt x="2797" y="373"/>
                  </a:cubicBezTo>
                  <a:cubicBezTo>
                    <a:pt x="2548" y="186"/>
                    <a:pt x="2279" y="0"/>
                    <a:pt x="19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984150" y="1877700"/>
              <a:ext cx="94800" cy="84950"/>
            </a:xfrm>
            <a:custGeom>
              <a:avLst/>
              <a:gdLst/>
              <a:ahLst/>
              <a:cxnLst/>
              <a:rect l="l" t="t" r="r" b="b"/>
              <a:pathLst>
                <a:path w="3792" h="3398" extrusionOk="0">
                  <a:moveTo>
                    <a:pt x="1948" y="1"/>
                  </a:moveTo>
                  <a:cubicBezTo>
                    <a:pt x="1699" y="1"/>
                    <a:pt x="1471" y="104"/>
                    <a:pt x="1264" y="270"/>
                  </a:cubicBezTo>
                  <a:cubicBezTo>
                    <a:pt x="601" y="788"/>
                    <a:pt x="1" y="1968"/>
                    <a:pt x="518" y="2776"/>
                  </a:cubicBezTo>
                  <a:cubicBezTo>
                    <a:pt x="684" y="3046"/>
                    <a:pt x="974" y="3232"/>
                    <a:pt x="1285" y="3336"/>
                  </a:cubicBezTo>
                  <a:cubicBezTo>
                    <a:pt x="1471" y="3377"/>
                    <a:pt x="1658" y="3398"/>
                    <a:pt x="1865" y="3398"/>
                  </a:cubicBezTo>
                  <a:cubicBezTo>
                    <a:pt x="2673" y="3398"/>
                    <a:pt x="3543" y="2983"/>
                    <a:pt x="3729" y="2155"/>
                  </a:cubicBezTo>
                  <a:cubicBezTo>
                    <a:pt x="3791" y="1886"/>
                    <a:pt x="3750" y="1575"/>
                    <a:pt x="3626" y="1326"/>
                  </a:cubicBezTo>
                  <a:cubicBezTo>
                    <a:pt x="3605" y="1264"/>
                    <a:pt x="3563" y="1202"/>
                    <a:pt x="3543" y="1140"/>
                  </a:cubicBezTo>
                  <a:cubicBezTo>
                    <a:pt x="3356" y="829"/>
                    <a:pt x="3087" y="581"/>
                    <a:pt x="2797" y="373"/>
                  </a:cubicBezTo>
                  <a:cubicBezTo>
                    <a:pt x="2548" y="187"/>
                    <a:pt x="2279" y="1"/>
                    <a:pt x="19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38125" y="1658125"/>
              <a:ext cx="2600" cy="45075"/>
            </a:xfrm>
            <a:custGeom>
              <a:avLst/>
              <a:gdLst/>
              <a:ahLst/>
              <a:cxnLst/>
              <a:rect l="l" t="t" r="r" b="b"/>
              <a:pathLst>
                <a:path w="104" h="1803" extrusionOk="0">
                  <a:moveTo>
                    <a:pt x="104" y="1"/>
                  </a:moveTo>
                  <a:cubicBezTo>
                    <a:pt x="62" y="22"/>
                    <a:pt x="41" y="42"/>
                    <a:pt x="0" y="42"/>
                  </a:cubicBezTo>
                  <a:lnTo>
                    <a:pt x="0" y="1803"/>
                  </a:lnTo>
                  <a:cubicBezTo>
                    <a:pt x="41" y="1782"/>
                    <a:pt x="62" y="1762"/>
                    <a:pt x="104" y="1762"/>
                  </a:cubicBezTo>
                  <a:lnTo>
                    <a:pt x="1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40700" y="839425"/>
              <a:ext cx="1086475" cy="862750"/>
            </a:xfrm>
            <a:custGeom>
              <a:avLst/>
              <a:gdLst/>
              <a:ahLst/>
              <a:cxnLst/>
              <a:rect l="l" t="t" r="r" b="b"/>
              <a:pathLst>
                <a:path w="43459" h="34510" extrusionOk="0">
                  <a:moveTo>
                    <a:pt x="41491" y="0"/>
                  </a:moveTo>
                  <a:cubicBezTo>
                    <a:pt x="32604" y="12159"/>
                    <a:pt x="19327" y="22827"/>
                    <a:pt x="1803" y="31858"/>
                  </a:cubicBezTo>
                  <a:cubicBezTo>
                    <a:pt x="1243" y="32127"/>
                    <a:pt x="643" y="32438"/>
                    <a:pt x="1" y="32749"/>
                  </a:cubicBezTo>
                  <a:lnTo>
                    <a:pt x="1" y="34510"/>
                  </a:lnTo>
                  <a:cubicBezTo>
                    <a:pt x="912" y="34075"/>
                    <a:pt x="1782" y="33640"/>
                    <a:pt x="2528" y="33246"/>
                  </a:cubicBezTo>
                  <a:cubicBezTo>
                    <a:pt x="20715" y="23883"/>
                    <a:pt x="34427" y="12739"/>
                    <a:pt x="434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804100" y="3500125"/>
              <a:ext cx="74600" cy="71375"/>
            </a:xfrm>
            <a:custGeom>
              <a:avLst/>
              <a:gdLst/>
              <a:ahLst/>
              <a:cxnLst/>
              <a:rect l="l" t="t" r="r" b="b"/>
              <a:pathLst>
                <a:path w="2984" h="2855" extrusionOk="0">
                  <a:moveTo>
                    <a:pt x="1264" y="1"/>
                  </a:moveTo>
                  <a:cubicBezTo>
                    <a:pt x="1059" y="1"/>
                    <a:pt x="860" y="50"/>
                    <a:pt x="684" y="166"/>
                  </a:cubicBezTo>
                  <a:cubicBezTo>
                    <a:pt x="456" y="311"/>
                    <a:pt x="290" y="539"/>
                    <a:pt x="228" y="808"/>
                  </a:cubicBezTo>
                  <a:cubicBezTo>
                    <a:pt x="0" y="1554"/>
                    <a:pt x="352" y="2631"/>
                    <a:pt x="1181" y="2838"/>
                  </a:cubicBezTo>
                  <a:cubicBezTo>
                    <a:pt x="1245" y="2849"/>
                    <a:pt x="1308" y="2854"/>
                    <a:pt x="1370" y="2854"/>
                  </a:cubicBezTo>
                  <a:cubicBezTo>
                    <a:pt x="1547" y="2854"/>
                    <a:pt x="1716" y="2812"/>
                    <a:pt x="1885" y="2735"/>
                  </a:cubicBezTo>
                  <a:cubicBezTo>
                    <a:pt x="1927" y="2714"/>
                    <a:pt x="1989" y="2693"/>
                    <a:pt x="2030" y="2673"/>
                  </a:cubicBezTo>
                  <a:cubicBezTo>
                    <a:pt x="2279" y="2507"/>
                    <a:pt x="2486" y="2300"/>
                    <a:pt x="2672" y="2051"/>
                  </a:cubicBezTo>
                  <a:cubicBezTo>
                    <a:pt x="2838" y="1844"/>
                    <a:pt x="2983" y="1616"/>
                    <a:pt x="2983" y="1347"/>
                  </a:cubicBezTo>
                  <a:cubicBezTo>
                    <a:pt x="2983" y="1140"/>
                    <a:pt x="2900" y="953"/>
                    <a:pt x="2755" y="788"/>
                  </a:cubicBezTo>
                  <a:cubicBezTo>
                    <a:pt x="2436" y="377"/>
                    <a:pt x="1827" y="1"/>
                    <a:pt x="12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6052916" y="1257614"/>
              <a:ext cx="1321232" cy="1222376"/>
            </a:xfrm>
            <a:custGeom>
              <a:avLst/>
              <a:gdLst/>
              <a:ahLst/>
              <a:cxnLst/>
              <a:rect l="l" t="t" r="r" b="b"/>
              <a:pathLst>
                <a:path w="66452" h="61480" extrusionOk="0">
                  <a:moveTo>
                    <a:pt x="41698" y="1"/>
                  </a:moveTo>
                  <a:cubicBezTo>
                    <a:pt x="37804" y="1"/>
                    <a:pt x="33806" y="125"/>
                    <a:pt x="29725" y="394"/>
                  </a:cubicBezTo>
                  <a:lnTo>
                    <a:pt x="29270" y="436"/>
                  </a:lnTo>
                  <a:cubicBezTo>
                    <a:pt x="20342" y="1016"/>
                    <a:pt x="9198" y="1741"/>
                    <a:pt x="3750" y="8141"/>
                  </a:cubicBezTo>
                  <a:cubicBezTo>
                    <a:pt x="1099" y="11228"/>
                    <a:pt x="1" y="15412"/>
                    <a:pt x="477" y="20591"/>
                  </a:cubicBezTo>
                  <a:cubicBezTo>
                    <a:pt x="2486" y="42299"/>
                    <a:pt x="25728" y="52014"/>
                    <a:pt x="35608" y="55183"/>
                  </a:cubicBezTo>
                  <a:cubicBezTo>
                    <a:pt x="46504" y="58663"/>
                    <a:pt x="56799" y="60755"/>
                    <a:pt x="66451" y="61480"/>
                  </a:cubicBezTo>
                  <a:lnTo>
                    <a:pt x="66451" y="59885"/>
                  </a:lnTo>
                  <a:cubicBezTo>
                    <a:pt x="56944" y="59181"/>
                    <a:pt x="46814" y="57109"/>
                    <a:pt x="36105" y="53671"/>
                  </a:cubicBezTo>
                  <a:cubicBezTo>
                    <a:pt x="30181" y="51786"/>
                    <a:pt x="19348" y="47477"/>
                    <a:pt x="11456" y="39585"/>
                  </a:cubicBezTo>
                  <a:cubicBezTo>
                    <a:pt x="6546" y="34697"/>
                    <a:pt x="2797" y="28400"/>
                    <a:pt x="2051" y="20446"/>
                  </a:cubicBezTo>
                  <a:cubicBezTo>
                    <a:pt x="1616" y="15640"/>
                    <a:pt x="2569" y="11953"/>
                    <a:pt x="4951" y="9156"/>
                  </a:cubicBezTo>
                  <a:cubicBezTo>
                    <a:pt x="9964" y="3274"/>
                    <a:pt x="20735" y="2569"/>
                    <a:pt x="29373" y="2010"/>
                  </a:cubicBezTo>
                  <a:lnTo>
                    <a:pt x="29829" y="1989"/>
                  </a:lnTo>
                  <a:cubicBezTo>
                    <a:pt x="33868" y="1720"/>
                    <a:pt x="37845" y="1596"/>
                    <a:pt x="41719" y="1596"/>
                  </a:cubicBezTo>
                  <a:cubicBezTo>
                    <a:pt x="47705" y="1596"/>
                    <a:pt x="53484" y="1906"/>
                    <a:pt x="58953" y="2528"/>
                  </a:cubicBezTo>
                  <a:cubicBezTo>
                    <a:pt x="61521" y="2839"/>
                    <a:pt x="64007" y="3191"/>
                    <a:pt x="66451" y="3626"/>
                  </a:cubicBezTo>
                  <a:lnTo>
                    <a:pt x="66451" y="2031"/>
                  </a:lnTo>
                  <a:cubicBezTo>
                    <a:pt x="64069" y="1616"/>
                    <a:pt x="61625" y="1244"/>
                    <a:pt x="59139" y="954"/>
                  </a:cubicBezTo>
                  <a:cubicBezTo>
                    <a:pt x="53588" y="332"/>
                    <a:pt x="47767" y="1"/>
                    <a:pt x="4169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10800000">
              <a:off x="238126" y="2927691"/>
              <a:ext cx="582600" cy="911475"/>
            </a:xfrm>
            <a:custGeom>
              <a:avLst/>
              <a:gdLst/>
              <a:ahLst/>
              <a:cxnLst/>
              <a:rect l="l" t="t" r="r" b="b"/>
              <a:pathLst>
                <a:path w="23304" h="36459" extrusionOk="0">
                  <a:moveTo>
                    <a:pt x="19829" y="0"/>
                  </a:moveTo>
                  <a:cubicBezTo>
                    <a:pt x="17493" y="0"/>
                    <a:pt x="15105" y="475"/>
                    <a:pt x="13008" y="1174"/>
                  </a:cubicBezTo>
                  <a:cubicBezTo>
                    <a:pt x="6111" y="3432"/>
                    <a:pt x="0" y="9169"/>
                    <a:pt x="228" y="16979"/>
                  </a:cubicBezTo>
                  <a:cubicBezTo>
                    <a:pt x="394" y="22509"/>
                    <a:pt x="4391" y="28723"/>
                    <a:pt x="8451" y="32224"/>
                  </a:cubicBezTo>
                  <a:cubicBezTo>
                    <a:pt x="11887" y="35200"/>
                    <a:pt x="14959" y="36459"/>
                    <a:pt x="18940" y="36459"/>
                  </a:cubicBezTo>
                  <a:cubicBezTo>
                    <a:pt x="19808" y="36459"/>
                    <a:pt x="20720" y="36399"/>
                    <a:pt x="21688" y="36284"/>
                  </a:cubicBezTo>
                  <a:cubicBezTo>
                    <a:pt x="22226" y="36222"/>
                    <a:pt x="22765" y="36139"/>
                    <a:pt x="23303" y="36035"/>
                  </a:cubicBezTo>
                  <a:lnTo>
                    <a:pt x="23303" y="407"/>
                  </a:lnTo>
                  <a:cubicBezTo>
                    <a:pt x="22392" y="179"/>
                    <a:pt x="21460" y="55"/>
                    <a:pt x="20507" y="14"/>
                  </a:cubicBezTo>
                  <a:cubicBezTo>
                    <a:pt x="20282" y="5"/>
                    <a:pt x="20056" y="0"/>
                    <a:pt x="1982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10800000">
              <a:off x="238126" y="3119516"/>
              <a:ext cx="486300" cy="919725"/>
            </a:xfrm>
            <a:custGeom>
              <a:avLst/>
              <a:gdLst/>
              <a:ahLst/>
              <a:cxnLst/>
              <a:rect l="l" t="t" r="r" b="b"/>
              <a:pathLst>
                <a:path w="19452" h="36789" extrusionOk="0">
                  <a:moveTo>
                    <a:pt x="19451" y="0"/>
                  </a:moveTo>
                  <a:cubicBezTo>
                    <a:pt x="16945" y="63"/>
                    <a:pt x="14687" y="643"/>
                    <a:pt x="13154" y="1160"/>
                  </a:cubicBezTo>
                  <a:cubicBezTo>
                    <a:pt x="7044" y="3170"/>
                    <a:pt x="1" y="8555"/>
                    <a:pt x="249" y="17131"/>
                  </a:cubicBezTo>
                  <a:cubicBezTo>
                    <a:pt x="415" y="22931"/>
                    <a:pt x="4661" y="29166"/>
                    <a:pt x="8535" y="32501"/>
                  </a:cubicBezTo>
                  <a:cubicBezTo>
                    <a:pt x="11994" y="35504"/>
                    <a:pt x="15060" y="36789"/>
                    <a:pt x="19120" y="36789"/>
                  </a:cubicBezTo>
                  <a:lnTo>
                    <a:pt x="19451" y="36789"/>
                  </a:lnTo>
                  <a:lnTo>
                    <a:pt x="19451" y="36436"/>
                  </a:lnTo>
                  <a:cubicBezTo>
                    <a:pt x="19354" y="36438"/>
                    <a:pt x="19256" y="36439"/>
                    <a:pt x="19160" y="36439"/>
                  </a:cubicBezTo>
                  <a:cubicBezTo>
                    <a:pt x="15183" y="36439"/>
                    <a:pt x="12160" y="35184"/>
                    <a:pt x="8763" y="32252"/>
                  </a:cubicBezTo>
                  <a:cubicBezTo>
                    <a:pt x="4951" y="28959"/>
                    <a:pt x="767" y="22827"/>
                    <a:pt x="602" y="17131"/>
                  </a:cubicBezTo>
                  <a:cubicBezTo>
                    <a:pt x="353" y="8721"/>
                    <a:pt x="7271" y="3460"/>
                    <a:pt x="13258" y="1471"/>
                  </a:cubicBezTo>
                  <a:cubicBezTo>
                    <a:pt x="14770" y="974"/>
                    <a:pt x="16986" y="415"/>
                    <a:pt x="19451" y="353"/>
                  </a:cubicBezTo>
                  <a:lnTo>
                    <a:pt x="1945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6685524" y="3235218"/>
              <a:ext cx="195250" cy="156775"/>
            </a:xfrm>
            <a:custGeom>
              <a:avLst/>
              <a:gdLst/>
              <a:ahLst/>
              <a:cxnLst/>
              <a:rect l="l" t="t" r="r" b="b"/>
              <a:pathLst>
                <a:path w="7810" h="6271" extrusionOk="0">
                  <a:moveTo>
                    <a:pt x="3540" y="1"/>
                  </a:moveTo>
                  <a:cubicBezTo>
                    <a:pt x="3370" y="1"/>
                    <a:pt x="3198" y="20"/>
                    <a:pt x="3024" y="61"/>
                  </a:cubicBezTo>
                  <a:cubicBezTo>
                    <a:pt x="2755" y="123"/>
                    <a:pt x="2465" y="248"/>
                    <a:pt x="2175" y="434"/>
                  </a:cubicBezTo>
                  <a:cubicBezTo>
                    <a:pt x="725" y="1408"/>
                    <a:pt x="0" y="2961"/>
                    <a:pt x="1119" y="4494"/>
                  </a:cubicBezTo>
                  <a:cubicBezTo>
                    <a:pt x="1772" y="5436"/>
                    <a:pt x="2568" y="6270"/>
                    <a:pt x="3738" y="6270"/>
                  </a:cubicBezTo>
                  <a:cubicBezTo>
                    <a:pt x="3829" y="6270"/>
                    <a:pt x="3923" y="6265"/>
                    <a:pt x="4019" y="6255"/>
                  </a:cubicBezTo>
                  <a:cubicBezTo>
                    <a:pt x="5075" y="6130"/>
                    <a:pt x="6649" y="5136"/>
                    <a:pt x="7229" y="4121"/>
                  </a:cubicBezTo>
                  <a:cubicBezTo>
                    <a:pt x="7809" y="3065"/>
                    <a:pt x="7229" y="2505"/>
                    <a:pt x="6484" y="1718"/>
                  </a:cubicBezTo>
                  <a:cubicBezTo>
                    <a:pt x="5658" y="821"/>
                    <a:pt x="4645" y="1"/>
                    <a:pt x="354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909224" y="3458118"/>
              <a:ext cx="138225" cy="127725"/>
            </a:xfrm>
            <a:custGeom>
              <a:avLst/>
              <a:gdLst/>
              <a:ahLst/>
              <a:cxnLst/>
              <a:rect l="l" t="t" r="r" b="b"/>
              <a:pathLst>
                <a:path w="5529" h="5109" extrusionOk="0">
                  <a:moveTo>
                    <a:pt x="2709" y="0"/>
                  </a:moveTo>
                  <a:cubicBezTo>
                    <a:pt x="2647" y="0"/>
                    <a:pt x="2587" y="4"/>
                    <a:pt x="2528" y="11"/>
                  </a:cubicBezTo>
                  <a:cubicBezTo>
                    <a:pt x="2300" y="52"/>
                    <a:pt x="2093" y="94"/>
                    <a:pt x="1906" y="177"/>
                  </a:cubicBezTo>
                  <a:cubicBezTo>
                    <a:pt x="374" y="839"/>
                    <a:pt x="1" y="3014"/>
                    <a:pt x="1161" y="4216"/>
                  </a:cubicBezTo>
                  <a:cubicBezTo>
                    <a:pt x="1709" y="4764"/>
                    <a:pt x="2092" y="5108"/>
                    <a:pt x="2586" y="5108"/>
                  </a:cubicBezTo>
                  <a:cubicBezTo>
                    <a:pt x="2895" y="5108"/>
                    <a:pt x="3247" y="4974"/>
                    <a:pt x="3708" y="4671"/>
                  </a:cubicBezTo>
                  <a:cubicBezTo>
                    <a:pt x="4516" y="4133"/>
                    <a:pt x="5407" y="3408"/>
                    <a:pt x="5469" y="2476"/>
                  </a:cubicBezTo>
                  <a:cubicBezTo>
                    <a:pt x="5528" y="1275"/>
                    <a:pt x="3886" y="0"/>
                    <a:pt x="27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568474" y="3486343"/>
              <a:ext cx="153825" cy="75375"/>
            </a:xfrm>
            <a:custGeom>
              <a:avLst/>
              <a:gdLst/>
              <a:ahLst/>
              <a:cxnLst/>
              <a:rect l="l" t="t" r="r" b="b"/>
              <a:pathLst>
                <a:path w="6153" h="3015" extrusionOk="0">
                  <a:moveTo>
                    <a:pt x="1368" y="0"/>
                  </a:moveTo>
                  <a:cubicBezTo>
                    <a:pt x="1" y="311"/>
                    <a:pt x="788" y="1637"/>
                    <a:pt x="1430" y="2196"/>
                  </a:cubicBezTo>
                  <a:cubicBezTo>
                    <a:pt x="1956" y="2647"/>
                    <a:pt x="2483" y="3015"/>
                    <a:pt x="3041" y="3015"/>
                  </a:cubicBezTo>
                  <a:cubicBezTo>
                    <a:pt x="3406" y="3015"/>
                    <a:pt x="3784" y="2858"/>
                    <a:pt x="4185" y="2465"/>
                  </a:cubicBezTo>
                  <a:cubicBezTo>
                    <a:pt x="6153" y="539"/>
                    <a:pt x="3004" y="145"/>
                    <a:pt x="136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113274" y="3646818"/>
              <a:ext cx="122325" cy="77525"/>
            </a:xfrm>
            <a:custGeom>
              <a:avLst/>
              <a:gdLst/>
              <a:ahLst/>
              <a:cxnLst/>
              <a:rect l="l" t="t" r="r" b="b"/>
              <a:pathLst>
                <a:path w="4893" h="3101" extrusionOk="0">
                  <a:moveTo>
                    <a:pt x="1399" y="1"/>
                  </a:moveTo>
                  <a:cubicBezTo>
                    <a:pt x="1368" y="1"/>
                    <a:pt x="1336" y="1"/>
                    <a:pt x="1305" y="3"/>
                  </a:cubicBezTo>
                  <a:cubicBezTo>
                    <a:pt x="352" y="790"/>
                    <a:pt x="0" y="1018"/>
                    <a:pt x="476" y="2198"/>
                  </a:cubicBezTo>
                  <a:cubicBezTo>
                    <a:pt x="753" y="2861"/>
                    <a:pt x="1222" y="3101"/>
                    <a:pt x="1805" y="3101"/>
                  </a:cubicBezTo>
                  <a:cubicBezTo>
                    <a:pt x="2097" y="3101"/>
                    <a:pt x="2417" y="3041"/>
                    <a:pt x="2755" y="2944"/>
                  </a:cubicBezTo>
                  <a:cubicBezTo>
                    <a:pt x="4893" y="2313"/>
                    <a:pt x="3208" y="1"/>
                    <a:pt x="139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087374" y="3324768"/>
              <a:ext cx="75100" cy="67775"/>
            </a:xfrm>
            <a:custGeom>
              <a:avLst/>
              <a:gdLst/>
              <a:ahLst/>
              <a:cxnLst/>
              <a:rect l="l" t="t" r="r" b="b"/>
              <a:pathLst>
                <a:path w="3004" h="2711" extrusionOk="0">
                  <a:moveTo>
                    <a:pt x="1782" y="1"/>
                  </a:moveTo>
                  <a:cubicBezTo>
                    <a:pt x="829" y="332"/>
                    <a:pt x="0" y="1057"/>
                    <a:pt x="642" y="1989"/>
                  </a:cubicBezTo>
                  <a:cubicBezTo>
                    <a:pt x="918" y="2374"/>
                    <a:pt x="1339" y="2711"/>
                    <a:pt x="1835" y="2711"/>
                  </a:cubicBezTo>
                  <a:cubicBezTo>
                    <a:pt x="1899" y="2711"/>
                    <a:pt x="1964" y="2705"/>
                    <a:pt x="2030" y="2693"/>
                  </a:cubicBezTo>
                  <a:cubicBezTo>
                    <a:pt x="3004" y="2507"/>
                    <a:pt x="2880" y="249"/>
                    <a:pt x="2051" y="146"/>
                  </a:cubicBezTo>
                  <a:lnTo>
                    <a:pt x="178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254600" y="839425"/>
              <a:ext cx="1860650" cy="811175"/>
            </a:xfrm>
            <a:custGeom>
              <a:avLst/>
              <a:gdLst/>
              <a:ahLst/>
              <a:cxnLst/>
              <a:rect l="l" t="t" r="r" b="b"/>
              <a:pathLst>
                <a:path w="74426" h="32447" extrusionOk="0">
                  <a:moveTo>
                    <a:pt x="11455" y="0"/>
                  </a:moveTo>
                  <a:cubicBezTo>
                    <a:pt x="4764" y="8721"/>
                    <a:pt x="0" y="18353"/>
                    <a:pt x="10689" y="22081"/>
                  </a:cubicBezTo>
                  <a:cubicBezTo>
                    <a:pt x="17276" y="24360"/>
                    <a:pt x="24712" y="22744"/>
                    <a:pt x="31361" y="25395"/>
                  </a:cubicBezTo>
                  <a:cubicBezTo>
                    <a:pt x="38368" y="28167"/>
                    <a:pt x="44051" y="32446"/>
                    <a:pt x="51684" y="32446"/>
                  </a:cubicBezTo>
                  <a:cubicBezTo>
                    <a:pt x="52152" y="32446"/>
                    <a:pt x="52628" y="32430"/>
                    <a:pt x="53111" y="32397"/>
                  </a:cubicBezTo>
                  <a:cubicBezTo>
                    <a:pt x="60133" y="31920"/>
                    <a:pt x="62722" y="26203"/>
                    <a:pt x="63468" y="19927"/>
                  </a:cubicBezTo>
                  <a:cubicBezTo>
                    <a:pt x="64255" y="13423"/>
                    <a:pt x="66513" y="11993"/>
                    <a:pt x="70676" y="7229"/>
                  </a:cubicBezTo>
                  <a:cubicBezTo>
                    <a:pt x="72520" y="5075"/>
                    <a:pt x="74074" y="2548"/>
                    <a:pt x="7442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2"/>
          <p:cNvSpPr txBox="1">
            <a:spLocks noGrp="1"/>
          </p:cNvSpPr>
          <p:nvPr>
            <p:ph type="ctrTitle"/>
          </p:nvPr>
        </p:nvSpPr>
        <p:spPr>
          <a:xfrm>
            <a:off x="1938528" y="1746504"/>
            <a:ext cx="52668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Caveat"/>
              <a:buNone/>
              <a:defRPr sz="72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Courgette"/>
              <a:buNone/>
              <a:defRPr sz="7200">
                <a:solidFill>
                  <a:schemeClr val="dk2"/>
                </a:solidFill>
                <a:latin typeface="Courgette"/>
                <a:ea typeface="Courgette"/>
                <a:cs typeface="Courgette"/>
                <a:sym typeface="Courgett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Courgette"/>
              <a:buNone/>
              <a:defRPr sz="7200">
                <a:solidFill>
                  <a:schemeClr val="dk2"/>
                </a:solidFill>
                <a:latin typeface="Courgette"/>
                <a:ea typeface="Courgette"/>
                <a:cs typeface="Courgette"/>
                <a:sym typeface="Courgett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Courgette"/>
              <a:buNone/>
              <a:defRPr sz="7200">
                <a:solidFill>
                  <a:schemeClr val="dk2"/>
                </a:solidFill>
                <a:latin typeface="Courgette"/>
                <a:ea typeface="Courgette"/>
                <a:cs typeface="Courgette"/>
                <a:sym typeface="Courgett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Courgette"/>
              <a:buNone/>
              <a:defRPr sz="7200">
                <a:solidFill>
                  <a:schemeClr val="dk2"/>
                </a:solidFill>
                <a:latin typeface="Courgette"/>
                <a:ea typeface="Courgette"/>
                <a:cs typeface="Courgette"/>
                <a:sym typeface="Courgett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Courgette"/>
              <a:buNone/>
              <a:defRPr sz="7200">
                <a:solidFill>
                  <a:schemeClr val="dk2"/>
                </a:solidFill>
                <a:latin typeface="Courgette"/>
                <a:ea typeface="Courgette"/>
                <a:cs typeface="Courgette"/>
                <a:sym typeface="Courgett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Courgette"/>
              <a:buNone/>
              <a:defRPr sz="7200">
                <a:solidFill>
                  <a:schemeClr val="dk2"/>
                </a:solidFill>
                <a:latin typeface="Courgette"/>
                <a:ea typeface="Courgette"/>
                <a:cs typeface="Courgette"/>
                <a:sym typeface="Courgett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Courgette"/>
              <a:buNone/>
              <a:defRPr sz="7200">
                <a:solidFill>
                  <a:schemeClr val="dk2"/>
                </a:solidFill>
                <a:latin typeface="Courgette"/>
                <a:ea typeface="Courgette"/>
                <a:cs typeface="Courgette"/>
                <a:sym typeface="Courgett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Courgette"/>
              <a:buNone/>
              <a:defRPr sz="7200">
                <a:solidFill>
                  <a:schemeClr val="dk2"/>
                </a:solidFill>
                <a:latin typeface="Courgette"/>
                <a:ea typeface="Courgette"/>
                <a:cs typeface="Courgette"/>
                <a:sym typeface="Courgette"/>
              </a:defRPr>
            </a:lvl9pPr>
          </a:lstStyle>
          <a:p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subTitle" idx="1"/>
          </p:nvPr>
        </p:nvSpPr>
        <p:spPr>
          <a:xfrm>
            <a:off x="1938528" y="2999232"/>
            <a:ext cx="5266800" cy="4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unito"/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unito"/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unito"/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unito"/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unito"/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unito"/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unito"/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unito"/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unito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3776924" y="4423399"/>
            <a:ext cx="2293706" cy="720150"/>
          </a:xfrm>
          <a:custGeom>
            <a:avLst/>
            <a:gdLst/>
            <a:ahLst/>
            <a:cxnLst/>
            <a:rect l="l" t="t" r="r" b="b"/>
            <a:pathLst>
              <a:path w="229256" h="71979" extrusionOk="0">
                <a:moveTo>
                  <a:pt x="81025" y="0"/>
                </a:moveTo>
                <a:cubicBezTo>
                  <a:pt x="64376" y="0"/>
                  <a:pt x="47727" y="666"/>
                  <a:pt x="31134" y="1943"/>
                </a:cubicBezTo>
                <a:cubicBezTo>
                  <a:pt x="16261" y="3108"/>
                  <a:pt x="1" y="3829"/>
                  <a:pt x="112" y="23364"/>
                </a:cubicBezTo>
                <a:cubicBezTo>
                  <a:pt x="112" y="30245"/>
                  <a:pt x="2886" y="36794"/>
                  <a:pt x="5661" y="43120"/>
                </a:cubicBezTo>
                <a:cubicBezTo>
                  <a:pt x="10046" y="52999"/>
                  <a:pt x="14707" y="62988"/>
                  <a:pt x="20645" y="71978"/>
                </a:cubicBezTo>
                <a:lnTo>
                  <a:pt x="226647" y="71978"/>
                </a:lnTo>
                <a:lnTo>
                  <a:pt x="229256" y="70813"/>
                </a:lnTo>
                <a:cubicBezTo>
                  <a:pt x="228146" y="69592"/>
                  <a:pt x="227036" y="68427"/>
                  <a:pt x="225926" y="67317"/>
                </a:cubicBezTo>
                <a:cubicBezTo>
                  <a:pt x="211608" y="53165"/>
                  <a:pt x="195125" y="41400"/>
                  <a:pt x="178698" y="29746"/>
                </a:cubicBezTo>
                <a:cubicBezTo>
                  <a:pt x="167155" y="21533"/>
                  <a:pt x="155446" y="13264"/>
                  <a:pt x="142237" y="8103"/>
                </a:cubicBezTo>
                <a:cubicBezTo>
                  <a:pt x="124978" y="1277"/>
                  <a:pt x="106054" y="222"/>
                  <a:pt x="875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358125" y="4608900"/>
            <a:ext cx="1353907" cy="536813"/>
          </a:xfrm>
          <a:custGeom>
            <a:avLst/>
            <a:gdLst/>
            <a:ahLst/>
            <a:cxnLst/>
            <a:rect l="l" t="t" r="r" b="b"/>
            <a:pathLst>
              <a:path w="162827" h="64579" extrusionOk="0">
                <a:moveTo>
                  <a:pt x="113113" y="0"/>
                </a:moveTo>
                <a:cubicBezTo>
                  <a:pt x="109831" y="0"/>
                  <a:pt x="106719" y="214"/>
                  <a:pt x="103945" y="647"/>
                </a:cubicBezTo>
                <a:cubicBezTo>
                  <a:pt x="89572" y="2922"/>
                  <a:pt x="74477" y="8139"/>
                  <a:pt x="59160" y="16075"/>
                </a:cubicBezTo>
                <a:cubicBezTo>
                  <a:pt x="47450" y="22179"/>
                  <a:pt x="35518" y="29893"/>
                  <a:pt x="23642" y="39106"/>
                </a:cubicBezTo>
                <a:lnTo>
                  <a:pt x="23143" y="39494"/>
                </a:lnTo>
                <a:cubicBezTo>
                  <a:pt x="14319" y="46320"/>
                  <a:pt x="3608" y="54644"/>
                  <a:pt x="1" y="64578"/>
                </a:cubicBezTo>
                <a:lnTo>
                  <a:pt x="2443" y="64578"/>
                </a:lnTo>
                <a:cubicBezTo>
                  <a:pt x="6105" y="55588"/>
                  <a:pt x="16206" y="47763"/>
                  <a:pt x="24530" y="41270"/>
                </a:cubicBezTo>
                <a:lnTo>
                  <a:pt x="25030" y="40881"/>
                </a:lnTo>
                <a:cubicBezTo>
                  <a:pt x="36795" y="31780"/>
                  <a:pt x="48615" y="24122"/>
                  <a:pt x="60159" y="18128"/>
                </a:cubicBezTo>
                <a:cubicBezTo>
                  <a:pt x="75309" y="10248"/>
                  <a:pt x="90127" y="5142"/>
                  <a:pt x="104278" y="2922"/>
                </a:cubicBezTo>
                <a:cubicBezTo>
                  <a:pt x="106871" y="2515"/>
                  <a:pt x="109878" y="2300"/>
                  <a:pt x="113124" y="2300"/>
                </a:cubicBezTo>
                <a:cubicBezTo>
                  <a:pt x="126688" y="2300"/>
                  <a:pt x="144423" y="6052"/>
                  <a:pt x="153559" y="15187"/>
                </a:cubicBezTo>
                <a:cubicBezTo>
                  <a:pt x="158498" y="20182"/>
                  <a:pt x="160440" y="26286"/>
                  <a:pt x="159275" y="33334"/>
                </a:cubicBezTo>
                <a:cubicBezTo>
                  <a:pt x="158331" y="39217"/>
                  <a:pt x="155002" y="44433"/>
                  <a:pt x="152171" y="48262"/>
                </a:cubicBezTo>
                <a:cubicBezTo>
                  <a:pt x="148009" y="54089"/>
                  <a:pt x="143070" y="59528"/>
                  <a:pt x="137465" y="64578"/>
                </a:cubicBezTo>
                <a:lnTo>
                  <a:pt x="140850" y="64578"/>
                </a:lnTo>
                <a:cubicBezTo>
                  <a:pt x="145789" y="59917"/>
                  <a:pt x="150229" y="54922"/>
                  <a:pt x="154058" y="49650"/>
                </a:cubicBezTo>
                <a:cubicBezTo>
                  <a:pt x="157000" y="45543"/>
                  <a:pt x="160496" y="40049"/>
                  <a:pt x="161550" y="33722"/>
                </a:cubicBezTo>
                <a:cubicBezTo>
                  <a:pt x="162827" y="25898"/>
                  <a:pt x="160662" y="19127"/>
                  <a:pt x="155168" y="13633"/>
                </a:cubicBezTo>
                <a:cubicBezTo>
                  <a:pt x="148231" y="6641"/>
                  <a:pt x="137687" y="3311"/>
                  <a:pt x="130084" y="1757"/>
                </a:cubicBezTo>
                <a:cubicBezTo>
                  <a:pt x="129751" y="1701"/>
                  <a:pt x="129418" y="1646"/>
                  <a:pt x="129085" y="1535"/>
                </a:cubicBezTo>
                <a:cubicBezTo>
                  <a:pt x="123774" y="520"/>
                  <a:pt x="118237" y="0"/>
                  <a:pt x="113113" y="0"/>
                </a:cubicBezTo>
                <a:close/>
              </a:path>
            </a:pathLst>
          </a:custGeom>
          <a:solidFill>
            <a:srgbClr val="FEEB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" name="Google Shape;32;p2"/>
          <p:cNvGrpSpPr/>
          <p:nvPr/>
        </p:nvGrpSpPr>
        <p:grpSpPr>
          <a:xfrm rot="240">
            <a:off x="7345597" y="2442119"/>
            <a:ext cx="489135" cy="447357"/>
            <a:chOff x="5177300" y="2314950"/>
            <a:chExt cx="341575" cy="312400"/>
          </a:xfrm>
        </p:grpSpPr>
        <p:sp>
          <p:nvSpPr>
            <p:cNvPr id="33" name="Google Shape;33;p2"/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" name="Google Shape;38;p2"/>
          <p:cNvGrpSpPr/>
          <p:nvPr/>
        </p:nvGrpSpPr>
        <p:grpSpPr>
          <a:xfrm rot="-5400000">
            <a:off x="1379179" y="1586884"/>
            <a:ext cx="489135" cy="447388"/>
            <a:chOff x="5177300" y="2314950"/>
            <a:chExt cx="341575" cy="312400"/>
          </a:xfrm>
        </p:grpSpPr>
        <p:sp>
          <p:nvSpPr>
            <p:cNvPr id="39" name="Google Shape;39;p2"/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1603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"/>
          <p:cNvSpPr txBox="1">
            <a:spLocks noGrp="1"/>
          </p:cNvSpPr>
          <p:nvPr>
            <p:ph type="title"/>
          </p:nvPr>
        </p:nvSpPr>
        <p:spPr>
          <a:xfrm>
            <a:off x="1353312" y="3026664"/>
            <a:ext cx="6300300" cy="32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None/>
              <a:defRPr sz="35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900"/>
              <a:buNone/>
              <a:defRPr sz="3900">
                <a:solidFill>
                  <a:schemeClr val="accent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900"/>
              <a:buNone/>
              <a:defRPr sz="3900">
                <a:solidFill>
                  <a:schemeClr val="accent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900"/>
              <a:buNone/>
              <a:defRPr sz="3900">
                <a:solidFill>
                  <a:schemeClr val="accent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900"/>
              <a:buNone/>
              <a:defRPr sz="3900">
                <a:solidFill>
                  <a:schemeClr val="accent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900"/>
              <a:buNone/>
              <a:defRPr sz="3900">
                <a:solidFill>
                  <a:schemeClr val="accent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900"/>
              <a:buNone/>
              <a:defRPr sz="3900">
                <a:solidFill>
                  <a:schemeClr val="accent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900"/>
              <a:buNone/>
              <a:defRPr sz="3900">
                <a:solidFill>
                  <a:schemeClr val="accent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900"/>
              <a:buNone/>
              <a:defRPr sz="39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91" name="Google Shape;191;p8"/>
          <p:cNvSpPr txBox="1">
            <a:spLocks noGrp="1"/>
          </p:cNvSpPr>
          <p:nvPr>
            <p:ph type="subTitle" idx="1"/>
          </p:nvPr>
        </p:nvSpPr>
        <p:spPr>
          <a:xfrm>
            <a:off x="1353312" y="1554480"/>
            <a:ext cx="6373500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192" name="Google Shape;192;p8"/>
          <p:cNvSpPr/>
          <p:nvPr/>
        </p:nvSpPr>
        <p:spPr>
          <a:xfrm>
            <a:off x="8119599" y="2664177"/>
            <a:ext cx="1025648" cy="1063093"/>
          </a:xfrm>
          <a:custGeom>
            <a:avLst/>
            <a:gdLst/>
            <a:ahLst/>
            <a:cxnLst/>
            <a:rect l="l" t="t" r="r" b="b"/>
            <a:pathLst>
              <a:path w="32004" h="33175" extrusionOk="0">
                <a:moveTo>
                  <a:pt x="10837" y="0"/>
                </a:moveTo>
                <a:cubicBezTo>
                  <a:pt x="8343" y="0"/>
                  <a:pt x="5972" y="932"/>
                  <a:pt x="4474" y="3782"/>
                </a:cubicBezTo>
                <a:cubicBezTo>
                  <a:pt x="0" y="12316"/>
                  <a:pt x="12035" y="21326"/>
                  <a:pt x="18477" y="26173"/>
                </a:cubicBezTo>
                <a:cubicBezTo>
                  <a:pt x="18871" y="26463"/>
                  <a:pt x="19223" y="26733"/>
                  <a:pt x="19575" y="27002"/>
                </a:cubicBezTo>
                <a:cubicBezTo>
                  <a:pt x="24049" y="30399"/>
                  <a:pt x="28275" y="32243"/>
                  <a:pt x="32003" y="33175"/>
                </a:cubicBezTo>
                <a:lnTo>
                  <a:pt x="32003" y="32553"/>
                </a:lnTo>
                <a:cubicBezTo>
                  <a:pt x="28378" y="31621"/>
                  <a:pt x="24298" y="29819"/>
                  <a:pt x="19948" y="26505"/>
                </a:cubicBezTo>
                <a:cubicBezTo>
                  <a:pt x="19596" y="26256"/>
                  <a:pt x="19243" y="25987"/>
                  <a:pt x="18850" y="25697"/>
                </a:cubicBezTo>
                <a:cubicBezTo>
                  <a:pt x="12532" y="20953"/>
                  <a:pt x="787" y="12129"/>
                  <a:pt x="5013" y="4072"/>
                </a:cubicBezTo>
                <a:cubicBezTo>
                  <a:pt x="6354" y="1513"/>
                  <a:pt x="8430" y="590"/>
                  <a:pt x="10796" y="590"/>
                </a:cubicBezTo>
                <a:cubicBezTo>
                  <a:pt x="13620" y="590"/>
                  <a:pt x="16855" y="1906"/>
                  <a:pt x="19741" y="3326"/>
                </a:cubicBezTo>
                <a:cubicBezTo>
                  <a:pt x="22185" y="4527"/>
                  <a:pt x="24733" y="5625"/>
                  <a:pt x="27177" y="6702"/>
                </a:cubicBezTo>
                <a:cubicBezTo>
                  <a:pt x="28772" y="7386"/>
                  <a:pt x="30388" y="8069"/>
                  <a:pt x="32003" y="8815"/>
                </a:cubicBezTo>
                <a:lnTo>
                  <a:pt x="32003" y="8132"/>
                </a:lnTo>
                <a:cubicBezTo>
                  <a:pt x="30470" y="7448"/>
                  <a:pt x="28938" y="6785"/>
                  <a:pt x="27426" y="6143"/>
                </a:cubicBezTo>
                <a:cubicBezTo>
                  <a:pt x="24981" y="5066"/>
                  <a:pt x="22433" y="3968"/>
                  <a:pt x="20010" y="2787"/>
                </a:cubicBezTo>
                <a:cubicBezTo>
                  <a:pt x="18097" y="1843"/>
                  <a:pt x="14345" y="0"/>
                  <a:pt x="1083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8"/>
          <p:cNvSpPr/>
          <p:nvPr/>
        </p:nvSpPr>
        <p:spPr>
          <a:xfrm>
            <a:off x="1832424" y="591571"/>
            <a:ext cx="94957" cy="91873"/>
          </a:xfrm>
          <a:custGeom>
            <a:avLst/>
            <a:gdLst/>
            <a:ahLst/>
            <a:cxnLst/>
            <a:rect l="l" t="t" r="r" b="b"/>
            <a:pathLst>
              <a:path w="2963" h="2867" extrusionOk="0">
                <a:moveTo>
                  <a:pt x="1254" y="0"/>
                </a:moveTo>
                <a:cubicBezTo>
                  <a:pt x="1047" y="0"/>
                  <a:pt x="845" y="50"/>
                  <a:pt x="663" y="165"/>
                </a:cubicBezTo>
                <a:cubicBezTo>
                  <a:pt x="436" y="310"/>
                  <a:pt x="291" y="559"/>
                  <a:pt x="208" y="808"/>
                </a:cubicBezTo>
                <a:cubicBezTo>
                  <a:pt x="1" y="1553"/>
                  <a:pt x="332" y="2651"/>
                  <a:pt x="1181" y="2838"/>
                </a:cubicBezTo>
                <a:cubicBezTo>
                  <a:pt x="1254" y="2857"/>
                  <a:pt x="1329" y="2867"/>
                  <a:pt x="1405" y="2867"/>
                </a:cubicBezTo>
                <a:cubicBezTo>
                  <a:pt x="1564" y="2867"/>
                  <a:pt x="1724" y="2825"/>
                  <a:pt x="1865" y="2755"/>
                </a:cubicBezTo>
                <a:cubicBezTo>
                  <a:pt x="1927" y="2734"/>
                  <a:pt x="1968" y="2713"/>
                  <a:pt x="2031" y="2672"/>
                </a:cubicBezTo>
                <a:cubicBezTo>
                  <a:pt x="2279" y="2527"/>
                  <a:pt x="2486" y="2299"/>
                  <a:pt x="2652" y="2071"/>
                </a:cubicBezTo>
                <a:cubicBezTo>
                  <a:pt x="2818" y="1864"/>
                  <a:pt x="2963" y="1636"/>
                  <a:pt x="2963" y="1367"/>
                </a:cubicBezTo>
                <a:cubicBezTo>
                  <a:pt x="2963" y="1160"/>
                  <a:pt x="2880" y="953"/>
                  <a:pt x="2756" y="808"/>
                </a:cubicBezTo>
                <a:cubicBezTo>
                  <a:pt x="2436" y="382"/>
                  <a:pt x="1826" y="0"/>
                  <a:pt x="1254" y="0"/>
                </a:cubicBezTo>
                <a:close/>
              </a:path>
            </a:pathLst>
          </a:cu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8"/>
          <p:cNvSpPr/>
          <p:nvPr/>
        </p:nvSpPr>
        <p:spPr>
          <a:xfrm>
            <a:off x="968776" y="3800269"/>
            <a:ext cx="161359" cy="144138"/>
          </a:xfrm>
          <a:custGeom>
            <a:avLst/>
            <a:gdLst/>
            <a:ahLst/>
            <a:cxnLst/>
            <a:rect l="l" t="t" r="r" b="b"/>
            <a:pathLst>
              <a:path w="5035" h="4498" extrusionOk="0">
                <a:moveTo>
                  <a:pt x="2570" y="1"/>
                </a:moveTo>
                <a:cubicBezTo>
                  <a:pt x="1501" y="1"/>
                  <a:pt x="317" y="575"/>
                  <a:pt x="83" y="1657"/>
                </a:cubicBezTo>
                <a:cubicBezTo>
                  <a:pt x="1" y="2010"/>
                  <a:pt x="63" y="2403"/>
                  <a:pt x="208" y="2755"/>
                </a:cubicBezTo>
                <a:cubicBezTo>
                  <a:pt x="249" y="2838"/>
                  <a:pt x="291" y="2921"/>
                  <a:pt x="332" y="3004"/>
                </a:cubicBezTo>
                <a:cubicBezTo>
                  <a:pt x="581" y="3397"/>
                  <a:pt x="933" y="3729"/>
                  <a:pt x="1306" y="4019"/>
                </a:cubicBezTo>
                <a:cubicBezTo>
                  <a:pt x="1637" y="4267"/>
                  <a:pt x="2010" y="4495"/>
                  <a:pt x="2424" y="4495"/>
                </a:cubicBezTo>
                <a:cubicBezTo>
                  <a:pt x="2445" y="4497"/>
                  <a:pt x="2466" y="4497"/>
                  <a:pt x="2487" y="4497"/>
                </a:cubicBezTo>
                <a:cubicBezTo>
                  <a:pt x="2795" y="4497"/>
                  <a:pt x="3083" y="4358"/>
                  <a:pt x="3336" y="4164"/>
                </a:cubicBezTo>
                <a:cubicBezTo>
                  <a:pt x="4226" y="3460"/>
                  <a:pt x="5034" y="1906"/>
                  <a:pt x="4330" y="829"/>
                </a:cubicBezTo>
                <a:cubicBezTo>
                  <a:pt x="4102" y="477"/>
                  <a:pt x="3729" y="228"/>
                  <a:pt x="3315" y="104"/>
                </a:cubicBezTo>
                <a:cubicBezTo>
                  <a:pt x="3084" y="35"/>
                  <a:pt x="2830" y="1"/>
                  <a:pt x="257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8"/>
          <p:cNvSpPr/>
          <p:nvPr/>
        </p:nvSpPr>
        <p:spPr>
          <a:xfrm>
            <a:off x="3407687" y="1462"/>
            <a:ext cx="1152460" cy="988043"/>
          </a:xfrm>
          <a:custGeom>
            <a:avLst/>
            <a:gdLst/>
            <a:ahLst/>
            <a:cxnLst/>
            <a:rect l="l" t="t" r="r" b="b"/>
            <a:pathLst>
              <a:path w="35961" h="30833" extrusionOk="0">
                <a:moveTo>
                  <a:pt x="1" y="0"/>
                </a:moveTo>
                <a:cubicBezTo>
                  <a:pt x="2859" y="11683"/>
                  <a:pt x="10089" y="23034"/>
                  <a:pt x="19079" y="28896"/>
                </a:cubicBezTo>
                <a:cubicBezTo>
                  <a:pt x="19824" y="29372"/>
                  <a:pt x="20632" y="29787"/>
                  <a:pt x="21481" y="30118"/>
                </a:cubicBezTo>
                <a:cubicBezTo>
                  <a:pt x="22673" y="30571"/>
                  <a:pt x="23935" y="30832"/>
                  <a:pt x="25172" y="30832"/>
                </a:cubicBezTo>
                <a:cubicBezTo>
                  <a:pt x="26536" y="30832"/>
                  <a:pt x="27869" y="30515"/>
                  <a:pt x="29042" y="29787"/>
                </a:cubicBezTo>
                <a:cubicBezTo>
                  <a:pt x="31569" y="28212"/>
                  <a:pt x="32708" y="25147"/>
                  <a:pt x="33475" y="22268"/>
                </a:cubicBezTo>
                <a:cubicBezTo>
                  <a:pt x="35381" y="15018"/>
                  <a:pt x="35961" y="7416"/>
                  <a:pt x="3511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8"/>
          <p:cNvSpPr/>
          <p:nvPr/>
        </p:nvSpPr>
        <p:spPr>
          <a:xfrm>
            <a:off x="6730853" y="4226051"/>
            <a:ext cx="1998162" cy="919051"/>
          </a:xfrm>
          <a:custGeom>
            <a:avLst/>
            <a:gdLst/>
            <a:ahLst/>
            <a:cxnLst/>
            <a:rect l="l" t="t" r="r" b="b"/>
            <a:pathLst>
              <a:path w="62350" h="28680" extrusionOk="0">
                <a:moveTo>
                  <a:pt x="41636" y="0"/>
                </a:moveTo>
                <a:cubicBezTo>
                  <a:pt x="26782" y="0"/>
                  <a:pt x="9821" y="8724"/>
                  <a:pt x="2175" y="20436"/>
                </a:cubicBezTo>
                <a:cubicBezTo>
                  <a:pt x="1699" y="21181"/>
                  <a:pt x="1285" y="21989"/>
                  <a:pt x="953" y="22839"/>
                </a:cubicBezTo>
                <a:cubicBezTo>
                  <a:pt x="228" y="24724"/>
                  <a:pt x="0" y="26795"/>
                  <a:pt x="518" y="28680"/>
                </a:cubicBezTo>
                <a:lnTo>
                  <a:pt x="53318" y="28680"/>
                </a:lnTo>
                <a:cubicBezTo>
                  <a:pt x="55265" y="27396"/>
                  <a:pt x="57068" y="25925"/>
                  <a:pt x="58559" y="24164"/>
                </a:cubicBezTo>
                <a:cubicBezTo>
                  <a:pt x="60734" y="21616"/>
                  <a:pt x="62225" y="18426"/>
                  <a:pt x="62267" y="15071"/>
                </a:cubicBezTo>
                <a:cubicBezTo>
                  <a:pt x="62350" y="8339"/>
                  <a:pt x="56405" y="2705"/>
                  <a:pt x="49880" y="1006"/>
                </a:cubicBezTo>
                <a:cubicBezTo>
                  <a:pt x="47263" y="322"/>
                  <a:pt x="44488" y="0"/>
                  <a:pt x="4163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8"/>
          <p:cNvSpPr/>
          <p:nvPr/>
        </p:nvSpPr>
        <p:spPr>
          <a:xfrm>
            <a:off x="7929077" y="1462"/>
            <a:ext cx="1216171" cy="1961474"/>
          </a:xfrm>
          <a:custGeom>
            <a:avLst/>
            <a:gdLst/>
            <a:ahLst/>
            <a:cxnLst/>
            <a:rect l="l" t="t" r="r" b="b"/>
            <a:pathLst>
              <a:path w="37949" h="61210" extrusionOk="0">
                <a:moveTo>
                  <a:pt x="0" y="0"/>
                </a:moveTo>
                <a:cubicBezTo>
                  <a:pt x="414" y="1077"/>
                  <a:pt x="870" y="2134"/>
                  <a:pt x="1305" y="3128"/>
                </a:cubicBezTo>
                <a:cubicBezTo>
                  <a:pt x="6442" y="14686"/>
                  <a:pt x="12449" y="25023"/>
                  <a:pt x="18415" y="35297"/>
                </a:cubicBezTo>
                <a:cubicBezTo>
                  <a:pt x="22641" y="42547"/>
                  <a:pt x="26908" y="49859"/>
                  <a:pt x="31817" y="55410"/>
                </a:cubicBezTo>
                <a:cubicBezTo>
                  <a:pt x="33785" y="57626"/>
                  <a:pt x="35835" y="59532"/>
                  <a:pt x="37948" y="61210"/>
                </a:cubicBezTo>
                <a:lnTo>
                  <a:pt x="37948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DDACB"/>
              </a:solidFill>
            </a:endParaRPr>
          </a:p>
        </p:txBody>
      </p:sp>
      <p:sp>
        <p:nvSpPr>
          <p:cNvPr id="198" name="Google Shape;198;p8"/>
          <p:cNvSpPr/>
          <p:nvPr/>
        </p:nvSpPr>
        <p:spPr>
          <a:xfrm>
            <a:off x="910" y="4049835"/>
            <a:ext cx="1382786" cy="1095266"/>
          </a:xfrm>
          <a:custGeom>
            <a:avLst/>
            <a:gdLst/>
            <a:ahLst/>
            <a:cxnLst/>
            <a:rect l="l" t="t" r="r" b="b"/>
            <a:pathLst>
              <a:path w="43148" h="34179" extrusionOk="0">
                <a:moveTo>
                  <a:pt x="1" y="1"/>
                </a:moveTo>
                <a:lnTo>
                  <a:pt x="1" y="34179"/>
                </a:lnTo>
                <a:lnTo>
                  <a:pt x="43148" y="34179"/>
                </a:lnTo>
                <a:cubicBezTo>
                  <a:pt x="40952" y="30782"/>
                  <a:pt x="38591" y="27468"/>
                  <a:pt x="36250" y="24195"/>
                </a:cubicBezTo>
                <a:cubicBezTo>
                  <a:pt x="33164" y="19886"/>
                  <a:pt x="30057" y="15536"/>
                  <a:pt x="26017" y="12098"/>
                </a:cubicBezTo>
                <a:cubicBezTo>
                  <a:pt x="20756" y="7603"/>
                  <a:pt x="14210" y="4910"/>
                  <a:pt x="7685" y="2590"/>
                </a:cubicBezTo>
                <a:cubicBezTo>
                  <a:pt x="5138" y="1679"/>
                  <a:pt x="2569" y="829"/>
                  <a:pt x="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8"/>
          <p:cNvSpPr/>
          <p:nvPr/>
        </p:nvSpPr>
        <p:spPr>
          <a:xfrm>
            <a:off x="-5957" y="-5405"/>
            <a:ext cx="1301161" cy="1600391"/>
          </a:xfrm>
          <a:custGeom>
            <a:avLst/>
            <a:gdLst/>
            <a:ahLst/>
            <a:cxnLst/>
            <a:rect l="l" t="t" r="r" b="b"/>
            <a:pathLst>
              <a:path w="40601" h="49942" extrusionOk="0">
                <a:moveTo>
                  <a:pt x="34904" y="0"/>
                </a:moveTo>
                <a:cubicBezTo>
                  <a:pt x="37369" y="2216"/>
                  <a:pt x="38674" y="4557"/>
                  <a:pt x="38881" y="7167"/>
                </a:cubicBezTo>
                <a:cubicBezTo>
                  <a:pt x="39357" y="13029"/>
                  <a:pt x="33930" y="19202"/>
                  <a:pt x="29580" y="24173"/>
                </a:cubicBezTo>
                <a:lnTo>
                  <a:pt x="29352" y="24422"/>
                </a:lnTo>
                <a:cubicBezTo>
                  <a:pt x="24174" y="30325"/>
                  <a:pt x="18809" y="35504"/>
                  <a:pt x="13382" y="39792"/>
                </a:cubicBezTo>
                <a:cubicBezTo>
                  <a:pt x="8970" y="43313"/>
                  <a:pt x="4475" y="46254"/>
                  <a:pt x="1" y="48595"/>
                </a:cubicBezTo>
                <a:lnTo>
                  <a:pt x="1" y="49941"/>
                </a:lnTo>
                <a:cubicBezTo>
                  <a:pt x="4744" y="47518"/>
                  <a:pt x="9467" y="44452"/>
                  <a:pt x="14128" y="40744"/>
                </a:cubicBezTo>
                <a:cubicBezTo>
                  <a:pt x="19617" y="36415"/>
                  <a:pt x="25044" y="31175"/>
                  <a:pt x="30264" y="25230"/>
                </a:cubicBezTo>
                <a:lnTo>
                  <a:pt x="30492" y="24960"/>
                </a:lnTo>
                <a:cubicBezTo>
                  <a:pt x="34987" y="19823"/>
                  <a:pt x="40600" y="13443"/>
                  <a:pt x="40082" y="7063"/>
                </a:cubicBezTo>
                <a:cubicBezTo>
                  <a:pt x="39896" y="4536"/>
                  <a:pt x="38736" y="2175"/>
                  <a:pt x="3664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8"/>
          <p:cNvSpPr/>
          <p:nvPr/>
        </p:nvSpPr>
        <p:spPr>
          <a:xfrm>
            <a:off x="4155163" y="4859329"/>
            <a:ext cx="250291" cy="201114"/>
          </a:xfrm>
          <a:custGeom>
            <a:avLst/>
            <a:gdLst/>
            <a:ahLst/>
            <a:cxnLst/>
            <a:rect l="l" t="t" r="r" b="b"/>
            <a:pathLst>
              <a:path w="7810" h="6276" extrusionOk="0">
                <a:moveTo>
                  <a:pt x="4062" y="1"/>
                </a:moveTo>
                <a:cubicBezTo>
                  <a:pt x="3994" y="1"/>
                  <a:pt x="3924" y="3"/>
                  <a:pt x="3854" y="9"/>
                </a:cubicBezTo>
                <a:cubicBezTo>
                  <a:pt x="2797" y="112"/>
                  <a:pt x="1202" y="1086"/>
                  <a:pt x="622" y="2101"/>
                </a:cubicBezTo>
                <a:cubicBezTo>
                  <a:pt x="1" y="3137"/>
                  <a:pt x="581" y="3696"/>
                  <a:pt x="1306" y="4504"/>
                </a:cubicBezTo>
                <a:cubicBezTo>
                  <a:pt x="2123" y="5429"/>
                  <a:pt x="3146" y="6276"/>
                  <a:pt x="4265" y="6276"/>
                </a:cubicBezTo>
                <a:cubicBezTo>
                  <a:pt x="4423" y="6276"/>
                  <a:pt x="4583" y="6259"/>
                  <a:pt x="4744" y="6223"/>
                </a:cubicBezTo>
                <a:cubicBezTo>
                  <a:pt x="5014" y="6161"/>
                  <a:pt x="5304" y="6057"/>
                  <a:pt x="5594" y="5871"/>
                </a:cubicBezTo>
                <a:cubicBezTo>
                  <a:pt x="7064" y="4918"/>
                  <a:pt x="7810" y="3385"/>
                  <a:pt x="6733" y="1811"/>
                </a:cubicBezTo>
                <a:cubicBezTo>
                  <a:pt x="6066" y="850"/>
                  <a:pt x="5269" y="1"/>
                  <a:pt x="406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8"/>
          <p:cNvSpPr/>
          <p:nvPr/>
        </p:nvSpPr>
        <p:spPr>
          <a:xfrm>
            <a:off x="3945540" y="4606526"/>
            <a:ext cx="178473" cy="163750"/>
          </a:xfrm>
          <a:custGeom>
            <a:avLst/>
            <a:gdLst/>
            <a:ahLst/>
            <a:cxnLst/>
            <a:rect l="l" t="t" r="r" b="b"/>
            <a:pathLst>
              <a:path w="5569" h="5110" extrusionOk="0">
                <a:moveTo>
                  <a:pt x="3008" y="0"/>
                </a:moveTo>
                <a:cubicBezTo>
                  <a:pt x="2704" y="0"/>
                  <a:pt x="2356" y="130"/>
                  <a:pt x="1902" y="420"/>
                </a:cubicBezTo>
                <a:cubicBezTo>
                  <a:pt x="1073" y="938"/>
                  <a:pt x="162" y="1642"/>
                  <a:pt x="100" y="2595"/>
                </a:cubicBezTo>
                <a:cubicBezTo>
                  <a:pt x="0" y="3786"/>
                  <a:pt x="1650" y="5109"/>
                  <a:pt x="2827" y="5109"/>
                </a:cubicBezTo>
                <a:cubicBezTo>
                  <a:pt x="2879" y="5109"/>
                  <a:pt x="2929" y="5107"/>
                  <a:pt x="2979" y="5101"/>
                </a:cubicBezTo>
                <a:cubicBezTo>
                  <a:pt x="3207" y="5060"/>
                  <a:pt x="3414" y="5019"/>
                  <a:pt x="3600" y="4936"/>
                </a:cubicBezTo>
                <a:cubicBezTo>
                  <a:pt x="5154" y="4314"/>
                  <a:pt x="5568" y="2119"/>
                  <a:pt x="4429" y="917"/>
                </a:cubicBezTo>
                <a:cubicBezTo>
                  <a:pt x="3888" y="351"/>
                  <a:pt x="3507" y="0"/>
                  <a:pt x="30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"/>
          <p:cNvSpPr/>
          <p:nvPr/>
        </p:nvSpPr>
        <p:spPr>
          <a:xfrm>
            <a:off x="4362959" y="4644435"/>
            <a:ext cx="197188" cy="98378"/>
          </a:xfrm>
          <a:custGeom>
            <a:avLst/>
            <a:gdLst/>
            <a:ahLst/>
            <a:cxnLst/>
            <a:rect l="l" t="t" r="r" b="b"/>
            <a:pathLst>
              <a:path w="6153" h="3070" extrusionOk="0">
                <a:moveTo>
                  <a:pt x="3130" y="1"/>
                </a:moveTo>
                <a:cubicBezTo>
                  <a:pt x="2769" y="1"/>
                  <a:pt x="2391" y="156"/>
                  <a:pt x="1989" y="542"/>
                </a:cubicBezTo>
                <a:cubicBezTo>
                  <a:pt x="0" y="2448"/>
                  <a:pt x="3149" y="2883"/>
                  <a:pt x="4764" y="3069"/>
                </a:cubicBezTo>
                <a:cubicBezTo>
                  <a:pt x="6152" y="2779"/>
                  <a:pt x="5386" y="1412"/>
                  <a:pt x="4744" y="853"/>
                </a:cubicBezTo>
                <a:cubicBezTo>
                  <a:pt x="4225" y="384"/>
                  <a:pt x="3698" y="1"/>
                  <a:pt x="313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8"/>
          <p:cNvSpPr/>
          <p:nvPr/>
        </p:nvSpPr>
        <p:spPr>
          <a:xfrm>
            <a:off x="3708998" y="4424639"/>
            <a:ext cx="156776" cy="99788"/>
          </a:xfrm>
          <a:custGeom>
            <a:avLst/>
            <a:gdLst/>
            <a:ahLst/>
            <a:cxnLst/>
            <a:rect l="l" t="t" r="r" b="b"/>
            <a:pathLst>
              <a:path w="4892" h="3114" extrusionOk="0">
                <a:moveTo>
                  <a:pt x="3093" y="1"/>
                </a:moveTo>
                <a:cubicBezTo>
                  <a:pt x="2807" y="1"/>
                  <a:pt x="2492" y="57"/>
                  <a:pt x="2157" y="151"/>
                </a:cubicBezTo>
                <a:cubicBezTo>
                  <a:pt x="1" y="747"/>
                  <a:pt x="1693" y="3114"/>
                  <a:pt x="3519" y="3114"/>
                </a:cubicBezTo>
                <a:cubicBezTo>
                  <a:pt x="3534" y="3114"/>
                  <a:pt x="3550" y="3114"/>
                  <a:pt x="3566" y="3113"/>
                </a:cubicBezTo>
                <a:cubicBezTo>
                  <a:pt x="4539" y="2347"/>
                  <a:pt x="4891" y="2119"/>
                  <a:pt x="4436" y="938"/>
                </a:cubicBezTo>
                <a:cubicBezTo>
                  <a:pt x="4169" y="251"/>
                  <a:pt x="3694" y="1"/>
                  <a:pt x="309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8"/>
          <p:cNvSpPr/>
          <p:nvPr/>
        </p:nvSpPr>
        <p:spPr>
          <a:xfrm>
            <a:off x="3796039" y="4851062"/>
            <a:ext cx="95630" cy="86233"/>
          </a:xfrm>
          <a:custGeom>
            <a:avLst/>
            <a:gdLst/>
            <a:ahLst/>
            <a:cxnLst/>
            <a:rect l="l" t="t" r="r" b="b"/>
            <a:pathLst>
              <a:path w="2984" h="2691" extrusionOk="0">
                <a:moveTo>
                  <a:pt x="1169" y="1"/>
                </a:moveTo>
                <a:cubicBezTo>
                  <a:pt x="1105" y="1"/>
                  <a:pt x="1040" y="6"/>
                  <a:pt x="974" y="18"/>
                </a:cubicBezTo>
                <a:cubicBezTo>
                  <a:pt x="0" y="184"/>
                  <a:pt x="83" y="2421"/>
                  <a:pt x="912" y="2545"/>
                </a:cubicBezTo>
                <a:lnTo>
                  <a:pt x="1181" y="2690"/>
                </a:lnTo>
                <a:cubicBezTo>
                  <a:pt x="2155" y="2380"/>
                  <a:pt x="2983" y="1675"/>
                  <a:pt x="2362" y="743"/>
                </a:cubicBezTo>
                <a:cubicBezTo>
                  <a:pt x="2087" y="339"/>
                  <a:pt x="1665" y="1"/>
                  <a:pt x="116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8"/>
          <p:cNvSpPr/>
          <p:nvPr/>
        </p:nvSpPr>
        <p:spPr>
          <a:xfrm>
            <a:off x="129709" y="2134505"/>
            <a:ext cx="331275" cy="330256"/>
          </a:xfrm>
          <a:custGeom>
            <a:avLst/>
            <a:gdLst/>
            <a:ahLst/>
            <a:cxnLst/>
            <a:rect l="l" t="t" r="r" b="b"/>
            <a:pathLst>
              <a:path w="10337" h="10306" extrusionOk="0">
                <a:moveTo>
                  <a:pt x="6170" y="345"/>
                </a:moveTo>
                <a:cubicBezTo>
                  <a:pt x="6905" y="345"/>
                  <a:pt x="7629" y="496"/>
                  <a:pt x="8244" y="798"/>
                </a:cubicBezTo>
                <a:cubicBezTo>
                  <a:pt x="9239" y="1274"/>
                  <a:pt x="9819" y="2372"/>
                  <a:pt x="9901" y="3926"/>
                </a:cubicBezTo>
                <a:cubicBezTo>
                  <a:pt x="10026" y="6515"/>
                  <a:pt x="8514" y="8359"/>
                  <a:pt x="7064" y="9229"/>
                </a:cubicBezTo>
                <a:cubicBezTo>
                  <a:pt x="6241" y="9715"/>
                  <a:pt x="5361" y="9962"/>
                  <a:pt x="4534" y="9962"/>
                </a:cubicBezTo>
                <a:cubicBezTo>
                  <a:pt x="3882" y="9962"/>
                  <a:pt x="3264" y="9808"/>
                  <a:pt x="2734" y="9498"/>
                </a:cubicBezTo>
                <a:cubicBezTo>
                  <a:pt x="932" y="8400"/>
                  <a:pt x="352" y="6929"/>
                  <a:pt x="829" y="4547"/>
                </a:cubicBezTo>
                <a:cubicBezTo>
                  <a:pt x="1284" y="2144"/>
                  <a:pt x="3314" y="1088"/>
                  <a:pt x="4164" y="736"/>
                </a:cubicBezTo>
                <a:cubicBezTo>
                  <a:pt x="4226" y="715"/>
                  <a:pt x="4267" y="694"/>
                  <a:pt x="4329" y="674"/>
                </a:cubicBezTo>
                <a:cubicBezTo>
                  <a:pt x="4911" y="455"/>
                  <a:pt x="5544" y="345"/>
                  <a:pt x="6170" y="345"/>
                </a:cubicBezTo>
                <a:close/>
                <a:moveTo>
                  <a:pt x="6161" y="0"/>
                </a:moveTo>
                <a:cubicBezTo>
                  <a:pt x="5493" y="0"/>
                  <a:pt x="4821" y="115"/>
                  <a:pt x="4205" y="342"/>
                </a:cubicBezTo>
                <a:cubicBezTo>
                  <a:pt x="4143" y="363"/>
                  <a:pt x="4101" y="384"/>
                  <a:pt x="4039" y="404"/>
                </a:cubicBezTo>
                <a:cubicBezTo>
                  <a:pt x="3128" y="777"/>
                  <a:pt x="974" y="1917"/>
                  <a:pt x="477" y="4485"/>
                </a:cubicBezTo>
                <a:cubicBezTo>
                  <a:pt x="0" y="6991"/>
                  <a:pt x="642" y="8628"/>
                  <a:pt x="2569" y="9788"/>
                </a:cubicBezTo>
                <a:cubicBezTo>
                  <a:pt x="3149" y="10140"/>
                  <a:pt x="3832" y="10306"/>
                  <a:pt x="4557" y="10306"/>
                </a:cubicBezTo>
                <a:cubicBezTo>
                  <a:pt x="5427" y="10306"/>
                  <a:pt x="6380" y="10036"/>
                  <a:pt x="7250" y="9519"/>
                </a:cubicBezTo>
                <a:cubicBezTo>
                  <a:pt x="9197" y="8359"/>
                  <a:pt x="10336" y="6204"/>
                  <a:pt x="10233" y="3905"/>
                </a:cubicBezTo>
                <a:cubicBezTo>
                  <a:pt x="10171" y="2248"/>
                  <a:pt x="9487" y="1005"/>
                  <a:pt x="8410" y="487"/>
                </a:cubicBezTo>
                <a:cubicBezTo>
                  <a:pt x="7736" y="161"/>
                  <a:pt x="6952" y="0"/>
                  <a:pt x="616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bg>
      <p:bgPr>
        <a:solidFill>
          <a:schemeClr val="accent6"/>
        </a:solid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title"/>
          </p:nvPr>
        </p:nvSpPr>
        <p:spPr>
          <a:xfrm>
            <a:off x="1444100" y="420024"/>
            <a:ext cx="6255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78" name="Google Shape;278;p13"/>
          <p:cNvSpPr txBox="1">
            <a:spLocks noGrp="1"/>
          </p:cNvSpPr>
          <p:nvPr>
            <p:ph type="subTitle" idx="1"/>
          </p:nvPr>
        </p:nvSpPr>
        <p:spPr>
          <a:xfrm>
            <a:off x="1124712" y="1645920"/>
            <a:ext cx="2459700" cy="3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279" name="Google Shape;279;p13"/>
          <p:cNvSpPr txBox="1">
            <a:spLocks noGrp="1"/>
          </p:cNvSpPr>
          <p:nvPr>
            <p:ph type="subTitle" idx="2"/>
          </p:nvPr>
        </p:nvSpPr>
        <p:spPr>
          <a:xfrm>
            <a:off x="5559552" y="1645920"/>
            <a:ext cx="2459700" cy="3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280" name="Google Shape;280;p13"/>
          <p:cNvSpPr txBox="1">
            <a:spLocks noGrp="1"/>
          </p:cNvSpPr>
          <p:nvPr>
            <p:ph type="subTitle" idx="3"/>
          </p:nvPr>
        </p:nvSpPr>
        <p:spPr>
          <a:xfrm>
            <a:off x="1124712" y="2011680"/>
            <a:ext cx="2459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281" name="Google Shape;281;p13"/>
          <p:cNvSpPr txBox="1">
            <a:spLocks noGrp="1"/>
          </p:cNvSpPr>
          <p:nvPr>
            <p:ph type="subTitle" idx="4"/>
          </p:nvPr>
        </p:nvSpPr>
        <p:spPr>
          <a:xfrm>
            <a:off x="5559552" y="2011680"/>
            <a:ext cx="2459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282" name="Google Shape;282;p13"/>
          <p:cNvSpPr txBox="1">
            <a:spLocks noGrp="1"/>
          </p:cNvSpPr>
          <p:nvPr>
            <p:ph type="subTitle" idx="5"/>
          </p:nvPr>
        </p:nvSpPr>
        <p:spPr>
          <a:xfrm>
            <a:off x="1124712" y="3410712"/>
            <a:ext cx="2459700" cy="3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283" name="Google Shape;283;p13"/>
          <p:cNvSpPr txBox="1">
            <a:spLocks noGrp="1"/>
          </p:cNvSpPr>
          <p:nvPr>
            <p:ph type="subTitle" idx="6"/>
          </p:nvPr>
        </p:nvSpPr>
        <p:spPr>
          <a:xfrm>
            <a:off x="5559552" y="3410712"/>
            <a:ext cx="2459700" cy="3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284" name="Google Shape;284;p13"/>
          <p:cNvSpPr txBox="1">
            <a:spLocks noGrp="1"/>
          </p:cNvSpPr>
          <p:nvPr>
            <p:ph type="subTitle" idx="7"/>
          </p:nvPr>
        </p:nvSpPr>
        <p:spPr>
          <a:xfrm>
            <a:off x="1124712" y="3785616"/>
            <a:ext cx="2459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285" name="Google Shape;285;p13"/>
          <p:cNvSpPr txBox="1">
            <a:spLocks noGrp="1"/>
          </p:cNvSpPr>
          <p:nvPr>
            <p:ph type="subTitle" idx="8"/>
          </p:nvPr>
        </p:nvSpPr>
        <p:spPr>
          <a:xfrm>
            <a:off x="5559552" y="3785616"/>
            <a:ext cx="24597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286" name="Google Shape;286;p13"/>
          <p:cNvSpPr/>
          <p:nvPr/>
        </p:nvSpPr>
        <p:spPr>
          <a:xfrm>
            <a:off x="0" y="4203174"/>
            <a:ext cx="793699" cy="940326"/>
          </a:xfrm>
          <a:custGeom>
            <a:avLst/>
            <a:gdLst/>
            <a:ahLst/>
            <a:cxnLst/>
            <a:rect l="l" t="t" r="r" b="b"/>
            <a:pathLst>
              <a:path w="46152" h="54686" extrusionOk="0">
                <a:moveTo>
                  <a:pt x="19120" y="0"/>
                </a:moveTo>
                <a:cubicBezTo>
                  <a:pt x="12615" y="0"/>
                  <a:pt x="6670" y="1368"/>
                  <a:pt x="3066" y="2424"/>
                </a:cubicBezTo>
                <a:cubicBezTo>
                  <a:pt x="2031" y="2735"/>
                  <a:pt x="995" y="3045"/>
                  <a:pt x="1" y="3356"/>
                </a:cubicBezTo>
                <a:lnTo>
                  <a:pt x="1" y="4703"/>
                </a:lnTo>
                <a:cubicBezTo>
                  <a:pt x="1119" y="4350"/>
                  <a:pt x="2258" y="3998"/>
                  <a:pt x="3418" y="3646"/>
                </a:cubicBezTo>
                <a:cubicBezTo>
                  <a:pt x="6940" y="2631"/>
                  <a:pt x="12781" y="1264"/>
                  <a:pt x="19120" y="1264"/>
                </a:cubicBezTo>
                <a:cubicBezTo>
                  <a:pt x="21481" y="1264"/>
                  <a:pt x="23925" y="1471"/>
                  <a:pt x="26349" y="1927"/>
                </a:cubicBezTo>
                <a:cubicBezTo>
                  <a:pt x="31859" y="3004"/>
                  <a:pt x="37244" y="5510"/>
                  <a:pt x="41346" y="10523"/>
                </a:cubicBezTo>
                <a:cubicBezTo>
                  <a:pt x="43811" y="13547"/>
                  <a:pt x="44846" y="16447"/>
                  <a:pt x="44515" y="19409"/>
                </a:cubicBezTo>
                <a:cubicBezTo>
                  <a:pt x="43811" y="25644"/>
                  <a:pt x="36892" y="30989"/>
                  <a:pt x="31341" y="35297"/>
                </a:cubicBezTo>
                <a:lnTo>
                  <a:pt x="31051" y="35504"/>
                </a:lnTo>
                <a:cubicBezTo>
                  <a:pt x="24443" y="40641"/>
                  <a:pt x="17794" y="44950"/>
                  <a:pt x="11248" y="48347"/>
                </a:cubicBezTo>
                <a:cubicBezTo>
                  <a:pt x="7458" y="50315"/>
                  <a:pt x="3708" y="51972"/>
                  <a:pt x="1" y="53339"/>
                </a:cubicBezTo>
                <a:lnTo>
                  <a:pt x="1" y="54685"/>
                </a:lnTo>
                <a:cubicBezTo>
                  <a:pt x="3895" y="53298"/>
                  <a:pt x="7851" y="51558"/>
                  <a:pt x="11849" y="49486"/>
                </a:cubicBezTo>
                <a:cubicBezTo>
                  <a:pt x="18436" y="46048"/>
                  <a:pt x="25168" y="41698"/>
                  <a:pt x="31838" y="36519"/>
                </a:cubicBezTo>
                <a:lnTo>
                  <a:pt x="32128" y="36312"/>
                </a:lnTo>
                <a:cubicBezTo>
                  <a:pt x="37887" y="31859"/>
                  <a:pt x="45012" y="26328"/>
                  <a:pt x="45779" y="19554"/>
                </a:cubicBezTo>
                <a:cubicBezTo>
                  <a:pt x="46151" y="16282"/>
                  <a:pt x="44991" y="12967"/>
                  <a:pt x="42319" y="9715"/>
                </a:cubicBezTo>
                <a:cubicBezTo>
                  <a:pt x="36126" y="2134"/>
                  <a:pt x="27198" y="0"/>
                  <a:pt x="19120" y="0"/>
                </a:cubicBezTo>
                <a:close/>
              </a:path>
            </a:pathLst>
          </a:custGeom>
          <a:solidFill>
            <a:srgbClr val="FEEB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13"/>
          <p:cNvSpPr/>
          <p:nvPr/>
        </p:nvSpPr>
        <p:spPr>
          <a:xfrm>
            <a:off x="-2" y="185404"/>
            <a:ext cx="1025437" cy="1611956"/>
          </a:xfrm>
          <a:custGeom>
            <a:avLst/>
            <a:gdLst/>
            <a:ahLst/>
            <a:cxnLst/>
            <a:rect l="l" t="t" r="r" b="b"/>
            <a:pathLst>
              <a:path w="36126" h="56794" extrusionOk="0">
                <a:moveTo>
                  <a:pt x="1" y="0"/>
                </a:moveTo>
                <a:lnTo>
                  <a:pt x="1" y="45778"/>
                </a:lnTo>
                <a:cubicBezTo>
                  <a:pt x="498" y="46006"/>
                  <a:pt x="995" y="46255"/>
                  <a:pt x="1513" y="46503"/>
                </a:cubicBezTo>
                <a:cubicBezTo>
                  <a:pt x="7830" y="49548"/>
                  <a:pt x="14293" y="52283"/>
                  <a:pt x="20880" y="54748"/>
                </a:cubicBezTo>
                <a:cubicBezTo>
                  <a:pt x="23490" y="55721"/>
                  <a:pt x="26199" y="56793"/>
                  <a:pt x="28635" y="56793"/>
                </a:cubicBezTo>
                <a:cubicBezTo>
                  <a:pt x="31072" y="56793"/>
                  <a:pt x="33236" y="55721"/>
                  <a:pt x="34759" y="52407"/>
                </a:cubicBezTo>
                <a:cubicBezTo>
                  <a:pt x="35836" y="50066"/>
                  <a:pt x="35939" y="47415"/>
                  <a:pt x="35981" y="44846"/>
                </a:cubicBezTo>
                <a:cubicBezTo>
                  <a:pt x="36126" y="37990"/>
                  <a:pt x="36043" y="30864"/>
                  <a:pt x="33184" y="24629"/>
                </a:cubicBezTo>
                <a:cubicBezTo>
                  <a:pt x="28607" y="14604"/>
                  <a:pt x="18042" y="8990"/>
                  <a:pt x="8183" y="4081"/>
                </a:cubicBezTo>
                <a:cubicBezTo>
                  <a:pt x="5448" y="2714"/>
                  <a:pt x="2714" y="1368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13"/>
          <p:cNvSpPr/>
          <p:nvPr/>
        </p:nvSpPr>
        <p:spPr>
          <a:xfrm>
            <a:off x="7293266" y="248182"/>
            <a:ext cx="163346" cy="146382"/>
          </a:xfrm>
          <a:custGeom>
            <a:avLst/>
            <a:gdLst/>
            <a:ahLst/>
            <a:cxnLst/>
            <a:rect l="l" t="t" r="r" b="b"/>
            <a:pathLst>
              <a:path w="5097" h="4568" extrusionOk="0">
                <a:moveTo>
                  <a:pt x="2355" y="0"/>
                </a:moveTo>
                <a:cubicBezTo>
                  <a:pt x="1461" y="0"/>
                  <a:pt x="560" y="368"/>
                  <a:pt x="187" y="1179"/>
                </a:cubicBezTo>
                <a:cubicBezTo>
                  <a:pt x="22" y="1552"/>
                  <a:pt x="1" y="1945"/>
                  <a:pt x="84" y="2339"/>
                </a:cubicBezTo>
                <a:cubicBezTo>
                  <a:pt x="105" y="2422"/>
                  <a:pt x="146" y="2505"/>
                  <a:pt x="167" y="2608"/>
                </a:cubicBezTo>
                <a:cubicBezTo>
                  <a:pt x="332" y="3043"/>
                  <a:pt x="602" y="3457"/>
                  <a:pt x="933" y="3810"/>
                </a:cubicBezTo>
                <a:cubicBezTo>
                  <a:pt x="1202" y="4141"/>
                  <a:pt x="1534" y="4452"/>
                  <a:pt x="1948" y="4535"/>
                </a:cubicBezTo>
                <a:cubicBezTo>
                  <a:pt x="2039" y="4557"/>
                  <a:pt x="2129" y="4567"/>
                  <a:pt x="2219" y="4567"/>
                </a:cubicBezTo>
                <a:cubicBezTo>
                  <a:pt x="2459" y="4567"/>
                  <a:pt x="2696" y="4495"/>
                  <a:pt x="2922" y="4390"/>
                </a:cubicBezTo>
                <a:cubicBezTo>
                  <a:pt x="3957" y="3872"/>
                  <a:pt x="5097" y="2484"/>
                  <a:pt x="4620" y="1262"/>
                </a:cubicBezTo>
                <a:cubicBezTo>
                  <a:pt x="4454" y="847"/>
                  <a:pt x="4123" y="537"/>
                  <a:pt x="3750" y="330"/>
                </a:cubicBezTo>
                <a:cubicBezTo>
                  <a:pt x="3350" y="115"/>
                  <a:pt x="2854" y="0"/>
                  <a:pt x="23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13"/>
          <p:cNvSpPr/>
          <p:nvPr/>
        </p:nvSpPr>
        <p:spPr>
          <a:xfrm>
            <a:off x="8493106" y="4203170"/>
            <a:ext cx="95598" cy="91488"/>
          </a:xfrm>
          <a:custGeom>
            <a:avLst/>
            <a:gdLst/>
            <a:ahLst/>
            <a:cxnLst/>
            <a:rect l="l" t="t" r="r" b="b"/>
            <a:pathLst>
              <a:path w="2983" h="2855" extrusionOk="0">
                <a:moveTo>
                  <a:pt x="1256" y="1"/>
                </a:moveTo>
                <a:cubicBezTo>
                  <a:pt x="1048" y="1"/>
                  <a:pt x="845" y="50"/>
                  <a:pt x="663" y="166"/>
                </a:cubicBezTo>
                <a:cubicBezTo>
                  <a:pt x="435" y="311"/>
                  <a:pt x="290" y="539"/>
                  <a:pt x="207" y="809"/>
                </a:cubicBezTo>
                <a:cubicBezTo>
                  <a:pt x="0" y="1554"/>
                  <a:pt x="332" y="2631"/>
                  <a:pt x="1181" y="2839"/>
                </a:cubicBezTo>
                <a:cubicBezTo>
                  <a:pt x="1240" y="2849"/>
                  <a:pt x="1300" y="2854"/>
                  <a:pt x="1361" y="2854"/>
                </a:cubicBezTo>
                <a:cubicBezTo>
                  <a:pt x="1536" y="2854"/>
                  <a:pt x="1716" y="2812"/>
                  <a:pt x="1885" y="2735"/>
                </a:cubicBezTo>
                <a:cubicBezTo>
                  <a:pt x="1927" y="2714"/>
                  <a:pt x="1989" y="2694"/>
                  <a:pt x="2030" y="2673"/>
                </a:cubicBezTo>
                <a:cubicBezTo>
                  <a:pt x="2279" y="2507"/>
                  <a:pt x="2486" y="2279"/>
                  <a:pt x="2672" y="2051"/>
                </a:cubicBezTo>
                <a:cubicBezTo>
                  <a:pt x="2817" y="1844"/>
                  <a:pt x="2962" y="1616"/>
                  <a:pt x="2962" y="1347"/>
                </a:cubicBezTo>
                <a:cubicBezTo>
                  <a:pt x="2983" y="1140"/>
                  <a:pt x="2879" y="954"/>
                  <a:pt x="2755" y="788"/>
                </a:cubicBezTo>
                <a:cubicBezTo>
                  <a:pt x="2436" y="378"/>
                  <a:pt x="1827" y="1"/>
                  <a:pt x="12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13"/>
          <p:cNvSpPr/>
          <p:nvPr/>
        </p:nvSpPr>
        <p:spPr>
          <a:xfrm>
            <a:off x="316166" y="3692940"/>
            <a:ext cx="161359" cy="144715"/>
          </a:xfrm>
          <a:custGeom>
            <a:avLst/>
            <a:gdLst/>
            <a:ahLst/>
            <a:cxnLst/>
            <a:rect l="l" t="t" r="r" b="b"/>
            <a:pathLst>
              <a:path w="5035" h="4516" extrusionOk="0">
                <a:moveTo>
                  <a:pt x="2572" y="0"/>
                </a:moveTo>
                <a:cubicBezTo>
                  <a:pt x="1508" y="0"/>
                  <a:pt x="334" y="574"/>
                  <a:pt x="84" y="1657"/>
                </a:cubicBezTo>
                <a:cubicBezTo>
                  <a:pt x="1" y="2029"/>
                  <a:pt x="63" y="2423"/>
                  <a:pt x="229" y="2754"/>
                </a:cubicBezTo>
                <a:cubicBezTo>
                  <a:pt x="249" y="2837"/>
                  <a:pt x="291" y="2920"/>
                  <a:pt x="353" y="3003"/>
                </a:cubicBezTo>
                <a:cubicBezTo>
                  <a:pt x="581" y="3417"/>
                  <a:pt x="933" y="3728"/>
                  <a:pt x="1327" y="4018"/>
                </a:cubicBezTo>
                <a:cubicBezTo>
                  <a:pt x="1637" y="4267"/>
                  <a:pt x="2031" y="4494"/>
                  <a:pt x="2445" y="4515"/>
                </a:cubicBezTo>
                <a:cubicBezTo>
                  <a:pt x="2756" y="4515"/>
                  <a:pt x="3087" y="4370"/>
                  <a:pt x="3336" y="4163"/>
                </a:cubicBezTo>
                <a:cubicBezTo>
                  <a:pt x="4247" y="3459"/>
                  <a:pt x="5034" y="1926"/>
                  <a:pt x="4330" y="828"/>
                </a:cubicBezTo>
                <a:cubicBezTo>
                  <a:pt x="4102" y="476"/>
                  <a:pt x="3729" y="227"/>
                  <a:pt x="3315" y="103"/>
                </a:cubicBezTo>
                <a:cubicBezTo>
                  <a:pt x="3084" y="34"/>
                  <a:pt x="2831" y="0"/>
                  <a:pt x="257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13"/>
          <p:cNvSpPr/>
          <p:nvPr/>
        </p:nvSpPr>
        <p:spPr>
          <a:xfrm>
            <a:off x="8755649" y="1205424"/>
            <a:ext cx="161340" cy="144715"/>
          </a:xfrm>
          <a:custGeom>
            <a:avLst/>
            <a:gdLst/>
            <a:ahLst/>
            <a:cxnLst/>
            <a:rect l="l" t="t" r="r" b="b"/>
            <a:pathLst>
              <a:path w="5034" h="4516" extrusionOk="0">
                <a:moveTo>
                  <a:pt x="2572" y="1"/>
                </a:moveTo>
                <a:cubicBezTo>
                  <a:pt x="1507" y="1"/>
                  <a:pt x="333" y="574"/>
                  <a:pt x="83" y="1657"/>
                </a:cubicBezTo>
                <a:cubicBezTo>
                  <a:pt x="0" y="2030"/>
                  <a:pt x="63" y="2424"/>
                  <a:pt x="228" y="2755"/>
                </a:cubicBezTo>
                <a:cubicBezTo>
                  <a:pt x="249" y="2838"/>
                  <a:pt x="290" y="2921"/>
                  <a:pt x="353" y="3004"/>
                </a:cubicBezTo>
                <a:cubicBezTo>
                  <a:pt x="580" y="3418"/>
                  <a:pt x="933" y="3729"/>
                  <a:pt x="1326" y="4019"/>
                </a:cubicBezTo>
                <a:cubicBezTo>
                  <a:pt x="1637" y="4267"/>
                  <a:pt x="2030" y="4495"/>
                  <a:pt x="2445" y="4516"/>
                </a:cubicBezTo>
                <a:cubicBezTo>
                  <a:pt x="2755" y="4516"/>
                  <a:pt x="3087" y="4371"/>
                  <a:pt x="3335" y="4164"/>
                </a:cubicBezTo>
                <a:cubicBezTo>
                  <a:pt x="4247" y="3459"/>
                  <a:pt x="5034" y="1927"/>
                  <a:pt x="4330" y="829"/>
                </a:cubicBezTo>
                <a:cubicBezTo>
                  <a:pt x="4102" y="477"/>
                  <a:pt x="3729" y="228"/>
                  <a:pt x="3315" y="104"/>
                </a:cubicBezTo>
                <a:cubicBezTo>
                  <a:pt x="3084" y="35"/>
                  <a:pt x="2831" y="1"/>
                  <a:pt x="257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13"/>
          <p:cNvSpPr/>
          <p:nvPr/>
        </p:nvSpPr>
        <p:spPr>
          <a:xfrm>
            <a:off x="5633505" y="4616876"/>
            <a:ext cx="2316968" cy="528274"/>
          </a:xfrm>
          <a:custGeom>
            <a:avLst/>
            <a:gdLst/>
            <a:ahLst/>
            <a:cxnLst/>
            <a:rect l="l" t="t" r="r" b="b"/>
            <a:pathLst>
              <a:path w="101499" h="23142" extrusionOk="0">
                <a:moveTo>
                  <a:pt x="64724" y="1"/>
                </a:moveTo>
                <a:cubicBezTo>
                  <a:pt x="59208" y="1"/>
                  <a:pt x="54304" y="674"/>
                  <a:pt x="50977" y="1289"/>
                </a:cubicBezTo>
                <a:cubicBezTo>
                  <a:pt x="29642" y="5245"/>
                  <a:pt x="12553" y="12578"/>
                  <a:pt x="0" y="23142"/>
                </a:cubicBezTo>
                <a:lnTo>
                  <a:pt x="2486" y="23142"/>
                </a:lnTo>
                <a:cubicBezTo>
                  <a:pt x="14686" y="13406"/>
                  <a:pt x="31030" y="6612"/>
                  <a:pt x="51267" y="2863"/>
                </a:cubicBezTo>
                <a:cubicBezTo>
                  <a:pt x="54533" y="2254"/>
                  <a:pt x="59360" y="1586"/>
                  <a:pt x="64779" y="1586"/>
                </a:cubicBezTo>
                <a:cubicBezTo>
                  <a:pt x="69500" y="1586"/>
                  <a:pt x="74669" y="2093"/>
                  <a:pt x="79645" y="3588"/>
                </a:cubicBezTo>
                <a:cubicBezTo>
                  <a:pt x="86274" y="5597"/>
                  <a:pt x="92571" y="9346"/>
                  <a:pt x="96983" y="16016"/>
                </a:cubicBezTo>
                <a:cubicBezTo>
                  <a:pt x="98619" y="18502"/>
                  <a:pt x="99593" y="20843"/>
                  <a:pt x="99924" y="23142"/>
                </a:cubicBezTo>
                <a:lnTo>
                  <a:pt x="101499" y="23142"/>
                </a:lnTo>
                <a:cubicBezTo>
                  <a:pt x="101167" y="20532"/>
                  <a:pt x="100090" y="17860"/>
                  <a:pt x="98288" y="15146"/>
                </a:cubicBezTo>
                <a:cubicBezTo>
                  <a:pt x="90174" y="2885"/>
                  <a:pt x="76138" y="1"/>
                  <a:pt x="6472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13"/>
          <p:cNvSpPr/>
          <p:nvPr/>
        </p:nvSpPr>
        <p:spPr>
          <a:xfrm>
            <a:off x="587899" y="4651193"/>
            <a:ext cx="205809" cy="217938"/>
          </a:xfrm>
          <a:custGeom>
            <a:avLst/>
            <a:gdLst/>
            <a:ahLst/>
            <a:cxnLst/>
            <a:rect l="l" t="t" r="r" b="b"/>
            <a:pathLst>
              <a:path w="6422" h="6801" extrusionOk="0">
                <a:moveTo>
                  <a:pt x="3816" y="1"/>
                </a:moveTo>
                <a:cubicBezTo>
                  <a:pt x="3309" y="1"/>
                  <a:pt x="2838" y="338"/>
                  <a:pt x="2258" y="733"/>
                </a:cubicBezTo>
                <a:cubicBezTo>
                  <a:pt x="1119" y="1521"/>
                  <a:pt x="0" y="2577"/>
                  <a:pt x="104" y="3903"/>
                </a:cubicBezTo>
                <a:cubicBezTo>
                  <a:pt x="124" y="4193"/>
                  <a:pt x="207" y="4483"/>
                  <a:pt x="352" y="4793"/>
                </a:cubicBezTo>
                <a:cubicBezTo>
                  <a:pt x="888" y="5973"/>
                  <a:pt x="1809" y="6801"/>
                  <a:pt x="2939" y="6801"/>
                </a:cubicBezTo>
                <a:cubicBezTo>
                  <a:pt x="3338" y="6801"/>
                  <a:pt x="3762" y="6698"/>
                  <a:pt x="4205" y="6471"/>
                </a:cubicBezTo>
                <a:cubicBezTo>
                  <a:pt x="5303" y="5933"/>
                  <a:pt x="6318" y="5208"/>
                  <a:pt x="6380" y="3882"/>
                </a:cubicBezTo>
                <a:cubicBezTo>
                  <a:pt x="6421" y="2805"/>
                  <a:pt x="5676" y="1106"/>
                  <a:pt x="4744" y="381"/>
                </a:cubicBezTo>
                <a:cubicBezTo>
                  <a:pt x="4405" y="110"/>
                  <a:pt x="4105" y="1"/>
                  <a:pt x="381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3"/>
          <p:cNvSpPr/>
          <p:nvPr/>
        </p:nvSpPr>
        <p:spPr>
          <a:xfrm>
            <a:off x="905899" y="4869115"/>
            <a:ext cx="119537" cy="130615"/>
          </a:xfrm>
          <a:custGeom>
            <a:avLst/>
            <a:gdLst/>
            <a:ahLst/>
            <a:cxnLst/>
            <a:rect l="l" t="t" r="r" b="b"/>
            <a:pathLst>
              <a:path w="3730" h="4076" extrusionOk="0">
                <a:moveTo>
                  <a:pt x="1798" y="1"/>
                </a:moveTo>
                <a:cubicBezTo>
                  <a:pt x="864" y="1"/>
                  <a:pt x="311" y="2004"/>
                  <a:pt x="1" y="3196"/>
                </a:cubicBezTo>
                <a:cubicBezTo>
                  <a:pt x="49" y="3850"/>
                  <a:pt x="387" y="4075"/>
                  <a:pt x="800" y="4075"/>
                </a:cubicBezTo>
                <a:cubicBezTo>
                  <a:pt x="1276" y="4075"/>
                  <a:pt x="1853" y="3775"/>
                  <a:pt x="2197" y="3486"/>
                </a:cubicBezTo>
                <a:cubicBezTo>
                  <a:pt x="3067" y="2740"/>
                  <a:pt x="3729" y="1933"/>
                  <a:pt x="2880" y="793"/>
                </a:cubicBezTo>
                <a:cubicBezTo>
                  <a:pt x="2472" y="229"/>
                  <a:pt x="2114" y="1"/>
                  <a:pt x="179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13"/>
          <p:cNvSpPr/>
          <p:nvPr/>
        </p:nvSpPr>
        <p:spPr>
          <a:xfrm>
            <a:off x="7968438" y="3"/>
            <a:ext cx="1034376" cy="1135386"/>
          </a:xfrm>
          <a:custGeom>
            <a:avLst/>
            <a:gdLst/>
            <a:ahLst/>
            <a:cxnLst/>
            <a:rect l="l" t="t" r="r" b="b"/>
            <a:pathLst>
              <a:path w="41202" h="45230" extrusionOk="0">
                <a:moveTo>
                  <a:pt x="13796" y="0"/>
                </a:moveTo>
                <a:cubicBezTo>
                  <a:pt x="12926" y="1015"/>
                  <a:pt x="12222" y="1968"/>
                  <a:pt x="11684" y="2734"/>
                </a:cubicBezTo>
                <a:cubicBezTo>
                  <a:pt x="3771" y="13899"/>
                  <a:pt x="1" y="24670"/>
                  <a:pt x="457" y="34696"/>
                </a:cubicBezTo>
                <a:cubicBezTo>
                  <a:pt x="539" y="36519"/>
                  <a:pt x="767" y="38859"/>
                  <a:pt x="1907" y="40889"/>
                </a:cubicBezTo>
                <a:cubicBezTo>
                  <a:pt x="3294" y="43396"/>
                  <a:pt x="5428" y="44825"/>
                  <a:pt x="8224" y="45157"/>
                </a:cubicBezTo>
                <a:cubicBezTo>
                  <a:pt x="8648" y="45206"/>
                  <a:pt x="9074" y="45230"/>
                  <a:pt x="9501" y="45230"/>
                </a:cubicBezTo>
                <a:cubicBezTo>
                  <a:pt x="12625" y="45230"/>
                  <a:pt x="15778" y="43990"/>
                  <a:pt x="18001" y="42878"/>
                </a:cubicBezTo>
                <a:cubicBezTo>
                  <a:pt x="18105" y="42816"/>
                  <a:pt x="18209" y="42754"/>
                  <a:pt x="18312" y="42712"/>
                </a:cubicBezTo>
                <a:cubicBezTo>
                  <a:pt x="21150" y="41221"/>
                  <a:pt x="23863" y="39232"/>
                  <a:pt x="25624" y="37306"/>
                </a:cubicBezTo>
                <a:cubicBezTo>
                  <a:pt x="29208" y="33432"/>
                  <a:pt x="32294" y="28565"/>
                  <a:pt x="34842" y="22868"/>
                </a:cubicBezTo>
                <a:cubicBezTo>
                  <a:pt x="36789" y="18518"/>
                  <a:pt x="38446" y="13651"/>
                  <a:pt x="39730" y="8389"/>
                </a:cubicBezTo>
                <a:lnTo>
                  <a:pt x="39793" y="8161"/>
                </a:lnTo>
                <a:cubicBezTo>
                  <a:pt x="40414" y="5613"/>
                  <a:pt x="41118" y="2714"/>
                  <a:pt x="41201" y="0"/>
                </a:cubicBezTo>
                <a:lnTo>
                  <a:pt x="40393" y="0"/>
                </a:lnTo>
                <a:cubicBezTo>
                  <a:pt x="40290" y="2610"/>
                  <a:pt x="39606" y="5469"/>
                  <a:pt x="38985" y="7975"/>
                </a:cubicBezTo>
                <a:lnTo>
                  <a:pt x="38923" y="8203"/>
                </a:lnTo>
                <a:cubicBezTo>
                  <a:pt x="37659" y="13402"/>
                  <a:pt x="36023" y="18228"/>
                  <a:pt x="34096" y="22537"/>
                </a:cubicBezTo>
                <a:cubicBezTo>
                  <a:pt x="31590" y="28150"/>
                  <a:pt x="28524" y="32935"/>
                  <a:pt x="25023" y="36747"/>
                </a:cubicBezTo>
                <a:cubicBezTo>
                  <a:pt x="21931" y="40129"/>
                  <a:pt x="15069" y="44396"/>
                  <a:pt x="9503" y="44396"/>
                </a:cubicBezTo>
                <a:cubicBezTo>
                  <a:pt x="9104" y="44396"/>
                  <a:pt x="8712" y="44374"/>
                  <a:pt x="8328" y="44328"/>
                </a:cubicBezTo>
                <a:cubicBezTo>
                  <a:pt x="5801" y="44038"/>
                  <a:pt x="3874" y="42754"/>
                  <a:pt x="2632" y="40496"/>
                </a:cubicBezTo>
                <a:cubicBezTo>
                  <a:pt x="1575" y="38611"/>
                  <a:pt x="1347" y="36395"/>
                  <a:pt x="1285" y="34675"/>
                </a:cubicBezTo>
                <a:cubicBezTo>
                  <a:pt x="829" y="24815"/>
                  <a:pt x="4558" y="14231"/>
                  <a:pt x="12346" y="3211"/>
                </a:cubicBezTo>
                <a:cubicBezTo>
                  <a:pt x="12968" y="2320"/>
                  <a:pt x="13838" y="1201"/>
                  <a:pt x="1487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6" name="Google Shape;296;p13"/>
          <p:cNvGrpSpPr/>
          <p:nvPr/>
        </p:nvGrpSpPr>
        <p:grpSpPr>
          <a:xfrm>
            <a:off x="1546774" y="88236"/>
            <a:ext cx="509835" cy="466288"/>
            <a:chOff x="5177300" y="2314950"/>
            <a:chExt cx="341575" cy="312400"/>
          </a:xfrm>
        </p:grpSpPr>
        <p:sp>
          <p:nvSpPr>
            <p:cNvPr id="297" name="Google Shape;297;p13"/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13"/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13"/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3"/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3"/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2" name="Google Shape;302;p13"/>
          <p:cNvSpPr/>
          <p:nvPr/>
        </p:nvSpPr>
        <p:spPr>
          <a:xfrm rot="5400000">
            <a:off x="7425303" y="2050006"/>
            <a:ext cx="2393912" cy="1043496"/>
          </a:xfrm>
          <a:custGeom>
            <a:avLst/>
            <a:gdLst/>
            <a:ahLst/>
            <a:cxnLst/>
            <a:rect l="l" t="t" r="r" b="b"/>
            <a:pathLst>
              <a:path w="74426" h="32447" extrusionOk="0">
                <a:moveTo>
                  <a:pt x="11455" y="0"/>
                </a:moveTo>
                <a:cubicBezTo>
                  <a:pt x="4764" y="8721"/>
                  <a:pt x="0" y="18353"/>
                  <a:pt x="10689" y="22081"/>
                </a:cubicBezTo>
                <a:cubicBezTo>
                  <a:pt x="17276" y="24360"/>
                  <a:pt x="24712" y="22744"/>
                  <a:pt x="31361" y="25395"/>
                </a:cubicBezTo>
                <a:cubicBezTo>
                  <a:pt x="38368" y="28167"/>
                  <a:pt x="44051" y="32446"/>
                  <a:pt x="51684" y="32446"/>
                </a:cubicBezTo>
                <a:cubicBezTo>
                  <a:pt x="52152" y="32446"/>
                  <a:pt x="52628" y="32430"/>
                  <a:pt x="53111" y="32397"/>
                </a:cubicBezTo>
                <a:cubicBezTo>
                  <a:pt x="60133" y="31920"/>
                  <a:pt x="62722" y="26203"/>
                  <a:pt x="63468" y="19927"/>
                </a:cubicBezTo>
                <a:cubicBezTo>
                  <a:pt x="64255" y="13423"/>
                  <a:pt x="66513" y="11993"/>
                  <a:pt x="70676" y="7229"/>
                </a:cubicBezTo>
                <a:cubicBezTo>
                  <a:pt x="72520" y="5075"/>
                  <a:pt x="74074" y="2548"/>
                  <a:pt x="7442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3"/>
          <p:cNvSpPr txBox="1">
            <a:spLocks noGrp="1"/>
          </p:cNvSpPr>
          <p:nvPr>
            <p:ph type="title" idx="9" hasCustomPrompt="1"/>
          </p:nvPr>
        </p:nvSpPr>
        <p:spPr>
          <a:xfrm>
            <a:off x="2866213" y="1264136"/>
            <a:ext cx="722400" cy="35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9pPr>
          </a:lstStyle>
          <a:p>
            <a:r>
              <a:t>xx%</a:t>
            </a:r>
          </a:p>
        </p:txBody>
      </p:sp>
      <p:sp>
        <p:nvSpPr>
          <p:cNvPr id="304" name="Google Shape;304;p13"/>
          <p:cNvSpPr txBox="1">
            <a:spLocks noGrp="1"/>
          </p:cNvSpPr>
          <p:nvPr>
            <p:ph type="title" idx="13" hasCustomPrompt="1"/>
          </p:nvPr>
        </p:nvSpPr>
        <p:spPr>
          <a:xfrm>
            <a:off x="5555338" y="1264136"/>
            <a:ext cx="722400" cy="35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9pPr>
          </a:lstStyle>
          <a:p>
            <a:r>
              <a:t>xx%</a:t>
            </a:r>
          </a:p>
        </p:txBody>
      </p:sp>
      <p:sp>
        <p:nvSpPr>
          <p:cNvPr id="305" name="Google Shape;305;p13"/>
          <p:cNvSpPr txBox="1">
            <a:spLocks noGrp="1"/>
          </p:cNvSpPr>
          <p:nvPr>
            <p:ph type="title" idx="14" hasCustomPrompt="1"/>
          </p:nvPr>
        </p:nvSpPr>
        <p:spPr>
          <a:xfrm>
            <a:off x="2866213" y="3035808"/>
            <a:ext cx="722400" cy="35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9pPr>
          </a:lstStyle>
          <a:p>
            <a:r>
              <a:t>xx%</a:t>
            </a:r>
          </a:p>
        </p:txBody>
      </p:sp>
      <p:sp>
        <p:nvSpPr>
          <p:cNvPr id="306" name="Google Shape;306;p13"/>
          <p:cNvSpPr txBox="1">
            <a:spLocks noGrp="1"/>
          </p:cNvSpPr>
          <p:nvPr>
            <p:ph type="title" idx="15" hasCustomPrompt="1"/>
          </p:nvPr>
        </p:nvSpPr>
        <p:spPr>
          <a:xfrm>
            <a:off x="5555338" y="3035808"/>
            <a:ext cx="722400" cy="35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 b="1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of text">
  <p:cSld name="CUSTOM_2">
    <p:bg>
      <p:bgPr>
        <a:solidFill>
          <a:schemeClr val="accent6"/>
        </a:soli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5"/>
          <p:cNvSpPr/>
          <p:nvPr/>
        </p:nvSpPr>
        <p:spPr>
          <a:xfrm>
            <a:off x="692715" y="1034242"/>
            <a:ext cx="186752" cy="167685"/>
          </a:xfrm>
          <a:custGeom>
            <a:avLst/>
            <a:gdLst/>
            <a:ahLst/>
            <a:cxnLst/>
            <a:rect l="l" t="t" r="r" b="b"/>
            <a:pathLst>
              <a:path w="5821" h="5221" extrusionOk="0">
                <a:moveTo>
                  <a:pt x="3294" y="0"/>
                </a:moveTo>
                <a:cubicBezTo>
                  <a:pt x="3024" y="0"/>
                  <a:pt x="2734" y="83"/>
                  <a:pt x="2486" y="208"/>
                </a:cubicBezTo>
                <a:cubicBezTo>
                  <a:pt x="1284" y="788"/>
                  <a:pt x="0" y="2362"/>
                  <a:pt x="539" y="3770"/>
                </a:cubicBezTo>
                <a:cubicBezTo>
                  <a:pt x="725" y="4247"/>
                  <a:pt x="1098" y="4620"/>
                  <a:pt x="1533" y="4848"/>
                </a:cubicBezTo>
                <a:cubicBezTo>
                  <a:pt x="1989" y="5096"/>
                  <a:pt x="2548" y="5220"/>
                  <a:pt x="3128" y="5220"/>
                </a:cubicBezTo>
                <a:cubicBezTo>
                  <a:pt x="4143" y="5220"/>
                  <a:pt x="5179" y="4806"/>
                  <a:pt x="5614" y="3853"/>
                </a:cubicBezTo>
                <a:cubicBezTo>
                  <a:pt x="5800" y="3460"/>
                  <a:pt x="5821" y="2983"/>
                  <a:pt x="5717" y="2548"/>
                </a:cubicBezTo>
                <a:cubicBezTo>
                  <a:pt x="5696" y="2445"/>
                  <a:pt x="5676" y="2341"/>
                  <a:pt x="5634" y="2238"/>
                </a:cubicBezTo>
                <a:cubicBezTo>
                  <a:pt x="5448" y="1720"/>
                  <a:pt x="5116" y="1264"/>
                  <a:pt x="4764" y="850"/>
                </a:cubicBezTo>
                <a:cubicBezTo>
                  <a:pt x="4454" y="498"/>
                  <a:pt x="4081" y="125"/>
                  <a:pt x="3604" y="21"/>
                </a:cubicBezTo>
                <a:cubicBezTo>
                  <a:pt x="3501" y="0"/>
                  <a:pt x="3397" y="0"/>
                  <a:pt x="329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15"/>
          <p:cNvSpPr/>
          <p:nvPr/>
        </p:nvSpPr>
        <p:spPr>
          <a:xfrm>
            <a:off x="2560783" y="233392"/>
            <a:ext cx="95702" cy="91695"/>
          </a:xfrm>
          <a:custGeom>
            <a:avLst/>
            <a:gdLst/>
            <a:ahLst/>
            <a:cxnLst/>
            <a:rect l="l" t="t" r="r" b="b"/>
            <a:pathLst>
              <a:path w="2983" h="2855" extrusionOk="0">
                <a:moveTo>
                  <a:pt x="1613" y="1"/>
                </a:moveTo>
                <a:cubicBezTo>
                  <a:pt x="1436" y="1"/>
                  <a:pt x="1267" y="43"/>
                  <a:pt x="1098" y="120"/>
                </a:cubicBezTo>
                <a:cubicBezTo>
                  <a:pt x="1036" y="141"/>
                  <a:pt x="994" y="161"/>
                  <a:pt x="953" y="182"/>
                </a:cubicBezTo>
                <a:cubicBezTo>
                  <a:pt x="684" y="348"/>
                  <a:pt x="497" y="555"/>
                  <a:pt x="311" y="804"/>
                </a:cubicBezTo>
                <a:cubicBezTo>
                  <a:pt x="145" y="1011"/>
                  <a:pt x="0" y="1239"/>
                  <a:pt x="0" y="1508"/>
                </a:cubicBezTo>
                <a:cubicBezTo>
                  <a:pt x="0" y="1715"/>
                  <a:pt x="83" y="1901"/>
                  <a:pt x="228" y="2067"/>
                </a:cubicBezTo>
                <a:cubicBezTo>
                  <a:pt x="547" y="2477"/>
                  <a:pt x="1156" y="2854"/>
                  <a:pt x="1719" y="2854"/>
                </a:cubicBezTo>
                <a:cubicBezTo>
                  <a:pt x="1924" y="2854"/>
                  <a:pt x="2123" y="2804"/>
                  <a:pt x="2299" y="2689"/>
                </a:cubicBezTo>
                <a:cubicBezTo>
                  <a:pt x="2527" y="2544"/>
                  <a:pt x="2693" y="2316"/>
                  <a:pt x="2755" y="2046"/>
                </a:cubicBezTo>
                <a:cubicBezTo>
                  <a:pt x="2983" y="1301"/>
                  <a:pt x="2631" y="224"/>
                  <a:pt x="1802" y="16"/>
                </a:cubicBezTo>
                <a:cubicBezTo>
                  <a:pt x="1738" y="6"/>
                  <a:pt x="1675" y="1"/>
                  <a:pt x="161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15"/>
          <p:cNvSpPr/>
          <p:nvPr/>
        </p:nvSpPr>
        <p:spPr>
          <a:xfrm>
            <a:off x="6362046" y="233231"/>
            <a:ext cx="95060" cy="91856"/>
          </a:xfrm>
          <a:custGeom>
            <a:avLst/>
            <a:gdLst/>
            <a:ahLst/>
            <a:cxnLst/>
            <a:rect l="l" t="t" r="r" b="b"/>
            <a:pathLst>
              <a:path w="2963" h="2860" extrusionOk="0">
                <a:moveTo>
                  <a:pt x="1575" y="1"/>
                </a:moveTo>
                <a:cubicBezTo>
                  <a:pt x="1409" y="1"/>
                  <a:pt x="1243" y="42"/>
                  <a:pt x="1078" y="125"/>
                </a:cubicBezTo>
                <a:cubicBezTo>
                  <a:pt x="1036" y="146"/>
                  <a:pt x="974" y="166"/>
                  <a:pt x="933" y="187"/>
                </a:cubicBezTo>
                <a:cubicBezTo>
                  <a:pt x="684" y="353"/>
                  <a:pt x="477" y="560"/>
                  <a:pt x="290" y="809"/>
                </a:cubicBezTo>
                <a:cubicBezTo>
                  <a:pt x="145" y="1016"/>
                  <a:pt x="0" y="1244"/>
                  <a:pt x="0" y="1513"/>
                </a:cubicBezTo>
                <a:cubicBezTo>
                  <a:pt x="0" y="1720"/>
                  <a:pt x="83" y="1906"/>
                  <a:pt x="208" y="2072"/>
                </a:cubicBezTo>
                <a:cubicBezTo>
                  <a:pt x="539" y="2486"/>
                  <a:pt x="1140" y="2859"/>
                  <a:pt x="1699" y="2859"/>
                </a:cubicBezTo>
                <a:cubicBezTo>
                  <a:pt x="1906" y="2859"/>
                  <a:pt x="2113" y="2818"/>
                  <a:pt x="2300" y="2694"/>
                </a:cubicBezTo>
                <a:cubicBezTo>
                  <a:pt x="2527" y="2549"/>
                  <a:pt x="2672" y="2321"/>
                  <a:pt x="2755" y="2051"/>
                </a:cubicBezTo>
                <a:cubicBezTo>
                  <a:pt x="2962" y="1306"/>
                  <a:pt x="2631" y="229"/>
                  <a:pt x="1782" y="21"/>
                </a:cubicBezTo>
                <a:cubicBezTo>
                  <a:pt x="1720" y="21"/>
                  <a:pt x="1637" y="1"/>
                  <a:pt x="15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5"/>
          <p:cNvSpPr/>
          <p:nvPr/>
        </p:nvSpPr>
        <p:spPr>
          <a:xfrm>
            <a:off x="8328478" y="4747860"/>
            <a:ext cx="121625" cy="109135"/>
          </a:xfrm>
          <a:custGeom>
            <a:avLst/>
            <a:gdLst/>
            <a:ahLst/>
            <a:cxnLst/>
            <a:rect l="l" t="t" r="r" b="b"/>
            <a:pathLst>
              <a:path w="3791" h="3398" extrusionOk="0">
                <a:moveTo>
                  <a:pt x="1947" y="0"/>
                </a:moveTo>
                <a:cubicBezTo>
                  <a:pt x="1699" y="0"/>
                  <a:pt x="1471" y="104"/>
                  <a:pt x="1284" y="269"/>
                </a:cubicBezTo>
                <a:cubicBezTo>
                  <a:pt x="601" y="787"/>
                  <a:pt x="0" y="1968"/>
                  <a:pt x="518" y="2776"/>
                </a:cubicBezTo>
                <a:cubicBezTo>
                  <a:pt x="684" y="3045"/>
                  <a:pt x="974" y="3231"/>
                  <a:pt x="1284" y="3335"/>
                </a:cubicBezTo>
                <a:cubicBezTo>
                  <a:pt x="1471" y="3376"/>
                  <a:pt x="1657" y="3397"/>
                  <a:pt x="1864" y="3397"/>
                </a:cubicBezTo>
                <a:cubicBezTo>
                  <a:pt x="2672" y="3397"/>
                  <a:pt x="3542" y="2983"/>
                  <a:pt x="3729" y="2154"/>
                </a:cubicBezTo>
                <a:cubicBezTo>
                  <a:pt x="3791" y="1885"/>
                  <a:pt x="3749" y="1595"/>
                  <a:pt x="3625" y="1326"/>
                </a:cubicBezTo>
                <a:cubicBezTo>
                  <a:pt x="3604" y="1264"/>
                  <a:pt x="3563" y="1201"/>
                  <a:pt x="3542" y="1139"/>
                </a:cubicBezTo>
                <a:cubicBezTo>
                  <a:pt x="3356" y="829"/>
                  <a:pt x="3087" y="580"/>
                  <a:pt x="2797" y="373"/>
                </a:cubicBezTo>
                <a:cubicBezTo>
                  <a:pt x="2548" y="186"/>
                  <a:pt x="2279" y="0"/>
                  <a:pt x="19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15"/>
          <p:cNvSpPr/>
          <p:nvPr/>
        </p:nvSpPr>
        <p:spPr>
          <a:xfrm>
            <a:off x="8718552" y="276510"/>
            <a:ext cx="121657" cy="109135"/>
          </a:xfrm>
          <a:custGeom>
            <a:avLst/>
            <a:gdLst/>
            <a:ahLst/>
            <a:cxnLst/>
            <a:rect l="l" t="t" r="r" b="b"/>
            <a:pathLst>
              <a:path w="3792" h="3398" extrusionOk="0">
                <a:moveTo>
                  <a:pt x="1948" y="1"/>
                </a:moveTo>
                <a:cubicBezTo>
                  <a:pt x="1699" y="1"/>
                  <a:pt x="1471" y="104"/>
                  <a:pt x="1264" y="270"/>
                </a:cubicBezTo>
                <a:cubicBezTo>
                  <a:pt x="601" y="788"/>
                  <a:pt x="1" y="1968"/>
                  <a:pt x="518" y="2776"/>
                </a:cubicBezTo>
                <a:cubicBezTo>
                  <a:pt x="684" y="3046"/>
                  <a:pt x="974" y="3232"/>
                  <a:pt x="1285" y="3336"/>
                </a:cubicBezTo>
                <a:cubicBezTo>
                  <a:pt x="1471" y="3377"/>
                  <a:pt x="1658" y="3398"/>
                  <a:pt x="1865" y="3398"/>
                </a:cubicBezTo>
                <a:cubicBezTo>
                  <a:pt x="2673" y="3398"/>
                  <a:pt x="3543" y="2983"/>
                  <a:pt x="3729" y="2155"/>
                </a:cubicBezTo>
                <a:cubicBezTo>
                  <a:pt x="3791" y="1886"/>
                  <a:pt x="3750" y="1575"/>
                  <a:pt x="3626" y="1326"/>
                </a:cubicBezTo>
                <a:cubicBezTo>
                  <a:pt x="3605" y="1264"/>
                  <a:pt x="3563" y="1202"/>
                  <a:pt x="3543" y="1140"/>
                </a:cubicBezTo>
                <a:cubicBezTo>
                  <a:pt x="3356" y="829"/>
                  <a:pt x="3087" y="581"/>
                  <a:pt x="2797" y="373"/>
                </a:cubicBezTo>
                <a:cubicBezTo>
                  <a:pt x="2548" y="187"/>
                  <a:pt x="2279" y="1"/>
                  <a:pt x="194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15"/>
          <p:cNvSpPr/>
          <p:nvPr/>
        </p:nvSpPr>
        <p:spPr>
          <a:xfrm>
            <a:off x="-13710" y="1044872"/>
            <a:ext cx="3337" cy="57908"/>
          </a:xfrm>
          <a:custGeom>
            <a:avLst/>
            <a:gdLst/>
            <a:ahLst/>
            <a:cxnLst/>
            <a:rect l="l" t="t" r="r" b="b"/>
            <a:pathLst>
              <a:path w="104" h="1803" extrusionOk="0">
                <a:moveTo>
                  <a:pt x="104" y="1"/>
                </a:moveTo>
                <a:cubicBezTo>
                  <a:pt x="62" y="22"/>
                  <a:pt x="41" y="42"/>
                  <a:pt x="0" y="42"/>
                </a:cubicBezTo>
                <a:lnTo>
                  <a:pt x="0" y="1803"/>
                </a:lnTo>
                <a:cubicBezTo>
                  <a:pt x="41" y="1782"/>
                  <a:pt x="62" y="1762"/>
                  <a:pt x="104" y="1762"/>
                </a:cubicBezTo>
                <a:lnTo>
                  <a:pt x="10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5"/>
          <p:cNvSpPr/>
          <p:nvPr/>
        </p:nvSpPr>
        <p:spPr>
          <a:xfrm>
            <a:off x="-10405" y="-6911"/>
            <a:ext cx="1394273" cy="1108375"/>
          </a:xfrm>
          <a:custGeom>
            <a:avLst/>
            <a:gdLst/>
            <a:ahLst/>
            <a:cxnLst/>
            <a:rect l="l" t="t" r="r" b="b"/>
            <a:pathLst>
              <a:path w="43459" h="34510" extrusionOk="0">
                <a:moveTo>
                  <a:pt x="41491" y="0"/>
                </a:moveTo>
                <a:cubicBezTo>
                  <a:pt x="32604" y="12159"/>
                  <a:pt x="19327" y="22827"/>
                  <a:pt x="1803" y="31858"/>
                </a:cubicBezTo>
                <a:cubicBezTo>
                  <a:pt x="1243" y="32127"/>
                  <a:pt x="643" y="32438"/>
                  <a:pt x="1" y="32749"/>
                </a:cubicBezTo>
                <a:lnTo>
                  <a:pt x="1" y="34510"/>
                </a:lnTo>
                <a:cubicBezTo>
                  <a:pt x="912" y="34075"/>
                  <a:pt x="1782" y="33640"/>
                  <a:pt x="2528" y="33246"/>
                </a:cubicBezTo>
                <a:cubicBezTo>
                  <a:pt x="20715" y="23883"/>
                  <a:pt x="34427" y="12739"/>
                  <a:pt x="434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15"/>
          <p:cNvSpPr/>
          <p:nvPr/>
        </p:nvSpPr>
        <p:spPr>
          <a:xfrm>
            <a:off x="416456" y="4310890"/>
            <a:ext cx="95734" cy="91695"/>
          </a:xfrm>
          <a:custGeom>
            <a:avLst/>
            <a:gdLst/>
            <a:ahLst/>
            <a:cxnLst/>
            <a:rect l="l" t="t" r="r" b="b"/>
            <a:pathLst>
              <a:path w="2984" h="2855" extrusionOk="0">
                <a:moveTo>
                  <a:pt x="1264" y="1"/>
                </a:moveTo>
                <a:cubicBezTo>
                  <a:pt x="1059" y="1"/>
                  <a:pt x="860" y="50"/>
                  <a:pt x="684" y="166"/>
                </a:cubicBezTo>
                <a:cubicBezTo>
                  <a:pt x="456" y="311"/>
                  <a:pt x="290" y="539"/>
                  <a:pt x="228" y="808"/>
                </a:cubicBezTo>
                <a:cubicBezTo>
                  <a:pt x="0" y="1554"/>
                  <a:pt x="352" y="2631"/>
                  <a:pt x="1181" y="2838"/>
                </a:cubicBezTo>
                <a:cubicBezTo>
                  <a:pt x="1245" y="2849"/>
                  <a:pt x="1308" y="2854"/>
                  <a:pt x="1370" y="2854"/>
                </a:cubicBezTo>
                <a:cubicBezTo>
                  <a:pt x="1547" y="2854"/>
                  <a:pt x="1716" y="2812"/>
                  <a:pt x="1885" y="2735"/>
                </a:cubicBezTo>
                <a:cubicBezTo>
                  <a:pt x="1927" y="2714"/>
                  <a:pt x="1989" y="2693"/>
                  <a:pt x="2030" y="2673"/>
                </a:cubicBezTo>
                <a:cubicBezTo>
                  <a:pt x="2279" y="2507"/>
                  <a:pt x="2486" y="2300"/>
                  <a:pt x="2672" y="2051"/>
                </a:cubicBezTo>
                <a:cubicBezTo>
                  <a:pt x="2838" y="1844"/>
                  <a:pt x="2983" y="1616"/>
                  <a:pt x="2983" y="1347"/>
                </a:cubicBezTo>
                <a:cubicBezTo>
                  <a:pt x="2983" y="1140"/>
                  <a:pt x="2900" y="953"/>
                  <a:pt x="2755" y="788"/>
                </a:cubicBezTo>
                <a:cubicBezTo>
                  <a:pt x="2436" y="377"/>
                  <a:pt x="1827" y="1"/>
                  <a:pt x="126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5"/>
          <p:cNvSpPr/>
          <p:nvPr/>
        </p:nvSpPr>
        <p:spPr>
          <a:xfrm rot="10800000">
            <a:off x="-6841" y="2675884"/>
            <a:ext cx="747651" cy="1170972"/>
          </a:xfrm>
          <a:custGeom>
            <a:avLst/>
            <a:gdLst/>
            <a:ahLst/>
            <a:cxnLst/>
            <a:rect l="l" t="t" r="r" b="b"/>
            <a:pathLst>
              <a:path w="23304" h="36459" extrusionOk="0">
                <a:moveTo>
                  <a:pt x="19829" y="0"/>
                </a:moveTo>
                <a:cubicBezTo>
                  <a:pt x="17493" y="0"/>
                  <a:pt x="15105" y="475"/>
                  <a:pt x="13008" y="1174"/>
                </a:cubicBezTo>
                <a:cubicBezTo>
                  <a:pt x="6111" y="3432"/>
                  <a:pt x="0" y="9169"/>
                  <a:pt x="228" y="16979"/>
                </a:cubicBezTo>
                <a:cubicBezTo>
                  <a:pt x="394" y="22509"/>
                  <a:pt x="4391" y="28723"/>
                  <a:pt x="8451" y="32224"/>
                </a:cubicBezTo>
                <a:cubicBezTo>
                  <a:pt x="11887" y="35200"/>
                  <a:pt x="14959" y="36459"/>
                  <a:pt x="18940" y="36459"/>
                </a:cubicBezTo>
                <a:cubicBezTo>
                  <a:pt x="19808" y="36459"/>
                  <a:pt x="20720" y="36399"/>
                  <a:pt x="21688" y="36284"/>
                </a:cubicBezTo>
                <a:cubicBezTo>
                  <a:pt x="22226" y="36222"/>
                  <a:pt x="22765" y="36139"/>
                  <a:pt x="23303" y="36035"/>
                </a:cubicBezTo>
                <a:lnTo>
                  <a:pt x="23303" y="407"/>
                </a:lnTo>
                <a:cubicBezTo>
                  <a:pt x="22392" y="179"/>
                  <a:pt x="21460" y="55"/>
                  <a:pt x="20507" y="14"/>
                </a:cubicBezTo>
                <a:cubicBezTo>
                  <a:pt x="20282" y="5"/>
                  <a:pt x="20056" y="0"/>
                  <a:pt x="1982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15"/>
          <p:cNvSpPr/>
          <p:nvPr/>
        </p:nvSpPr>
        <p:spPr>
          <a:xfrm rot="10800000">
            <a:off x="-6841" y="2922321"/>
            <a:ext cx="624069" cy="1181571"/>
          </a:xfrm>
          <a:custGeom>
            <a:avLst/>
            <a:gdLst/>
            <a:ahLst/>
            <a:cxnLst/>
            <a:rect l="l" t="t" r="r" b="b"/>
            <a:pathLst>
              <a:path w="19452" h="36789" extrusionOk="0">
                <a:moveTo>
                  <a:pt x="19451" y="0"/>
                </a:moveTo>
                <a:cubicBezTo>
                  <a:pt x="16945" y="63"/>
                  <a:pt x="14687" y="643"/>
                  <a:pt x="13154" y="1160"/>
                </a:cubicBezTo>
                <a:cubicBezTo>
                  <a:pt x="7044" y="3170"/>
                  <a:pt x="1" y="8555"/>
                  <a:pt x="249" y="17131"/>
                </a:cubicBezTo>
                <a:cubicBezTo>
                  <a:pt x="415" y="22931"/>
                  <a:pt x="4661" y="29166"/>
                  <a:pt x="8535" y="32501"/>
                </a:cubicBezTo>
                <a:cubicBezTo>
                  <a:pt x="11994" y="35504"/>
                  <a:pt x="15060" y="36789"/>
                  <a:pt x="19120" y="36789"/>
                </a:cubicBezTo>
                <a:lnTo>
                  <a:pt x="19451" y="36789"/>
                </a:lnTo>
                <a:lnTo>
                  <a:pt x="19451" y="36436"/>
                </a:lnTo>
                <a:cubicBezTo>
                  <a:pt x="19354" y="36438"/>
                  <a:pt x="19256" y="36439"/>
                  <a:pt x="19160" y="36439"/>
                </a:cubicBezTo>
                <a:cubicBezTo>
                  <a:pt x="15183" y="36439"/>
                  <a:pt x="12160" y="35184"/>
                  <a:pt x="8763" y="32252"/>
                </a:cubicBezTo>
                <a:cubicBezTo>
                  <a:pt x="4951" y="28959"/>
                  <a:pt x="767" y="22827"/>
                  <a:pt x="602" y="17131"/>
                </a:cubicBezTo>
                <a:cubicBezTo>
                  <a:pt x="353" y="8721"/>
                  <a:pt x="7271" y="3460"/>
                  <a:pt x="13258" y="1471"/>
                </a:cubicBezTo>
                <a:cubicBezTo>
                  <a:pt x="14770" y="974"/>
                  <a:pt x="16986" y="415"/>
                  <a:pt x="19451" y="353"/>
                </a:cubicBezTo>
                <a:lnTo>
                  <a:pt x="19451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5"/>
          <p:cNvSpPr/>
          <p:nvPr/>
        </p:nvSpPr>
        <p:spPr>
          <a:xfrm rot="5400000">
            <a:off x="8820291" y="3372230"/>
            <a:ext cx="250564" cy="201409"/>
          </a:xfrm>
          <a:custGeom>
            <a:avLst/>
            <a:gdLst/>
            <a:ahLst/>
            <a:cxnLst/>
            <a:rect l="l" t="t" r="r" b="b"/>
            <a:pathLst>
              <a:path w="7810" h="6271" extrusionOk="0">
                <a:moveTo>
                  <a:pt x="3540" y="1"/>
                </a:moveTo>
                <a:cubicBezTo>
                  <a:pt x="3370" y="1"/>
                  <a:pt x="3198" y="20"/>
                  <a:pt x="3024" y="61"/>
                </a:cubicBezTo>
                <a:cubicBezTo>
                  <a:pt x="2755" y="123"/>
                  <a:pt x="2465" y="248"/>
                  <a:pt x="2175" y="434"/>
                </a:cubicBezTo>
                <a:cubicBezTo>
                  <a:pt x="725" y="1408"/>
                  <a:pt x="0" y="2961"/>
                  <a:pt x="1119" y="4494"/>
                </a:cubicBezTo>
                <a:cubicBezTo>
                  <a:pt x="1772" y="5436"/>
                  <a:pt x="2568" y="6270"/>
                  <a:pt x="3738" y="6270"/>
                </a:cubicBezTo>
                <a:cubicBezTo>
                  <a:pt x="3829" y="6270"/>
                  <a:pt x="3923" y="6265"/>
                  <a:pt x="4019" y="6255"/>
                </a:cubicBezTo>
                <a:cubicBezTo>
                  <a:pt x="5075" y="6130"/>
                  <a:pt x="6649" y="5136"/>
                  <a:pt x="7229" y="4121"/>
                </a:cubicBezTo>
                <a:cubicBezTo>
                  <a:pt x="7809" y="3065"/>
                  <a:pt x="7229" y="2505"/>
                  <a:pt x="6484" y="1718"/>
                </a:cubicBezTo>
                <a:cubicBezTo>
                  <a:pt x="5658" y="821"/>
                  <a:pt x="4645" y="1"/>
                  <a:pt x="354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5"/>
          <p:cNvSpPr/>
          <p:nvPr/>
        </p:nvSpPr>
        <p:spPr>
          <a:xfrm rot="5400000">
            <a:off x="8589182" y="3641375"/>
            <a:ext cx="177384" cy="164088"/>
          </a:xfrm>
          <a:custGeom>
            <a:avLst/>
            <a:gdLst/>
            <a:ahLst/>
            <a:cxnLst/>
            <a:rect l="l" t="t" r="r" b="b"/>
            <a:pathLst>
              <a:path w="5529" h="5109" extrusionOk="0">
                <a:moveTo>
                  <a:pt x="2709" y="0"/>
                </a:moveTo>
                <a:cubicBezTo>
                  <a:pt x="2647" y="0"/>
                  <a:pt x="2587" y="4"/>
                  <a:pt x="2528" y="11"/>
                </a:cubicBezTo>
                <a:cubicBezTo>
                  <a:pt x="2300" y="52"/>
                  <a:pt x="2093" y="94"/>
                  <a:pt x="1906" y="177"/>
                </a:cubicBezTo>
                <a:cubicBezTo>
                  <a:pt x="374" y="839"/>
                  <a:pt x="1" y="3014"/>
                  <a:pt x="1161" y="4216"/>
                </a:cubicBezTo>
                <a:cubicBezTo>
                  <a:pt x="1709" y="4764"/>
                  <a:pt x="2092" y="5108"/>
                  <a:pt x="2586" y="5108"/>
                </a:cubicBezTo>
                <a:cubicBezTo>
                  <a:pt x="2895" y="5108"/>
                  <a:pt x="3247" y="4974"/>
                  <a:pt x="3708" y="4671"/>
                </a:cubicBezTo>
                <a:cubicBezTo>
                  <a:pt x="4516" y="4133"/>
                  <a:pt x="5407" y="3408"/>
                  <a:pt x="5469" y="2476"/>
                </a:cubicBezTo>
                <a:cubicBezTo>
                  <a:pt x="5528" y="1275"/>
                  <a:pt x="3886" y="0"/>
                  <a:pt x="27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5"/>
          <p:cNvSpPr/>
          <p:nvPr/>
        </p:nvSpPr>
        <p:spPr>
          <a:xfrm rot="5400000">
            <a:off x="8576538" y="3247727"/>
            <a:ext cx="197404" cy="96834"/>
          </a:xfrm>
          <a:custGeom>
            <a:avLst/>
            <a:gdLst/>
            <a:ahLst/>
            <a:cxnLst/>
            <a:rect l="l" t="t" r="r" b="b"/>
            <a:pathLst>
              <a:path w="6153" h="3015" extrusionOk="0">
                <a:moveTo>
                  <a:pt x="1368" y="0"/>
                </a:moveTo>
                <a:cubicBezTo>
                  <a:pt x="1" y="311"/>
                  <a:pt x="788" y="1637"/>
                  <a:pt x="1430" y="2196"/>
                </a:cubicBezTo>
                <a:cubicBezTo>
                  <a:pt x="1956" y="2647"/>
                  <a:pt x="2483" y="3015"/>
                  <a:pt x="3041" y="3015"/>
                </a:cubicBezTo>
                <a:cubicBezTo>
                  <a:pt x="3406" y="3015"/>
                  <a:pt x="3784" y="2858"/>
                  <a:pt x="4185" y="2465"/>
                </a:cubicBezTo>
                <a:cubicBezTo>
                  <a:pt x="6153" y="539"/>
                  <a:pt x="3004" y="145"/>
                  <a:pt x="13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5"/>
          <p:cNvSpPr/>
          <p:nvPr/>
        </p:nvSpPr>
        <p:spPr>
          <a:xfrm rot="5400000">
            <a:off x="8389207" y="3925276"/>
            <a:ext cx="156980" cy="99596"/>
          </a:xfrm>
          <a:custGeom>
            <a:avLst/>
            <a:gdLst/>
            <a:ahLst/>
            <a:cxnLst/>
            <a:rect l="l" t="t" r="r" b="b"/>
            <a:pathLst>
              <a:path w="4893" h="3101" extrusionOk="0">
                <a:moveTo>
                  <a:pt x="1399" y="1"/>
                </a:moveTo>
                <a:cubicBezTo>
                  <a:pt x="1368" y="1"/>
                  <a:pt x="1336" y="1"/>
                  <a:pt x="1305" y="3"/>
                </a:cubicBezTo>
                <a:cubicBezTo>
                  <a:pt x="352" y="790"/>
                  <a:pt x="0" y="1018"/>
                  <a:pt x="476" y="2198"/>
                </a:cubicBezTo>
                <a:cubicBezTo>
                  <a:pt x="753" y="2861"/>
                  <a:pt x="1222" y="3101"/>
                  <a:pt x="1805" y="3101"/>
                </a:cubicBezTo>
                <a:cubicBezTo>
                  <a:pt x="2097" y="3101"/>
                  <a:pt x="2417" y="3041"/>
                  <a:pt x="2755" y="2944"/>
                </a:cubicBezTo>
                <a:cubicBezTo>
                  <a:pt x="4893" y="2313"/>
                  <a:pt x="3208" y="1"/>
                  <a:pt x="139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15"/>
          <p:cNvSpPr/>
          <p:nvPr/>
        </p:nvSpPr>
        <p:spPr>
          <a:xfrm rot="5400000">
            <a:off x="8839509" y="3867999"/>
            <a:ext cx="96376" cy="87071"/>
          </a:xfrm>
          <a:custGeom>
            <a:avLst/>
            <a:gdLst/>
            <a:ahLst/>
            <a:cxnLst/>
            <a:rect l="l" t="t" r="r" b="b"/>
            <a:pathLst>
              <a:path w="3004" h="2711" extrusionOk="0">
                <a:moveTo>
                  <a:pt x="1782" y="1"/>
                </a:moveTo>
                <a:cubicBezTo>
                  <a:pt x="829" y="332"/>
                  <a:pt x="0" y="1057"/>
                  <a:pt x="642" y="1989"/>
                </a:cubicBezTo>
                <a:cubicBezTo>
                  <a:pt x="918" y="2374"/>
                  <a:pt x="1339" y="2711"/>
                  <a:pt x="1835" y="2711"/>
                </a:cubicBezTo>
                <a:cubicBezTo>
                  <a:pt x="1899" y="2711"/>
                  <a:pt x="1964" y="2705"/>
                  <a:pt x="2030" y="2693"/>
                </a:cubicBezTo>
                <a:cubicBezTo>
                  <a:pt x="3004" y="2507"/>
                  <a:pt x="2880" y="249"/>
                  <a:pt x="2051" y="146"/>
                </a:cubicBezTo>
                <a:lnTo>
                  <a:pt x="178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15"/>
          <p:cNvSpPr txBox="1">
            <a:spLocks noGrp="1"/>
          </p:cNvSpPr>
          <p:nvPr>
            <p:ph type="title"/>
          </p:nvPr>
        </p:nvSpPr>
        <p:spPr>
          <a:xfrm>
            <a:off x="1481328" y="301752"/>
            <a:ext cx="6172200" cy="148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41" name="Google Shape;341;p15"/>
          <p:cNvSpPr txBox="1">
            <a:spLocks noGrp="1"/>
          </p:cNvSpPr>
          <p:nvPr>
            <p:ph type="subTitle" idx="1"/>
          </p:nvPr>
        </p:nvSpPr>
        <p:spPr>
          <a:xfrm>
            <a:off x="1097280" y="2578608"/>
            <a:ext cx="18471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2" name="Google Shape;342;p15"/>
          <p:cNvSpPr txBox="1">
            <a:spLocks noGrp="1"/>
          </p:cNvSpPr>
          <p:nvPr>
            <p:ph type="subTitle" idx="2"/>
          </p:nvPr>
        </p:nvSpPr>
        <p:spPr>
          <a:xfrm>
            <a:off x="1097280" y="2953512"/>
            <a:ext cx="18471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3" name="Google Shape;343;p15"/>
          <p:cNvSpPr txBox="1">
            <a:spLocks noGrp="1"/>
          </p:cNvSpPr>
          <p:nvPr>
            <p:ph type="subTitle" idx="3"/>
          </p:nvPr>
        </p:nvSpPr>
        <p:spPr>
          <a:xfrm>
            <a:off x="3685032" y="2578608"/>
            <a:ext cx="1847100" cy="4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4" name="Google Shape;344;p15"/>
          <p:cNvSpPr txBox="1">
            <a:spLocks noGrp="1"/>
          </p:cNvSpPr>
          <p:nvPr>
            <p:ph type="subTitle" idx="4"/>
          </p:nvPr>
        </p:nvSpPr>
        <p:spPr>
          <a:xfrm>
            <a:off x="3685032" y="2953512"/>
            <a:ext cx="18471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5" name="Google Shape;345;p15"/>
          <p:cNvSpPr txBox="1">
            <a:spLocks noGrp="1"/>
          </p:cNvSpPr>
          <p:nvPr>
            <p:ph type="subTitle" idx="5"/>
          </p:nvPr>
        </p:nvSpPr>
        <p:spPr>
          <a:xfrm>
            <a:off x="6190488" y="2578608"/>
            <a:ext cx="18471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6" name="Google Shape;346;p15"/>
          <p:cNvSpPr txBox="1">
            <a:spLocks noGrp="1"/>
          </p:cNvSpPr>
          <p:nvPr>
            <p:ph type="subTitle" idx="6"/>
          </p:nvPr>
        </p:nvSpPr>
        <p:spPr>
          <a:xfrm>
            <a:off x="6190488" y="2953512"/>
            <a:ext cx="18471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7" name="Google Shape;347;p15"/>
          <p:cNvSpPr/>
          <p:nvPr/>
        </p:nvSpPr>
        <p:spPr>
          <a:xfrm rot="9900129">
            <a:off x="3362051" y="4682884"/>
            <a:ext cx="250567" cy="201405"/>
          </a:xfrm>
          <a:custGeom>
            <a:avLst/>
            <a:gdLst/>
            <a:ahLst/>
            <a:cxnLst/>
            <a:rect l="l" t="t" r="r" b="b"/>
            <a:pathLst>
              <a:path w="7810" h="6271" extrusionOk="0">
                <a:moveTo>
                  <a:pt x="3540" y="1"/>
                </a:moveTo>
                <a:cubicBezTo>
                  <a:pt x="3370" y="1"/>
                  <a:pt x="3198" y="20"/>
                  <a:pt x="3024" y="61"/>
                </a:cubicBezTo>
                <a:cubicBezTo>
                  <a:pt x="2755" y="123"/>
                  <a:pt x="2465" y="248"/>
                  <a:pt x="2175" y="434"/>
                </a:cubicBezTo>
                <a:cubicBezTo>
                  <a:pt x="725" y="1408"/>
                  <a:pt x="0" y="2961"/>
                  <a:pt x="1119" y="4494"/>
                </a:cubicBezTo>
                <a:cubicBezTo>
                  <a:pt x="1772" y="5436"/>
                  <a:pt x="2568" y="6270"/>
                  <a:pt x="3738" y="6270"/>
                </a:cubicBezTo>
                <a:cubicBezTo>
                  <a:pt x="3829" y="6270"/>
                  <a:pt x="3923" y="6265"/>
                  <a:pt x="4019" y="6255"/>
                </a:cubicBezTo>
                <a:cubicBezTo>
                  <a:pt x="5075" y="6130"/>
                  <a:pt x="6649" y="5136"/>
                  <a:pt x="7229" y="4121"/>
                </a:cubicBezTo>
                <a:cubicBezTo>
                  <a:pt x="7809" y="3065"/>
                  <a:pt x="7229" y="2505"/>
                  <a:pt x="6484" y="1718"/>
                </a:cubicBezTo>
                <a:cubicBezTo>
                  <a:pt x="5658" y="821"/>
                  <a:pt x="4645" y="1"/>
                  <a:pt x="354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15"/>
          <p:cNvSpPr/>
          <p:nvPr/>
        </p:nvSpPr>
        <p:spPr>
          <a:xfrm rot="9900129">
            <a:off x="3087407" y="4507797"/>
            <a:ext cx="177386" cy="164085"/>
          </a:xfrm>
          <a:custGeom>
            <a:avLst/>
            <a:gdLst/>
            <a:ahLst/>
            <a:cxnLst/>
            <a:rect l="l" t="t" r="r" b="b"/>
            <a:pathLst>
              <a:path w="5529" h="5109" extrusionOk="0">
                <a:moveTo>
                  <a:pt x="2709" y="0"/>
                </a:moveTo>
                <a:cubicBezTo>
                  <a:pt x="2647" y="0"/>
                  <a:pt x="2587" y="4"/>
                  <a:pt x="2528" y="11"/>
                </a:cubicBezTo>
                <a:cubicBezTo>
                  <a:pt x="2300" y="52"/>
                  <a:pt x="2093" y="94"/>
                  <a:pt x="1906" y="177"/>
                </a:cubicBezTo>
                <a:cubicBezTo>
                  <a:pt x="374" y="839"/>
                  <a:pt x="1" y="3014"/>
                  <a:pt x="1161" y="4216"/>
                </a:cubicBezTo>
                <a:cubicBezTo>
                  <a:pt x="1709" y="4764"/>
                  <a:pt x="2092" y="5108"/>
                  <a:pt x="2586" y="5108"/>
                </a:cubicBezTo>
                <a:cubicBezTo>
                  <a:pt x="2895" y="5108"/>
                  <a:pt x="3247" y="4974"/>
                  <a:pt x="3708" y="4671"/>
                </a:cubicBezTo>
                <a:cubicBezTo>
                  <a:pt x="4516" y="4133"/>
                  <a:pt x="5407" y="3408"/>
                  <a:pt x="5469" y="2476"/>
                </a:cubicBezTo>
                <a:cubicBezTo>
                  <a:pt x="5528" y="1275"/>
                  <a:pt x="3886" y="0"/>
                  <a:pt x="270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5"/>
          <p:cNvSpPr/>
          <p:nvPr/>
        </p:nvSpPr>
        <p:spPr>
          <a:xfrm rot="9900129">
            <a:off x="3489431" y="4428292"/>
            <a:ext cx="197406" cy="96832"/>
          </a:xfrm>
          <a:custGeom>
            <a:avLst/>
            <a:gdLst/>
            <a:ahLst/>
            <a:cxnLst/>
            <a:rect l="l" t="t" r="r" b="b"/>
            <a:pathLst>
              <a:path w="6153" h="3015" extrusionOk="0">
                <a:moveTo>
                  <a:pt x="1368" y="0"/>
                </a:moveTo>
                <a:cubicBezTo>
                  <a:pt x="1" y="311"/>
                  <a:pt x="788" y="1637"/>
                  <a:pt x="1430" y="2196"/>
                </a:cubicBezTo>
                <a:cubicBezTo>
                  <a:pt x="1956" y="2647"/>
                  <a:pt x="2483" y="3015"/>
                  <a:pt x="3041" y="3015"/>
                </a:cubicBezTo>
                <a:cubicBezTo>
                  <a:pt x="3406" y="3015"/>
                  <a:pt x="3784" y="2858"/>
                  <a:pt x="4185" y="2465"/>
                </a:cubicBezTo>
                <a:cubicBezTo>
                  <a:pt x="6153" y="539"/>
                  <a:pt x="3004" y="145"/>
                  <a:pt x="1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15"/>
          <p:cNvSpPr/>
          <p:nvPr/>
        </p:nvSpPr>
        <p:spPr>
          <a:xfrm rot="9900129">
            <a:off x="2800132" y="4402160"/>
            <a:ext cx="156982" cy="99594"/>
          </a:xfrm>
          <a:custGeom>
            <a:avLst/>
            <a:gdLst/>
            <a:ahLst/>
            <a:cxnLst/>
            <a:rect l="l" t="t" r="r" b="b"/>
            <a:pathLst>
              <a:path w="4893" h="3101" extrusionOk="0">
                <a:moveTo>
                  <a:pt x="1399" y="1"/>
                </a:moveTo>
                <a:cubicBezTo>
                  <a:pt x="1368" y="1"/>
                  <a:pt x="1336" y="1"/>
                  <a:pt x="1305" y="3"/>
                </a:cubicBezTo>
                <a:cubicBezTo>
                  <a:pt x="352" y="790"/>
                  <a:pt x="0" y="1018"/>
                  <a:pt x="476" y="2198"/>
                </a:cubicBezTo>
                <a:cubicBezTo>
                  <a:pt x="753" y="2861"/>
                  <a:pt x="1222" y="3101"/>
                  <a:pt x="1805" y="3101"/>
                </a:cubicBezTo>
                <a:cubicBezTo>
                  <a:pt x="2097" y="3101"/>
                  <a:pt x="2417" y="3041"/>
                  <a:pt x="2755" y="2944"/>
                </a:cubicBezTo>
                <a:cubicBezTo>
                  <a:pt x="4893" y="2313"/>
                  <a:pt x="3208" y="1"/>
                  <a:pt x="139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15"/>
          <p:cNvSpPr/>
          <p:nvPr/>
        </p:nvSpPr>
        <p:spPr>
          <a:xfrm rot="9900129">
            <a:off x="3000513" y="4797668"/>
            <a:ext cx="96377" cy="87069"/>
          </a:xfrm>
          <a:custGeom>
            <a:avLst/>
            <a:gdLst/>
            <a:ahLst/>
            <a:cxnLst/>
            <a:rect l="l" t="t" r="r" b="b"/>
            <a:pathLst>
              <a:path w="3004" h="2711" extrusionOk="0">
                <a:moveTo>
                  <a:pt x="1782" y="1"/>
                </a:moveTo>
                <a:cubicBezTo>
                  <a:pt x="829" y="332"/>
                  <a:pt x="0" y="1057"/>
                  <a:pt x="642" y="1989"/>
                </a:cubicBezTo>
                <a:cubicBezTo>
                  <a:pt x="918" y="2374"/>
                  <a:pt x="1339" y="2711"/>
                  <a:pt x="1835" y="2711"/>
                </a:cubicBezTo>
                <a:cubicBezTo>
                  <a:pt x="1899" y="2711"/>
                  <a:pt x="1964" y="2705"/>
                  <a:pt x="2030" y="2693"/>
                </a:cubicBezTo>
                <a:cubicBezTo>
                  <a:pt x="3004" y="2507"/>
                  <a:pt x="2880" y="249"/>
                  <a:pt x="2051" y="146"/>
                </a:cubicBezTo>
                <a:lnTo>
                  <a:pt x="1782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15"/>
          <p:cNvSpPr/>
          <p:nvPr/>
        </p:nvSpPr>
        <p:spPr>
          <a:xfrm>
            <a:off x="5633505" y="4616876"/>
            <a:ext cx="2316968" cy="528274"/>
          </a:xfrm>
          <a:custGeom>
            <a:avLst/>
            <a:gdLst/>
            <a:ahLst/>
            <a:cxnLst/>
            <a:rect l="l" t="t" r="r" b="b"/>
            <a:pathLst>
              <a:path w="101499" h="23142" extrusionOk="0">
                <a:moveTo>
                  <a:pt x="64724" y="1"/>
                </a:moveTo>
                <a:cubicBezTo>
                  <a:pt x="59208" y="1"/>
                  <a:pt x="54304" y="674"/>
                  <a:pt x="50977" y="1289"/>
                </a:cubicBezTo>
                <a:cubicBezTo>
                  <a:pt x="29642" y="5245"/>
                  <a:pt x="12553" y="12578"/>
                  <a:pt x="0" y="23142"/>
                </a:cubicBezTo>
                <a:lnTo>
                  <a:pt x="2486" y="23142"/>
                </a:lnTo>
                <a:cubicBezTo>
                  <a:pt x="14686" y="13406"/>
                  <a:pt x="31030" y="6612"/>
                  <a:pt x="51267" y="2863"/>
                </a:cubicBezTo>
                <a:cubicBezTo>
                  <a:pt x="54533" y="2254"/>
                  <a:pt x="59360" y="1586"/>
                  <a:pt x="64779" y="1586"/>
                </a:cubicBezTo>
                <a:cubicBezTo>
                  <a:pt x="69500" y="1586"/>
                  <a:pt x="74669" y="2093"/>
                  <a:pt x="79645" y="3588"/>
                </a:cubicBezTo>
                <a:cubicBezTo>
                  <a:pt x="86274" y="5597"/>
                  <a:pt x="92571" y="9346"/>
                  <a:pt x="96983" y="16016"/>
                </a:cubicBezTo>
                <a:cubicBezTo>
                  <a:pt x="98619" y="18502"/>
                  <a:pt x="99593" y="20843"/>
                  <a:pt x="99924" y="23142"/>
                </a:cubicBezTo>
                <a:lnTo>
                  <a:pt x="101499" y="23142"/>
                </a:lnTo>
                <a:cubicBezTo>
                  <a:pt x="101167" y="20532"/>
                  <a:pt x="100090" y="17860"/>
                  <a:pt x="98288" y="15146"/>
                </a:cubicBezTo>
                <a:cubicBezTo>
                  <a:pt x="90174" y="2885"/>
                  <a:pt x="76138" y="1"/>
                  <a:pt x="6472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15"/>
          <p:cNvSpPr/>
          <p:nvPr/>
        </p:nvSpPr>
        <p:spPr>
          <a:xfrm rot="-5400000">
            <a:off x="7729180" y="1170851"/>
            <a:ext cx="2316968" cy="528274"/>
          </a:xfrm>
          <a:custGeom>
            <a:avLst/>
            <a:gdLst/>
            <a:ahLst/>
            <a:cxnLst/>
            <a:rect l="l" t="t" r="r" b="b"/>
            <a:pathLst>
              <a:path w="101499" h="23142" extrusionOk="0">
                <a:moveTo>
                  <a:pt x="64724" y="1"/>
                </a:moveTo>
                <a:cubicBezTo>
                  <a:pt x="59208" y="1"/>
                  <a:pt x="54304" y="674"/>
                  <a:pt x="50977" y="1289"/>
                </a:cubicBezTo>
                <a:cubicBezTo>
                  <a:pt x="29642" y="5245"/>
                  <a:pt x="12553" y="12578"/>
                  <a:pt x="0" y="23142"/>
                </a:cubicBezTo>
                <a:lnTo>
                  <a:pt x="2486" y="23142"/>
                </a:lnTo>
                <a:cubicBezTo>
                  <a:pt x="14686" y="13406"/>
                  <a:pt x="31030" y="6612"/>
                  <a:pt x="51267" y="2863"/>
                </a:cubicBezTo>
                <a:cubicBezTo>
                  <a:pt x="54533" y="2254"/>
                  <a:pt x="59360" y="1586"/>
                  <a:pt x="64779" y="1586"/>
                </a:cubicBezTo>
                <a:cubicBezTo>
                  <a:pt x="69500" y="1586"/>
                  <a:pt x="74669" y="2093"/>
                  <a:pt x="79645" y="3588"/>
                </a:cubicBezTo>
                <a:cubicBezTo>
                  <a:pt x="86274" y="5597"/>
                  <a:pt x="92571" y="9346"/>
                  <a:pt x="96983" y="16016"/>
                </a:cubicBezTo>
                <a:cubicBezTo>
                  <a:pt x="98619" y="18502"/>
                  <a:pt x="99593" y="20843"/>
                  <a:pt x="99924" y="23142"/>
                </a:cubicBezTo>
                <a:lnTo>
                  <a:pt x="101499" y="23142"/>
                </a:lnTo>
                <a:cubicBezTo>
                  <a:pt x="101167" y="20532"/>
                  <a:pt x="100090" y="17860"/>
                  <a:pt x="98288" y="15146"/>
                </a:cubicBezTo>
                <a:cubicBezTo>
                  <a:pt x="90174" y="2885"/>
                  <a:pt x="76138" y="1"/>
                  <a:pt x="6472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of text">
  <p:cSld name="1_Three columns of text">
    <p:bg>
      <p:bgPr>
        <a:solidFill>
          <a:schemeClr val="accent6"/>
        </a:soli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5"/>
          <p:cNvSpPr/>
          <p:nvPr/>
        </p:nvSpPr>
        <p:spPr>
          <a:xfrm>
            <a:off x="692715" y="1034242"/>
            <a:ext cx="186752" cy="167685"/>
          </a:xfrm>
          <a:custGeom>
            <a:avLst/>
            <a:gdLst/>
            <a:ahLst/>
            <a:cxnLst/>
            <a:rect l="l" t="t" r="r" b="b"/>
            <a:pathLst>
              <a:path w="5821" h="5221" extrusionOk="0">
                <a:moveTo>
                  <a:pt x="3294" y="0"/>
                </a:moveTo>
                <a:cubicBezTo>
                  <a:pt x="3024" y="0"/>
                  <a:pt x="2734" y="83"/>
                  <a:pt x="2486" y="208"/>
                </a:cubicBezTo>
                <a:cubicBezTo>
                  <a:pt x="1284" y="788"/>
                  <a:pt x="0" y="2362"/>
                  <a:pt x="539" y="3770"/>
                </a:cubicBezTo>
                <a:cubicBezTo>
                  <a:pt x="725" y="4247"/>
                  <a:pt x="1098" y="4620"/>
                  <a:pt x="1533" y="4848"/>
                </a:cubicBezTo>
                <a:cubicBezTo>
                  <a:pt x="1989" y="5096"/>
                  <a:pt x="2548" y="5220"/>
                  <a:pt x="3128" y="5220"/>
                </a:cubicBezTo>
                <a:cubicBezTo>
                  <a:pt x="4143" y="5220"/>
                  <a:pt x="5179" y="4806"/>
                  <a:pt x="5614" y="3853"/>
                </a:cubicBezTo>
                <a:cubicBezTo>
                  <a:pt x="5800" y="3460"/>
                  <a:pt x="5821" y="2983"/>
                  <a:pt x="5717" y="2548"/>
                </a:cubicBezTo>
                <a:cubicBezTo>
                  <a:pt x="5696" y="2445"/>
                  <a:pt x="5676" y="2341"/>
                  <a:pt x="5634" y="2238"/>
                </a:cubicBezTo>
                <a:cubicBezTo>
                  <a:pt x="5448" y="1720"/>
                  <a:pt x="5116" y="1264"/>
                  <a:pt x="4764" y="850"/>
                </a:cubicBezTo>
                <a:cubicBezTo>
                  <a:pt x="4454" y="498"/>
                  <a:pt x="4081" y="125"/>
                  <a:pt x="3604" y="21"/>
                </a:cubicBezTo>
                <a:cubicBezTo>
                  <a:pt x="3501" y="0"/>
                  <a:pt x="3397" y="0"/>
                  <a:pt x="329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15"/>
          <p:cNvSpPr/>
          <p:nvPr/>
        </p:nvSpPr>
        <p:spPr>
          <a:xfrm>
            <a:off x="2560783" y="233392"/>
            <a:ext cx="95702" cy="91695"/>
          </a:xfrm>
          <a:custGeom>
            <a:avLst/>
            <a:gdLst/>
            <a:ahLst/>
            <a:cxnLst/>
            <a:rect l="l" t="t" r="r" b="b"/>
            <a:pathLst>
              <a:path w="2983" h="2855" extrusionOk="0">
                <a:moveTo>
                  <a:pt x="1613" y="1"/>
                </a:moveTo>
                <a:cubicBezTo>
                  <a:pt x="1436" y="1"/>
                  <a:pt x="1267" y="43"/>
                  <a:pt x="1098" y="120"/>
                </a:cubicBezTo>
                <a:cubicBezTo>
                  <a:pt x="1036" y="141"/>
                  <a:pt x="994" y="161"/>
                  <a:pt x="953" y="182"/>
                </a:cubicBezTo>
                <a:cubicBezTo>
                  <a:pt x="684" y="348"/>
                  <a:pt x="497" y="555"/>
                  <a:pt x="311" y="804"/>
                </a:cubicBezTo>
                <a:cubicBezTo>
                  <a:pt x="145" y="1011"/>
                  <a:pt x="0" y="1239"/>
                  <a:pt x="0" y="1508"/>
                </a:cubicBezTo>
                <a:cubicBezTo>
                  <a:pt x="0" y="1715"/>
                  <a:pt x="83" y="1901"/>
                  <a:pt x="228" y="2067"/>
                </a:cubicBezTo>
                <a:cubicBezTo>
                  <a:pt x="547" y="2477"/>
                  <a:pt x="1156" y="2854"/>
                  <a:pt x="1719" y="2854"/>
                </a:cubicBezTo>
                <a:cubicBezTo>
                  <a:pt x="1924" y="2854"/>
                  <a:pt x="2123" y="2804"/>
                  <a:pt x="2299" y="2689"/>
                </a:cubicBezTo>
                <a:cubicBezTo>
                  <a:pt x="2527" y="2544"/>
                  <a:pt x="2693" y="2316"/>
                  <a:pt x="2755" y="2046"/>
                </a:cubicBezTo>
                <a:cubicBezTo>
                  <a:pt x="2983" y="1301"/>
                  <a:pt x="2631" y="224"/>
                  <a:pt x="1802" y="16"/>
                </a:cubicBezTo>
                <a:cubicBezTo>
                  <a:pt x="1738" y="6"/>
                  <a:pt x="1675" y="1"/>
                  <a:pt x="161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15"/>
          <p:cNvSpPr/>
          <p:nvPr/>
        </p:nvSpPr>
        <p:spPr>
          <a:xfrm>
            <a:off x="6362046" y="233231"/>
            <a:ext cx="95060" cy="91856"/>
          </a:xfrm>
          <a:custGeom>
            <a:avLst/>
            <a:gdLst/>
            <a:ahLst/>
            <a:cxnLst/>
            <a:rect l="l" t="t" r="r" b="b"/>
            <a:pathLst>
              <a:path w="2963" h="2860" extrusionOk="0">
                <a:moveTo>
                  <a:pt x="1575" y="1"/>
                </a:moveTo>
                <a:cubicBezTo>
                  <a:pt x="1409" y="1"/>
                  <a:pt x="1243" y="42"/>
                  <a:pt x="1078" y="125"/>
                </a:cubicBezTo>
                <a:cubicBezTo>
                  <a:pt x="1036" y="146"/>
                  <a:pt x="974" y="166"/>
                  <a:pt x="933" y="187"/>
                </a:cubicBezTo>
                <a:cubicBezTo>
                  <a:pt x="684" y="353"/>
                  <a:pt x="477" y="560"/>
                  <a:pt x="290" y="809"/>
                </a:cubicBezTo>
                <a:cubicBezTo>
                  <a:pt x="145" y="1016"/>
                  <a:pt x="0" y="1244"/>
                  <a:pt x="0" y="1513"/>
                </a:cubicBezTo>
                <a:cubicBezTo>
                  <a:pt x="0" y="1720"/>
                  <a:pt x="83" y="1906"/>
                  <a:pt x="208" y="2072"/>
                </a:cubicBezTo>
                <a:cubicBezTo>
                  <a:pt x="539" y="2486"/>
                  <a:pt x="1140" y="2859"/>
                  <a:pt x="1699" y="2859"/>
                </a:cubicBezTo>
                <a:cubicBezTo>
                  <a:pt x="1906" y="2859"/>
                  <a:pt x="2113" y="2818"/>
                  <a:pt x="2300" y="2694"/>
                </a:cubicBezTo>
                <a:cubicBezTo>
                  <a:pt x="2527" y="2549"/>
                  <a:pt x="2672" y="2321"/>
                  <a:pt x="2755" y="2051"/>
                </a:cubicBezTo>
                <a:cubicBezTo>
                  <a:pt x="2962" y="1306"/>
                  <a:pt x="2631" y="229"/>
                  <a:pt x="1782" y="21"/>
                </a:cubicBezTo>
                <a:cubicBezTo>
                  <a:pt x="1720" y="21"/>
                  <a:pt x="1637" y="1"/>
                  <a:pt x="15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5"/>
          <p:cNvSpPr/>
          <p:nvPr/>
        </p:nvSpPr>
        <p:spPr>
          <a:xfrm>
            <a:off x="8328478" y="4747860"/>
            <a:ext cx="121625" cy="109135"/>
          </a:xfrm>
          <a:custGeom>
            <a:avLst/>
            <a:gdLst/>
            <a:ahLst/>
            <a:cxnLst/>
            <a:rect l="l" t="t" r="r" b="b"/>
            <a:pathLst>
              <a:path w="3791" h="3398" extrusionOk="0">
                <a:moveTo>
                  <a:pt x="1947" y="0"/>
                </a:moveTo>
                <a:cubicBezTo>
                  <a:pt x="1699" y="0"/>
                  <a:pt x="1471" y="104"/>
                  <a:pt x="1284" y="269"/>
                </a:cubicBezTo>
                <a:cubicBezTo>
                  <a:pt x="601" y="787"/>
                  <a:pt x="0" y="1968"/>
                  <a:pt x="518" y="2776"/>
                </a:cubicBezTo>
                <a:cubicBezTo>
                  <a:pt x="684" y="3045"/>
                  <a:pt x="974" y="3231"/>
                  <a:pt x="1284" y="3335"/>
                </a:cubicBezTo>
                <a:cubicBezTo>
                  <a:pt x="1471" y="3376"/>
                  <a:pt x="1657" y="3397"/>
                  <a:pt x="1864" y="3397"/>
                </a:cubicBezTo>
                <a:cubicBezTo>
                  <a:pt x="2672" y="3397"/>
                  <a:pt x="3542" y="2983"/>
                  <a:pt x="3729" y="2154"/>
                </a:cubicBezTo>
                <a:cubicBezTo>
                  <a:pt x="3791" y="1885"/>
                  <a:pt x="3749" y="1595"/>
                  <a:pt x="3625" y="1326"/>
                </a:cubicBezTo>
                <a:cubicBezTo>
                  <a:pt x="3604" y="1264"/>
                  <a:pt x="3563" y="1201"/>
                  <a:pt x="3542" y="1139"/>
                </a:cubicBezTo>
                <a:cubicBezTo>
                  <a:pt x="3356" y="829"/>
                  <a:pt x="3087" y="580"/>
                  <a:pt x="2797" y="373"/>
                </a:cubicBezTo>
                <a:cubicBezTo>
                  <a:pt x="2548" y="186"/>
                  <a:pt x="2279" y="0"/>
                  <a:pt x="19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15"/>
          <p:cNvSpPr/>
          <p:nvPr/>
        </p:nvSpPr>
        <p:spPr>
          <a:xfrm>
            <a:off x="8718552" y="276510"/>
            <a:ext cx="121657" cy="109135"/>
          </a:xfrm>
          <a:custGeom>
            <a:avLst/>
            <a:gdLst/>
            <a:ahLst/>
            <a:cxnLst/>
            <a:rect l="l" t="t" r="r" b="b"/>
            <a:pathLst>
              <a:path w="3792" h="3398" extrusionOk="0">
                <a:moveTo>
                  <a:pt x="1948" y="1"/>
                </a:moveTo>
                <a:cubicBezTo>
                  <a:pt x="1699" y="1"/>
                  <a:pt x="1471" y="104"/>
                  <a:pt x="1264" y="270"/>
                </a:cubicBezTo>
                <a:cubicBezTo>
                  <a:pt x="601" y="788"/>
                  <a:pt x="1" y="1968"/>
                  <a:pt x="518" y="2776"/>
                </a:cubicBezTo>
                <a:cubicBezTo>
                  <a:pt x="684" y="3046"/>
                  <a:pt x="974" y="3232"/>
                  <a:pt x="1285" y="3336"/>
                </a:cubicBezTo>
                <a:cubicBezTo>
                  <a:pt x="1471" y="3377"/>
                  <a:pt x="1658" y="3398"/>
                  <a:pt x="1865" y="3398"/>
                </a:cubicBezTo>
                <a:cubicBezTo>
                  <a:pt x="2673" y="3398"/>
                  <a:pt x="3543" y="2983"/>
                  <a:pt x="3729" y="2155"/>
                </a:cubicBezTo>
                <a:cubicBezTo>
                  <a:pt x="3791" y="1886"/>
                  <a:pt x="3750" y="1575"/>
                  <a:pt x="3626" y="1326"/>
                </a:cubicBezTo>
                <a:cubicBezTo>
                  <a:pt x="3605" y="1264"/>
                  <a:pt x="3563" y="1202"/>
                  <a:pt x="3543" y="1140"/>
                </a:cubicBezTo>
                <a:cubicBezTo>
                  <a:pt x="3356" y="829"/>
                  <a:pt x="3087" y="581"/>
                  <a:pt x="2797" y="373"/>
                </a:cubicBezTo>
                <a:cubicBezTo>
                  <a:pt x="2548" y="187"/>
                  <a:pt x="2279" y="1"/>
                  <a:pt x="194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15"/>
          <p:cNvSpPr/>
          <p:nvPr/>
        </p:nvSpPr>
        <p:spPr>
          <a:xfrm>
            <a:off x="-13710" y="1044872"/>
            <a:ext cx="3337" cy="57908"/>
          </a:xfrm>
          <a:custGeom>
            <a:avLst/>
            <a:gdLst/>
            <a:ahLst/>
            <a:cxnLst/>
            <a:rect l="l" t="t" r="r" b="b"/>
            <a:pathLst>
              <a:path w="104" h="1803" extrusionOk="0">
                <a:moveTo>
                  <a:pt x="104" y="1"/>
                </a:moveTo>
                <a:cubicBezTo>
                  <a:pt x="62" y="22"/>
                  <a:pt x="41" y="42"/>
                  <a:pt x="0" y="42"/>
                </a:cubicBezTo>
                <a:lnTo>
                  <a:pt x="0" y="1803"/>
                </a:lnTo>
                <a:cubicBezTo>
                  <a:pt x="41" y="1782"/>
                  <a:pt x="62" y="1762"/>
                  <a:pt x="104" y="1762"/>
                </a:cubicBezTo>
                <a:lnTo>
                  <a:pt x="10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5"/>
          <p:cNvSpPr/>
          <p:nvPr/>
        </p:nvSpPr>
        <p:spPr>
          <a:xfrm>
            <a:off x="-10405" y="-6911"/>
            <a:ext cx="1394273" cy="1108375"/>
          </a:xfrm>
          <a:custGeom>
            <a:avLst/>
            <a:gdLst/>
            <a:ahLst/>
            <a:cxnLst/>
            <a:rect l="l" t="t" r="r" b="b"/>
            <a:pathLst>
              <a:path w="43459" h="34510" extrusionOk="0">
                <a:moveTo>
                  <a:pt x="41491" y="0"/>
                </a:moveTo>
                <a:cubicBezTo>
                  <a:pt x="32604" y="12159"/>
                  <a:pt x="19327" y="22827"/>
                  <a:pt x="1803" y="31858"/>
                </a:cubicBezTo>
                <a:cubicBezTo>
                  <a:pt x="1243" y="32127"/>
                  <a:pt x="643" y="32438"/>
                  <a:pt x="1" y="32749"/>
                </a:cubicBezTo>
                <a:lnTo>
                  <a:pt x="1" y="34510"/>
                </a:lnTo>
                <a:cubicBezTo>
                  <a:pt x="912" y="34075"/>
                  <a:pt x="1782" y="33640"/>
                  <a:pt x="2528" y="33246"/>
                </a:cubicBezTo>
                <a:cubicBezTo>
                  <a:pt x="20715" y="23883"/>
                  <a:pt x="34427" y="12739"/>
                  <a:pt x="434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15"/>
          <p:cNvSpPr/>
          <p:nvPr/>
        </p:nvSpPr>
        <p:spPr>
          <a:xfrm>
            <a:off x="416456" y="4310890"/>
            <a:ext cx="95734" cy="91695"/>
          </a:xfrm>
          <a:custGeom>
            <a:avLst/>
            <a:gdLst/>
            <a:ahLst/>
            <a:cxnLst/>
            <a:rect l="l" t="t" r="r" b="b"/>
            <a:pathLst>
              <a:path w="2984" h="2855" extrusionOk="0">
                <a:moveTo>
                  <a:pt x="1264" y="1"/>
                </a:moveTo>
                <a:cubicBezTo>
                  <a:pt x="1059" y="1"/>
                  <a:pt x="860" y="50"/>
                  <a:pt x="684" y="166"/>
                </a:cubicBezTo>
                <a:cubicBezTo>
                  <a:pt x="456" y="311"/>
                  <a:pt x="290" y="539"/>
                  <a:pt x="228" y="808"/>
                </a:cubicBezTo>
                <a:cubicBezTo>
                  <a:pt x="0" y="1554"/>
                  <a:pt x="352" y="2631"/>
                  <a:pt x="1181" y="2838"/>
                </a:cubicBezTo>
                <a:cubicBezTo>
                  <a:pt x="1245" y="2849"/>
                  <a:pt x="1308" y="2854"/>
                  <a:pt x="1370" y="2854"/>
                </a:cubicBezTo>
                <a:cubicBezTo>
                  <a:pt x="1547" y="2854"/>
                  <a:pt x="1716" y="2812"/>
                  <a:pt x="1885" y="2735"/>
                </a:cubicBezTo>
                <a:cubicBezTo>
                  <a:pt x="1927" y="2714"/>
                  <a:pt x="1989" y="2693"/>
                  <a:pt x="2030" y="2673"/>
                </a:cubicBezTo>
                <a:cubicBezTo>
                  <a:pt x="2279" y="2507"/>
                  <a:pt x="2486" y="2300"/>
                  <a:pt x="2672" y="2051"/>
                </a:cubicBezTo>
                <a:cubicBezTo>
                  <a:pt x="2838" y="1844"/>
                  <a:pt x="2983" y="1616"/>
                  <a:pt x="2983" y="1347"/>
                </a:cubicBezTo>
                <a:cubicBezTo>
                  <a:pt x="2983" y="1140"/>
                  <a:pt x="2900" y="953"/>
                  <a:pt x="2755" y="788"/>
                </a:cubicBezTo>
                <a:cubicBezTo>
                  <a:pt x="2436" y="377"/>
                  <a:pt x="1827" y="1"/>
                  <a:pt x="126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5"/>
          <p:cNvSpPr/>
          <p:nvPr/>
        </p:nvSpPr>
        <p:spPr>
          <a:xfrm rot="10800000">
            <a:off x="-6841" y="2675884"/>
            <a:ext cx="747651" cy="1170972"/>
          </a:xfrm>
          <a:custGeom>
            <a:avLst/>
            <a:gdLst/>
            <a:ahLst/>
            <a:cxnLst/>
            <a:rect l="l" t="t" r="r" b="b"/>
            <a:pathLst>
              <a:path w="23304" h="36459" extrusionOk="0">
                <a:moveTo>
                  <a:pt x="19829" y="0"/>
                </a:moveTo>
                <a:cubicBezTo>
                  <a:pt x="17493" y="0"/>
                  <a:pt x="15105" y="475"/>
                  <a:pt x="13008" y="1174"/>
                </a:cubicBezTo>
                <a:cubicBezTo>
                  <a:pt x="6111" y="3432"/>
                  <a:pt x="0" y="9169"/>
                  <a:pt x="228" y="16979"/>
                </a:cubicBezTo>
                <a:cubicBezTo>
                  <a:pt x="394" y="22509"/>
                  <a:pt x="4391" y="28723"/>
                  <a:pt x="8451" y="32224"/>
                </a:cubicBezTo>
                <a:cubicBezTo>
                  <a:pt x="11887" y="35200"/>
                  <a:pt x="14959" y="36459"/>
                  <a:pt x="18940" y="36459"/>
                </a:cubicBezTo>
                <a:cubicBezTo>
                  <a:pt x="19808" y="36459"/>
                  <a:pt x="20720" y="36399"/>
                  <a:pt x="21688" y="36284"/>
                </a:cubicBezTo>
                <a:cubicBezTo>
                  <a:pt x="22226" y="36222"/>
                  <a:pt x="22765" y="36139"/>
                  <a:pt x="23303" y="36035"/>
                </a:cubicBezTo>
                <a:lnTo>
                  <a:pt x="23303" y="407"/>
                </a:lnTo>
                <a:cubicBezTo>
                  <a:pt x="22392" y="179"/>
                  <a:pt x="21460" y="55"/>
                  <a:pt x="20507" y="14"/>
                </a:cubicBezTo>
                <a:cubicBezTo>
                  <a:pt x="20282" y="5"/>
                  <a:pt x="20056" y="0"/>
                  <a:pt x="1982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15"/>
          <p:cNvSpPr/>
          <p:nvPr/>
        </p:nvSpPr>
        <p:spPr>
          <a:xfrm rot="10800000">
            <a:off x="-6841" y="2922321"/>
            <a:ext cx="624069" cy="1181571"/>
          </a:xfrm>
          <a:custGeom>
            <a:avLst/>
            <a:gdLst/>
            <a:ahLst/>
            <a:cxnLst/>
            <a:rect l="l" t="t" r="r" b="b"/>
            <a:pathLst>
              <a:path w="19452" h="36789" extrusionOk="0">
                <a:moveTo>
                  <a:pt x="19451" y="0"/>
                </a:moveTo>
                <a:cubicBezTo>
                  <a:pt x="16945" y="63"/>
                  <a:pt x="14687" y="643"/>
                  <a:pt x="13154" y="1160"/>
                </a:cubicBezTo>
                <a:cubicBezTo>
                  <a:pt x="7044" y="3170"/>
                  <a:pt x="1" y="8555"/>
                  <a:pt x="249" y="17131"/>
                </a:cubicBezTo>
                <a:cubicBezTo>
                  <a:pt x="415" y="22931"/>
                  <a:pt x="4661" y="29166"/>
                  <a:pt x="8535" y="32501"/>
                </a:cubicBezTo>
                <a:cubicBezTo>
                  <a:pt x="11994" y="35504"/>
                  <a:pt x="15060" y="36789"/>
                  <a:pt x="19120" y="36789"/>
                </a:cubicBezTo>
                <a:lnTo>
                  <a:pt x="19451" y="36789"/>
                </a:lnTo>
                <a:lnTo>
                  <a:pt x="19451" y="36436"/>
                </a:lnTo>
                <a:cubicBezTo>
                  <a:pt x="19354" y="36438"/>
                  <a:pt x="19256" y="36439"/>
                  <a:pt x="19160" y="36439"/>
                </a:cubicBezTo>
                <a:cubicBezTo>
                  <a:pt x="15183" y="36439"/>
                  <a:pt x="12160" y="35184"/>
                  <a:pt x="8763" y="32252"/>
                </a:cubicBezTo>
                <a:cubicBezTo>
                  <a:pt x="4951" y="28959"/>
                  <a:pt x="767" y="22827"/>
                  <a:pt x="602" y="17131"/>
                </a:cubicBezTo>
                <a:cubicBezTo>
                  <a:pt x="353" y="8721"/>
                  <a:pt x="7271" y="3460"/>
                  <a:pt x="13258" y="1471"/>
                </a:cubicBezTo>
                <a:cubicBezTo>
                  <a:pt x="14770" y="974"/>
                  <a:pt x="16986" y="415"/>
                  <a:pt x="19451" y="353"/>
                </a:cubicBezTo>
                <a:lnTo>
                  <a:pt x="19451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5"/>
          <p:cNvSpPr/>
          <p:nvPr/>
        </p:nvSpPr>
        <p:spPr>
          <a:xfrm rot="5400000">
            <a:off x="8820291" y="3372230"/>
            <a:ext cx="250564" cy="201409"/>
          </a:xfrm>
          <a:custGeom>
            <a:avLst/>
            <a:gdLst/>
            <a:ahLst/>
            <a:cxnLst/>
            <a:rect l="l" t="t" r="r" b="b"/>
            <a:pathLst>
              <a:path w="7810" h="6271" extrusionOk="0">
                <a:moveTo>
                  <a:pt x="3540" y="1"/>
                </a:moveTo>
                <a:cubicBezTo>
                  <a:pt x="3370" y="1"/>
                  <a:pt x="3198" y="20"/>
                  <a:pt x="3024" y="61"/>
                </a:cubicBezTo>
                <a:cubicBezTo>
                  <a:pt x="2755" y="123"/>
                  <a:pt x="2465" y="248"/>
                  <a:pt x="2175" y="434"/>
                </a:cubicBezTo>
                <a:cubicBezTo>
                  <a:pt x="725" y="1408"/>
                  <a:pt x="0" y="2961"/>
                  <a:pt x="1119" y="4494"/>
                </a:cubicBezTo>
                <a:cubicBezTo>
                  <a:pt x="1772" y="5436"/>
                  <a:pt x="2568" y="6270"/>
                  <a:pt x="3738" y="6270"/>
                </a:cubicBezTo>
                <a:cubicBezTo>
                  <a:pt x="3829" y="6270"/>
                  <a:pt x="3923" y="6265"/>
                  <a:pt x="4019" y="6255"/>
                </a:cubicBezTo>
                <a:cubicBezTo>
                  <a:pt x="5075" y="6130"/>
                  <a:pt x="6649" y="5136"/>
                  <a:pt x="7229" y="4121"/>
                </a:cubicBezTo>
                <a:cubicBezTo>
                  <a:pt x="7809" y="3065"/>
                  <a:pt x="7229" y="2505"/>
                  <a:pt x="6484" y="1718"/>
                </a:cubicBezTo>
                <a:cubicBezTo>
                  <a:pt x="5658" y="821"/>
                  <a:pt x="4645" y="1"/>
                  <a:pt x="354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5"/>
          <p:cNvSpPr/>
          <p:nvPr/>
        </p:nvSpPr>
        <p:spPr>
          <a:xfrm rot="5400000">
            <a:off x="8589182" y="3641375"/>
            <a:ext cx="177384" cy="164088"/>
          </a:xfrm>
          <a:custGeom>
            <a:avLst/>
            <a:gdLst/>
            <a:ahLst/>
            <a:cxnLst/>
            <a:rect l="l" t="t" r="r" b="b"/>
            <a:pathLst>
              <a:path w="5529" h="5109" extrusionOk="0">
                <a:moveTo>
                  <a:pt x="2709" y="0"/>
                </a:moveTo>
                <a:cubicBezTo>
                  <a:pt x="2647" y="0"/>
                  <a:pt x="2587" y="4"/>
                  <a:pt x="2528" y="11"/>
                </a:cubicBezTo>
                <a:cubicBezTo>
                  <a:pt x="2300" y="52"/>
                  <a:pt x="2093" y="94"/>
                  <a:pt x="1906" y="177"/>
                </a:cubicBezTo>
                <a:cubicBezTo>
                  <a:pt x="374" y="839"/>
                  <a:pt x="1" y="3014"/>
                  <a:pt x="1161" y="4216"/>
                </a:cubicBezTo>
                <a:cubicBezTo>
                  <a:pt x="1709" y="4764"/>
                  <a:pt x="2092" y="5108"/>
                  <a:pt x="2586" y="5108"/>
                </a:cubicBezTo>
                <a:cubicBezTo>
                  <a:pt x="2895" y="5108"/>
                  <a:pt x="3247" y="4974"/>
                  <a:pt x="3708" y="4671"/>
                </a:cubicBezTo>
                <a:cubicBezTo>
                  <a:pt x="4516" y="4133"/>
                  <a:pt x="5407" y="3408"/>
                  <a:pt x="5469" y="2476"/>
                </a:cubicBezTo>
                <a:cubicBezTo>
                  <a:pt x="5528" y="1275"/>
                  <a:pt x="3886" y="0"/>
                  <a:pt x="27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5"/>
          <p:cNvSpPr/>
          <p:nvPr/>
        </p:nvSpPr>
        <p:spPr>
          <a:xfrm rot="5400000">
            <a:off x="8576538" y="3247727"/>
            <a:ext cx="197404" cy="96834"/>
          </a:xfrm>
          <a:custGeom>
            <a:avLst/>
            <a:gdLst/>
            <a:ahLst/>
            <a:cxnLst/>
            <a:rect l="l" t="t" r="r" b="b"/>
            <a:pathLst>
              <a:path w="6153" h="3015" extrusionOk="0">
                <a:moveTo>
                  <a:pt x="1368" y="0"/>
                </a:moveTo>
                <a:cubicBezTo>
                  <a:pt x="1" y="311"/>
                  <a:pt x="788" y="1637"/>
                  <a:pt x="1430" y="2196"/>
                </a:cubicBezTo>
                <a:cubicBezTo>
                  <a:pt x="1956" y="2647"/>
                  <a:pt x="2483" y="3015"/>
                  <a:pt x="3041" y="3015"/>
                </a:cubicBezTo>
                <a:cubicBezTo>
                  <a:pt x="3406" y="3015"/>
                  <a:pt x="3784" y="2858"/>
                  <a:pt x="4185" y="2465"/>
                </a:cubicBezTo>
                <a:cubicBezTo>
                  <a:pt x="6153" y="539"/>
                  <a:pt x="3004" y="145"/>
                  <a:pt x="13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5"/>
          <p:cNvSpPr/>
          <p:nvPr/>
        </p:nvSpPr>
        <p:spPr>
          <a:xfrm rot="5400000">
            <a:off x="8389207" y="3925276"/>
            <a:ext cx="156980" cy="99596"/>
          </a:xfrm>
          <a:custGeom>
            <a:avLst/>
            <a:gdLst/>
            <a:ahLst/>
            <a:cxnLst/>
            <a:rect l="l" t="t" r="r" b="b"/>
            <a:pathLst>
              <a:path w="4893" h="3101" extrusionOk="0">
                <a:moveTo>
                  <a:pt x="1399" y="1"/>
                </a:moveTo>
                <a:cubicBezTo>
                  <a:pt x="1368" y="1"/>
                  <a:pt x="1336" y="1"/>
                  <a:pt x="1305" y="3"/>
                </a:cubicBezTo>
                <a:cubicBezTo>
                  <a:pt x="352" y="790"/>
                  <a:pt x="0" y="1018"/>
                  <a:pt x="476" y="2198"/>
                </a:cubicBezTo>
                <a:cubicBezTo>
                  <a:pt x="753" y="2861"/>
                  <a:pt x="1222" y="3101"/>
                  <a:pt x="1805" y="3101"/>
                </a:cubicBezTo>
                <a:cubicBezTo>
                  <a:pt x="2097" y="3101"/>
                  <a:pt x="2417" y="3041"/>
                  <a:pt x="2755" y="2944"/>
                </a:cubicBezTo>
                <a:cubicBezTo>
                  <a:pt x="4893" y="2313"/>
                  <a:pt x="3208" y="1"/>
                  <a:pt x="139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15"/>
          <p:cNvSpPr/>
          <p:nvPr/>
        </p:nvSpPr>
        <p:spPr>
          <a:xfrm rot="5400000">
            <a:off x="8839509" y="3867999"/>
            <a:ext cx="96376" cy="87071"/>
          </a:xfrm>
          <a:custGeom>
            <a:avLst/>
            <a:gdLst/>
            <a:ahLst/>
            <a:cxnLst/>
            <a:rect l="l" t="t" r="r" b="b"/>
            <a:pathLst>
              <a:path w="3004" h="2711" extrusionOk="0">
                <a:moveTo>
                  <a:pt x="1782" y="1"/>
                </a:moveTo>
                <a:cubicBezTo>
                  <a:pt x="829" y="332"/>
                  <a:pt x="0" y="1057"/>
                  <a:pt x="642" y="1989"/>
                </a:cubicBezTo>
                <a:cubicBezTo>
                  <a:pt x="918" y="2374"/>
                  <a:pt x="1339" y="2711"/>
                  <a:pt x="1835" y="2711"/>
                </a:cubicBezTo>
                <a:cubicBezTo>
                  <a:pt x="1899" y="2711"/>
                  <a:pt x="1964" y="2705"/>
                  <a:pt x="2030" y="2693"/>
                </a:cubicBezTo>
                <a:cubicBezTo>
                  <a:pt x="3004" y="2507"/>
                  <a:pt x="2880" y="249"/>
                  <a:pt x="2051" y="146"/>
                </a:cubicBezTo>
                <a:lnTo>
                  <a:pt x="178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15"/>
          <p:cNvSpPr txBox="1">
            <a:spLocks noGrp="1"/>
          </p:cNvSpPr>
          <p:nvPr>
            <p:ph type="title"/>
          </p:nvPr>
        </p:nvSpPr>
        <p:spPr>
          <a:xfrm>
            <a:off x="1481328" y="301752"/>
            <a:ext cx="6172200" cy="148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41" name="Google Shape;341;p15"/>
          <p:cNvSpPr txBox="1">
            <a:spLocks noGrp="1"/>
          </p:cNvSpPr>
          <p:nvPr>
            <p:ph type="subTitle" idx="1"/>
          </p:nvPr>
        </p:nvSpPr>
        <p:spPr>
          <a:xfrm>
            <a:off x="1097280" y="2578608"/>
            <a:ext cx="18471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2" name="Google Shape;342;p15"/>
          <p:cNvSpPr txBox="1">
            <a:spLocks noGrp="1"/>
          </p:cNvSpPr>
          <p:nvPr>
            <p:ph type="subTitle" idx="2"/>
          </p:nvPr>
        </p:nvSpPr>
        <p:spPr>
          <a:xfrm>
            <a:off x="1097280" y="2953512"/>
            <a:ext cx="18471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3" name="Google Shape;343;p15"/>
          <p:cNvSpPr txBox="1">
            <a:spLocks noGrp="1"/>
          </p:cNvSpPr>
          <p:nvPr>
            <p:ph type="subTitle" idx="3"/>
          </p:nvPr>
        </p:nvSpPr>
        <p:spPr>
          <a:xfrm>
            <a:off x="3685032" y="2578608"/>
            <a:ext cx="1847100" cy="4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4" name="Google Shape;344;p15"/>
          <p:cNvSpPr txBox="1">
            <a:spLocks noGrp="1"/>
          </p:cNvSpPr>
          <p:nvPr>
            <p:ph type="subTitle" idx="4"/>
          </p:nvPr>
        </p:nvSpPr>
        <p:spPr>
          <a:xfrm>
            <a:off x="3685032" y="2953512"/>
            <a:ext cx="18471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5" name="Google Shape;345;p15"/>
          <p:cNvSpPr txBox="1">
            <a:spLocks noGrp="1"/>
          </p:cNvSpPr>
          <p:nvPr>
            <p:ph type="subTitle" idx="5"/>
          </p:nvPr>
        </p:nvSpPr>
        <p:spPr>
          <a:xfrm>
            <a:off x="6190488" y="2578608"/>
            <a:ext cx="18471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6" name="Google Shape;346;p15"/>
          <p:cNvSpPr txBox="1">
            <a:spLocks noGrp="1"/>
          </p:cNvSpPr>
          <p:nvPr>
            <p:ph type="subTitle" idx="6"/>
          </p:nvPr>
        </p:nvSpPr>
        <p:spPr>
          <a:xfrm>
            <a:off x="6190488" y="2953512"/>
            <a:ext cx="18471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7" name="Google Shape;347;p15"/>
          <p:cNvSpPr/>
          <p:nvPr/>
        </p:nvSpPr>
        <p:spPr>
          <a:xfrm rot="9900129">
            <a:off x="3362051" y="4682884"/>
            <a:ext cx="250567" cy="201405"/>
          </a:xfrm>
          <a:custGeom>
            <a:avLst/>
            <a:gdLst/>
            <a:ahLst/>
            <a:cxnLst/>
            <a:rect l="l" t="t" r="r" b="b"/>
            <a:pathLst>
              <a:path w="7810" h="6271" extrusionOk="0">
                <a:moveTo>
                  <a:pt x="3540" y="1"/>
                </a:moveTo>
                <a:cubicBezTo>
                  <a:pt x="3370" y="1"/>
                  <a:pt x="3198" y="20"/>
                  <a:pt x="3024" y="61"/>
                </a:cubicBezTo>
                <a:cubicBezTo>
                  <a:pt x="2755" y="123"/>
                  <a:pt x="2465" y="248"/>
                  <a:pt x="2175" y="434"/>
                </a:cubicBezTo>
                <a:cubicBezTo>
                  <a:pt x="725" y="1408"/>
                  <a:pt x="0" y="2961"/>
                  <a:pt x="1119" y="4494"/>
                </a:cubicBezTo>
                <a:cubicBezTo>
                  <a:pt x="1772" y="5436"/>
                  <a:pt x="2568" y="6270"/>
                  <a:pt x="3738" y="6270"/>
                </a:cubicBezTo>
                <a:cubicBezTo>
                  <a:pt x="3829" y="6270"/>
                  <a:pt x="3923" y="6265"/>
                  <a:pt x="4019" y="6255"/>
                </a:cubicBezTo>
                <a:cubicBezTo>
                  <a:pt x="5075" y="6130"/>
                  <a:pt x="6649" y="5136"/>
                  <a:pt x="7229" y="4121"/>
                </a:cubicBezTo>
                <a:cubicBezTo>
                  <a:pt x="7809" y="3065"/>
                  <a:pt x="7229" y="2505"/>
                  <a:pt x="6484" y="1718"/>
                </a:cubicBezTo>
                <a:cubicBezTo>
                  <a:pt x="5658" y="821"/>
                  <a:pt x="4645" y="1"/>
                  <a:pt x="354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15"/>
          <p:cNvSpPr/>
          <p:nvPr/>
        </p:nvSpPr>
        <p:spPr>
          <a:xfrm rot="9900129">
            <a:off x="3087407" y="4507797"/>
            <a:ext cx="177386" cy="164085"/>
          </a:xfrm>
          <a:custGeom>
            <a:avLst/>
            <a:gdLst/>
            <a:ahLst/>
            <a:cxnLst/>
            <a:rect l="l" t="t" r="r" b="b"/>
            <a:pathLst>
              <a:path w="5529" h="5109" extrusionOk="0">
                <a:moveTo>
                  <a:pt x="2709" y="0"/>
                </a:moveTo>
                <a:cubicBezTo>
                  <a:pt x="2647" y="0"/>
                  <a:pt x="2587" y="4"/>
                  <a:pt x="2528" y="11"/>
                </a:cubicBezTo>
                <a:cubicBezTo>
                  <a:pt x="2300" y="52"/>
                  <a:pt x="2093" y="94"/>
                  <a:pt x="1906" y="177"/>
                </a:cubicBezTo>
                <a:cubicBezTo>
                  <a:pt x="374" y="839"/>
                  <a:pt x="1" y="3014"/>
                  <a:pt x="1161" y="4216"/>
                </a:cubicBezTo>
                <a:cubicBezTo>
                  <a:pt x="1709" y="4764"/>
                  <a:pt x="2092" y="5108"/>
                  <a:pt x="2586" y="5108"/>
                </a:cubicBezTo>
                <a:cubicBezTo>
                  <a:pt x="2895" y="5108"/>
                  <a:pt x="3247" y="4974"/>
                  <a:pt x="3708" y="4671"/>
                </a:cubicBezTo>
                <a:cubicBezTo>
                  <a:pt x="4516" y="4133"/>
                  <a:pt x="5407" y="3408"/>
                  <a:pt x="5469" y="2476"/>
                </a:cubicBezTo>
                <a:cubicBezTo>
                  <a:pt x="5528" y="1275"/>
                  <a:pt x="3886" y="0"/>
                  <a:pt x="270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5"/>
          <p:cNvSpPr/>
          <p:nvPr/>
        </p:nvSpPr>
        <p:spPr>
          <a:xfrm rot="9900129">
            <a:off x="3489431" y="4428292"/>
            <a:ext cx="197406" cy="96832"/>
          </a:xfrm>
          <a:custGeom>
            <a:avLst/>
            <a:gdLst/>
            <a:ahLst/>
            <a:cxnLst/>
            <a:rect l="l" t="t" r="r" b="b"/>
            <a:pathLst>
              <a:path w="6153" h="3015" extrusionOk="0">
                <a:moveTo>
                  <a:pt x="1368" y="0"/>
                </a:moveTo>
                <a:cubicBezTo>
                  <a:pt x="1" y="311"/>
                  <a:pt x="788" y="1637"/>
                  <a:pt x="1430" y="2196"/>
                </a:cubicBezTo>
                <a:cubicBezTo>
                  <a:pt x="1956" y="2647"/>
                  <a:pt x="2483" y="3015"/>
                  <a:pt x="3041" y="3015"/>
                </a:cubicBezTo>
                <a:cubicBezTo>
                  <a:pt x="3406" y="3015"/>
                  <a:pt x="3784" y="2858"/>
                  <a:pt x="4185" y="2465"/>
                </a:cubicBezTo>
                <a:cubicBezTo>
                  <a:pt x="6153" y="539"/>
                  <a:pt x="3004" y="145"/>
                  <a:pt x="1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15"/>
          <p:cNvSpPr/>
          <p:nvPr/>
        </p:nvSpPr>
        <p:spPr>
          <a:xfrm rot="9900129">
            <a:off x="2800132" y="4402160"/>
            <a:ext cx="156982" cy="99594"/>
          </a:xfrm>
          <a:custGeom>
            <a:avLst/>
            <a:gdLst/>
            <a:ahLst/>
            <a:cxnLst/>
            <a:rect l="l" t="t" r="r" b="b"/>
            <a:pathLst>
              <a:path w="4893" h="3101" extrusionOk="0">
                <a:moveTo>
                  <a:pt x="1399" y="1"/>
                </a:moveTo>
                <a:cubicBezTo>
                  <a:pt x="1368" y="1"/>
                  <a:pt x="1336" y="1"/>
                  <a:pt x="1305" y="3"/>
                </a:cubicBezTo>
                <a:cubicBezTo>
                  <a:pt x="352" y="790"/>
                  <a:pt x="0" y="1018"/>
                  <a:pt x="476" y="2198"/>
                </a:cubicBezTo>
                <a:cubicBezTo>
                  <a:pt x="753" y="2861"/>
                  <a:pt x="1222" y="3101"/>
                  <a:pt x="1805" y="3101"/>
                </a:cubicBezTo>
                <a:cubicBezTo>
                  <a:pt x="2097" y="3101"/>
                  <a:pt x="2417" y="3041"/>
                  <a:pt x="2755" y="2944"/>
                </a:cubicBezTo>
                <a:cubicBezTo>
                  <a:pt x="4893" y="2313"/>
                  <a:pt x="3208" y="1"/>
                  <a:pt x="139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15"/>
          <p:cNvSpPr/>
          <p:nvPr/>
        </p:nvSpPr>
        <p:spPr>
          <a:xfrm rot="9900129">
            <a:off x="3000513" y="4797668"/>
            <a:ext cx="96377" cy="87069"/>
          </a:xfrm>
          <a:custGeom>
            <a:avLst/>
            <a:gdLst/>
            <a:ahLst/>
            <a:cxnLst/>
            <a:rect l="l" t="t" r="r" b="b"/>
            <a:pathLst>
              <a:path w="3004" h="2711" extrusionOk="0">
                <a:moveTo>
                  <a:pt x="1782" y="1"/>
                </a:moveTo>
                <a:cubicBezTo>
                  <a:pt x="829" y="332"/>
                  <a:pt x="0" y="1057"/>
                  <a:pt x="642" y="1989"/>
                </a:cubicBezTo>
                <a:cubicBezTo>
                  <a:pt x="918" y="2374"/>
                  <a:pt x="1339" y="2711"/>
                  <a:pt x="1835" y="2711"/>
                </a:cubicBezTo>
                <a:cubicBezTo>
                  <a:pt x="1899" y="2711"/>
                  <a:pt x="1964" y="2705"/>
                  <a:pt x="2030" y="2693"/>
                </a:cubicBezTo>
                <a:cubicBezTo>
                  <a:pt x="3004" y="2507"/>
                  <a:pt x="2880" y="249"/>
                  <a:pt x="2051" y="146"/>
                </a:cubicBezTo>
                <a:lnTo>
                  <a:pt x="1782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15"/>
          <p:cNvSpPr/>
          <p:nvPr/>
        </p:nvSpPr>
        <p:spPr>
          <a:xfrm>
            <a:off x="5633505" y="4616876"/>
            <a:ext cx="2316968" cy="528274"/>
          </a:xfrm>
          <a:custGeom>
            <a:avLst/>
            <a:gdLst/>
            <a:ahLst/>
            <a:cxnLst/>
            <a:rect l="l" t="t" r="r" b="b"/>
            <a:pathLst>
              <a:path w="101499" h="23142" extrusionOk="0">
                <a:moveTo>
                  <a:pt x="64724" y="1"/>
                </a:moveTo>
                <a:cubicBezTo>
                  <a:pt x="59208" y="1"/>
                  <a:pt x="54304" y="674"/>
                  <a:pt x="50977" y="1289"/>
                </a:cubicBezTo>
                <a:cubicBezTo>
                  <a:pt x="29642" y="5245"/>
                  <a:pt x="12553" y="12578"/>
                  <a:pt x="0" y="23142"/>
                </a:cubicBezTo>
                <a:lnTo>
                  <a:pt x="2486" y="23142"/>
                </a:lnTo>
                <a:cubicBezTo>
                  <a:pt x="14686" y="13406"/>
                  <a:pt x="31030" y="6612"/>
                  <a:pt x="51267" y="2863"/>
                </a:cubicBezTo>
                <a:cubicBezTo>
                  <a:pt x="54533" y="2254"/>
                  <a:pt x="59360" y="1586"/>
                  <a:pt x="64779" y="1586"/>
                </a:cubicBezTo>
                <a:cubicBezTo>
                  <a:pt x="69500" y="1586"/>
                  <a:pt x="74669" y="2093"/>
                  <a:pt x="79645" y="3588"/>
                </a:cubicBezTo>
                <a:cubicBezTo>
                  <a:pt x="86274" y="5597"/>
                  <a:pt x="92571" y="9346"/>
                  <a:pt x="96983" y="16016"/>
                </a:cubicBezTo>
                <a:cubicBezTo>
                  <a:pt x="98619" y="18502"/>
                  <a:pt x="99593" y="20843"/>
                  <a:pt x="99924" y="23142"/>
                </a:cubicBezTo>
                <a:lnTo>
                  <a:pt x="101499" y="23142"/>
                </a:lnTo>
                <a:cubicBezTo>
                  <a:pt x="101167" y="20532"/>
                  <a:pt x="100090" y="17860"/>
                  <a:pt x="98288" y="15146"/>
                </a:cubicBezTo>
                <a:cubicBezTo>
                  <a:pt x="90174" y="2885"/>
                  <a:pt x="76138" y="1"/>
                  <a:pt x="6472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15"/>
          <p:cNvSpPr/>
          <p:nvPr/>
        </p:nvSpPr>
        <p:spPr>
          <a:xfrm rot="-5400000">
            <a:off x="7729180" y="1170851"/>
            <a:ext cx="2316968" cy="528274"/>
          </a:xfrm>
          <a:custGeom>
            <a:avLst/>
            <a:gdLst/>
            <a:ahLst/>
            <a:cxnLst/>
            <a:rect l="l" t="t" r="r" b="b"/>
            <a:pathLst>
              <a:path w="101499" h="23142" extrusionOk="0">
                <a:moveTo>
                  <a:pt x="64724" y="1"/>
                </a:moveTo>
                <a:cubicBezTo>
                  <a:pt x="59208" y="1"/>
                  <a:pt x="54304" y="674"/>
                  <a:pt x="50977" y="1289"/>
                </a:cubicBezTo>
                <a:cubicBezTo>
                  <a:pt x="29642" y="5245"/>
                  <a:pt x="12553" y="12578"/>
                  <a:pt x="0" y="23142"/>
                </a:cubicBezTo>
                <a:lnTo>
                  <a:pt x="2486" y="23142"/>
                </a:lnTo>
                <a:cubicBezTo>
                  <a:pt x="14686" y="13406"/>
                  <a:pt x="31030" y="6612"/>
                  <a:pt x="51267" y="2863"/>
                </a:cubicBezTo>
                <a:cubicBezTo>
                  <a:pt x="54533" y="2254"/>
                  <a:pt x="59360" y="1586"/>
                  <a:pt x="64779" y="1586"/>
                </a:cubicBezTo>
                <a:cubicBezTo>
                  <a:pt x="69500" y="1586"/>
                  <a:pt x="74669" y="2093"/>
                  <a:pt x="79645" y="3588"/>
                </a:cubicBezTo>
                <a:cubicBezTo>
                  <a:pt x="86274" y="5597"/>
                  <a:pt x="92571" y="9346"/>
                  <a:pt x="96983" y="16016"/>
                </a:cubicBezTo>
                <a:cubicBezTo>
                  <a:pt x="98619" y="18502"/>
                  <a:pt x="99593" y="20843"/>
                  <a:pt x="99924" y="23142"/>
                </a:cubicBezTo>
                <a:lnTo>
                  <a:pt x="101499" y="23142"/>
                </a:lnTo>
                <a:cubicBezTo>
                  <a:pt x="101167" y="20532"/>
                  <a:pt x="100090" y="17860"/>
                  <a:pt x="98288" y="15146"/>
                </a:cubicBezTo>
                <a:cubicBezTo>
                  <a:pt x="90174" y="2885"/>
                  <a:pt x="76138" y="1"/>
                  <a:pt x="6472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533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of text">
  <p:cSld name="1_Three columns of text">
    <p:bg>
      <p:bgPr>
        <a:solidFill>
          <a:schemeClr val="accent6"/>
        </a:soli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5"/>
          <p:cNvSpPr/>
          <p:nvPr/>
        </p:nvSpPr>
        <p:spPr>
          <a:xfrm>
            <a:off x="692715" y="1034242"/>
            <a:ext cx="186752" cy="167685"/>
          </a:xfrm>
          <a:custGeom>
            <a:avLst/>
            <a:gdLst/>
            <a:ahLst/>
            <a:cxnLst/>
            <a:rect l="l" t="t" r="r" b="b"/>
            <a:pathLst>
              <a:path w="5821" h="5221" extrusionOk="0">
                <a:moveTo>
                  <a:pt x="3294" y="0"/>
                </a:moveTo>
                <a:cubicBezTo>
                  <a:pt x="3024" y="0"/>
                  <a:pt x="2734" y="83"/>
                  <a:pt x="2486" y="208"/>
                </a:cubicBezTo>
                <a:cubicBezTo>
                  <a:pt x="1284" y="788"/>
                  <a:pt x="0" y="2362"/>
                  <a:pt x="539" y="3770"/>
                </a:cubicBezTo>
                <a:cubicBezTo>
                  <a:pt x="725" y="4247"/>
                  <a:pt x="1098" y="4620"/>
                  <a:pt x="1533" y="4848"/>
                </a:cubicBezTo>
                <a:cubicBezTo>
                  <a:pt x="1989" y="5096"/>
                  <a:pt x="2548" y="5220"/>
                  <a:pt x="3128" y="5220"/>
                </a:cubicBezTo>
                <a:cubicBezTo>
                  <a:pt x="4143" y="5220"/>
                  <a:pt x="5179" y="4806"/>
                  <a:pt x="5614" y="3853"/>
                </a:cubicBezTo>
                <a:cubicBezTo>
                  <a:pt x="5800" y="3460"/>
                  <a:pt x="5821" y="2983"/>
                  <a:pt x="5717" y="2548"/>
                </a:cubicBezTo>
                <a:cubicBezTo>
                  <a:pt x="5696" y="2445"/>
                  <a:pt x="5676" y="2341"/>
                  <a:pt x="5634" y="2238"/>
                </a:cubicBezTo>
                <a:cubicBezTo>
                  <a:pt x="5448" y="1720"/>
                  <a:pt x="5116" y="1264"/>
                  <a:pt x="4764" y="850"/>
                </a:cubicBezTo>
                <a:cubicBezTo>
                  <a:pt x="4454" y="498"/>
                  <a:pt x="4081" y="125"/>
                  <a:pt x="3604" y="21"/>
                </a:cubicBezTo>
                <a:cubicBezTo>
                  <a:pt x="3501" y="0"/>
                  <a:pt x="3397" y="0"/>
                  <a:pt x="329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15"/>
          <p:cNvSpPr/>
          <p:nvPr/>
        </p:nvSpPr>
        <p:spPr>
          <a:xfrm>
            <a:off x="2560783" y="233392"/>
            <a:ext cx="95702" cy="91695"/>
          </a:xfrm>
          <a:custGeom>
            <a:avLst/>
            <a:gdLst/>
            <a:ahLst/>
            <a:cxnLst/>
            <a:rect l="l" t="t" r="r" b="b"/>
            <a:pathLst>
              <a:path w="2983" h="2855" extrusionOk="0">
                <a:moveTo>
                  <a:pt x="1613" y="1"/>
                </a:moveTo>
                <a:cubicBezTo>
                  <a:pt x="1436" y="1"/>
                  <a:pt x="1267" y="43"/>
                  <a:pt x="1098" y="120"/>
                </a:cubicBezTo>
                <a:cubicBezTo>
                  <a:pt x="1036" y="141"/>
                  <a:pt x="994" y="161"/>
                  <a:pt x="953" y="182"/>
                </a:cubicBezTo>
                <a:cubicBezTo>
                  <a:pt x="684" y="348"/>
                  <a:pt x="497" y="555"/>
                  <a:pt x="311" y="804"/>
                </a:cubicBezTo>
                <a:cubicBezTo>
                  <a:pt x="145" y="1011"/>
                  <a:pt x="0" y="1239"/>
                  <a:pt x="0" y="1508"/>
                </a:cubicBezTo>
                <a:cubicBezTo>
                  <a:pt x="0" y="1715"/>
                  <a:pt x="83" y="1901"/>
                  <a:pt x="228" y="2067"/>
                </a:cubicBezTo>
                <a:cubicBezTo>
                  <a:pt x="547" y="2477"/>
                  <a:pt x="1156" y="2854"/>
                  <a:pt x="1719" y="2854"/>
                </a:cubicBezTo>
                <a:cubicBezTo>
                  <a:pt x="1924" y="2854"/>
                  <a:pt x="2123" y="2804"/>
                  <a:pt x="2299" y="2689"/>
                </a:cubicBezTo>
                <a:cubicBezTo>
                  <a:pt x="2527" y="2544"/>
                  <a:pt x="2693" y="2316"/>
                  <a:pt x="2755" y="2046"/>
                </a:cubicBezTo>
                <a:cubicBezTo>
                  <a:pt x="2983" y="1301"/>
                  <a:pt x="2631" y="224"/>
                  <a:pt x="1802" y="16"/>
                </a:cubicBezTo>
                <a:cubicBezTo>
                  <a:pt x="1738" y="6"/>
                  <a:pt x="1675" y="1"/>
                  <a:pt x="161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15"/>
          <p:cNvSpPr/>
          <p:nvPr/>
        </p:nvSpPr>
        <p:spPr>
          <a:xfrm>
            <a:off x="6362046" y="233231"/>
            <a:ext cx="95060" cy="91856"/>
          </a:xfrm>
          <a:custGeom>
            <a:avLst/>
            <a:gdLst/>
            <a:ahLst/>
            <a:cxnLst/>
            <a:rect l="l" t="t" r="r" b="b"/>
            <a:pathLst>
              <a:path w="2963" h="2860" extrusionOk="0">
                <a:moveTo>
                  <a:pt x="1575" y="1"/>
                </a:moveTo>
                <a:cubicBezTo>
                  <a:pt x="1409" y="1"/>
                  <a:pt x="1243" y="42"/>
                  <a:pt x="1078" y="125"/>
                </a:cubicBezTo>
                <a:cubicBezTo>
                  <a:pt x="1036" y="146"/>
                  <a:pt x="974" y="166"/>
                  <a:pt x="933" y="187"/>
                </a:cubicBezTo>
                <a:cubicBezTo>
                  <a:pt x="684" y="353"/>
                  <a:pt x="477" y="560"/>
                  <a:pt x="290" y="809"/>
                </a:cubicBezTo>
                <a:cubicBezTo>
                  <a:pt x="145" y="1016"/>
                  <a:pt x="0" y="1244"/>
                  <a:pt x="0" y="1513"/>
                </a:cubicBezTo>
                <a:cubicBezTo>
                  <a:pt x="0" y="1720"/>
                  <a:pt x="83" y="1906"/>
                  <a:pt x="208" y="2072"/>
                </a:cubicBezTo>
                <a:cubicBezTo>
                  <a:pt x="539" y="2486"/>
                  <a:pt x="1140" y="2859"/>
                  <a:pt x="1699" y="2859"/>
                </a:cubicBezTo>
                <a:cubicBezTo>
                  <a:pt x="1906" y="2859"/>
                  <a:pt x="2113" y="2818"/>
                  <a:pt x="2300" y="2694"/>
                </a:cubicBezTo>
                <a:cubicBezTo>
                  <a:pt x="2527" y="2549"/>
                  <a:pt x="2672" y="2321"/>
                  <a:pt x="2755" y="2051"/>
                </a:cubicBezTo>
                <a:cubicBezTo>
                  <a:pt x="2962" y="1306"/>
                  <a:pt x="2631" y="229"/>
                  <a:pt x="1782" y="21"/>
                </a:cubicBezTo>
                <a:cubicBezTo>
                  <a:pt x="1720" y="21"/>
                  <a:pt x="1637" y="1"/>
                  <a:pt x="15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5"/>
          <p:cNvSpPr/>
          <p:nvPr/>
        </p:nvSpPr>
        <p:spPr>
          <a:xfrm>
            <a:off x="8328478" y="4747860"/>
            <a:ext cx="121625" cy="109135"/>
          </a:xfrm>
          <a:custGeom>
            <a:avLst/>
            <a:gdLst/>
            <a:ahLst/>
            <a:cxnLst/>
            <a:rect l="l" t="t" r="r" b="b"/>
            <a:pathLst>
              <a:path w="3791" h="3398" extrusionOk="0">
                <a:moveTo>
                  <a:pt x="1947" y="0"/>
                </a:moveTo>
                <a:cubicBezTo>
                  <a:pt x="1699" y="0"/>
                  <a:pt x="1471" y="104"/>
                  <a:pt x="1284" y="269"/>
                </a:cubicBezTo>
                <a:cubicBezTo>
                  <a:pt x="601" y="787"/>
                  <a:pt x="0" y="1968"/>
                  <a:pt x="518" y="2776"/>
                </a:cubicBezTo>
                <a:cubicBezTo>
                  <a:pt x="684" y="3045"/>
                  <a:pt x="974" y="3231"/>
                  <a:pt x="1284" y="3335"/>
                </a:cubicBezTo>
                <a:cubicBezTo>
                  <a:pt x="1471" y="3376"/>
                  <a:pt x="1657" y="3397"/>
                  <a:pt x="1864" y="3397"/>
                </a:cubicBezTo>
                <a:cubicBezTo>
                  <a:pt x="2672" y="3397"/>
                  <a:pt x="3542" y="2983"/>
                  <a:pt x="3729" y="2154"/>
                </a:cubicBezTo>
                <a:cubicBezTo>
                  <a:pt x="3791" y="1885"/>
                  <a:pt x="3749" y="1595"/>
                  <a:pt x="3625" y="1326"/>
                </a:cubicBezTo>
                <a:cubicBezTo>
                  <a:pt x="3604" y="1264"/>
                  <a:pt x="3563" y="1201"/>
                  <a:pt x="3542" y="1139"/>
                </a:cubicBezTo>
                <a:cubicBezTo>
                  <a:pt x="3356" y="829"/>
                  <a:pt x="3087" y="580"/>
                  <a:pt x="2797" y="373"/>
                </a:cubicBezTo>
                <a:cubicBezTo>
                  <a:pt x="2548" y="186"/>
                  <a:pt x="2279" y="0"/>
                  <a:pt x="19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15"/>
          <p:cNvSpPr/>
          <p:nvPr/>
        </p:nvSpPr>
        <p:spPr>
          <a:xfrm>
            <a:off x="8718552" y="276510"/>
            <a:ext cx="121657" cy="109135"/>
          </a:xfrm>
          <a:custGeom>
            <a:avLst/>
            <a:gdLst/>
            <a:ahLst/>
            <a:cxnLst/>
            <a:rect l="l" t="t" r="r" b="b"/>
            <a:pathLst>
              <a:path w="3792" h="3398" extrusionOk="0">
                <a:moveTo>
                  <a:pt x="1948" y="1"/>
                </a:moveTo>
                <a:cubicBezTo>
                  <a:pt x="1699" y="1"/>
                  <a:pt x="1471" y="104"/>
                  <a:pt x="1264" y="270"/>
                </a:cubicBezTo>
                <a:cubicBezTo>
                  <a:pt x="601" y="788"/>
                  <a:pt x="1" y="1968"/>
                  <a:pt x="518" y="2776"/>
                </a:cubicBezTo>
                <a:cubicBezTo>
                  <a:pt x="684" y="3046"/>
                  <a:pt x="974" y="3232"/>
                  <a:pt x="1285" y="3336"/>
                </a:cubicBezTo>
                <a:cubicBezTo>
                  <a:pt x="1471" y="3377"/>
                  <a:pt x="1658" y="3398"/>
                  <a:pt x="1865" y="3398"/>
                </a:cubicBezTo>
                <a:cubicBezTo>
                  <a:pt x="2673" y="3398"/>
                  <a:pt x="3543" y="2983"/>
                  <a:pt x="3729" y="2155"/>
                </a:cubicBezTo>
                <a:cubicBezTo>
                  <a:pt x="3791" y="1886"/>
                  <a:pt x="3750" y="1575"/>
                  <a:pt x="3626" y="1326"/>
                </a:cubicBezTo>
                <a:cubicBezTo>
                  <a:pt x="3605" y="1264"/>
                  <a:pt x="3563" y="1202"/>
                  <a:pt x="3543" y="1140"/>
                </a:cubicBezTo>
                <a:cubicBezTo>
                  <a:pt x="3356" y="829"/>
                  <a:pt x="3087" y="581"/>
                  <a:pt x="2797" y="373"/>
                </a:cubicBezTo>
                <a:cubicBezTo>
                  <a:pt x="2548" y="187"/>
                  <a:pt x="2279" y="1"/>
                  <a:pt x="194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15"/>
          <p:cNvSpPr/>
          <p:nvPr/>
        </p:nvSpPr>
        <p:spPr>
          <a:xfrm>
            <a:off x="-13710" y="1044872"/>
            <a:ext cx="3337" cy="57908"/>
          </a:xfrm>
          <a:custGeom>
            <a:avLst/>
            <a:gdLst/>
            <a:ahLst/>
            <a:cxnLst/>
            <a:rect l="l" t="t" r="r" b="b"/>
            <a:pathLst>
              <a:path w="104" h="1803" extrusionOk="0">
                <a:moveTo>
                  <a:pt x="104" y="1"/>
                </a:moveTo>
                <a:cubicBezTo>
                  <a:pt x="62" y="22"/>
                  <a:pt x="41" y="42"/>
                  <a:pt x="0" y="42"/>
                </a:cubicBezTo>
                <a:lnTo>
                  <a:pt x="0" y="1803"/>
                </a:lnTo>
                <a:cubicBezTo>
                  <a:pt x="41" y="1782"/>
                  <a:pt x="62" y="1762"/>
                  <a:pt x="104" y="1762"/>
                </a:cubicBezTo>
                <a:lnTo>
                  <a:pt x="10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5"/>
          <p:cNvSpPr/>
          <p:nvPr/>
        </p:nvSpPr>
        <p:spPr>
          <a:xfrm>
            <a:off x="-10405" y="-6911"/>
            <a:ext cx="1394273" cy="1108375"/>
          </a:xfrm>
          <a:custGeom>
            <a:avLst/>
            <a:gdLst/>
            <a:ahLst/>
            <a:cxnLst/>
            <a:rect l="l" t="t" r="r" b="b"/>
            <a:pathLst>
              <a:path w="43459" h="34510" extrusionOk="0">
                <a:moveTo>
                  <a:pt x="41491" y="0"/>
                </a:moveTo>
                <a:cubicBezTo>
                  <a:pt x="32604" y="12159"/>
                  <a:pt x="19327" y="22827"/>
                  <a:pt x="1803" y="31858"/>
                </a:cubicBezTo>
                <a:cubicBezTo>
                  <a:pt x="1243" y="32127"/>
                  <a:pt x="643" y="32438"/>
                  <a:pt x="1" y="32749"/>
                </a:cubicBezTo>
                <a:lnTo>
                  <a:pt x="1" y="34510"/>
                </a:lnTo>
                <a:cubicBezTo>
                  <a:pt x="912" y="34075"/>
                  <a:pt x="1782" y="33640"/>
                  <a:pt x="2528" y="33246"/>
                </a:cubicBezTo>
                <a:cubicBezTo>
                  <a:pt x="20715" y="23883"/>
                  <a:pt x="34427" y="12739"/>
                  <a:pt x="434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15"/>
          <p:cNvSpPr/>
          <p:nvPr/>
        </p:nvSpPr>
        <p:spPr>
          <a:xfrm>
            <a:off x="416456" y="4310890"/>
            <a:ext cx="95734" cy="91695"/>
          </a:xfrm>
          <a:custGeom>
            <a:avLst/>
            <a:gdLst/>
            <a:ahLst/>
            <a:cxnLst/>
            <a:rect l="l" t="t" r="r" b="b"/>
            <a:pathLst>
              <a:path w="2984" h="2855" extrusionOk="0">
                <a:moveTo>
                  <a:pt x="1264" y="1"/>
                </a:moveTo>
                <a:cubicBezTo>
                  <a:pt x="1059" y="1"/>
                  <a:pt x="860" y="50"/>
                  <a:pt x="684" y="166"/>
                </a:cubicBezTo>
                <a:cubicBezTo>
                  <a:pt x="456" y="311"/>
                  <a:pt x="290" y="539"/>
                  <a:pt x="228" y="808"/>
                </a:cubicBezTo>
                <a:cubicBezTo>
                  <a:pt x="0" y="1554"/>
                  <a:pt x="352" y="2631"/>
                  <a:pt x="1181" y="2838"/>
                </a:cubicBezTo>
                <a:cubicBezTo>
                  <a:pt x="1245" y="2849"/>
                  <a:pt x="1308" y="2854"/>
                  <a:pt x="1370" y="2854"/>
                </a:cubicBezTo>
                <a:cubicBezTo>
                  <a:pt x="1547" y="2854"/>
                  <a:pt x="1716" y="2812"/>
                  <a:pt x="1885" y="2735"/>
                </a:cubicBezTo>
                <a:cubicBezTo>
                  <a:pt x="1927" y="2714"/>
                  <a:pt x="1989" y="2693"/>
                  <a:pt x="2030" y="2673"/>
                </a:cubicBezTo>
                <a:cubicBezTo>
                  <a:pt x="2279" y="2507"/>
                  <a:pt x="2486" y="2300"/>
                  <a:pt x="2672" y="2051"/>
                </a:cubicBezTo>
                <a:cubicBezTo>
                  <a:pt x="2838" y="1844"/>
                  <a:pt x="2983" y="1616"/>
                  <a:pt x="2983" y="1347"/>
                </a:cubicBezTo>
                <a:cubicBezTo>
                  <a:pt x="2983" y="1140"/>
                  <a:pt x="2900" y="953"/>
                  <a:pt x="2755" y="788"/>
                </a:cubicBezTo>
                <a:cubicBezTo>
                  <a:pt x="2436" y="377"/>
                  <a:pt x="1827" y="1"/>
                  <a:pt x="126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5"/>
          <p:cNvSpPr/>
          <p:nvPr/>
        </p:nvSpPr>
        <p:spPr>
          <a:xfrm rot="10800000">
            <a:off x="-6841" y="2675884"/>
            <a:ext cx="747651" cy="1170972"/>
          </a:xfrm>
          <a:custGeom>
            <a:avLst/>
            <a:gdLst/>
            <a:ahLst/>
            <a:cxnLst/>
            <a:rect l="l" t="t" r="r" b="b"/>
            <a:pathLst>
              <a:path w="23304" h="36459" extrusionOk="0">
                <a:moveTo>
                  <a:pt x="19829" y="0"/>
                </a:moveTo>
                <a:cubicBezTo>
                  <a:pt x="17493" y="0"/>
                  <a:pt x="15105" y="475"/>
                  <a:pt x="13008" y="1174"/>
                </a:cubicBezTo>
                <a:cubicBezTo>
                  <a:pt x="6111" y="3432"/>
                  <a:pt x="0" y="9169"/>
                  <a:pt x="228" y="16979"/>
                </a:cubicBezTo>
                <a:cubicBezTo>
                  <a:pt x="394" y="22509"/>
                  <a:pt x="4391" y="28723"/>
                  <a:pt x="8451" y="32224"/>
                </a:cubicBezTo>
                <a:cubicBezTo>
                  <a:pt x="11887" y="35200"/>
                  <a:pt x="14959" y="36459"/>
                  <a:pt x="18940" y="36459"/>
                </a:cubicBezTo>
                <a:cubicBezTo>
                  <a:pt x="19808" y="36459"/>
                  <a:pt x="20720" y="36399"/>
                  <a:pt x="21688" y="36284"/>
                </a:cubicBezTo>
                <a:cubicBezTo>
                  <a:pt x="22226" y="36222"/>
                  <a:pt x="22765" y="36139"/>
                  <a:pt x="23303" y="36035"/>
                </a:cubicBezTo>
                <a:lnTo>
                  <a:pt x="23303" y="407"/>
                </a:lnTo>
                <a:cubicBezTo>
                  <a:pt x="22392" y="179"/>
                  <a:pt x="21460" y="55"/>
                  <a:pt x="20507" y="14"/>
                </a:cubicBezTo>
                <a:cubicBezTo>
                  <a:pt x="20282" y="5"/>
                  <a:pt x="20056" y="0"/>
                  <a:pt x="1982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15"/>
          <p:cNvSpPr/>
          <p:nvPr/>
        </p:nvSpPr>
        <p:spPr>
          <a:xfrm rot="10800000">
            <a:off x="-6841" y="2922321"/>
            <a:ext cx="624069" cy="1181571"/>
          </a:xfrm>
          <a:custGeom>
            <a:avLst/>
            <a:gdLst/>
            <a:ahLst/>
            <a:cxnLst/>
            <a:rect l="l" t="t" r="r" b="b"/>
            <a:pathLst>
              <a:path w="19452" h="36789" extrusionOk="0">
                <a:moveTo>
                  <a:pt x="19451" y="0"/>
                </a:moveTo>
                <a:cubicBezTo>
                  <a:pt x="16945" y="63"/>
                  <a:pt x="14687" y="643"/>
                  <a:pt x="13154" y="1160"/>
                </a:cubicBezTo>
                <a:cubicBezTo>
                  <a:pt x="7044" y="3170"/>
                  <a:pt x="1" y="8555"/>
                  <a:pt x="249" y="17131"/>
                </a:cubicBezTo>
                <a:cubicBezTo>
                  <a:pt x="415" y="22931"/>
                  <a:pt x="4661" y="29166"/>
                  <a:pt x="8535" y="32501"/>
                </a:cubicBezTo>
                <a:cubicBezTo>
                  <a:pt x="11994" y="35504"/>
                  <a:pt x="15060" y="36789"/>
                  <a:pt x="19120" y="36789"/>
                </a:cubicBezTo>
                <a:lnTo>
                  <a:pt x="19451" y="36789"/>
                </a:lnTo>
                <a:lnTo>
                  <a:pt x="19451" y="36436"/>
                </a:lnTo>
                <a:cubicBezTo>
                  <a:pt x="19354" y="36438"/>
                  <a:pt x="19256" y="36439"/>
                  <a:pt x="19160" y="36439"/>
                </a:cubicBezTo>
                <a:cubicBezTo>
                  <a:pt x="15183" y="36439"/>
                  <a:pt x="12160" y="35184"/>
                  <a:pt x="8763" y="32252"/>
                </a:cubicBezTo>
                <a:cubicBezTo>
                  <a:pt x="4951" y="28959"/>
                  <a:pt x="767" y="22827"/>
                  <a:pt x="602" y="17131"/>
                </a:cubicBezTo>
                <a:cubicBezTo>
                  <a:pt x="353" y="8721"/>
                  <a:pt x="7271" y="3460"/>
                  <a:pt x="13258" y="1471"/>
                </a:cubicBezTo>
                <a:cubicBezTo>
                  <a:pt x="14770" y="974"/>
                  <a:pt x="16986" y="415"/>
                  <a:pt x="19451" y="353"/>
                </a:cubicBezTo>
                <a:lnTo>
                  <a:pt x="19451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5"/>
          <p:cNvSpPr/>
          <p:nvPr/>
        </p:nvSpPr>
        <p:spPr>
          <a:xfrm rot="5400000">
            <a:off x="8820291" y="3372230"/>
            <a:ext cx="250564" cy="201409"/>
          </a:xfrm>
          <a:custGeom>
            <a:avLst/>
            <a:gdLst/>
            <a:ahLst/>
            <a:cxnLst/>
            <a:rect l="l" t="t" r="r" b="b"/>
            <a:pathLst>
              <a:path w="7810" h="6271" extrusionOk="0">
                <a:moveTo>
                  <a:pt x="3540" y="1"/>
                </a:moveTo>
                <a:cubicBezTo>
                  <a:pt x="3370" y="1"/>
                  <a:pt x="3198" y="20"/>
                  <a:pt x="3024" y="61"/>
                </a:cubicBezTo>
                <a:cubicBezTo>
                  <a:pt x="2755" y="123"/>
                  <a:pt x="2465" y="248"/>
                  <a:pt x="2175" y="434"/>
                </a:cubicBezTo>
                <a:cubicBezTo>
                  <a:pt x="725" y="1408"/>
                  <a:pt x="0" y="2961"/>
                  <a:pt x="1119" y="4494"/>
                </a:cubicBezTo>
                <a:cubicBezTo>
                  <a:pt x="1772" y="5436"/>
                  <a:pt x="2568" y="6270"/>
                  <a:pt x="3738" y="6270"/>
                </a:cubicBezTo>
                <a:cubicBezTo>
                  <a:pt x="3829" y="6270"/>
                  <a:pt x="3923" y="6265"/>
                  <a:pt x="4019" y="6255"/>
                </a:cubicBezTo>
                <a:cubicBezTo>
                  <a:pt x="5075" y="6130"/>
                  <a:pt x="6649" y="5136"/>
                  <a:pt x="7229" y="4121"/>
                </a:cubicBezTo>
                <a:cubicBezTo>
                  <a:pt x="7809" y="3065"/>
                  <a:pt x="7229" y="2505"/>
                  <a:pt x="6484" y="1718"/>
                </a:cubicBezTo>
                <a:cubicBezTo>
                  <a:pt x="5658" y="821"/>
                  <a:pt x="4645" y="1"/>
                  <a:pt x="354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5"/>
          <p:cNvSpPr/>
          <p:nvPr/>
        </p:nvSpPr>
        <p:spPr>
          <a:xfrm rot="5400000">
            <a:off x="8589182" y="3641375"/>
            <a:ext cx="177384" cy="164088"/>
          </a:xfrm>
          <a:custGeom>
            <a:avLst/>
            <a:gdLst/>
            <a:ahLst/>
            <a:cxnLst/>
            <a:rect l="l" t="t" r="r" b="b"/>
            <a:pathLst>
              <a:path w="5529" h="5109" extrusionOk="0">
                <a:moveTo>
                  <a:pt x="2709" y="0"/>
                </a:moveTo>
                <a:cubicBezTo>
                  <a:pt x="2647" y="0"/>
                  <a:pt x="2587" y="4"/>
                  <a:pt x="2528" y="11"/>
                </a:cubicBezTo>
                <a:cubicBezTo>
                  <a:pt x="2300" y="52"/>
                  <a:pt x="2093" y="94"/>
                  <a:pt x="1906" y="177"/>
                </a:cubicBezTo>
                <a:cubicBezTo>
                  <a:pt x="374" y="839"/>
                  <a:pt x="1" y="3014"/>
                  <a:pt x="1161" y="4216"/>
                </a:cubicBezTo>
                <a:cubicBezTo>
                  <a:pt x="1709" y="4764"/>
                  <a:pt x="2092" y="5108"/>
                  <a:pt x="2586" y="5108"/>
                </a:cubicBezTo>
                <a:cubicBezTo>
                  <a:pt x="2895" y="5108"/>
                  <a:pt x="3247" y="4974"/>
                  <a:pt x="3708" y="4671"/>
                </a:cubicBezTo>
                <a:cubicBezTo>
                  <a:pt x="4516" y="4133"/>
                  <a:pt x="5407" y="3408"/>
                  <a:pt x="5469" y="2476"/>
                </a:cubicBezTo>
                <a:cubicBezTo>
                  <a:pt x="5528" y="1275"/>
                  <a:pt x="3886" y="0"/>
                  <a:pt x="27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5"/>
          <p:cNvSpPr/>
          <p:nvPr/>
        </p:nvSpPr>
        <p:spPr>
          <a:xfrm rot="5400000">
            <a:off x="8576538" y="3247727"/>
            <a:ext cx="197404" cy="96834"/>
          </a:xfrm>
          <a:custGeom>
            <a:avLst/>
            <a:gdLst/>
            <a:ahLst/>
            <a:cxnLst/>
            <a:rect l="l" t="t" r="r" b="b"/>
            <a:pathLst>
              <a:path w="6153" h="3015" extrusionOk="0">
                <a:moveTo>
                  <a:pt x="1368" y="0"/>
                </a:moveTo>
                <a:cubicBezTo>
                  <a:pt x="1" y="311"/>
                  <a:pt x="788" y="1637"/>
                  <a:pt x="1430" y="2196"/>
                </a:cubicBezTo>
                <a:cubicBezTo>
                  <a:pt x="1956" y="2647"/>
                  <a:pt x="2483" y="3015"/>
                  <a:pt x="3041" y="3015"/>
                </a:cubicBezTo>
                <a:cubicBezTo>
                  <a:pt x="3406" y="3015"/>
                  <a:pt x="3784" y="2858"/>
                  <a:pt x="4185" y="2465"/>
                </a:cubicBezTo>
                <a:cubicBezTo>
                  <a:pt x="6153" y="539"/>
                  <a:pt x="3004" y="145"/>
                  <a:pt x="13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5"/>
          <p:cNvSpPr/>
          <p:nvPr/>
        </p:nvSpPr>
        <p:spPr>
          <a:xfrm rot="5400000">
            <a:off x="8389207" y="3925276"/>
            <a:ext cx="156980" cy="99596"/>
          </a:xfrm>
          <a:custGeom>
            <a:avLst/>
            <a:gdLst/>
            <a:ahLst/>
            <a:cxnLst/>
            <a:rect l="l" t="t" r="r" b="b"/>
            <a:pathLst>
              <a:path w="4893" h="3101" extrusionOk="0">
                <a:moveTo>
                  <a:pt x="1399" y="1"/>
                </a:moveTo>
                <a:cubicBezTo>
                  <a:pt x="1368" y="1"/>
                  <a:pt x="1336" y="1"/>
                  <a:pt x="1305" y="3"/>
                </a:cubicBezTo>
                <a:cubicBezTo>
                  <a:pt x="352" y="790"/>
                  <a:pt x="0" y="1018"/>
                  <a:pt x="476" y="2198"/>
                </a:cubicBezTo>
                <a:cubicBezTo>
                  <a:pt x="753" y="2861"/>
                  <a:pt x="1222" y="3101"/>
                  <a:pt x="1805" y="3101"/>
                </a:cubicBezTo>
                <a:cubicBezTo>
                  <a:pt x="2097" y="3101"/>
                  <a:pt x="2417" y="3041"/>
                  <a:pt x="2755" y="2944"/>
                </a:cubicBezTo>
                <a:cubicBezTo>
                  <a:pt x="4893" y="2313"/>
                  <a:pt x="3208" y="1"/>
                  <a:pt x="139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15"/>
          <p:cNvSpPr/>
          <p:nvPr/>
        </p:nvSpPr>
        <p:spPr>
          <a:xfrm rot="5400000">
            <a:off x="8839509" y="3867999"/>
            <a:ext cx="96376" cy="87071"/>
          </a:xfrm>
          <a:custGeom>
            <a:avLst/>
            <a:gdLst/>
            <a:ahLst/>
            <a:cxnLst/>
            <a:rect l="l" t="t" r="r" b="b"/>
            <a:pathLst>
              <a:path w="3004" h="2711" extrusionOk="0">
                <a:moveTo>
                  <a:pt x="1782" y="1"/>
                </a:moveTo>
                <a:cubicBezTo>
                  <a:pt x="829" y="332"/>
                  <a:pt x="0" y="1057"/>
                  <a:pt x="642" y="1989"/>
                </a:cubicBezTo>
                <a:cubicBezTo>
                  <a:pt x="918" y="2374"/>
                  <a:pt x="1339" y="2711"/>
                  <a:pt x="1835" y="2711"/>
                </a:cubicBezTo>
                <a:cubicBezTo>
                  <a:pt x="1899" y="2711"/>
                  <a:pt x="1964" y="2705"/>
                  <a:pt x="2030" y="2693"/>
                </a:cubicBezTo>
                <a:cubicBezTo>
                  <a:pt x="3004" y="2507"/>
                  <a:pt x="2880" y="249"/>
                  <a:pt x="2051" y="146"/>
                </a:cubicBezTo>
                <a:lnTo>
                  <a:pt x="178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15"/>
          <p:cNvSpPr txBox="1">
            <a:spLocks noGrp="1"/>
          </p:cNvSpPr>
          <p:nvPr>
            <p:ph type="title"/>
          </p:nvPr>
        </p:nvSpPr>
        <p:spPr>
          <a:xfrm>
            <a:off x="1481328" y="301752"/>
            <a:ext cx="6172200" cy="148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41" name="Google Shape;341;p15"/>
          <p:cNvSpPr txBox="1">
            <a:spLocks noGrp="1"/>
          </p:cNvSpPr>
          <p:nvPr>
            <p:ph type="subTitle" idx="1"/>
          </p:nvPr>
        </p:nvSpPr>
        <p:spPr>
          <a:xfrm>
            <a:off x="1097280" y="2578608"/>
            <a:ext cx="18471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2" name="Google Shape;342;p15"/>
          <p:cNvSpPr txBox="1">
            <a:spLocks noGrp="1"/>
          </p:cNvSpPr>
          <p:nvPr>
            <p:ph type="subTitle" idx="2"/>
          </p:nvPr>
        </p:nvSpPr>
        <p:spPr>
          <a:xfrm>
            <a:off x="1097280" y="2953512"/>
            <a:ext cx="18471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3" name="Google Shape;343;p15"/>
          <p:cNvSpPr txBox="1">
            <a:spLocks noGrp="1"/>
          </p:cNvSpPr>
          <p:nvPr>
            <p:ph type="subTitle" idx="3"/>
          </p:nvPr>
        </p:nvSpPr>
        <p:spPr>
          <a:xfrm>
            <a:off x="3685032" y="2578608"/>
            <a:ext cx="1847100" cy="4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4" name="Google Shape;344;p15"/>
          <p:cNvSpPr txBox="1">
            <a:spLocks noGrp="1"/>
          </p:cNvSpPr>
          <p:nvPr>
            <p:ph type="subTitle" idx="4"/>
          </p:nvPr>
        </p:nvSpPr>
        <p:spPr>
          <a:xfrm>
            <a:off x="3685032" y="2953512"/>
            <a:ext cx="18471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5" name="Google Shape;345;p15"/>
          <p:cNvSpPr txBox="1">
            <a:spLocks noGrp="1"/>
          </p:cNvSpPr>
          <p:nvPr>
            <p:ph type="subTitle" idx="5"/>
          </p:nvPr>
        </p:nvSpPr>
        <p:spPr>
          <a:xfrm>
            <a:off x="6190488" y="2578608"/>
            <a:ext cx="18471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3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6" name="Google Shape;346;p15"/>
          <p:cNvSpPr txBox="1">
            <a:spLocks noGrp="1"/>
          </p:cNvSpPr>
          <p:nvPr>
            <p:ph type="subTitle" idx="6"/>
          </p:nvPr>
        </p:nvSpPr>
        <p:spPr>
          <a:xfrm>
            <a:off x="6190488" y="2953512"/>
            <a:ext cx="18471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347" name="Google Shape;347;p15"/>
          <p:cNvSpPr/>
          <p:nvPr/>
        </p:nvSpPr>
        <p:spPr>
          <a:xfrm rot="9900129">
            <a:off x="3362051" y="4682884"/>
            <a:ext cx="250567" cy="201405"/>
          </a:xfrm>
          <a:custGeom>
            <a:avLst/>
            <a:gdLst/>
            <a:ahLst/>
            <a:cxnLst/>
            <a:rect l="l" t="t" r="r" b="b"/>
            <a:pathLst>
              <a:path w="7810" h="6271" extrusionOk="0">
                <a:moveTo>
                  <a:pt x="3540" y="1"/>
                </a:moveTo>
                <a:cubicBezTo>
                  <a:pt x="3370" y="1"/>
                  <a:pt x="3198" y="20"/>
                  <a:pt x="3024" y="61"/>
                </a:cubicBezTo>
                <a:cubicBezTo>
                  <a:pt x="2755" y="123"/>
                  <a:pt x="2465" y="248"/>
                  <a:pt x="2175" y="434"/>
                </a:cubicBezTo>
                <a:cubicBezTo>
                  <a:pt x="725" y="1408"/>
                  <a:pt x="0" y="2961"/>
                  <a:pt x="1119" y="4494"/>
                </a:cubicBezTo>
                <a:cubicBezTo>
                  <a:pt x="1772" y="5436"/>
                  <a:pt x="2568" y="6270"/>
                  <a:pt x="3738" y="6270"/>
                </a:cubicBezTo>
                <a:cubicBezTo>
                  <a:pt x="3829" y="6270"/>
                  <a:pt x="3923" y="6265"/>
                  <a:pt x="4019" y="6255"/>
                </a:cubicBezTo>
                <a:cubicBezTo>
                  <a:pt x="5075" y="6130"/>
                  <a:pt x="6649" y="5136"/>
                  <a:pt x="7229" y="4121"/>
                </a:cubicBezTo>
                <a:cubicBezTo>
                  <a:pt x="7809" y="3065"/>
                  <a:pt x="7229" y="2505"/>
                  <a:pt x="6484" y="1718"/>
                </a:cubicBezTo>
                <a:cubicBezTo>
                  <a:pt x="5658" y="821"/>
                  <a:pt x="4645" y="1"/>
                  <a:pt x="354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15"/>
          <p:cNvSpPr/>
          <p:nvPr/>
        </p:nvSpPr>
        <p:spPr>
          <a:xfrm rot="9900129">
            <a:off x="3087407" y="4507797"/>
            <a:ext cx="177386" cy="164085"/>
          </a:xfrm>
          <a:custGeom>
            <a:avLst/>
            <a:gdLst/>
            <a:ahLst/>
            <a:cxnLst/>
            <a:rect l="l" t="t" r="r" b="b"/>
            <a:pathLst>
              <a:path w="5529" h="5109" extrusionOk="0">
                <a:moveTo>
                  <a:pt x="2709" y="0"/>
                </a:moveTo>
                <a:cubicBezTo>
                  <a:pt x="2647" y="0"/>
                  <a:pt x="2587" y="4"/>
                  <a:pt x="2528" y="11"/>
                </a:cubicBezTo>
                <a:cubicBezTo>
                  <a:pt x="2300" y="52"/>
                  <a:pt x="2093" y="94"/>
                  <a:pt x="1906" y="177"/>
                </a:cubicBezTo>
                <a:cubicBezTo>
                  <a:pt x="374" y="839"/>
                  <a:pt x="1" y="3014"/>
                  <a:pt x="1161" y="4216"/>
                </a:cubicBezTo>
                <a:cubicBezTo>
                  <a:pt x="1709" y="4764"/>
                  <a:pt x="2092" y="5108"/>
                  <a:pt x="2586" y="5108"/>
                </a:cubicBezTo>
                <a:cubicBezTo>
                  <a:pt x="2895" y="5108"/>
                  <a:pt x="3247" y="4974"/>
                  <a:pt x="3708" y="4671"/>
                </a:cubicBezTo>
                <a:cubicBezTo>
                  <a:pt x="4516" y="4133"/>
                  <a:pt x="5407" y="3408"/>
                  <a:pt x="5469" y="2476"/>
                </a:cubicBezTo>
                <a:cubicBezTo>
                  <a:pt x="5528" y="1275"/>
                  <a:pt x="3886" y="0"/>
                  <a:pt x="270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5"/>
          <p:cNvSpPr/>
          <p:nvPr/>
        </p:nvSpPr>
        <p:spPr>
          <a:xfrm rot="9900129">
            <a:off x="3489431" y="4428292"/>
            <a:ext cx="197406" cy="96832"/>
          </a:xfrm>
          <a:custGeom>
            <a:avLst/>
            <a:gdLst/>
            <a:ahLst/>
            <a:cxnLst/>
            <a:rect l="l" t="t" r="r" b="b"/>
            <a:pathLst>
              <a:path w="6153" h="3015" extrusionOk="0">
                <a:moveTo>
                  <a:pt x="1368" y="0"/>
                </a:moveTo>
                <a:cubicBezTo>
                  <a:pt x="1" y="311"/>
                  <a:pt x="788" y="1637"/>
                  <a:pt x="1430" y="2196"/>
                </a:cubicBezTo>
                <a:cubicBezTo>
                  <a:pt x="1956" y="2647"/>
                  <a:pt x="2483" y="3015"/>
                  <a:pt x="3041" y="3015"/>
                </a:cubicBezTo>
                <a:cubicBezTo>
                  <a:pt x="3406" y="3015"/>
                  <a:pt x="3784" y="2858"/>
                  <a:pt x="4185" y="2465"/>
                </a:cubicBezTo>
                <a:cubicBezTo>
                  <a:pt x="6153" y="539"/>
                  <a:pt x="3004" y="145"/>
                  <a:pt x="1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15"/>
          <p:cNvSpPr/>
          <p:nvPr/>
        </p:nvSpPr>
        <p:spPr>
          <a:xfrm rot="9900129">
            <a:off x="2800132" y="4402160"/>
            <a:ext cx="156982" cy="99594"/>
          </a:xfrm>
          <a:custGeom>
            <a:avLst/>
            <a:gdLst/>
            <a:ahLst/>
            <a:cxnLst/>
            <a:rect l="l" t="t" r="r" b="b"/>
            <a:pathLst>
              <a:path w="4893" h="3101" extrusionOk="0">
                <a:moveTo>
                  <a:pt x="1399" y="1"/>
                </a:moveTo>
                <a:cubicBezTo>
                  <a:pt x="1368" y="1"/>
                  <a:pt x="1336" y="1"/>
                  <a:pt x="1305" y="3"/>
                </a:cubicBezTo>
                <a:cubicBezTo>
                  <a:pt x="352" y="790"/>
                  <a:pt x="0" y="1018"/>
                  <a:pt x="476" y="2198"/>
                </a:cubicBezTo>
                <a:cubicBezTo>
                  <a:pt x="753" y="2861"/>
                  <a:pt x="1222" y="3101"/>
                  <a:pt x="1805" y="3101"/>
                </a:cubicBezTo>
                <a:cubicBezTo>
                  <a:pt x="2097" y="3101"/>
                  <a:pt x="2417" y="3041"/>
                  <a:pt x="2755" y="2944"/>
                </a:cubicBezTo>
                <a:cubicBezTo>
                  <a:pt x="4893" y="2313"/>
                  <a:pt x="3208" y="1"/>
                  <a:pt x="139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15"/>
          <p:cNvSpPr/>
          <p:nvPr/>
        </p:nvSpPr>
        <p:spPr>
          <a:xfrm rot="9900129">
            <a:off x="3000513" y="4797668"/>
            <a:ext cx="96377" cy="87069"/>
          </a:xfrm>
          <a:custGeom>
            <a:avLst/>
            <a:gdLst/>
            <a:ahLst/>
            <a:cxnLst/>
            <a:rect l="l" t="t" r="r" b="b"/>
            <a:pathLst>
              <a:path w="3004" h="2711" extrusionOk="0">
                <a:moveTo>
                  <a:pt x="1782" y="1"/>
                </a:moveTo>
                <a:cubicBezTo>
                  <a:pt x="829" y="332"/>
                  <a:pt x="0" y="1057"/>
                  <a:pt x="642" y="1989"/>
                </a:cubicBezTo>
                <a:cubicBezTo>
                  <a:pt x="918" y="2374"/>
                  <a:pt x="1339" y="2711"/>
                  <a:pt x="1835" y="2711"/>
                </a:cubicBezTo>
                <a:cubicBezTo>
                  <a:pt x="1899" y="2711"/>
                  <a:pt x="1964" y="2705"/>
                  <a:pt x="2030" y="2693"/>
                </a:cubicBezTo>
                <a:cubicBezTo>
                  <a:pt x="3004" y="2507"/>
                  <a:pt x="2880" y="249"/>
                  <a:pt x="2051" y="146"/>
                </a:cubicBezTo>
                <a:lnTo>
                  <a:pt x="1782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15"/>
          <p:cNvSpPr/>
          <p:nvPr/>
        </p:nvSpPr>
        <p:spPr>
          <a:xfrm>
            <a:off x="5633505" y="4616876"/>
            <a:ext cx="2316968" cy="528274"/>
          </a:xfrm>
          <a:custGeom>
            <a:avLst/>
            <a:gdLst/>
            <a:ahLst/>
            <a:cxnLst/>
            <a:rect l="l" t="t" r="r" b="b"/>
            <a:pathLst>
              <a:path w="101499" h="23142" extrusionOk="0">
                <a:moveTo>
                  <a:pt x="64724" y="1"/>
                </a:moveTo>
                <a:cubicBezTo>
                  <a:pt x="59208" y="1"/>
                  <a:pt x="54304" y="674"/>
                  <a:pt x="50977" y="1289"/>
                </a:cubicBezTo>
                <a:cubicBezTo>
                  <a:pt x="29642" y="5245"/>
                  <a:pt x="12553" y="12578"/>
                  <a:pt x="0" y="23142"/>
                </a:cubicBezTo>
                <a:lnTo>
                  <a:pt x="2486" y="23142"/>
                </a:lnTo>
                <a:cubicBezTo>
                  <a:pt x="14686" y="13406"/>
                  <a:pt x="31030" y="6612"/>
                  <a:pt x="51267" y="2863"/>
                </a:cubicBezTo>
                <a:cubicBezTo>
                  <a:pt x="54533" y="2254"/>
                  <a:pt x="59360" y="1586"/>
                  <a:pt x="64779" y="1586"/>
                </a:cubicBezTo>
                <a:cubicBezTo>
                  <a:pt x="69500" y="1586"/>
                  <a:pt x="74669" y="2093"/>
                  <a:pt x="79645" y="3588"/>
                </a:cubicBezTo>
                <a:cubicBezTo>
                  <a:pt x="86274" y="5597"/>
                  <a:pt x="92571" y="9346"/>
                  <a:pt x="96983" y="16016"/>
                </a:cubicBezTo>
                <a:cubicBezTo>
                  <a:pt x="98619" y="18502"/>
                  <a:pt x="99593" y="20843"/>
                  <a:pt x="99924" y="23142"/>
                </a:cubicBezTo>
                <a:lnTo>
                  <a:pt x="101499" y="23142"/>
                </a:lnTo>
                <a:cubicBezTo>
                  <a:pt x="101167" y="20532"/>
                  <a:pt x="100090" y="17860"/>
                  <a:pt x="98288" y="15146"/>
                </a:cubicBezTo>
                <a:cubicBezTo>
                  <a:pt x="90174" y="2885"/>
                  <a:pt x="76138" y="1"/>
                  <a:pt x="6472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15"/>
          <p:cNvSpPr/>
          <p:nvPr/>
        </p:nvSpPr>
        <p:spPr>
          <a:xfrm rot="-5400000">
            <a:off x="7729180" y="1170851"/>
            <a:ext cx="2316968" cy="528274"/>
          </a:xfrm>
          <a:custGeom>
            <a:avLst/>
            <a:gdLst/>
            <a:ahLst/>
            <a:cxnLst/>
            <a:rect l="l" t="t" r="r" b="b"/>
            <a:pathLst>
              <a:path w="101499" h="23142" extrusionOk="0">
                <a:moveTo>
                  <a:pt x="64724" y="1"/>
                </a:moveTo>
                <a:cubicBezTo>
                  <a:pt x="59208" y="1"/>
                  <a:pt x="54304" y="674"/>
                  <a:pt x="50977" y="1289"/>
                </a:cubicBezTo>
                <a:cubicBezTo>
                  <a:pt x="29642" y="5245"/>
                  <a:pt x="12553" y="12578"/>
                  <a:pt x="0" y="23142"/>
                </a:cubicBezTo>
                <a:lnTo>
                  <a:pt x="2486" y="23142"/>
                </a:lnTo>
                <a:cubicBezTo>
                  <a:pt x="14686" y="13406"/>
                  <a:pt x="31030" y="6612"/>
                  <a:pt x="51267" y="2863"/>
                </a:cubicBezTo>
                <a:cubicBezTo>
                  <a:pt x="54533" y="2254"/>
                  <a:pt x="59360" y="1586"/>
                  <a:pt x="64779" y="1586"/>
                </a:cubicBezTo>
                <a:cubicBezTo>
                  <a:pt x="69500" y="1586"/>
                  <a:pt x="74669" y="2093"/>
                  <a:pt x="79645" y="3588"/>
                </a:cubicBezTo>
                <a:cubicBezTo>
                  <a:pt x="86274" y="5597"/>
                  <a:pt x="92571" y="9346"/>
                  <a:pt x="96983" y="16016"/>
                </a:cubicBezTo>
                <a:cubicBezTo>
                  <a:pt x="98619" y="18502"/>
                  <a:pt x="99593" y="20843"/>
                  <a:pt x="99924" y="23142"/>
                </a:cubicBezTo>
                <a:lnTo>
                  <a:pt x="101499" y="23142"/>
                </a:lnTo>
                <a:cubicBezTo>
                  <a:pt x="101167" y="20532"/>
                  <a:pt x="100090" y="17860"/>
                  <a:pt x="98288" y="15146"/>
                </a:cubicBezTo>
                <a:cubicBezTo>
                  <a:pt x="90174" y="2885"/>
                  <a:pt x="76138" y="1"/>
                  <a:pt x="6472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999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2">
  <p:cSld name="1_Title and body 2">
    <p:bg>
      <p:bgPr>
        <a:solidFill>
          <a:schemeClr val="accent6"/>
        </a:solidFill>
        <a:effectLst/>
      </p:bgPr>
    </p:bg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20"/>
          <p:cNvSpPr/>
          <p:nvPr/>
        </p:nvSpPr>
        <p:spPr>
          <a:xfrm>
            <a:off x="692715" y="1034242"/>
            <a:ext cx="186752" cy="167685"/>
          </a:xfrm>
          <a:custGeom>
            <a:avLst/>
            <a:gdLst/>
            <a:ahLst/>
            <a:cxnLst/>
            <a:rect l="l" t="t" r="r" b="b"/>
            <a:pathLst>
              <a:path w="5821" h="5221" extrusionOk="0">
                <a:moveTo>
                  <a:pt x="3294" y="0"/>
                </a:moveTo>
                <a:cubicBezTo>
                  <a:pt x="3024" y="0"/>
                  <a:pt x="2734" y="83"/>
                  <a:pt x="2486" y="208"/>
                </a:cubicBezTo>
                <a:cubicBezTo>
                  <a:pt x="1284" y="788"/>
                  <a:pt x="0" y="2362"/>
                  <a:pt x="539" y="3770"/>
                </a:cubicBezTo>
                <a:cubicBezTo>
                  <a:pt x="725" y="4247"/>
                  <a:pt x="1098" y="4620"/>
                  <a:pt x="1533" y="4848"/>
                </a:cubicBezTo>
                <a:cubicBezTo>
                  <a:pt x="1989" y="5096"/>
                  <a:pt x="2548" y="5220"/>
                  <a:pt x="3128" y="5220"/>
                </a:cubicBezTo>
                <a:cubicBezTo>
                  <a:pt x="4143" y="5220"/>
                  <a:pt x="5179" y="4806"/>
                  <a:pt x="5614" y="3853"/>
                </a:cubicBezTo>
                <a:cubicBezTo>
                  <a:pt x="5800" y="3460"/>
                  <a:pt x="5821" y="2983"/>
                  <a:pt x="5717" y="2548"/>
                </a:cubicBezTo>
                <a:cubicBezTo>
                  <a:pt x="5696" y="2445"/>
                  <a:pt x="5676" y="2341"/>
                  <a:pt x="5634" y="2238"/>
                </a:cubicBezTo>
                <a:cubicBezTo>
                  <a:pt x="5448" y="1720"/>
                  <a:pt x="5116" y="1264"/>
                  <a:pt x="4764" y="850"/>
                </a:cubicBezTo>
                <a:cubicBezTo>
                  <a:pt x="4454" y="498"/>
                  <a:pt x="4081" y="125"/>
                  <a:pt x="3604" y="21"/>
                </a:cubicBezTo>
                <a:cubicBezTo>
                  <a:pt x="3501" y="0"/>
                  <a:pt x="3397" y="0"/>
                  <a:pt x="329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20"/>
          <p:cNvSpPr/>
          <p:nvPr/>
        </p:nvSpPr>
        <p:spPr>
          <a:xfrm>
            <a:off x="2560783" y="233392"/>
            <a:ext cx="95702" cy="91695"/>
          </a:xfrm>
          <a:custGeom>
            <a:avLst/>
            <a:gdLst/>
            <a:ahLst/>
            <a:cxnLst/>
            <a:rect l="l" t="t" r="r" b="b"/>
            <a:pathLst>
              <a:path w="2983" h="2855" extrusionOk="0">
                <a:moveTo>
                  <a:pt x="1613" y="1"/>
                </a:moveTo>
                <a:cubicBezTo>
                  <a:pt x="1436" y="1"/>
                  <a:pt x="1267" y="43"/>
                  <a:pt x="1098" y="120"/>
                </a:cubicBezTo>
                <a:cubicBezTo>
                  <a:pt x="1036" y="141"/>
                  <a:pt x="994" y="161"/>
                  <a:pt x="953" y="182"/>
                </a:cubicBezTo>
                <a:cubicBezTo>
                  <a:pt x="684" y="348"/>
                  <a:pt x="497" y="555"/>
                  <a:pt x="311" y="804"/>
                </a:cubicBezTo>
                <a:cubicBezTo>
                  <a:pt x="145" y="1011"/>
                  <a:pt x="0" y="1239"/>
                  <a:pt x="0" y="1508"/>
                </a:cubicBezTo>
                <a:cubicBezTo>
                  <a:pt x="0" y="1715"/>
                  <a:pt x="83" y="1901"/>
                  <a:pt x="228" y="2067"/>
                </a:cubicBezTo>
                <a:cubicBezTo>
                  <a:pt x="547" y="2477"/>
                  <a:pt x="1156" y="2854"/>
                  <a:pt x="1719" y="2854"/>
                </a:cubicBezTo>
                <a:cubicBezTo>
                  <a:pt x="1924" y="2854"/>
                  <a:pt x="2123" y="2804"/>
                  <a:pt x="2299" y="2689"/>
                </a:cubicBezTo>
                <a:cubicBezTo>
                  <a:pt x="2527" y="2544"/>
                  <a:pt x="2693" y="2316"/>
                  <a:pt x="2755" y="2046"/>
                </a:cubicBezTo>
                <a:cubicBezTo>
                  <a:pt x="2983" y="1301"/>
                  <a:pt x="2631" y="224"/>
                  <a:pt x="1802" y="16"/>
                </a:cubicBezTo>
                <a:cubicBezTo>
                  <a:pt x="1738" y="6"/>
                  <a:pt x="1675" y="1"/>
                  <a:pt x="161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" name="Google Shape;459;p20"/>
          <p:cNvSpPr/>
          <p:nvPr/>
        </p:nvSpPr>
        <p:spPr>
          <a:xfrm>
            <a:off x="6362046" y="233231"/>
            <a:ext cx="95060" cy="91856"/>
          </a:xfrm>
          <a:custGeom>
            <a:avLst/>
            <a:gdLst/>
            <a:ahLst/>
            <a:cxnLst/>
            <a:rect l="l" t="t" r="r" b="b"/>
            <a:pathLst>
              <a:path w="2963" h="2860" extrusionOk="0">
                <a:moveTo>
                  <a:pt x="1575" y="1"/>
                </a:moveTo>
                <a:cubicBezTo>
                  <a:pt x="1409" y="1"/>
                  <a:pt x="1243" y="42"/>
                  <a:pt x="1078" y="125"/>
                </a:cubicBezTo>
                <a:cubicBezTo>
                  <a:pt x="1036" y="146"/>
                  <a:pt x="974" y="166"/>
                  <a:pt x="933" y="187"/>
                </a:cubicBezTo>
                <a:cubicBezTo>
                  <a:pt x="684" y="353"/>
                  <a:pt x="477" y="560"/>
                  <a:pt x="290" y="809"/>
                </a:cubicBezTo>
                <a:cubicBezTo>
                  <a:pt x="145" y="1016"/>
                  <a:pt x="0" y="1244"/>
                  <a:pt x="0" y="1513"/>
                </a:cubicBezTo>
                <a:cubicBezTo>
                  <a:pt x="0" y="1720"/>
                  <a:pt x="83" y="1906"/>
                  <a:pt x="208" y="2072"/>
                </a:cubicBezTo>
                <a:cubicBezTo>
                  <a:pt x="539" y="2486"/>
                  <a:pt x="1140" y="2859"/>
                  <a:pt x="1699" y="2859"/>
                </a:cubicBezTo>
                <a:cubicBezTo>
                  <a:pt x="1906" y="2859"/>
                  <a:pt x="2113" y="2818"/>
                  <a:pt x="2300" y="2694"/>
                </a:cubicBezTo>
                <a:cubicBezTo>
                  <a:pt x="2527" y="2549"/>
                  <a:pt x="2672" y="2321"/>
                  <a:pt x="2755" y="2051"/>
                </a:cubicBezTo>
                <a:cubicBezTo>
                  <a:pt x="2962" y="1306"/>
                  <a:pt x="2631" y="229"/>
                  <a:pt x="1782" y="21"/>
                </a:cubicBezTo>
                <a:cubicBezTo>
                  <a:pt x="1720" y="21"/>
                  <a:pt x="1637" y="1"/>
                  <a:pt x="15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0" name="Google Shape;460;p20"/>
          <p:cNvSpPr/>
          <p:nvPr/>
        </p:nvSpPr>
        <p:spPr>
          <a:xfrm>
            <a:off x="8328478" y="4747860"/>
            <a:ext cx="121625" cy="109135"/>
          </a:xfrm>
          <a:custGeom>
            <a:avLst/>
            <a:gdLst/>
            <a:ahLst/>
            <a:cxnLst/>
            <a:rect l="l" t="t" r="r" b="b"/>
            <a:pathLst>
              <a:path w="3791" h="3398" extrusionOk="0">
                <a:moveTo>
                  <a:pt x="1947" y="0"/>
                </a:moveTo>
                <a:cubicBezTo>
                  <a:pt x="1699" y="0"/>
                  <a:pt x="1471" y="104"/>
                  <a:pt x="1284" y="269"/>
                </a:cubicBezTo>
                <a:cubicBezTo>
                  <a:pt x="601" y="787"/>
                  <a:pt x="0" y="1968"/>
                  <a:pt x="518" y="2776"/>
                </a:cubicBezTo>
                <a:cubicBezTo>
                  <a:pt x="684" y="3045"/>
                  <a:pt x="974" y="3231"/>
                  <a:pt x="1284" y="3335"/>
                </a:cubicBezTo>
                <a:cubicBezTo>
                  <a:pt x="1471" y="3376"/>
                  <a:pt x="1657" y="3397"/>
                  <a:pt x="1864" y="3397"/>
                </a:cubicBezTo>
                <a:cubicBezTo>
                  <a:pt x="2672" y="3397"/>
                  <a:pt x="3542" y="2983"/>
                  <a:pt x="3729" y="2154"/>
                </a:cubicBezTo>
                <a:cubicBezTo>
                  <a:pt x="3791" y="1885"/>
                  <a:pt x="3749" y="1595"/>
                  <a:pt x="3625" y="1326"/>
                </a:cubicBezTo>
                <a:cubicBezTo>
                  <a:pt x="3604" y="1264"/>
                  <a:pt x="3563" y="1201"/>
                  <a:pt x="3542" y="1139"/>
                </a:cubicBezTo>
                <a:cubicBezTo>
                  <a:pt x="3356" y="829"/>
                  <a:pt x="3087" y="580"/>
                  <a:pt x="2797" y="373"/>
                </a:cubicBezTo>
                <a:cubicBezTo>
                  <a:pt x="2548" y="186"/>
                  <a:pt x="2279" y="0"/>
                  <a:pt x="19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20"/>
          <p:cNvSpPr/>
          <p:nvPr/>
        </p:nvSpPr>
        <p:spPr>
          <a:xfrm>
            <a:off x="8643464" y="1326960"/>
            <a:ext cx="121657" cy="109135"/>
          </a:xfrm>
          <a:custGeom>
            <a:avLst/>
            <a:gdLst/>
            <a:ahLst/>
            <a:cxnLst/>
            <a:rect l="l" t="t" r="r" b="b"/>
            <a:pathLst>
              <a:path w="3792" h="3398" extrusionOk="0">
                <a:moveTo>
                  <a:pt x="1948" y="1"/>
                </a:moveTo>
                <a:cubicBezTo>
                  <a:pt x="1699" y="1"/>
                  <a:pt x="1471" y="104"/>
                  <a:pt x="1264" y="270"/>
                </a:cubicBezTo>
                <a:cubicBezTo>
                  <a:pt x="601" y="788"/>
                  <a:pt x="1" y="1968"/>
                  <a:pt x="518" y="2776"/>
                </a:cubicBezTo>
                <a:cubicBezTo>
                  <a:pt x="684" y="3046"/>
                  <a:pt x="974" y="3232"/>
                  <a:pt x="1285" y="3336"/>
                </a:cubicBezTo>
                <a:cubicBezTo>
                  <a:pt x="1471" y="3377"/>
                  <a:pt x="1658" y="3398"/>
                  <a:pt x="1865" y="3398"/>
                </a:cubicBezTo>
                <a:cubicBezTo>
                  <a:pt x="2673" y="3398"/>
                  <a:pt x="3543" y="2983"/>
                  <a:pt x="3729" y="2155"/>
                </a:cubicBezTo>
                <a:cubicBezTo>
                  <a:pt x="3791" y="1886"/>
                  <a:pt x="3750" y="1575"/>
                  <a:pt x="3626" y="1326"/>
                </a:cubicBezTo>
                <a:cubicBezTo>
                  <a:pt x="3605" y="1264"/>
                  <a:pt x="3563" y="1202"/>
                  <a:pt x="3543" y="1140"/>
                </a:cubicBezTo>
                <a:cubicBezTo>
                  <a:pt x="3356" y="829"/>
                  <a:pt x="3087" y="581"/>
                  <a:pt x="2797" y="373"/>
                </a:cubicBezTo>
                <a:cubicBezTo>
                  <a:pt x="2548" y="187"/>
                  <a:pt x="2279" y="1"/>
                  <a:pt x="194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20"/>
          <p:cNvSpPr/>
          <p:nvPr/>
        </p:nvSpPr>
        <p:spPr>
          <a:xfrm>
            <a:off x="-10405" y="-6911"/>
            <a:ext cx="1394273" cy="1108375"/>
          </a:xfrm>
          <a:custGeom>
            <a:avLst/>
            <a:gdLst/>
            <a:ahLst/>
            <a:cxnLst/>
            <a:rect l="l" t="t" r="r" b="b"/>
            <a:pathLst>
              <a:path w="43459" h="34510" extrusionOk="0">
                <a:moveTo>
                  <a:pt x="41491" y="0"/>
                </a:moveTo>
                <a:cubicBezTo>
                  <a:pt x="32604" y="12159"/>
                  <a:pt x="19327" y="22827"/>
                  <a:pt x="1803" y="31858"/>
                </a:cubicBezTo>
                <a:cubicBezTo>
                  <a:pt x="1243" y="32127"/>
                  <a:pt x="643" y="32438"/>
                  <a:pt x="1" y="32749"/>
                </a:cubicBezTo>
                <a:lnTo>
                  <a:pt x="1" y="34510"/>
                </a:lnTo>
                <a:cubicBezTo>
                  <a:pt x="912" y="34075"/>
                  <a:pt x="1782" y="33640"/>
                  <a:pt x="2528" y="33246"/>
                </a:cubicBezTo>
                <a:cubicBezTo>
                  <a:pt x="20715" y="23883"/>
                  <a:pt x="34427" y="12739"/>
                  <a:pt x="434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20"/>
          <p:cNvSpPr/>
          <p:nvPr/>
        </p:nvSpPr>
        <p:spPr>
          <a:xfrm>
            <a:off x="7710450" y="530327"/>
            <a:ext cx="1433536" cy="1327661"/>
          </a:xfrm>
          <a:custGeom>
            <a:avLst/>
            <a:gdLst/>
            <a:ahLst/>
            <a:cxnLst/>
            <a:rect l="l" t="t" r="r" b="b"/>
            <a:pathLst>
              <a:path w="66452" h="61480" extrusionOk="0">
                <a:moveTo>
                  <a:pt x="41698" y="1"/>
                </a:moveTo>
                <a:cubicBezTo>
                  <a:pt x="37804" y="1"/>
                  <a:pt x="33806" y="125"/>
                  <a:pt x="29725" y="394"/>
                </a:cubicBezTo>
                <a:lnTo>
                  <a:pt x="29270" y="436"/>
                </a:lnTo>
                <a:cubicBezTo>
                  <a:pt x="20342" y="1016"/>
                  <a:pt x="9198" y="1741"/>
                  <a:pt x="3750" y="8141"/>
                </a:cubicBezTo>
                <a:cubicBezTo>
                  <a:pt x="1099" y="11228"/>
                  <a:pt x="1" y="15412"/>
                  <a:pt x="477" y="20591"/>
                </a:cubicBezTo>
                <a:cubicBezTo>
                  <a:pt x="2486" y="42299"/>
                  <a:pt x="25728" y="52014"/>
                  <a:pt x="35608" y="55183"/>
                </a:cubicBezTo>
                <a:cubicBezTo>
                  <a:pt x="46504" y="58663"/>
                  <a:pt x="56799" y="60755"/>
                  <a:pt x="66451" y="61480"/>
                </a:cubicBezTo>
                <a:lnTo>
                  <a:pt x="66451" y="59885"/>
                </a:lnTo>
                <a:cubicBezTo>
                  <a:pt x="56944" y="59181"/>
                  <a:pt x="46814" y="57109"/>
                  <a:pt x="36105" y="53671"/>
                </a:cubicBezTo>
                <a:cubicBezTo>
                  <a:pt x="30181" y="51786"/>
                  <a:pt x="19348" y="47477"/>
                  <a:pt x="11456" y="39585"/>
                </a:cubicBezTo>
                <a:cubicBezTo>
                  <a:pt x="6546" y="34697"/>
                  <a:pt x="2797" y="28400"/>
                  <a:pt x="2051" y="20446"/>
                </a:cubicBezTo>
                <a:cubicBezTo>
                  <a:pt x="1616" y="15640"/>
                  <a:pt x="2569" y="11953"/>
                  <a:pt x="4951" y="9156"/>
                </a:cubicBezTo>
                <a:cubicBezTo>
                  <a:pt x="9964" y="3274"/>
                  <a:pt x="20735" y="2569"/>
                  <a:pt x="29373" y="2010"/>
                </a:cubicBezTo>
                <a:lnTo>
                  <a:pt x="29829" y="1989"/>
                </a:lnTo>
                <a:cubicBezTo>
                  <a:pt x="33868" y="1720"/>
                  <a:pt x="37845" y="1596"/>
                  <a:pt x="41719" y="1596"/>
                </a:cubicBezTo>
                <a:cubicBezTo>
                  <a:pt x="47705" y="1596"/>
                  <a:pt x="53484" y="1906"/>
                  <a:pt x="58953" y="2528"/>
                </a:cubicBezTo>
                <a:cubicBezTo>
                  <a:pt x="61521" y="2839"/>
                  <a:pt x="64007" y="3191"/>
                  <a:pt x="66451" y="3626"/>
                </a:cubicBezTo>
                <a:lnTo>
                  <a:pt x="66451" y="2031"/>
                </a:lnTo>
                <a:cubicBezTo>
                  <a:pt x="64069" y="1616"/>
                  <a:pt x="61625" y="1244"/>
                  <a:pt x="59139" y="954"/>
                </a:cubicBezTo>
                <a:cubicBezTo>
                  <a:pt x="53588" y="332"/>
                  <a:pt x="47767" y="1"/>
                  <a:pt x="4169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Google Shape;464;p20"/>
          <p:cNvSpPr/>
          <p:nvPr/>
        </p:nvSpPr>
        <p:spPr>
          <a:xfrm>
            <a:off x="3857333" y="-6911"/>
            <a:ext cx="2387772" cy="1042117"/>
          </a:xfrm>
          <a:custGeom>
            <a:avLst/>
            <a:gdLst/>
            <a:ahLst/>
            <a:cxnLst/>
            <a:rect l="l" t="t" r="r" b="b"/>
            <a:pathLst>
              <a:path w="74426" h="32447" extrusionOk="0">
                <a:moveTo>
                  <a:pt x="11455" y="0"/>
                </a:moveTo>
                <a:cubicBezTo>
                  <a:pt x="4764" y="8721"/>
                  <a:pt x="0" y="18353"/>
                  <a:pt x="10689" y="22081"/>
                </a:cubicBezTo>
                <a:cubicBezTo>
                  <a:pt x="17276" y="24360"/>
                  <a:pt x="24712" y="22744"/>
                  <a:pt x="31361" y="25395"/>
                </a:cubicBezTo>
                <a:cubicBezTo>
                  <a:pt x="38368" y="28167"/>
                  <a:pt x="44051" y="32446"/>
                  <a:pt x="51684" y="32446"/>
                </a:cubicBezTo>
                <a:cubicBezTo>
                  <a:pt x="52152" y="32446"/>
                  <a:pt x="52628" y="32430"/>
                  <a:pt x="53111" y="32397"/>
                </a:cubicBezTo>
                <a:cubicBezTo>
                  <a:pt x="60133" y="31920"/>
                  <a:pt x="62722" y="26203"/>
                  <a:pt x="63468" y="19927"/>
                </a:cubicBezTo>
                <a:cubicBezTo>
                  <a:pt x="64255" y="13423"/>
                  <a:pt x="66513" y="11993"/>
                  <a:pt x="70676" y="7229"/>
                </a:cubicBezTo>
                <a:cubicBezTo>
                  <a:pt x="72520" y="5075"/>
                  <a:pt x="74074" y="2548"/>
                  <a:pt x="74426" y="0"/>
                </a:cubicBezTo>
                <a:close/>
              </a:path>
            </a:pathLst>
          </a:custGeom>
          <a:solidFill>
            <a:srgbClr val="FEEB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20"/>
          <p:cNvSpPr/>
          <p:nvPr/>
        </p:nvSpPr>
        <p:spPr>
          <a:xfrm>
            <a:off x="3207626" y="4433150"/>
            <a:ext cx="1547839" cy="711981"/>
          </a:xfrm>
          <a:custGeom>
            <a:avLst/>
            <a:gdLst/>
            <a:ahLst/>
            <a:cxnLst/>
            <a:rect l="l" t="t" r="r" b="b"/>
            <a:pathLst>
              <a:path w="62350" h="28680" extrusionOk="0">
                <a:moveTo>
                  <a:pt x="41636" y="0"/>
                </a:moveTo>
                <a:cubicBezTo>
                  <a:pt x="26782" y="0"/>
                  <a:pt x="9821" y="8724"/>
                  <a:pt x="2175" y="20436"/>
                </a:cubicBezTo>
                <a:cubicBezTo>
                  <a:pt x="1699" y="21181"/>
                  <a:pt x="1285" y="21989"/>
                  <a:pt x="953" y="22839"/>
                </a:cubicBezTo>
                <a:cubicBezTo>
                  <a:pt x="228" y="24724"/>
                  <a:pt x="0" y="26795"/>
                  <a:pt x="518" y="28680"/>
                </a:cubicBezTo>
                <a:lnTo>
                  <a:pt x="53318" y="28680"/>
                </a:lnTo>
                <a:cubicBezTo>
                  <a:pt x="55265" y="27396"/>
                  <a:pt x="57068" y="25925"/>
                  <a:pt x="58559" y="24164"/>
                </a:cubicBezTo>
                <a:cubicBezTo>
                  <a:pt x="60734" y="21616"/>
                  <a:pt x="62225" y="18426"/>
                  <a:pt x="62267" y="15071"/>
                </a:cubicBezTo>
                <a:cubicBezTo>
                  <a:pt x="62350" y="8339"/>
                  <a:pt x="56405" y="2705"/>
                  <a:pt x="49880" y="1006"/>
                </a:cubicBezTo>
                <a:cubicBezTo>
                  <a:pt x="47263" y="322"/>
                  <a:pt x="44488" y="0"/>
                  <a:pt x="41636" y="0"/>
                </a:cubicBezTo>
                <a:close/>
              </a:path>
            </a:pathLst>
          </a:custGeom>
          <a:solidFill>
            <a:srgbClr val="FEEB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p20"/>
          <p:cNvSpPr/>
          <p:nvPr/>
        </p:nvSpPr>
        <p:spPr>
          <a:xfrm>
            <a:off x="1422746" y="4751853"/>
            <a:ext cx="183515" cy="147455"/>
          </a:xfrm>
          <a:custGeom>
            <a:avLst/>
            <a:gdLst/>
            <a:ahLst/>
            <a:cxnLst/>
            <a:rect l="l" t="t" r="r" b="b"/>
            <a:pathLst>
              <a:path w="7810" h="6276" extrusionOk="0">
                <a:moveTo>
                  <a:pt x="4062" y="1"/>
                </a:moveTo>
                <a:cubicBezTo>
                  <a:pt x="3994" y="1"/>
                  <a:pt x="3924" y="3"/>
                  <a:pt x="3854" y="9"/>
                </a:cubicBezTo>
                <a:cubicBezTo>
                  <a:pt x="2797" y="112"/>
                  <a:pt x="1202" y="1086"/>
                  <a:pt x="622" y="2101"/>
                </a:cubicBezTo>
                <a:cubicBezTo>
                  <a:pt x="1" y="3137"/>
                  <a:pt x="581" y="3696"/>
                  <a:pt x="1306" y="4504"/>
                </a:cubicBezTo>
                <a:cubicBezTo>
                  <a:pt x="2123" y="5429"/>
                  <a:pt x="3146" y="6276"/>
                  <a:pt x="4265" y="6276"/>
                </a:cubicBezTo>
                <a:cubicBezTo>
                  <a:pt x="4423" y="6276"/>
                  <a:pt x="4583" y="6259"/>
                  <a:pt x="4744" y="6223"/>
                </a:cubicBezTo>
                <a:cubicBezTo>
                  <a:pt x="5014" y="6161"/>
                  <a:pt x="5304" y="6057"/>
                  <a:pt x="5594" y="5871"/>
                </a:cubicBezTo>
                <a:cubicBezTo>
                  <a:pt x="7064" y="4918"/>
                  <a:pt x="7810" y="3385"/>
                  <a:pt x="6733" y="1811"/>
                </a:cubicBezTo>
                <a:cubicBezTo>
                  <a:pt x="6066" y="850"/>
                  <a:pt x="5269" y="1"/>
                  <a:pt x="406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20"/>
          <p:cNvSpPr/>
          <p:nvPr/>
        </p:nvSpPr>
        <p:spPr>
          <a:xfrm>
            <a:off x="1269054" y="4566503"/>
            <a:ext cx="130858" cy="120059"/>
          </a:xfrm>
          <a:custGeom>
            <a:avLst/>
            <a:gdLst/>
            <a:ahLst/>
            <a:cxnLst/>
            <a:rect l="l" t="t" r="r" b="b"/>
            <a:pathLst>
              <a:path w="5569" h="5110" extrusionOk="0">
                <a:moveTo>
                  <a:pt x="3008" y="0"/>
                </a:moveTo>
                <a:cubicBezTo>
                  <a:pt x="2704" y="0"/>
                  <a:pt x="2356" y="130"/>
                  <a:pt x="1902" y="420"/>
                </a:cubicBezTo>
                <a:cubicBezTo>
                  <a:pt x="1073" y="938"/>
                  <a:pt x="162" y="1642"/>
                  <a:pt x="100" y="2595"/>
                </a:cubicBezTo>
                <a:cubicBezTo>
                  <a:pt x="0" y="3786"/>
                  <a:pt x="1650" y="5109"/>
                  <a:pt x="2827" y="5109"/>
                </a:cubicBezTo>
                <a:cubicBezTo>
                  <a:pt x="2879" y="5109"/>
                  <a:pt x="2929" y="5107"/>
                  <a:pt x="2979" y="5101"/>
                </a:cubicBezTo>
                <a:cubicBezTo>
                  <a:pt x="3207" y="5060"/>
                  <a:pt x="3414" y="5019"/>
                  <a:pt x="3600" y="4936"/>
                </a:cubicBezTo>
                <a:cubicBezTo>
                  <a:pt x="5154" y="4314"/>
                  <a:pt x="5568" y="2119"/>
                  <a:pt x="4429" y="917"/>
                </a:cubicBezTo>
                <a:cubicBezTo>
                  <a:pt x="3888" y="351"/>
                  <a:pt x="3507" y="0"/>
                  <a:pt x="30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20"/>
          <p:cNvSpPr/>
          <p:nvPr/>
        </p:nvSpPr>
        <p:spPr>
          <a:xfrm>
            <a:off x="1575099" y="4594298"/>
            <a:ext cx="144580" cy="72130"/>
          </a:xfrm>
          <a:custGeom>
            <a:avLst/>
            <a:gdLst/>
            <a:ahLst/>
            <a:cxnLst/>
            <a:rect l="l" t="t" r="r" b="b"/>
            <a:pathLst>
              <a:path w="6153" h="3070" extrusionOk="0">
                <a:moveTo>
                  <a:pt x="3130" y="1"/>
                </a:moveTo>
                <a:cubicBezTo>
                  <a:pt x="2769" y="1"/>
                  <a:pt x="2391" y="156"/>
                  <a:pt x="1989" y="542"/>
                </a:cubicBezTo>
                <a:cubicBezTo>
                  <a:pt x="0" y="2448"/>
                  <a:pt x="3149" y="2883"/>
                  <a:pt x="4764" y="3069"/>
                </a:cubicBezTo>
                <a:cubicBezTo>
                  <a:pt x="6152" y="2779"/>
                  <a:pt x="5386" y="1412"/>
                  <a:pt x="4744" y="853"/>
                </a:cubicBezTo>
                <a:cubicBezTo>
                  <a:pt x="4225" y="384"/>
                  <a:pt x="3698" y="1"/>
                  <a:pt x="313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20"/>
          <p:cNvSpPr/>
          <p:nvPr/>
        </p:nvSpPr>
        <p:spPr>
          <a:xfrm>
            <a:off x="1095624" y="4433147"/>
            <a:ext cx="114950" cy="73163"/>
          </a:xfrm>
          <a:custGeom>
            <a:avLst/>
            <a:gdLst/>
            <a:ahLst/>
            <a:cxnLst/>
            <a:rect l="l" t="t" r="r" b="b"/>
            <a:pathLst>
              <a:path w="4892" h="3114" extrusionOk="0">
                <a:moveTo>
                  <a:pt x="3093" y="1"/>
                </a:moveTo>
                <a:cubicBezTo>
                  <a:pt x="2807" y="1"/>
                  <a:pt x="2492" y="57"/>
                  <a:pt x="2157" y="151"/>
                </a:cubicBezTo>
                <a:cubicBezTo>
                  <a:pt x="1" y="747"/>
                  <a:pt x="1693" y="3114"/>
                  <a:pt x="3519" y="3114"/>
                </a:cubicBezTo>
                <a:cubicBezTo>
                  <a:pt x="3534" y="3114"/>
                  <a:pt x="3550" y="3114"/>
                  <a:pt x="3566" y="3113"/>
                </a:cubicBezTo>
                <a:cubicBezTo>
                  <a:pt x="4539" y="2347"/>
                  <a:pt x="4891" y="2119"/>
                  <a:pt x="4436" y="938"/>
                </a:cubicBezTo>
                <a:cubicBezTo>
                  <a:pt x="4169" y="251"/>
                  <a:pt x="3694" y="1"/>
                  <a:pt x="309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20"/>
          <p:cNvSpPr/>
          <p:nvPr/>
        </p:nvSpPr>
        <p:spPr>
          <a:xfrm>
            <a:off x="1159442" y="4745791"/>
            <a:ext cx="70117" cy="63225"/>
          </a:xfrm>
          <a:custGeom>
            <a:avLst/>
            <a:gdLst/>
            <a:ahLst/>
            <a:cxnLst/>
            <a:rect l="l" t="t" r="r" b="b"/>
            <a:pathLst>
              <a:path w="2984" h="2691" extrusionOk="0">
                <a:moveTo>
                  <a:pt x="1169" y="1"/>
                </a:moveTo>
                <a:cubicBezTo>
                  <a:pt x="1105" y="1"/>
                  <a:pt x="1040" y="6"/>
                  <a:pt x="974" y="18"/>
                </a:cubicBezTo>
                <a:cubicBezTo>
                  <a:pt x="0" y="184"/>
                  <a:pt x="83" y="2421"/>
                  <a:pt x="912" y="2545"/>
                </a:cubicBezTo>
                <a:lnTo>
                  <a:pt x="1181" y="2690"/>
                </a:lnTo>
                <a:cubicBezTo>
                  <a:pt x="2155" y="2380"/>
                  <a:pt x="2983" y="1675"/>
                  <a:pt x="2362" y="743"/>
                </a:cubicBezTo>
                <a:cubicBezTo>
                  <a:pt x="2087" y="339"/>
                  <a:pt x="1665" y="1"/>
                  <a:pt x="11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1" name="Google Shape;471;p20"/>
          <p:cNvGrpSpPr/>
          <p:nvPr/>
        </p:nvGrpSpPr>
        <p:grpSpPr>
          <a:xfrm rot="10800000">
            <a:off x="6311381" y="3803824"/>
            <a:ext cx="1931101" cy="1350549"/>
            <a:chOff x="3045330" y="-6829"/>
            <a:chExt cx="2308272" cy="1614331"/>
          </a:xfrm>
        </p:grpSpPr>
        <p:sp>
          <p:nvSpPr>
            <p:cNvPr id="472" name="Google Shape;472;p20"/>
            <p:cNvSpPr/>
            <p:nvPr/>
          </p:nvSpPr>
          <p:spPr>
            <a:xfrm>
              <a:off x="4420183" y="61587"/>
              <a:ext cx="933419" cy="1188837"/>
            </a:xfrm>
            <a:custGeom>
              <a:avLst/>
              <a:gdLst/>
              <a:ahLst/>
              <a:cxnLst/>
              <a:rect l="l" t="t" r="r" b="b"/>
              <a:pathLst>
                <a:path w="29083" h="37099" extrusionOk="0">
                  <a:moveTo>
                    <a:pt x="3464" y="0"/>
                  </a:moveTo>
                  <a:cubicBezTo>
                    <a:pt x="3337" y="0"/>
                    <a:pt x="3263" y="13"/>
                    <a:pt x="3252" y="40"/>
                  </a:cubicBezTo>
                  <a:cubicBezTo>
                    <a:pt x="1699" y="4162"/>
                    <a:pt x="0" y="10086"/>
                    <a:pt x="3024" y="14478"/>
                  </a:cubicBezTo>
                  <a:cubicBezTo>
                    <a:pt x="4164" y="16135"/>
                    <a:pt x="6090" y="16590"/>
                    <a:pt x="7789" y="17440"/>
                  </a:cubicBezTo>
                  <a:cubicBezTo>
                    <a:pt x="9736" y="18413"/>
                    <a:pt x="10502" y="20008"/>
                    <a:pt x="10813" y="22100"/>
                  </a:cubicBezTo>
                  <a:cubicBezTo>
                    <a:pt x="11041" y="23675"/>
                    <a:pt x="11144" y="25373"/>
                    <a:pt x="12139" y="26616"/>
                  </a:cubicBezTo>
                  <a:cubicBezTo>
                    <a:pt x="13485" y="28335"/>
                    <a:pt x="15660" y="28149"/>
                    <a:pt x="17296" y="29309"/>
                  </a:cubicBezTo>
                  <a:cubicBezTo>
                    <a:pt x="18373" y="30055"/>
                    <a:pt x="18912" y="31256"/>
                    <a:pt x="19471" y="32416"/>
                  </a:cubicBezTo>
                  <a:cubicBezTo>
                    <a:pt x="20468" y="34444"/>
                    <a:pt x="22931" y="37099"/>
                    <a:pt x="25536" y="37099"/>
                  </a:cubicBezTo>
                  <a:cubicBezTo>
                    <a:pt x="25963" y="37099"/>
                    <a:pt x="26395" y="37027"/>
                    <a:pt x="26825" y="36869"/>
                  </a:cubicBezTo>
                  <a:cubicBezTo>
                    <a:pt x="27715" y="34757"/>
                    <a:pt x="29083" y="32271"/>
                    <a:pt x="28544" y="29930"/>
                  </a:cubicBezTo>
                  <a:cubicBezTo>
                    <a:pt x="27695" y="26202"/>
                    <a:pt x="24940" y="24379"/>
                    <a:pt x="26659" y="20360"/>
                  </a:cubicBezTo>
                  <a:cubicBezTo>
                    <a:pt x="27860" y="17523"/>
                    <a:pt x="28068" y="14540"/>
                    <a:pt x="24733" y="13069"/>
                  </a:cubicBezTo>
                  <a:cubicBezTo>
                    <a:pt x="23324" y="12448"/>
                    <a:pt x="21294" y="12468"/>
                    <a:pt x="20217" y="11143"/>
                  </a:cubicBezTo>
                  <a:cubicBezTo>
                    <a:pt x="19078" y="9734"/>
                    <a:pt x="19803" y="8450"/>
                    <a:pt x="19658" y="6938"/>
                  </a:cubicBezTo>
                  <a:cubicBezTo>
                    <a:pt x="19326" y="3437"/>
                    <a:pt x="15556" y="2153"/>
                    <a:pt x="12636" y="1511"/>
                  </a:cubicBezTo>
                  <a:cubicBezTo>
                    <a:pt x="11879" y="1359"/>
                    <a:pt x="4791" y="0"/>
                    <a:pt x="34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0"/>
            <p:cNvSpPr/>
            <p:nvPr/>
          </p:nvSpPr>
          <p:spPr>
            <a:xfrm>
              <a:off x="3045330" y="-6829"/>
              <a:ext cx="1311723" cy="291866"/>
            </a:xfrm>
            <a:custGeom>
              <a:avLst/>
              <a:gdLst/>
              <a:ahLst/>
              <a:cxnLst/>
              <a:rect l="l" t="t" r="r" b="b"/>
              <a:pathLst>
                <a:path w="40870" h="9108" extrusionOk="0">
                  <a:moveTo>
                    <a:pt x="0" y="0"/>
                  </a:moveTo>
                  <a:cubicBezTo>
                    <a:pt x="1450" y="870"/>
                    <a:pt x="3232" y="1305"/>
                    <a:pt x="4599" y="1346"/>
                  </a:cubicBezTo>
                  <a:cubicBezTo>
                    <a:pt x="5883" y="1388"/>
                    <a:pt x="7188" y="1388"/>
                    <a:pt x="8348" y="2051"/>
                  </a:cubicBezTo>
                  <a:cubicBezTo>
                    <a:pt x="10047" y="3086"/>
                    <a:pt x="10792" y="5116"/>
                    <a:pt x="12905" y="5655"/>
                  </a:cubicBezTo>
                  <a:cubicBezTo>
                    <a:pt x="13250" y="5739"/>
                    <a:pt x="13599" y="5774"/>
                    <a:pt x="13949" y="5774"/>
                  </a:cubicBezTo>
                  <a:cubicBezTo>
                    <a:pt x="15159" y="5774"/>
                    <a:pt x="16394" y="5350"/>
                    <a:pt x="17566" y="5013"/>
                  </a:cubicBezTo>
                  <a:cubicBezTo>
                    <a:pt x="18352" y="4790"/>
                    <a:pt x="19093" y="4659"/>
                    <a:pt x="19803" y="4659"/>
                  </a:cubicBezTo>
                  <a:cubicBezTo>
                    <a:pt x="20945" y="4659"/>
                    <a:pt x="22008" y="4998"/>
                    <a:pt x="23055" y="5841"/>
                  </a:cubicBezTo>
                  <a:cubicBezTo>
                    <a:pt x="24526" y="7022"/>
                    <a:pt x="25748" y="8617"/>
                    <a:pt x="27716" y="8969"/>
                  </a:cubicBezTo>
                  <a:cubicBezTo>
                    <a:pt x="28249" y="9064"/>
                    <a:pt x="28776" y="9108"/>
                    <a:pt x="29297" y="9108"/>
                  </a:cubicBezTo>
                  <a:cubicBezTo>
                    <a:pt x="33910" y="9108"/>
                    <a:pt x="37976" y="5628"/>
                    <a:pt x="40786" y="2817"/>
                  </a:cubicBezTo>
                  <a:cubicBezTo>
                    <a:pt x="40869" y="2714"/>
                    <a:pt x="40103" y="1471"/>
                    <a:pt x="39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0"/>
            <p:cNvSpPr/>
            <p:nvPr/>
          </p:nvSpPr>
          <p:spPr>
            <a:xfrm>
              <a:off x="3623040" y="328330"/>
              <a:ext cx="848367" cy="1279172"/>
            </a:xfrm>
            <a:custGeom>
              <a:avLst/>
              <a:gdLst/>
              <a:ahLst/>
              <a:cxnLst/>
              <a:rect l="l" t="t" r="r" b="b"/>
              <a:pathLst>
                <a:path w="26433" h="39918" extrusionOk="0">
                  <a:moveTo>
                    <a:pt x="20451" y="1"/>
                  </a:moveTo>
                  <a:cubicBezTo>
                    <a:pt x="20449" y="1"/>
                    <a:pt x="20447" y="1"/>
                    <a:pt x="20446" y="2"/>
                  </a:cubicBezTo>
                  <a:cubicBezTo>
                    <a:pt x="16158" y="954"/>
                    <a:pt x="10275" y="2798"/>
                    <a:pt x="8266" y="7728"/>
                  </a:cubicBezTo>
                  <a:cubicBezTo>
                    <a:pt x="7499" y="9592"/>
                    <a:pt x="8183" y="11456"/>
                    <a:pt x="8411" y="13341"/>
                  </a:cubicBezTo>
                  <a:cubicBezTo>
                    <a:pt x="8659" y="15496"/>
                    <a:pt x="7748" y="17008"/>
                    <a:pt x="6174" y="18416"/>
                  </a:cubicBezTo>
                  <a:cubicBezTo>
                    <a:pt x="4972" y="19473"/>
                    <a:pt x="3626" y="20488"/>
                    <a:pt x="3108" y="22000"/>
                  </a:cubicBezTo>
                  <a:cubicBezTo>
                    <a:pt x="2425" y="24071"/>
                    <a:pt x="3750" y="25791"/>
                    <a:pt x="3709" y="27779"/>
                  </a:cubicBezTo>
                  <a:cubicBezTo>
                    <a:pt x="3667" y="29105"/>
                    <a:pt x="2942" y="30203"/>
                    <a:pt x="2300" y="31321"/>
                  </a:cubicBezTo>
                  <a:cubicBezTo>
                    <a:pt x="954" y="33579"/>
                    <a:pt x="1" y="37991"/>
                    <a:pt x="2611" y="39917"/>
                  </a:cubicBezTo>
                  <a:cubicBezTo>
                    <a:pt x="4869" y="39503"/>
                    <a:pt x="7686" y="39275"/>
                    <a:pt x="9364" y="37535"/>
                  </a:cubicBezTo>
                  <a:cubicBezTo>
                    <a:pt x="11994" y="34780"/>
                    <a:pt x="12015" y="31466"/>
                    <a:pt x="16324" y="30700"/>
                  </a:cubicBezTo>
                  <a:cubicBezTo>
                    <a:pt x="19327" y="30161"/>
                    <a:pt x="21958" y="28690"/>
                    <a:pt x="21357" y="25107"/>
                  </a:cubicBezTo>
                  <a:cubicBezTo>
                    <a:pt x="21088" y="23574"/>
                    <a:pt x="19969" y="21896"/>
                    <a:pt x="20487" y="20281"/>
                  </a:cubicBezTo>
                  <a:cubicBezTo>
                    <a:pt x="21026" y="18541"/>
                    <a:pt x="22517" y="18437"/>
                    <a:pt x="23698" y="17484"/>
                  </a:cubicBezTo>
                  <a:cubicBezTo>
                    <a:pt x="26432" y="15309"/>
                    <a:pt x="25438" y="11436"/>
                    <a:pt x="24381" y="8660"/>
                  </a:cubicBezTo>
                  <a:cubicBezTo>
                    <a:pt x="24072" y="7856"/>
                    <a:pt x="20811" y="1"/>
                    <a:pt x="204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5" name="Google Shape;475;p20"/>
          <p:cNvSpPr txBox="1">
            <a:spLocks noGrp="1"/>
          </p:cNvSpPr>
          <p:nvPr>
            <p:ph type="title"/>
          </p:nvPr>
        </p:nvSpPr>
        <p:spPr>
          <a:xfrm>
            <a:off x="4169664" y="1225332"/>
            <a:ext cx="3264300" cy="74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76" name="Google Shape;476;p20"/>
          <p:cNvSpPr txBox="1">
            <a:spLocks noGrp="1"/>
          </p:cNvSpPr>
          <p:nvPr>
            <p:ph type="subTitle" idx="1"/>
          </p:nvPr>
        </p:nvSpPr>
        <p:spPr>
          <a:xfrm>
            <a:off x="4187952" y="2139696"/>
            <a:ext cx="3264300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477" name="Google Shape;477;p20"/>
          <p:cNvSpPr/>
          <p:nvPr/>
        </p:nvSpPr>
        <p:spPr>
          <a:xfrm rot="-5400000">
            <a:off x="-597935" y="2503512"/>
            <a:ext cx="2085044" cy="909976"/>
          </a:xfrm>
          <a:custGeom>
            <a:avLst/>
            <a:gdLst/>
            <a:ahLst/>
            <a:cxnLst/>
            <a:rect l="l" t="t" r="r" b="b"/>
            <a:pathLst>
              <a:path w="74426" h="32447" extrusionOk="0">
                <a:moveTo>
                  <a:pt x="11455" y="0"/>
                </a:moveTo>
                <a:cubicBezTo>
                  <a:pt x="4764" y="8721"/>
                  <a:pt x="0" y="18353"/>
                  <a:pt x="10689" y="22081"/>
                </a:cubicBezTo>
                <a:cubicBezTo>
                  <a:pt x="17276" y="24360"/>
                  <a:pt x="24712" y="22744"/>
                  <a:pt x="31361" y="25395"/>
                </a:cubicBezTo>
                <a:cubicBezTo>
                  <a:pt x="38368" y="28167"/>
                  <a:pt x="44051" y="32446"/>
                  <a:pt x="51684" y="32446"/>
                </a:cubicBezTo>
                <a:cubicBezTo>
                  <a:pt x="52152" y="32446"/>
                  <a:pt x="52628" y="32430"/>
                  <a:pt x="53111" y="32397"/>
                </a:cubicBezTo>
                <a:cubicBezTo>
                  <a:pt x="60133" y="31920"/>
                  <a:pt x="62722" y="26203"/>
                  <a:pt x="63468" y="19927"/>
                </a:cubicBezTo>
                <a:cubicBezTo>
                  <a:pt x="64255" y="13423"/>
                  <a:pt x="66513" y="11993"/>
                  <a:pt x="70676" y="7229"/>
                </a:cubicBezTo>
                <a:cubicBezTo>
                  <a:pt x="72520" y="5075"/>
                  <a:pt x="74074" y="2548"/>
                  <a:pt x="7442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493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4">
  <p:cSld name="CUSTOM_11">
    <p:bg>
      <p:bgPr>
        <a:solidFill>
          <a:schemeClr val="accent4"/>
        </a:solidFill>
        <a:effectLst/>
      </p:bgPr>
    </p:bg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24"/>
          <p:cNvSpPr txBox="1">
            <a:spLocks noGrp="1"/>
          </p:cNvSpPr>
          <p:nvPr>
            <p:ph type="title"/>
          </p:nvPr>
        </p:nvSpPr>
        <p:spPr>
          <a:xfrm>
            <a:off x="1433550" y="418374"/>
            <a:ext cx="62769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50" name="Google Shape;550;p24"/>
          <p:cNvSpPr txBox="1">
            <a:spLocks noGrp="1"/>
          </p:cNvSpPr>
          <p:nvPr>
            <p:ph type="subTitle" idx="1"/>
          </p:nvPr>
        </p:nvSpPr>
        <p:spPr>
          <a:xfrm>
            <a:off x="4202625" y="1822748"/>
            <a:ext cx="4181400" cy="20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551" name="Google Shape;551;p24"/>
          <p:cNvSpPr/>
          <p:nvPr/>
        </p:nvSpPr>
        <p:spPr>
          <a:xfrm>
            <a:off x="0" y="185401"/>
            <a:ext cx="838394" cy="1317905"/>
          </a:xfrm>
          <a:custGeom>
            <a:avLst/>
            <a:gdLst/>
            <a:ahLst/>
            <a:cxnLst/>
            <a:rect l="l" t="t" r="r" b="b"/>
            <a:pathLst>
              <a:path w="36126" h="56794" extrusionOk="0">
                <a:moveTo>
                  <a:pt x="1" y="0"/>
                </a:moveTo>
                <a:lnTo>
                  <a:pt x="1" y="45778"/>
                </a:lnTo>
                <a:cubicBezTo>
                  <a:pt x="498" y="46006"/>
                  <a:pt x="995" y="46255"/>
                  <a:pt x="1513" y="46503"/>
                </a:cubicBezTo>
                <a:cubicBezTo>
                  <a:pt x="7830" y="49548"/>
                  <a:pt x="14293" y="52283"/>
                  <a:pt x="20880" y="54748"/>
                </a:cubicBezTo>
                <a:cubicBezTo>
                  <a:pt x="23490" y="55721"/>
                  <a:pt x="26199" y="56793"/>
                  <a:pt x="28635" y="56793"/>
                </a:cubicBezTo>
                <a:cubicBezTo>
                  <a:pt x="31072" y="56793"/>
                  <a:pt x="33236" y="55721"/>
                  <a:pt x="34759" y="52407"/>
                </a:cubicBezTo>
                <a:cubicBezTo>
                  <a:pt x="35836" y="50066"/>
                  <a:pt x="35939" y="47415"/>
                  <a:pt x="35981" y="44846"/>
                </a:cubicBezTo>
                <a:cubicBezTo>
                  <a:pt x="36126" y="37990"/>
                  <a:pt x="36043" y="30864"/>
                  <a:pt x="33184" y="24629"/>
                </a:cubicBezTo>
                <a:cubicBezTo>
                  <a:pt x="28607" y="14604"/>
                  <a:pt x="18042" y="8990"/>
                  <a:pt x="8183" y="4081"/>
                </a:cubicBezTo>
                <a:cubicBezTo>
                  <a:pt x="5448" y="2714"/>
                  <a:pt x="2714" y="1368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24"/>
          <p:cNvSpPr/>
          <p:nvPr/>
        </p:nvSpPr>
        <p:spPr>
          <a:xfrm>
            <a:off x="488628" y="185407"/>
            <a:ext cx="163346" cy="146382"/>
          </a:xfrm>
          <a:custGeom>
            <a:avLst/>
            <a:gdLst/>
            <a:ahLst/>
            <a:cxnLst/>
            <a:rect l="l" t="t" r="r" b="b"/>
            <a:pathLst>
              <a:path w="5097" h="4568" extrusionOk="0">
                <a:moveTo>
                  <a:pt x="2355" y="0"/>
                </a:moveTo>
                <a:cubicBezTo>
                  <a:pt x="1461" y="0"/>
                  <a:pt x="560" y="368"/>
                  <a:pt x="187" y="1179"/>
                </a:cubicBezTo>
                <a:cubicBezTo>
                  <a:pt x="22" y="1552"/>
                  <a:pt x="1" y="1945"/>
                  <a:pt x="84" y="2339"/>
                </a:cubicBezTo>
                <a:cubicBezTo>
                  <a:pt x="105" y="2422"/>
                  <a:pt x="146" y="2505"/>
                  <a:pt x="167" y="2608"/>
                </a:cubicBezTo>
                <a:cubicBezTo>
                  <a:pt x="332" y="3043"/>
                  <a:pt x="602" y="3457"/>
                  <a:pt x="933" y="3810"/>
                </a:cubicBezTo>
                <a:cubicBezTo>
                  <a:pt x="1202" y="4141"/>
                  <a:pt x="1534" y="4452"/>
                  <a:pt x="1948" y="4535"/>
                </a:cubicBezTo>
                <a:cubicBezTo>
                  <a:pt x="2039" y="4557"/>
                  <a:pt x="2129" y="4567"/>
                  <a:pt x="2219" y="4567"/>
                </a:cubicBezTo>
                <a:cubicBezTo>
                  <a:pt x="2459" y="4567"/>
                  <a:pt x="2696" y="4495"/>
                  <a:pt x="2922" y="4390"/>
                </a:cubicBezTo>
                <a:cubicBezTo>
                  <a:pt x="3957" y="3872"/>
                  <a:pt x="5097" y="2484"/>
                  <a:pt x="4620" y="1262"/>
                </a:cubicBezTo>
                <a:cubicBezTo>
                  <a:pt x="4454" y="847"/>
                  <a:pt x="4123" y="537"/>
                  <a:pt x="3750" y="330"/>
                </a:cubicBezTo>
                <a:cubicBezTo>
                  <a:pt x="3350" y="115"/>
                  <a:pt x="2854" y="0"/>
                  <a:pt x="23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24"/>
          <p:cNvSpPr/>
          <p:nvPr/>
        </p:nvSpPr>
        <p:spPr>
          <a:xfrm>
            <a:off x="315366" y="3659090"/>
            <a:ext cx="161359" cy="144715"/>
          </a:xfrm>
          <a:custGeom>
            <a:avLst/>
            <a:gdLst/>
            <a:ahLst/>
            <a:cxnLst/>
            <a:rect l="l" t="t" r="r" b="b"/>
            <a:pathLst>
              <a:path w="5035" h="4516" extrusionOk="0">
                <a:moveTo>
                  <a:pt x="2572" y="0"/>
                </a:moveTo>
                <a:cubicBezTo>
                  <a:pt x="1508" y="0"/>
                  <a:pt x="334" y="574"/>
                  <a:pt x="84" y="1657"/>
                </a:cubicBezTo>
                <a:cubicBezTo>
                  <a:pt x="1" y="2029"/>
                  <a:pt x="63" y="2423"/>
                  <a:pt x="229" y="2754"/>
                </a:cubicBezTo>
                <a:cubicBezTo>
                  <a:pt x="249" y="2837"/>
                  <a:pt x="291" y="2920"/>
                  <a:pt x="353" y="3003"/>
                </a:cubicBezTo>
                <a:cubicBezTo>
                  <a:pt x="581" y="3417"/>
                  <a:pt x="933" y="3728"/>
                  <a:pt x="1327" y="4018"/>
                </a:cubicBezTo>
                <a:cubicBezTo>
                  <a:pt x="1637" y="4267"/>
                  <a:pt x="2031" y="4494"/>
                  <a:pt x="2445" y="4515"/>
                </a:cubicBezTo>
                <a:cubicBezTo>
                  <a:pt x="2756" y="4515"/>
                  <a:pt x="3087" y="4370"/>
                  <a:pt x="3336" y="4163"/>
                </a:cubicBezTo>
                <a:cubicBezTo>
                  <a:pt x="4247" y="3459"/>
                  <a:pt x="5034" y="1926"/>
                  <a:pt x="4330" y="828"/>
                </a:cubicBezTo>
                <a:cubicBezTo>
                  <a:pt x="4102" y="476"/>
                  <a:pt x="3729" y="227"/>
                  <a:pt x="3315" y="103"/>
                </a:cubicBezTo>
                <a:cubicBezTo>
                  <a:pt x="3084" y="34"/>
                  <a:pt x="2831" y="0"/>
                  <a:pt x="257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4" name="Google Shape;554;p24"/>
          <p:cNvSpPr/>
          <p:nvPr/>
        </p:nvSpPr>
        <p:spPr>
          <a:xfrm>
            <a:off x="8762524" y="959049"/>
            <a:ext cx="161340" cy="144715"/>
          </a:xfrm>
          <a:custGeom>
            <a:avLst/>
            <a:gdLst/>
            <a:ahLst/>
            <a:cxnLst/>
            <a:rect l="l" t="t" r="r" b="b"/>
            <a:pathLst>
              <a:path w="5034" h="4516" extrusionOk="0">
                <a:moveTo>
                  <a:pt x="2572" y="1"/>
                </a:moveTo>
                <a:cubicBezTo>
                  <a:pt x="1507" y="1"/>
                  <a:pt x="333" y="574"/>
                  <a:pt x="83" y="1657"/>
                </a:cubicBezTo>
                <a:cubicBezTo>
                  <a:pt x="0" y="2030"/>
                  <a:pt x="63" y="2424"/>
                  <a:pt x="228" y="2755"/>
                </a:cubicBezTo>
                <a:cubicBezTo>
                  <a:pt x="249" y="2838"/>
                  <a:pt x="290" y="2921"/>
                  <a:pt x="353" y="3004"/>
                </a:cubicBezTo>
                <a:cubicBezTo>
                  <a:pt x="580" y="3418"/>
                  <a:pt x="933" y="3729"/>
                  <a:pt x="1326" y="4019"/>
                </a:cubicBezTo>
                <a:cubicBezTo>
                  <a:pt x="1637" y="4267"/>
                  <a:pt x="2030" y="4495"/>
                  <a:pt x="2445" y="4516"/>
                </a:cubicBezTo>
                <a:cubicBezTo>
                  <a:pt x="2755" y="4516"/>
                  <a:pt x="3087" y="4371"/>
                  <a:pt x="3335" y="4164"/>
                </a:cubicBezTo>
                <a:cubicBezTo>
                  <a:pt x="4247" y="3459"/>
                  <a:pt x="5034" y="1927"/>
                  <a:pt x="4330" y="829"/>
                </a:cubicBezTo>
                <a:cubicBezTo>
                  <a:pt x="4102" y="477"/>
                  <a:pt x="3729" y="228"/>
                  <a:pt x="3315" y="104"/>
                </a:cubicBezTo>
                <a:cubicBezTo>
                  <a:pt x="3084" y="35"/>
                  <a:pt x="2831" y="1"/>
                  <a:pt x="257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24"/>
          <p:cNvSpPr/>
          <p:nvPr/>
        </p:nvSpPr>
        <p:spPr>
          <a:xfrm>
            <a:off x="5633501" y="4678850"/>
            <a:ext cx="2045205" cy="466311"/>
          </a:xfrm>
          <a:custGeom>
            <a:avLst/>
            <a:gdLst/>
            <a:ahLst/>
            <a:cxnLst/>
            <a:rect l="l" t="t" r="r" b="b"/>
            <a:pathLst>
              <a:path w="101499" h="23142" extrusionOk="0">
                <a:moveTo>
                  <a:pt x="64724" y="1"/>
                </a:moveTo>
                <a:cubicBezTo>
                  <a:pt x="59208" y="1"/>
                  <a:pt x="54304" y="674"/>
                  <a:pt x="50977" y="1289"/>
                </a:cubicBezTo>
                <a:cubicBezTo>
                  <a:pt x="29642" y="5245"/>
                  <a:pt x="12553" y="12578"/>
                  <a:pt x="0" y="23142"/>
                </a:cubicBezTo>
                <a:lnTo>
                  <a:pt x="2486" y="23142"/>
                </a:lnTo>
                <a:cubicBezTo>
                  <a:pt x="14686" y="13406"/>
                  <a:pt x="31030" y="6612"/>
                  <a:pt x="51267" y="2863"/>
                </a:cubicBezTo>
                <a:cubicBezTo>
                  <a:pt x="54533" y="2254"/>
                  <a:pt x="59360" y="1586"/>
                  <a:pt x="64779" y="1586"/>
                </a:cubicBezTo>
                <a:cubicBezTo>
                  <a:pt x="69500" y="1586"/>
                  <a:pt x="74669" y="2093"/>
                  <a:pt x="79645" y="3588"/>
                </a:cubicBezTo>
                <a:cubicBezTo>
                  <a:pt x="86274" y="5597"/>
                  <a:pt x="92571" y="9346"/>
                  <a:pt x="96983" y="16016"/>
                </a:cubicBezTo>
                <a:cubicBezTo>
                  <a:pt x="98619" y="18502"/>
                  <a:pt x="99593" y="20843"/>
                  <a:pt x="99924" y="23142"/>
                </a:cubicBezTo>
                <a:lnTo>
                  <a:pt x="101499" y="23142"/>
                </a:lnTo>
                <a:cubicBezTo>
                  <a:pt x="101167" y="20532"/>
                  <a:pt x="100090" y="17860"/>
                  <a:pt x="98288" y="15146"/>
                </a:cubicBezTo>
                <a:cubicBezTo>
                  <a:pt x="90174" y="2885"/>
                  <a:pt x="76138" y="1"/>
                  <a:pt x="6472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24"/>
          <p:cNvSpPr/>
          <p:nvPr/>
        </p:nvSpPr>
        <p:spPr>
          <a:xfrm>
            <a:off x="8294848" y="1"/>
            <a:ext cx="838358" cy="920204"/>
          </a:xfrm>
          <a:custGeom>
            <a:avLst/>
            <a:gdLst/>
            <a:ahLst/>
            <a:cxnLst/>
            <a:rect l="l" t="t" r="r" b="b"/>
            <a:pathLst>
              <a:path w="41202" h="45230" extrusionOk="0">
                <a:moveTo>
                  <a:pt x="13796" y="0"/>
                </a:moveTo>
                <a:cubicBezTo>
                  <a:pt x="12926" y="1015"/>
                  <a:pt x="12222" y="1968"/>
                  <a:pt x="11684" y="2734"/>
                </a:cubicBezTo>
                <a:cubicBezTo>
                  <a:pt x="3771" y="13899"/>
                  <a:pt x="1" y="24670"/>
                  <a:pt x="457" y="34696"/>
                </a:cubicBezTo>
                <a:cubicBezTo>
                  <a:pt x="539" y="36519"/>
                  <a:pt x="767" y="38859"/>
                  <a:pt x="1907" y="40889"/>
                </a:cubicBezTo>
                <a:cubicBezTo>
                  <a:pt x="3294" y="43396"/>
                  <a:pt x="5428" y="44825"/>
                  <a:pt x="8224" y="45157"/>
                </a:cubicBezTo>
                <a:cubicBezTo>
                  <a:pt x="8648" y="45206"/>
                  <a:pt x="9074" y="45230"/>
                  <a:pt x="9501" y="45230"/>
                </a:cubicBezTo>
                <a:cubicBezTo>
                  <a:pt x="12625" y="45230"/>
                  <a:pt x="15778" y="43990"/>
                  <a:pt x="18001" y="42878"/>
                </a:cubicBezTo>
                <a:cubicBezTo>
                  <a:pt x="18105" y="42816"/>
                  <a:pt x="18209" y="42754"/>
                  <a:pt x="18312" y="42712"/>
                </a:cubicBezTo>
                <a:cubicBezTo>
                  <a:pt x="21150" y="41221"/>
                  <a:pt x="23863" y="39232"/>
                  <a:pt x="25624" y="37306"/>
                </a:cubicBezTo>
                <a:cubicBezTo>
                  <a:pt x="29208" y="33432"/>
                  <a:pt x="32294" y="28565"/>
                  <a:pt x="34842" y="22868"/>
                </a:cubicBezTo>
                <a:cubicBezTo>
                  <a:pt x="36789" y="18518"/>
                  <a:pt x="38446" y="13651"/>
                  <a:pt x="39730" y="8389"/>
                </a:cubicBezTo>
                <a:lnTo>
                  <a:pt x="39793" y="8161"/>
                </a:lnTo>
                <a:cubicBezTo>
                  <a:pt x="40414" y="5613"/>
                  <a:pt x="41118" y="2714"/>
                  <a:pt x="41201" y="0"/>
                </a:cubicBezTo>
                <a:lnTo>
                  <a:pt x="40393" y="0"/>
                </a:lnTo>
                <a:cubicBezTo>
                  <a:pt x="40290" y="2610"/>
                  <a:pt x="39606" y="5469"/>
                  <a:pt x="38985" y="7975"/>
                </a:cubicBezTo>
                <a:lnTo>
                  <a:pt x="38923" y="8203"/>
                </a:lnTo>
                <a:cubicBezTo>
                  <a:pt x="37659" y="13402"/>
                  <a:pt x="36023" y="18228"/>
                  <a:pt x="34096" y="22537"/>
                </a:cubicBezTo>
                <a:cubicBezTo>
                  <a:pt x="31590" y="28150"/>
                  <a:pt x="28524" y="32935"/>
                  <a:pt x="25023" y="36747"/>
                </a:cubicBezTo>
                <a:cubicBezTo>
                  <a:pt x="21931" y="40129"/>
                  <a:pt x="15069" y="44396"/>
                  <a:pt x="9503" y="44396"/>
                </a:cubicBezTo>
                <a:cubicBezTo>
                  <a:pt x="9104" y="44396"/>
                  <a:pt x="8712" y="44374"/>
                  <a:pt x="8328" y="44328"/>
                </a:cubicBezTo>
                <a:cubicBezTo>
                  <a:pt x="5801" y="44038"/>
                  <a:pt x="3874" y="42754"/>
                  <a:pt x="2632" y="40496"/>
                </a:cubicBezTo>
                <a:cubicBezTo>
                  <a:pt x="1575" y="38611"/>
                  <a:pt x="1347" y="36395"/>
                  <a:pt x="1285" y="34675"/>
                </a:cubicBezTo>
                <a:cubicBezTo>
                  <a:pt x="829" y="24815"/>
                  <a:pt x="4558" y="14231"/>
                  <a:pt x="12346" y="3211"/>
                </a:cubicBezTo>
                <a:cubicBezTo>
                  <a:pt x="12968" y="2320"/>
                  <a:pt x="13838" y="1201"/>
                  <a:pt x="1487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7" name="Google Shape;557;p24"/>
          <p:cNvGrpSpPr/>
          <p:nvPr/>
        </p:nvGrpSpPr>
        <p:grpSpPr>
          <a:xfrm>
            <a:off x="8459112" y="3192811"/>
            <a:ext cx="509835" cy="466288"/>
            <a:chOff x="5177300" y="2314950"/>
            <a:chExt cx="341575" cy="312400"/>
          </a:xfrm>
        </p:grpSpPr>
        <p:sp>
          <p:nvSpPr>
            <p:cNvPr id="558" name="Google Shape;558;p24"/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4"/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4"/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4"/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4"/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3" name="Google Shape;563;p24"/>
          <p:cNvSpPr/>
          <p:nvPr/>
        </p:nvSpPr>
        <p:spPr>
          <a:xfrm rot="10800000">
            <a:off x="5414562" y="6"/>
            <a:ext cx="1536187" cy="350196"/>
          </a:xfrm>
          <a:custGeom>
            <a:avLst/>
            <a:gdLst/>
            <a:ahLst/>
            <a:cxnLst/>
            <a:rect l="l" t="t" r="r" b="b"/>
            <a:pathLst>
              <a:path w="101499" h="23142" extrusionOk="0">
                <a:moveTo>
                  <a:pt x="64724" y="1"/>
                </a:moveTo>
                <a:cubicBezTo>
                  <a:pt x="59208" y="1"/>
                  <a:pt x="54304" y="674"/>
                  <a:pt x="50977" y="1289"/>
                </a:cubicBezTo>
                <a:cubicBezTo>
                  <a:pt x="29642" y="5245"/>
                  <a:pt x="12553" y="12578"/>
                  <a:pt x="0" y="23142"/>
                </a:cubicBezTo>
                <a:lnTo>
                  <a:pt x="2486" y="23142"/>
                </a:lnTo>
                <a:cubicBezTo>
                  <a:pt x="14686" y="13406"/>
                  <a:pt x="31030" y="6612"/>
                  <a:pt x="51267" y="2863"/>
                </a:cubicBezTo>
                <a:cubicBezTo>
                  <a:pt x="54533" y="2254"/>
                  <a:pt x="59360" y="1586"/>
                  <a:pt x="64779" y="1586"/>
                </a:cubicBezTo>
                <a:cubicBezTo>
                  <a:pt x="69500" y="1586"/>
                  <a:pt x="74669" y="2093"/>
                  <a:pt x="79645" y="3588"/>
                </a:cubicBezTo>
                <a:cubicBezTo>
                  <a:pt x="86274" y="5597"/>
                  <a:pt x="92571" y="9346"/>
                  <a:pt x="96983" y="16016"/>
                </a:cubicBezTo>
                <a:cubicBezTo>
                  <a:pt x="98619" y="18502"/>
                  <a:pt x="99593" y="20843"/>
                  <a:pt x="99924" y="23142"/>
                </a:cubicBezTo>
                <a:lnTo>
                  <a:pt x="101499" y="23142"/>
                </a:lnTo>
                <a:cubicBezTo>
                  <a:pt x="101167" y="20532"/>
                  <a:pt x="100090" y="17860"/>
                  <a:pt x="98288" y="15146"/>
                </a:cubicBezTo>
                <a:cubicBezTo>
                  <a:pt x="90174" y="2885"/>
                  <a:pt x="76138" y="1"/>
                  <a:pt x="6472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2">
    <p:bg>
      <p:bgPr>
        <a:solidFill>
          <a:schemeClr val="accent4"/>
        </a:solidFill>
        <a:effectLst/>
      </p:bgPr>
    </p:bg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25"/>
          <p:cNvSpPr/>
          <p:nvPr/>
        </p:nvSpPr>
        <p:spPr>
          <a:xfrm>
            <a:off x="692715" y="1034242"/>
            <a:ext cx="186752" cy="167685"/>
          </a:xfrm>
          <a:custGeom>
            <a:avLst/>
            <a:gdLst/>
            <a:ahLst/>
            <a:cxnLst/>
            <a:rect l="l" t="t" r="r" b="b"/>
            <a:pathLst>
              <a:path w="5821" h="5221" extrusionOk="0">
                <a:moveTo>
                  <a:pt x="3294" y="0"/>
                </a:moveTo>
                <a:cubicBezTo>
                  <a:pt x="3024" y="0"/>
                  <a:pt x="2734" y="83"/>
                  <a:pt x="2486" y="208"/>
                </a:cubicBezTo>
                <a:cubicBezTo>
                  <a:pt x="1284" y="788"/>
                  <a:pt x="0" y="2362"/>
                  <a:pt x="539" y="3770"/>
                </a:cubicBezTo>
                <a:cubicBezTo>
                  <a:pt x="725" y="4247"/>
                  <a:pt x="1098" y="4620"/>
                  <a:pt x="1533" y="4848"/>
                </a:cubicBezTo>
                <a:cubicBezTo>
                  <a:pt x="1989" y="5096"/>
                  <a:pt x="2548" y="5220"/>
                  <a:pt x="3128" y="5220"/>
                </a:cubicBezTo>
                <a:cubicBezTo>
                  <a:pt x="4143" y="5220"/>
                  <a:pt x="5179" y="4806"/>
                  <a:pt x="5614" y="3853"/>
                </a:cubicBezTo>
                <a:cubicBezTo>
                  <a:pt x="5800" y="3460"/>
                  <a:pt x="5821" y="2983"/>
                  <a:pt x="5717" y="2548"/>
                </a:cubicBezTo>
                <a:cubicBezTo>
                  <a:pt x="5696" y="2445"/>
                  <a:pt x="5676" y="2341"/>
                  <a:pt x="5634" y="2238"/>
                </a:cubicBezTo>
                <a:cubicBezTo>
                  <a:pt x="5448" y="1720"/>
                  <a:pt x="5116" y="1264"/>
                  <a:pt x="4764" y="850"/>
                </a:cubicBezTo>
                <a:cubicBezTo>
                  <a:pt x="4454" y="498"/>
                  <a:pt x="4081" y="125"/>
                  <a:pt x="3604" y="21"/>
                </a:cubicBezTo>
                <a:cubicBezTo>
                  <a:pt x="3501" y="0"/>
                  <a:pt x="3397" y="0"/>
                  <a:pt x="329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6" name="Google Shape;566;p25"/>
          <p:cNvSpPr/>
          <p:nvPr/>
        </p:nvSpPr>
        <p:spPr>
          <a:xfrm>
            <a:off x="2560783" y="233392"/>
            <a:ext cx="95702" cy="91695"/>
          </a:xfrm>
          <a:custGeom>
            <a:avLst/>
            <a:gdLst/>
            <a:ahLst/>
            <a:cxnLst/>
            <a:rect l="l" t="t" r="r" b="b"/>
            <a:pathLst>
              <a:path w="2983" h="2855" extrusionOk="0">
                <a:moveTo>
                  <a:pt x="1613" y="1"/>
                </a:moveTo>
                <a:cubicBezTo>
                  <a:pt x="1436" y="1"/>
                  <a:pt x="1267" y="43"/>
                  <a:pt x="1098" y="120"/>
                </a:cubicBezTo>
                <a:cubicBezTo>
                  <a:pt x="1036" y="141"/>
                  <a:pt x="994" y="161"/>
                  <a:pt x="953" y="182"/>
                </a:cubicBezTo>
                <a:cubicBezTo>
                  <a:pt x="684" y="348"/>
                  <a:pt x="497" y="555"/>
                  <a:pt x="311" y="804"/>
                </a:cubicBezTo>
                <a:cubicBezTo>
                  <a:pt x="145" y="1011"/>
                  <a:pt x="0" y="1239"/>
                  <a:pt x="0" y="1508"/>
                </a:cubicBezTo>
                <a:cubicBezTo>
                  <a:pt x="0" y="1715"/>
                  <a:pt x="83" y="1901"/>
                  <a:pt x="228" y="2067"/>
                </a:cubicBezTo>
                <a:cubicBezTo>
                  <a:pt x="547" y="2477"/>
                  <a:pt x="1156" y="2854"/>
                  <a:pt x="1719" y="2854"/>
                </a:cubicBezTo>
                <a:cubicBezTo>
                  <a:pt x="1924" y="2854"/>
                  <a:pt x="2123" y="2804"/>
                  <a:pt x="2299" y="2689"/>
                </a:cubicBezTo>
                <a:cubicBezTo>
                  <a:pt x="2527" y="2544"/>
                  <a:pt x="2693" y="2316"/>
                  <a:pt x="2755" y="2046"/>
                </a:cubicBezTo>
                <a:cubicBezTo>
                  <a:pt x="2983" y="1301"/>
                  <a:pt x="2631" y="224"/>
                  <a:pt x="1802" y="16"/>
                </a:cubicBezTo>
                <a:cubicBezTo>
                  <a:pt x="1738" y="6"/>
                  <a:pt x="1675" y="1"/>
                  <a:pt x="161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25"/>
          <p:cNvSpPr/>
          <p:nvPr/>
        </p:nvSpPr>
        <p:spPr>
          <a:xfrm>
            <a:off x="6362046" y="233231"/>
            <a:ext cx="95060" cy="91856"/>
          </a:xfrm>
          <a:custGeom>
            <a:avLst/>
            <a:gdLst/>
            <a:ahLst/>
            <a:cxnLst/>
            <a:rect l="l" t="t" r="r" b="b"/>
            <a:pathLst>
              <a:path w="2963" h="2860" extrusionOk="0">
                <a:moveTo>
                  <a:pt x="1575" y="1"/>
                </a:moveTo>
                <a:cubicBezTo>
                  <a:pt x="1409" y="1"/>
                  <a:pt x="1243" y="42"/>
                  <a:pt x="1078" y="125"/>
                </a:cubicBezTo>
                <a:cubicBezTo>
                  <a:pt x="1036" y="146"/>
                  <a:pt x="974" y="166"/>
                  <a:pt x="933" y="187"/>
                </a:cubicBezTo>
                <a:cubicBezTo>
                  <a:pt x="684" y="353"/>
                  <a:pt x="477" y="560"/>
                  <a:pt x="290" y="809"/>
                </a:cubicBezTo>
                <a:cubicBezTo>
                  <a:pt x="145" y="1016"/>
                  <a:pt x="0" y="1244"/>
                  <a:pt x="0" y="1513"/>
                </a:cubicBezTo>
                <a:cubicBezTo>
                  <a:pt x="0" y="1720"/>
                  <a:pt x="83" y="1906"/>
                  <a:pt x="208" y="2072"/>
                </a:cubicBezTo>
                <a:cubicBezTo>
                  <a:pt x="539" y="2486"/>
                  <a:pt x="1140" y="2859"/>
                  <a:pt x="1699" y="2859"/>
                </a:cubicBezTo>
                <a:cubicBezTo>
                  <a:pt x="1906" y="2859"/>
                  <a:pt x="2113" y="2818"/>
                  <a:pt x="2300" y="2694"/>
                </a:cubicBezTo>
                <a:cubicBezTo>
                  <a:pt x="2527" y="2549"/>
                  <a:pt x="2672" y="2321"/>
                  <a:pt x="2755" y="2051"/>
                </a:cubicBezTo>
                <a:cubicBezTo>
                  <a:pt x="2962" y="1306"/>
                  <a:pt x="2631" y="229"/>
                  <a:pt x="1782" y="21"/>
                </a:cubicBezTo>
                <a:cubicBezTo>
                  <a:pt x="1720" y="21"/>
                  <a:pt x="1637" y="1"/>
                  <a:pt x="15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25"/>
          <p:cNvSpPr/>
          <p:nvPr/>
        </p:nvSpPr>
        <p:spPr>
          <a:xfrm>
            <a:off x="8328478" y="4747860"/>
            <a:ext cx="121625" cy="109135"/>
          </a:xfrm>
          <a:custGeom>
            <a:avLst/>
            <a:gdLst/>
            <a:ahLst/>
            <a:cxnLst/>
            <a:rect l="l" t="t" r="r" b="b"/>
            <a:pathLst>
              <a:path w="3791" h="3398" extrusionOk="0">
                <a:moveTo>
                  <a:pt x="1947" y="0"/>
                </a:moveTo>
                <a:cubicBezTo>
                  <a:pt x="1699" y="0"/>
                  <a:pt x="1471" y="104"/>
                  <a:pt x="1284" y="269"/>
                </a:cubicBezTo>
                <a:cubicBezTo>
                  <a:pt x="601" y="787"/>
                  <a:pt x="0" y="1968"/>
                  <a:pt x="518" y="2776"/>
                </a:cubicBezTo>
                <a:cubicBezTo>
                  <a:pt x="684" y="3045"/>
                  <a:pt x="974" y="3231"/>
                  <a:pt x="1284" y="3335"/>
                </a:cubicBezTo>
                <a:cubicBezTo>
                  <a:pt x="1471" y="3376"/>
                  <a:pt x="1657" y="3397"/>
                  <a:pt x="1864" y="3397"/>
                </a:cubicBezTo>
                <a:cubicBezTo>
                  <a:pt x="2672" y="3397"/>
                  <a:pt x="3542" y="2983"/>
                  <a:pt x="3729" y="2154"/>
                </a:cubicBezTo>
                <a:cubicBezTo>
                  <a:pt x="3791" y="1885"/>
                  <a:pt x="3749" y="1595"/>
                  <a:pt x="3625" y="1326"/>
                </a:cubicBezTo>
                <a:cubicBezTo>
                  <a:pt x="3604" y="1264"/>
                  <a:pt x="3563" y="1201"/>
                  <a:pt x="3542" y="1139"/>
                </a:cubicBezTo>
                <a:cubicBezTo>
                  <a:pt x="3356" y="829"/>
                  <a:pt x="3087" y="580"/>
                  <a:pt x="2797" y="373"/>
                </a:cubicBezTo>
                <a:cubicBezTo>
                  <a:pt x="2548" y="186"/>
                  <a:pt x="2279" y="0"/>
                  <a:pt x="19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25"/>
          <p:cNvSpPr/>
          <p:nvPr/>
        </p:nvSpPr>
        <p:spPr>
          <a:xfrm>
            <a:off x="8643464" y="1326960"/>
            <a:ext cx="121657" cy="109135"/>
          </a:xfrm>
          <a:custGeom>
            <a:avLst/>
            <a:gdLst/>
            <a:ahLst/>
            <a:cxnLst/>
            <a:rect l="l" t="t" r="r" b="b"/>
            <a:pathLst>
              <a:path w="3792" h="3398" extrusionOk="0">
                <a:moveTo>
                  <a:pt x="1948" y="1"/>
                </a:moveTo>
                <a:cubicBezTo>
                  <a:pt x="1699" y="1"/>
                  <a:pt x="1471" y="104"/>
                  <a:pt x="1264" y="270"/>
                </a:cubicBezTo>
                <a:cubicBezTo>
                  <a:pt x="601" y="788"/>
                  <a:pt x="1" y="1968"/>
                  <a:pt x="518" y="2776"/>
                </a:cubicBezTo>
                <a:cubicBezTo>
                  <a:pt x="684" y="3046"/>
                  <a:pt x="974" y="3232"/>
                  <a:pt x="1285" y="3336"/>
                </a:cubicBezTo>
                <a:cubicBezTo>
                  <a:pt x="1471" y="3377"/>
                  <a:pt x="1658" y="3398"/>
                  <a:pt x="1865" y="3398"/>
                </a:cubicBezTo>
                <a:cubicBezTo>
                  <a:pt x="2673" y="3398"/>
                  <a:pt x="3543" y="2983"/>
                  <a:pt x="3729" y="2155"/>
                </a:cubicBezTo>
                <a:cubicBezTo>
                  <a:pt x="3791" y="1886"/>
                  <a:pt x="3750" y="1575"/>
                  <a:pt x="3626" y="1326"/>
                </a:cubicBezTo>
                <a:cubicBezTo>
                  <a:pt x="3605" y="1264"/>
                  <a:pt x="3563" y="1202"/>
                  <a:pt x="3543" y="1140"/>
                </a:cubicBezTo>
                <a:cubicBezTo>
                  <a:pt x="3356" y="829"/>
                  <a:pt x="3087" y="581"/>
                  <a:pt x="2797" y="373"/>
                </a:cubicBezTo>
                <a:cubicBezTo>
                  <a:pt x="2548" y="187"/>
                  <a:pt x="2279" y="1"/>
                  <a:pt x="194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p25"/>
          <p:cNvSpPr/>
          <p:nvPr/>
        </p:nvSpPr>
        <p:spPr>
          <a:xfrm>
            <a:off x="-10405" y="-6911"/>
            <a:ext cx="1394273" cy="1108375"/>
          </a:xfrm>
          <a:custGeom>
            <a:avLst/>
            <a:gdLst/>
            <a:ahLst/>
            <a:cxnLst/>
            <a:rect l="l" t="t" r="r" b="b"/>
            <a:pathLst>
              <a:path w="43459" h="34510" extrusionOk="0">
                <a:moveTo>
                  <a:pt x="41491" y="0"/>
                </a:moveTo>
                <a:cubicBezTo>
                  <a:pt x="32604" y="12159"/>
                  <a:pt x="19327" y="22827"/>
                  <a:pt x="1803" y="31858"/>
                </a:cubicBezTo>
                <a:cubicBezTo>
                  <a:pt x="1243" y="32127"/>
                  <a:pt x="643" y="32438"/>
                  <a:pt x="1" y="32749"/>
                </a:cubicBezTo>
                <a:lnTo>
                  <a:pt x="1" y="34510"/>
                </a:lnTo>
                <a:cubicBezTo>
                  <a:pt x="912" y="34075"/>
                  <a:pt x="1782" y="33640"/>
                  <a:pt x="2528" y="33246"/>
                </a:cubicBezTo>
                <a:cubicBezTo>
                  <a:pt x="20715" y="23883"/>
                  <a:pt x="34427" y="12739"/>
                  <a:pt x="434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25"/>
          <p:cNvSpPr/>
          <p:nvPr/>
        </p:nvSpPr>
        <p:spPr>
          <a:xfrm>
            <a:off x="7710450" y="530327"/>
            <a:ext cx="1433536" cy="1327661"/>
          </a:xfrm>
          <a:custGeom>
            <a:avLst/>
            <a:gdLst/>
            <a:ahLst/>
            <a:cxnLst/>
            <a:rect l="l" t="t" r="r" b="b"/>
            <a:pathLst>
              <a:path w="66452" h="61480" extrusionOk="0">
                <a:moveTo>
                  <a:pt x="41698" y="1"/>
                </a:moveTo>
                <a:cubicBezTo>
                  <a:pt x="37804" y="1"/>
                  <a:pt x="33806" y="125"/>
                  <a:pt x="29725" y="394"/>
                </a:cubicBezTo>
                <a:lnTo>
                  <a:pt x="29270" y="436"/>
                </a:lnTo>
                <a:cubicBezTo>
                  <a:pt x="20342" y="1016"/>
                  <a:pt x="9198" y="1741"/>
                  <a:pt x="3750" y="8141"/>
                </a:cubicBezTo>
                <a:cubicBezTo>
                  <a:pt x="1099" y="11228"/>
                  <a:pt x="1" y="15412"/>
                  <a:pt x="477" y="20591"/>
                </a:cubicBezTo>
                <a:cubicBezTo>
                  <a:pt x="2486" y="42299"/>
                  <a:pt x="25728" y="52014"/>
                  <a:pt x="35608" y="55183"/>
                </a:cubicBezTo>
                <a:cubicBezTo>
                  <a:pt x="46504" y="58663"/>
                  <a:pt x="56799" y="60755"/>
                  <a:pt x="66451" y="61480"/>
                </a:cubicBezTo>
                <a:lnTo>
                  <a:pt x="66451" y="59885"/>
                </a:lnTo>
                <a:cubicBezTo>
                  <a:pt x="56944" y="59181"/>
                  <a:pt x="46814" y="57109"/>
                  <a:pt x="36105" y="53671"/>
                </a:cubicBezTo>
                <a:cubicBezTo>
                  <a:pt x="30181" y="51786"/>
                  <a:pt x="19348" y="47477"/>
                  <a:pt x="11456" y="39585"/>
                </a:cubicBezTo>
                <a:cubicBezTo>
                  <a:pt x="6546" y="34697"/>
                  <a:pt x="2797" y="28400"/>
                  <a:pt x="2051" y="20446"/>
                </a:cubicBezTo>
                <a:cubicBezTo>
                  <a:pt x="1616" y="15640"/>
                  <a:pt x="2569" y="11953"/>
                  <a:pt x="4951" y="9156"/>
                </a:cubicBezTo>
                <a:cubicBezTo>
                  <a:pt x="9964" y="3274"/>
                  <a:pt x="20735" y="2569"/>
                  <a:pt x="29373" y="2010"/>
                </a:cubicBezTo>
                <a:lnTo>
                  <a:pt x="29829" y="1989"/>
                </a:lnTo>
                <a:cubicBezTo>
                  <a:pt x="33868" y="1720"/>
                  <a:pt x="37845" y="1596"/>
                  <a:pt x="41719" y="1596"/>
                </a:cubicBezTo>
                <a:cubicBezTo>
                  <a:pt x="47705" y="1596"/>
                  <a:pt x="53484" y="1906"/>
                  <a:pt x="58953" y="2528"/>
                </a:cubicBezTo>
                <a:cubicBezTo>
                  <a:pt x="61521" y="2839"/>
                  <a:pt x="64007" y="3191"/>
                  <a:pt x="66451" y="3626"/>
                </a:cubicBezTo>
                <a:lnTo>
                  <a:pt x="66451" y="2031"/>
                </a:lnTo>
                <a:cubicBezTo>
                  <a:pt x="64069" y="1616"/>
                  <a:pt x="61625" y="1244"/>
                  <a:pt x="59139" y="954"/>
                </a:cubicBezTo>
                <a:cubicBezTo>
                  <a:pt x="53588" y="332"/>
                  <a:pt x="47767" y="1"/>
                  <a:pt x="4169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25"/>
          <p:cNvSpPr/>
          <p:nvPr/>
        </p:nvSpPr>
        <p:spPr>
          <a:xfrm>
            <a:off x="3857333" y="-6911"/>
            <a:ext cx="2387772" cy="1042117"/>
          </a:xfrm>
          <a:custGeom>
            <a:avLst/>
            <a:gdLst/>
            <a:ahLst/>
            <a:cxnLst/>
            <a:rect l="l" t="t" r="r" b="b"/>
            <a:pathLst>
              <a:path w="74426" h="32447" extrusionOk="0">
                <a:moveTo>
                  <a:pt x="11455" y="0"/>
                </a:moveTo>
                <a:cubicBezTo>
                  <a:pt x="4764" y="8721"/>
                  <a:pt x="0" y="18353"/>
                  <a:pt x="10689" y="22081"/>
                </a:cubicBezTo>
                <a:cubicBezTo>
                  <a:pt x="17276" y="24360"/>
                  <a:pt x="24712" y="22744"/>
                  <a:pt x="31361" y="25395"/>
                </a:cubicBezTo>
                <a:cubicBezTo>
                  <a:pt x="38368" y="28167"/>
                  <a:pt x="44051" y="32446"/>
                  <a:pt x="51684" y="32446"/>
                </a:cubicBezTo>
                <a:cubicBezTo>
                  <a:pt x="52152" y="32446"/>
                  <a:pt x="52628" y="32430"/>
                  <a:pt x="53111" y="32397"/>
                </a:cubicBezTo>
                <a:cubicBezTo>
                  <a:pt x="60133" y="31920"/>
                  <a:pt x="62722" y="26203"/>
                  <a:pt x="63468" y="19927"/>
                </a:cubicBezTo>
                <a:cubicBezTo>
                  <a:pt x="64255" y="13423"/>
                  <a:pt x="66513" y="11993"/>
                  <a:pt x="70676" y="7229"/>
                </a:cubicBezTo>
                <a:cubicBezTo>
                  <a:pt x="72520" y="5075"/>
                  <a:pt x="74074" y="2548"/>
                  <a:pt x="74426" y="0"/>
                </a:cubicBezTo>
                <a:close/>
              </a:path>
            </a:pathLst>
          </a:custGeom>
          <a:solidFill>
            <a:srgbClr val="FEEB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25"/>
          <p:cNvSpPr/>
          <p:nvPr/>
        </p:nvSpPr>
        <p:spPr>
          <a:xfrm>
            <a:off x="3207626" y="4433150"/>
            <a:ext cx="1547839" cy="711981"/>
          </a:xfrm>
          <a:custGeom>
            <a:avLst/>
            <a:gdLst/>
            <a:ahLst/>
            <a:cxnLst/>
            <a:rect l="l" t="t" r="r" b="b"/>
            <a:pathLst>
              <a:path w="62350" h="28680" extrusionOk="0">
                <a:moveTo>
                  <a:pt x="41636" y="0"/>
                </a:moveTo>
                <a:cubicBezTo>
                  <a:pt x="26782" y="0"/>
                  <a:pt x="9821" y="8724"/>
                  <a:pt x="2175" y="20436"/>
                </a:cubicBezTo>
                <a:cubicBezTo>
                  <a:pt x="1699" y="21181"/>
                  <a:pt x="1285" y="21989"/>
                  <a:pt x="953" y="22839"/>
                </a:cubicBezTo>
                <a:cubicBezTo>
                  <a:pt x="228" y="24724"/>
                  <a:pt x="0" y="26795"/>
                  <a:pt x="518" y="28680"/>
                </a:cubicBezTo>
                <a:lnTo>
                  <a:pt x="53318" y="28680"/>
                </a:lnTo>
                <a:cubicBezTo>
                  <a:pt x="55265" y="27396"/>
                  <a:pt x="57068" y="25925"/>
                  <a:pt x="58559" y="24164"/>
                </a:cubicBezTo>
                <a:cubicBezTo>
                  <a:pt x="60734" y="21616"/>
                  <a:pt x="62225" y="18426"/>
                  <a:pt x="62267" y="15071"/>
                </a:cubicBezTo>
                <a:cubicBezTo>
                  <a:pt x="62350" y="8339"/>
                  <a:pt x="56405" y="2705"/>
                  <a:pt x="49880" y="1006"/>
                </a:cubicBezTo>
                <a:cubicBezTo>
                  <a:pt x="47263" y="322"/>
                  <a:pt x="44488" y="0"/>
                  <a:pt x="41636" y="0"/>
                </a:cubicBezTo>
                <a:close/>
              </a:path>
            </a:pathLst>
          </a:custGeom>
          <a:solidFill>
            <a:srgbClr val="FEEB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25"/>
          <p:cNvSpPr/>
          <p:nvPr/>
        </p:nvSpPr>
        <p:spPr>
          <a:xfrm>
            <a:off x="1422746" y="4751853"/>
            <a:ext cx="183515" cy="147455"/>
          </a:xfrm>
          <a:custGeom>
            <a:avLst/>
            <a:gdLst/>
            <a:ahLst/>
            <a:cxnLst/>
            <a:rect l="l" t="t" r="r" b="b"/>
            <a:pathLst>
              <a:path w="7810" h="6276" extrusionOk="0">
                <a:moveTo>
                  <a:pt x="4062" y="1"/>
                </a:moveTo>
                <a:cubicBezTo>
                  <a:pt x="3994" y="1"/>
                  <a:pt x="3924" y="3"/>
                  <a:pt x="3854" y="9"/>
                </a:cubicBezTo>
                <a:cubicBezTo>
                  <a:pt x="2797" y="112"/>
                  <a:pt x="1202" y="1086"/>
                  <a:pt x="622" y="2101"/>
                </a:cubicBezTo>
                <a:cubicBezTo>
                  <a:pt x="1" y="3137"/>
                  <a:pt x="581" y="3696"/>
                  <a:pt x="1306" y="4504"/>
                </a:cubicBezTo>
                <a:cubicBezTo>
                  <a:pt x="2123" y="5429"/>
                  <a:pt x="3146" y="6276"/>
                  <a:pt x="4265" y="6276"/>
                </a:cubicBezTo>
                <a:cubicBezTo>
                  <a:pt x="4423" y="6276"/>
                  <a:pt x="4583" y="6259"/>
                  <a:pt x="4744" y="6223"/>
                </a:cubicBezTo>
                <a:cubicBezTo>
                  <a:pt x="5014" y="6161"/>
                  <a:pt x="5304" y="6057"/>
                  <a:pt x="5594" y="5871"/>
                </a:cubicBezTo>
                <a:cubicBezTo>
                  <a:pt x="7064" y="4918"/>
                  <a:pt x="7810" y="3385"/>
                  <a:pt x="6733" y="1811"/>
                </a:cubicBezTo>
                <a:cubicBezTo>
                  <a:pt x="6066" y="850"/>
                  <a:pt x="5269" y="1"/>
                  <a:pt x="406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p25"/>
          <p:cNvSpPr/>
          <p:nvPr/>
        </p:nvSpPr>
        <p:spPr>
          <a:xfrm>
            <a:off x="1269054" y="4566503"/>
            <a:ext cx="130858" cy="120059"/>
          </a:xfrm>
          <a:custGeom>
            <a:avLst/>
            <a:gdLst/>
            <a:ahLst/>
            <a:cxnLst/>
            <a:rect l="l" t="t" r="r" b="b"/>
            <a:pathLst>
              <a:path w="5569" h="5110" extrusionOk="0">
                <a:moveTo>
                  <a:pt x="3008" y="0"/>
                </a:moveTo>
                <a:cubicBezTo>
                  <a:pt x="2704" y="0"/>
                  <a:pt x="2356" y="130"/>
                  <a:pt x="1902" y="420"/>
                </a:cubicBezTo>
                <a:cubicBezTo>
                  <a:pt x="1073" y="938"/>
                  <a:pt x="162" y="1642"/>
                  <a:pt x="100" y="2595"/>
                </a:cubicBezTo>
                <a:cubicBezTo>
                  <a:pt x="0" y="3786"/>
                  <a:pt x="1650" y="5109"/>
                  <a:pt x="2827" y="5109"/>
                </a:cubicBezTo>
                <a:cubicBezTo>
                  <a:pt x="2879" y="5109"/>
                  <a:pt x="2929" y="5107"/>
                  <a:pt x="2979" y="5101"/>
                </a:cubicBezTo>
                <a:cubicBezTo>
                  <a:pt x="3207" y="5060"/>
                  <a:pt x="3414" y="5019"/>
                  <a:pt x="3600" y="4936"/>
                </a:cubicBezTo>
                <a:cubicBezTo>
                  <a:pt x="5154" y="4314"/>
                  <a:pt x="5568" y="2119"/>
                  <a:pt x="4429" y="917"/>
                </a:cubicBezTo>
                <a:cubicBezTo>
                  <a:pt x="3888" y="351"/>
                  <a:pt x="3507" y="0"/>
                  <a:pt x="30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25"/>
          <p:cNvSpPr/>
          <p:nvPr/>
        </p:nvSpPr>
        <p:spPr>
          <a:xfrm>
            <a:off x="1575099" y="4594298"/>
            <a:ext cx="144580" cy="72130"/>
          </a:xfrm>
          <a:custGeom>
            <a:avLst/>
            <a:gdLst/>
            <a:ahLst/>
            <a:cxnLst/>
            <a:rect l="l" t="t" r="r" b="b"/>
            <a:pathLst>
              <a:path w="6153" h="3070" extrusionOk="0">
                <a:moveTo>
                  <a:pt x="3130" y="1"/>
                </a:moveTo>
                <a:cubicBezTo>
                  <a:pt x="2769" y="1"/>
                  <a:pt x="2391" y="156"/>
                  <a:pt x="1989" y="542"/>
                </a:cubicBezTo>
                <a:cubicBezTo>
                  <a:pt x="0" y="2448"/>
                  <a:pt x="3149" y="2883"/>
                  <a:pt x="4764" y="3069"/>
                </a:cubicBezTo>
                <a:cubicBezTo>
                  <a:pt x="6152" y="2779"/>
                  <a:pt x="5386" y="1412"/>
                  <a:pt x="4744" y="853"/>
                </a:cubicBezTo>
                <a:cubicBezTo>
                  <a:pt x="4225" y="384"/>
                  <a:pt x="3698" y="1"/>
                  <a:pt x="313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25"/>
          <p:cNvSpPr/>
          <p:nvPr/>
        </p:nvSpPr>
        <p:spPr>
          <a:xfrm>
            <a:off x="1095624" y="4433147"/>
            <a:ext cx="114950" cy="73163"/>
          </a:xfrm>
          <a:custGeom>
            <a:avLst/>
            <a:gdLst/>
            <a:ahLst/>
            <a:cxnLst/>
            <a:rect l="l" t="t" r="r" b="b"/>
            <a:pathLst>
              <a:path w="4892" h="3114" extrusionOk="0">
                <a:moveTo>
                  <a:pt x="3093" y="1"/>
                </a:moveTo>
                <a:cubicBezTo>
                  <a:pt x="2807" y="1"/>
                  <a:pt x="2492" y="57"/>
                  <a:pt x="2157" y="151"/>
                </a:cubicBezTo>
                <a:cubicBezTo>
                  <a:pt x="1" y="747"/>
                  <a:pt x="1693" y="3114"/>
                  <a:pt x="3519" y="3114"/>
                </a:cubicBezTo>
                <a:cubicBezTo>
                  <a:pt x="3534" y="3114"/>
                  <a:pt x="3550" y="3114"/>
                  <a:pt x="3566" y="3113"/>
                </a:cubicBezTo>
                <a:cubicBezTo>
                  <a:pt x="4539" y="2347"/>
                  <a:pt x="4891" y="2119"/>
                  <a:pt x="4436" y="938"/>
                </a:cubicBezTo>
                <a:cubicBezTo>
                  <a:pt x="4169" y="251"/>
                  <a:pt x="3694" y="1"/>
                  <a:pt x="309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25"/>
          <p:cNvSpPr/>
          <p:nvPr/>
        </p:nvSpPr>
        <p:spPr>
          <a:xfrm>
            <a:off x="1159442" y="4745791"/>
            <a:ext cx="70117" cy="63225"/>
          </a:xfrm>
          <a:custGeom>
            <a:avLst/>
            <a:gdLst/>
            <a:ahLst/>
            <a:cxnLst/>
            <a:rect l="l" t="t" r="r" b="b"/>
            <a:pathLst>
              <a:path w="2984" h="2691" extrusionOk="0">
                <a:moveTo>
                  <a:pt x="1169" y="1"/>
                </a:moveTo>
                <a:cubicBezTo>
                  <a:pt x="1105" y="1"/>
                  <a:pt x="1040" y="6"/>
                  <a:pt x="974" y="18"/>
                </a:cubicBezTo>
                <a:cubicBezTo>
                  <a:pt x="0" y="184"/>
                  <a:pt x="83" y="2421"/>
                  <a:pt x="912" y="2545"/>
                </a:cubicBezTo>
                <a:lnTo>
                  <a:pt x="1181" y="2690"/>
                </a:lnTo>
                <a:cubicBezTo>
                  <a:pt x="2155" y="2380"/>
                  <a:pt x="2983" y="1675"/>
                  <a:pt x="2362" y="743"/>
                </a:cubicBezTo>
                <a:cubicBezTo>
                  <a:pt x="2087" y="339"/>
                  <a:pt x="1665" y="1"/>
                  <a:pt x="11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9" name="Google Shape;579;p25"/>
          <p:cNvGrpSpPr/>
          <p:nvPr/>
        </p:nvGrpSpPr>
        <p:grpSpPr>
          <a:xfrm rot="10800000">
            <a:off x="6311381" y="3803824"/>
            <a:ext cx="1931101" cy="1350549"/>
            <a:chOff x="3045330" y="-6829"/>
            <a:chExt cx="2308272" cy="1614331"/>
          </a:xfrm>
        </p:grpSpPr>
        <p:sp>
          <p:nvSpPr>
            <p:cNvPr id="580" name="Google Shape;580;p25"/>
            <p:cNvSpPr/>
            <p:nvPr/>
          </p:nvSpPr>
          <p:spPr>
            <a:xfrm>
              <a:off x="4420183" y="61587"/>
              <a:ext cx="933419" cy="1188837"/>
            </a:xfrm>
            <a:custGeom>
              <a:avLst/>
              <a:gdLst/>
              <a:ahLst/>
              <a:cxnLst/>
              <a:rect l="l" t="t" r="r" b="b"/>
              <a:pathLst>
                <a:path w="29083" h="37099" extrusionOk="0">
                  <a:moveTo>
                    <a:pt x="3464" y="0"/>
                  </a:moveTo>
                  <a:cubicBezTo>
                    <a:pt x="3337" y="0"/>
                    <a:pt x="3263" y="13"/>
                    <a:pt x="3252" y="40"/>
                  </a:cubicBezTo>
                  <a:cubicBezTo>
                    <a:pt x="1699" y="4162"/>
                    <a:pt x="0" y="10086"/>
                    <a:pt x="3024" y="14478"/>
                  </a:cubicBezTo>
                  <a:cubicBezTo>
                    <a:pt x="4164" y="16135"/>
                    <a:pt x="6090" y="16590"/>
                    <a:pt x="7789" y="17440"/>
                  </a:cubicBezTo>
                  <a:cubicBezTo>
                    <a:pt x="9736" y="18413"/>
                    <a:pt x="10502" y="20008"/>
                    <a:pt x="10813" y="22100"/>
                  </a:cubicBezTo>
                  <a:cubicBezTo>
                    <a:pt x="11041" y="23675"/>
                    <a:pt x="11144" y="25373"/>
                    <a:pt x="12139" y="26616"/>
                  </a:cubicBezTo>
                  <a:cubicBezTo>
                    <a:pt x="13485" y="28335"/>
                    <a:pt x="15660" y="28149"/>
                    <a:pt x="17296" y="29309"/>
                  </a:cubicBezTo>
                  <a:cubicBezTo>
                    <a:pt x="18373" y="30055"/>
                    <a:pt x="18912" y="31256"/>
                    <a:pt x="19471" y="32416"/>
                  </a:cubicBezTo>
                  <a:cubicBezTo>
                    <a:pt x="20468" y="34444"/>
                    <a:pt x="22931" y="37099"/>
                    <a:pt x="25536" y="37099"/>
                  </a:cubicBezTo>
                  <a:cubicBezTo>
                    <a:pt x="25963" y="37099"/>
                    <a:pt x="26395" y="37027"/>
                    <a:pt x="26825" y="36869"/>
                  </a:cubicBezTo>
                  <a:cubicBezTo>
                    <a:pt x="27715" y="34757"/>
                    <a:pt x="29083" y="32271"/>
                    <a:pt x="28544" y="29930"/>
                  </a:cubicBezTo>
                  <a:cubicBezTo>
                    <a:pt x="27695" y="26202"/>
                    <a:pt x="24940" y="24379"/>
                    <a:pt x="26659" y="20360"/>
                  </a:cubicBezTo>
                  <a:cubicBezTo>
                    <a:pt x="27860" y="17523"/>
                    <a:pt x="28068" y="14540"/>
                    <a:pt x="24733" y="13069"/>
                  </a:cubicBezTo>
                  <a:cubicBezTo>
                    <a:pt x="23324" y="12448"/>
                    <a:pt x="21294" y="12468"/>
                    <a:pt x="20217" y="11143"/>
                  </a:cubicBezTo>
                  <a:cubicBezTo>
                    <a:pt x="19078" y="9734"/>
                    <a:pt x="19803" y="8450"/>
                    <a:pt x="19658" y="6938"/>
                  </a:cubicBezTo>
                  <a:cubicBezTo>
                    <a:pt x="19326" y="3437"/>
                    <a:pt x="15556" y="2153"/>
                    <a:pt x="12636" y="1511"/>
                  </a:cubicBezTo>
                  <a:cubicBezTo>
                    <a:pt x="11879" y="1359"/>
                    <a:pt x="4791" y="0"/>
                    <a:pt x="34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5"/>
            <p:cNvSpPr/>
            <p:nvPr/>
          </p:nvSpPr>
          <p:spPr>
            <a:xfrm>
              <a:off x="3045330" y="-6829"/>
              <a:ext cx="1311723" cy="291866"/>
            </a:xfrm>
            <a:custGeom>
              <a:avLst/>
              <a:gdLst/>
              <a:ahLst/>
              <a:cxnLst/>
              <a:rect l="l" t="t" r="r" b="b"/>
              <a:pathLst>
                <a:path w="40870" h="9108" extrusionOk="0">
                  <a:moveTo>
                    <a:pt x="0" y="0"/>
                  </a:moveTo>
                  <a:cubicBezTo>
                    <a:pt x="1450" y="870"/>
                    <a:pt x="3232" y="1305"/>
                    <a:pt x="4599" y="1346"/>
                  </a:cubicBezTo>
                  <a:cubicBezTo>
                    <a:pt x="5883" y="1388"/>
                    <a:pt x="7188" y="1388"/>
                    <a:pt x="8348" y="2051"/>
                  </a:cubicBezTo>
                  <a:cubicBezTo>
                    <a:pt x="10047" y="3086"/>
                    <a:pt x="10792" y="5116"/>
                    <a:pt x="12905" y="5655"/>
                  </a:cubicBezTo>
                  <a:cubicBezTo>
                    <a:pt x="13250" y="5739"/>
                    <a:pt x="13599" y="5774"/>
                    <a:pt x="13949" y="5774"/>
                  </a:cubicBezTo>
                  <a:cubicBezTo>
                    <a:pt x="15159" y="5774"/>
                    <a:pt x="16394" y="5350"/>
                    <a:pt x="17566" y="5013"/>
                  </a:cubicBezTo>
                  <a:cubicBezTo>
                    <a:pt x="18352" y="4790"/>
                    <a:pt x="19093" y="4659"/>
                    <a:pt x="19803" y="4659"/>
                  </a:cubicBezTo>
                  <a:cubicBezTo>
                    <a:pt x="20945" y="4659"/>
                    <a:pt x="22008" y="4998"/>
                    <a:pt x="23055" y="5841"/>
                  </a:cubicBezTo>
                  <a:cubicBezTo>
                    <a:pt x="24526" y="7022"/>
                    <a:pt x="25748" y="8617"/>
                    <a:pt x="27716" y="8969"/>
                  </a:cubicBezTo>
                  <a:cubicBezTo>
                    <a:pt x="28249" y="9064"/>
                    <a:pt x="28776" y="9108"/>
                    <a:pt x="29297" y="9108"/>
                  </a:cubicBezTo>
                  <a:cubicBezTo>
                    <a:pt x="33910" y="9108"/>
                    <a:pt x="37976" y="5628"/>
                    <a:pt x="40786" y="2817"/>
                  </a:cubicBezTo>
                  <a:cubicBezTo>
                    <a:pt x="40869" y="2714"/>
                    <a:pt x="40103" y="1471"/>
                    <a:pt x="39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5"/>
            <p:cNvSpPr/>
            <p:nvPr/>
          </p:nvSpPr>
          <p:spPr>
            <a:xfrm>
              <a:off x="3623040" y="328330"/>
              <a:ext cx="848367" cy="1279172"/>
            </a:xfrm>
            <a:custGeom>
              <a:avLst/>
              <a:gdLst/>
              <a:ahLst/>
              <a:cxnLst/>
              <a:rect l="l" t="t" r="r" b="b"/>
              <a:pathLst>
                <a:path w="26433" h="39918" extrusionOk="0">
                  <a:moveTo>
                    <a:pt x="20451" y="1"/>
                  </a:moveTo>
                  <a:cubicBezTo>
                    <a:pt x="20449" y="1"/>
                    <a:pt x="20447" y="1"/>
                    <a:pt x="20446" y="2"/>
                  </a:cubicBezTo>
                  <a:cubicBezTo>
                    <a:pt x="16158" y="954"/>
                    <a:pt x="10275" y="2798"/>
                    <a:pt x="8266" y="7728"/>
                  </a:cubicBezTo>
                  <a:cubicBezTo>
                    <a:pt x="7499" y="9592"/>
                    <a:pt x="8183" y="11456"/>
                    <a:pt x="8411" y="13341"/>
                  </a:cubicBezTo>
                  <a:cubicBezTo>
                    <a:pt x="8659" y="15496"/>
                    <a:pt x="7748" y="17008"/>
                    <a:pt x="6174" y="18416"/>
                  </a:cubicBezTo>
                  <a:cubicBezTo>
                    <a:pt x="4972" y="19473"/>
                    <a:pt x="3626" y="20488"/>
                    <a:pt x="3108" y="22000"/>
                  </a:cubicBezTo>
                  <a:cubicBezTo>
                    <a:pt x="2425" y="24071"/>
                    <a:pt x="3750" y="25791"/>
                    <a:pt x="3709" y="27779"/>
                  </a:cubicBezTo>
                  <a:cubicBezTo>
                    <a:pt x="3667" y="29105"/>
                    <a:pt x="2942" y="30203"/>
                    <a:pt x="2300" y="31321"/>
                  </a:cubicBezTo>
                  <a:cubicBezTo>
                    <a:pt x="954" y="33579"/>
                    <a:pt x="1" y="37991"/>
                    <a:pt x="2611" y="39917"/>
                  </a:cubicBezTo>
                  <a:cubicBezTo>
                    <a:pt x="4869" y="39503"/>
                    <a:pt x="7686" y="39275"/>
                    <a:pt x="9364" y="37535"/>
                  </a:cubicBezTo>
                  <a:cubicBezTo>
                    <a:pt x="11994" y="34780"/>
                    <a:pt x="12015" y="31466"/>
                    <a:pt x="16324" y="30700"/>
                  </a:cubicBezTo>
                  <a:cubicBezTo>
                    <a:pt x="19327" y="30161"/>
                    <a:pt x="21958" y="28690"/>
                    <a:pt x="21357" y="25107"/>
                  </a:cubicBezTo>
                  <a:cubicBezTo>
                    <a:pt x="21088" y="23574"/>
                    <a:pt x="19969" y="21896"/>
                    <a:pt x="20487" y="20281"/>
                  </a:cubicBezTo>
                  <a:cubicBezTo>
                    <a:pt x="21026" y="18541"/>
                    <a:pt x="22517" y="18437"/>
                    <a:pt x="23698" y="17484"/>
                  </a:cubicBezTo>
                  <a:cubicBezTo>
                    <a:pt x="26432" y="15309"/>
                    <a:pt x="25438" y="11436"/>
                    <a:pt x="24381" y="8660"/>
                  </a:cubicBezTo>
                  <a:cubicBezTo>
                    <a:pt x="24072" y="7856"/>
                    <a:pt x="20811" y="1"/>
                    <a:pt x="204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3" name="Google Shape;583;p25"/>
          <p:cNvSpPr/>
          <p:nvPr/>
        </p:nvSpPr>
        <p:spPr>
          <a:xfrm rot="-5400000">
            <a:off x="-597935" y="2503512"/>
            <a:ext cx="2085044" cy="909976"/>
          </a:xfrm>
          <a:custGeom>
            <a:avLst/>
            <a:gdLst/>
            <a:ahLst/>
            <a:cxnLst/>
            <a:rect l="l" t="t" r="r" b="b"/>
            <a:pathLst>
              <a:path w="74426" h="32447" extrusionOk="0">
                <a:moveTo>
                  <a:pt x="11455" y="0"/>
                </a:moveTo>
                <a:cubicBezTo>
                  <a:pt x="4764" y="8721"/>
                  <a:pt x="0" y="18353"/>
                  <a:pt x="10689" y="22081"/>
                </a:cubicBezTo>
                <a:cubicBezTo>
                  <a:pt x="17276" y="24360"/>
                  <a:pt x="24712" y="22744"/>
                  <a:pt x="31361" y="25395"/>
                </a:cubicBezTo>
                <a:cubicBezTo>
                  <a:pt x="38368" y="28167"/>
                  <a:pt x="44051" y="32446"/>
                  <a:pt x="51684" y="32446"/>
                </a:cubicBezTo>
                <a:cubicBezTo>
                  <a:pt x="52152" y="32446"/>
                  <a:pt x="52628" y="32430"/>
                  <a:pt x="53111" y="32397"/>
                </a:cubicBezTo>
                <a:cubicBezTo>
                  <a:pt x="60133" y="31920"/>
                  <a:pt x="62722" y="26203"/>
                  <a:pt x="63468" y="19927"/>
                </a:cubicBezTo>
                <a:cubicBezTo>
                  <a:pt x="64255" y="13423"/>
                  <a:pt x="66513" y="11993"/>
                  <a:pt x="70676" y="7229"/>
                </a:cubicBezTo>
                <a:cubicBezTo>
                  <a:pt x="72520" y="5075"/>
                  <a:pt x="74074" y="2548"/>
                  <a:pt x="7442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83525" y="445025"/>
            <a:ext cx="6276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veat"/>
              <a:buNone/>
              <a:defRPr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veat"/>
              <a:buNone/>
              <a:defRPr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veat"/>
              <a:buNone/>
              <a:defRPr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veat"/>
              <a:buNone/>
              <a:defRPr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veat"/>
              <a:buNone/>
              <a:defRPr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veat"/>
              <a:buNone/>
              <a:defRPr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veat"/>
              <a:buNone/>
              <a:defRPr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veat"/>
              <a:buNone/>
              <a:defRPr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veat"/>
              <a:buNone/>
              <a:defRPr sz="440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9" r:id="rId3"/>
    <p:sldLayoutId id="2147483661" r:id="rId4"/>
    <p:sldLayoutId id="2147483682" r:id="rId5"/>
    <p:sldLayoutId id="2147483681" r:id="rId6"/>
    <p:sldLayoutId id="2147483683" r:id="rId7"/>
    <p:sldLayoutId id="2147483670" r:id="rId8"/>
    <p:sldLayoutId id="2147483671" r:id="rId9"/>
    <p:sldLayoutId id="2147483672" r:id="rId10"/>
    <p:sldLayoutId id="2147483673" r:id="rId11"/>
    <p:sldLayoutId id="2147483684" r:id="rId12"/>
    <p:sldLayoutId id="2147483685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5" Type="http://schemas.openxmlformats.org/officeDocument/2006/relationships/image" Target="file:///C:\Program%20Files\Inknoe%20ClassPoint\Images\multiple_choice_without%20result_default.png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file:///C:\Program%20Files\Inknoe%20ClassPoint\Images\short_answer_without%20result_default.png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file:///C:\Program%20Files\Inknoe%20ClassPoint\Images\slide_annotate_without%20result_default.png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Relationship Id="rId5" Type="http://schemas.openxmlformats.org/officeDocument/2006/relationships/image" Target="file:///C:\Program%20Files\Inknoe%20ClassPoint\Images\word_count_without%20result_default.png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5" Type="http://schemas.openxmlformats.org/officeDocument/2006/relationships/image" Target="file:///C:\Program%20Files\Inknoe%20ClassPoint\Images\multiple_choice_without%20result_default.png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19;p40">
            <a:extLst>
              <a:ext uri="{FF2B5EF4-FFF2-40B4-BE49-F238E27FC236}">
                <a16:creationId xmlns:a16="http://schemas.microsoft.com/office/drawing/2014/main" id="{46941411-8E57-446C-9351-B16272C6B43A}"/>
              </a:ext>
            </a:extLst>
          </p:cNvPr>
          <p:cNvSpPr/>
          <p:nvPr/>
        </p:nvSpPr>
        <p:spPr>
          <a:xfrm rot="21335386">
            <a:off x="2393564" y="990783"/>
            <a:ext cx="4372187" cy="3168191"/>
          </a:xfrm>
          <a:custGeom>
            <a:avLst/>
            <a:gdLst/>
            <a:ahLst/>
            <a:cxnLst/>
            <a:rect l="l" t="t" r="r" b="b"/>
            <a:pathLst>
              <a:path w="36927" h="30664" extrusionOk="0">
                <a:moveTo>
                  <a:pt x="19198" y="0"/>
                </a:moveTo>
                <a:cubicBezTo>
                  <a:pt x="17850" y="0"/>
                  <a:pt x="16505" y="119"/>
                  <a:pt x="15227" y="301"/>
                </a:cubicBezTo>
                <a:cubicBezTo>
                  <a:pt x="9390" y="1125"/>
                  <a:pt x="1081" y="3075"/>
                  <a:pt x="368" y="10115"/>
                </a:cubicBezTo>
                <a:cubicBezTo>
                  <a:pt x="0" y="13802"/>
                  <a:pt x="3230" y="18001"/>
                  <a:pt x="5625" y="20530"/>
                </a:cubicBezTo>
                <a:cubicBezTo>
                  <a:pt x="8822" y="23905"/>
                  <a:pt x="11774" y="27102"/>
                  <a:pt x="15951" y="29285"/>
                </a:cubicBezTo>
                <a:cubicBezTo>
                  <a:pt x="17796" y="30247"/>
                  <a:pt x="19900" y="30664"/>
                  <a:pt x="22026" y="30664"/>
                </a:cubicBezTo>
                <a:cubicBezTo>
                  <a:pt x="24674" y="30664"/>
                  <a:pt x="27357" y="30017"/>
                  <a:pt x="29619" y="28973"/>
                </a:cubicBezTo>
                <a:cubicBezTo>
                  <a:pt x="32649" y="27581"/>
                  <a:pt x="34498" y="24361"/>
                  <a:pt x="35511" y="21242"/>
                </a:cubicBezTo>
                <a:cubicBezTo>
                  <a:pt x="36926" y="16932"/>
                  <a:pt x="35456" y="12454"/>
                  <a:pt x="33027" y="8811"/>
                </a:cubicBezTo>
                <a:cubicBezTo>
                  <a:pt x="31680" y="6795"/>
                  <a:pt x="30076" y="4790"/>
                  <a:pt x="28338" y="3086"/>
                </a:cubicBezTo>
                <a:cubicBezTo>
                  <a:pt x="26923" y="1705"/>
                  <a:pt x="25163" y="880"/>
                  <a:pt x="23270" y="435"/>
                </a:cubicBezTo>
                <a:cubicBezTo>
                  <a:pt x="21957" y="125"/>
                  <a:pt x="20576" y="0"/>
                  <a:pt x="19198" y="0"/>
                </a:cubicBezTo>
                <a:close/>
              </a:path>
            </a:pathLst>
          </a:custGeom>
          <a:solidFill>
            <a:schemeClr val="bg1">
              <a:lumMod val="95000"/>
              <a:alpha val="7151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4" name="Google Shape;734;p34"/>
          <p:cNvSpPr txBox="1">
            <a:spLocks noGrp="1"/>
          </p:cNvSpPr>
          <p:nvPr>
            <p:ph type="ctrTitle"/>
          </p:nvPr>
        </p:nvSpPr>
        <p:spPr>
          <a:xfrm>
            <a:off x="1304552" y="895276"/>
            <a:ext cx="6550209" cy="288091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/>
              <a:t>Teacher Tips:</a:t>
            </a:r>
            <a:br>
              <a:rPr lang="en" sz="4800" b="1" dirty="0"/>
            </a:br>
            <a:r>
              <a:rPr lang="en" sz="4800" b="1" dirty="0"/>
              <a:t>How to discuss Cyberbullying in a safe environment</a:t>
            </a:r>
            <a:endParaRPr sz="4800" b="1" dirty="0"/>
          </a:p>
        </p:txBody>
      </p:sp>
      <p:grpSp>
        <p:nvGrpSpPr>
          <p:cNvPr id="4" name="Google Shape;899;p44">
            <a:extLst>
              <a:ext uri="{FF2B5EF4-FFF2-40B4-BE49-F238E27FC236}">
                <a16:creationId xmlns:a16="http://schemas.microsoft.com/office/drawing/2014/main" id="{1F81536D-2350-43D0-AC7C-65670FF9A9C7}"/>
              </a:ext>
            </a:extLst>
          </p:cNvPr>
          <p:cNvGrpSpPr/>
          <p:nvPr/>
        </p:nvGrpSpPr>
        <p:grpSpPr>
          <a:xfrm rot="20500009">
            <a:off x="4383710" y="3615004"/>
            <a:ext cx="688849" cy="621679"/>
            <a:chOff x="5067485" y="3184487"/>
            <a:chExt cx="2457088" cy="2018722"/>
          </a:xfrm>
          <a:solidFill>
            <a:schemeClr val="accent2">
              <a:lumMod val="75000"/>
            </a:schemeClr>
          </a:solidFill>
        </p:grpSpPr>
        <p:sp>
          <p:nvSpPr>
            <p:cNvPr id="5" name="Google Shape;900;p44">
              <a:extLst>
                <a:ext uri="{FF2B5EF4-FFF2-40B4-BE49-F238E27FC236}">
                  <a16:creationId xmlns:a16="http://schemas.microsoft.com/office/drawing/2014/main" id="{AD6A2F1B-E1CD-4F94-93CD-5F3052278B01}"/>
                </a:ext>
              </a:extLst>
            </p:cNvPr>
            <p:cNvSpPr/>
            <p:nvPr/>
          </p:nvSpPr>
          <p:spPr>
            <a:xfrm rot="-6300039">
              <a:off x="5519061" y="3631610"/>
              <a:ext cx="1680248" cy="983233"/>
            </a:xfrm>
            <a:custGeom>
              <a:avLst/>
              <a:gdLst/>
              <a:ahLst/>
              <a:cxnLst/>
              <a:rect l="l" t="t" r="r" b="b"/>
              <a:pathLst>
                <a:path w="24574" h="14380" extrusionOk="0">
                  <a:moveTo>
                    <a:pt x="8268" y="1"/>
                  </a:moveTo>
                  <a:cubicBezTo>
                    <a:pt x="7225" y="1"/>
                    <a:pt x="6117" y="378"/>
                    <a:pt x="5203" y="762"/>
                  </a:cubicBezTo>
                  <a:cubicBezTo>
                    <a:pt x="4735" y="963"/>
                    <a:pt x="1" y="3113"/>
                    <a:pt x="45" y="3313"/>
                  </a:cubicBezTo>
                  <a:cubicBezTo>
                    <a:pt x="714" y="5898"/>
                    <a:pt x="1950" y="9417"/>
                    <a:pt x="4969" y="10543"/>
                  </a:cubicBezTo>
                  <a:cubicBezTo>
                    <a:pt x="5313" y="10669"/>
                    <a:pt x="5653" y="10717"/>
                    <a:pt x="5992" y="10717"/>
                  </a:cubicBezTo>
                  <a:cubicBezTo>
                    <a:pt x="6786" y="10717"/>
                    <a:pt x="7570" y="10456"/>
                    <a:pt x="8366" y="10331"/>
                  </a:cubicBezTo>
                  <a:cubicBezTo>
                    <a:pt x="8547" y="10305"/>
                    <a:pt x="8721" y="10292"/>
                    <a:pt x="8888" y="10292"/>
                  </a:cubicBezTo>
                  <a:cubicBezTo>
                    <a:pt x="9928" y="10292"/>
                    <a:pt x="10727" y="10784"/>
                    <a:pt x="11485" y="11590"/>
                  </a:cubicBezTo>
                  <a:cubicBezTo>
                    <a:pt x="12154" y="12291"/>
                    <a:pt x="12800" y="13082"/>
                    <a:pt x="13724" y="13361"/>
                  </a:cubicBezTo>
                  <a:cubicBezTo>
                    <a:pt x="13953" y="13427"/>
                    <a:pt x="14174" y="13454"/>
                    <a:pt x="14389" y="13454"/>
                  </a:cubicBezTo>
                  <a:cubicBezTo>
                    <a:pt x="15366" y="13454"/>
                    <a:pt x="16225" y="12893"/>
                    <a:pt x="17211" y="12893"/>
                  </a:cubicBezTo>
                  <a:cubicBezTo>
                    <a:pt x="17221" y="12893"/>
                    <a:pt x="17232" y="12893"/>
                    <a:pt x="17242" y="12893"/>
                  </a:cubicBezTo>
                  <a:cubicBezTo>
                    <a:pt x="18031" y="12893"/>
                    <a:pt x="18701" y="13299"/>
                    <a:pt x="19383" y="13673"/>
                  </a:cubicBezTo>
                  <a:cubicBezTo>
                    <a:pt x="20097" y="14061"/>
                    <a:pt x="21151" y="14379"/>
                    <a:pt x="22158" y="14379"/>
                  </a:cubicBezTo>
                  <a:cubicBezTo>
                    <a:pt x="23115" y="14379"/>
                    <a:pt x="24031" y="14092"/>
                    <a:pt x="24574" y="13305"/>
                  </a:cubicBezTo>
                  <a:cubicBezTo>
                    <a:pt x="24284" y="11946"/>
                    <a:pt x="24095" y="10242"/>
                    <a:pt x="23003" y="9262"/>
                  </a:cubicBezTo>
                  <a:cubicBezTo>
                    <a:pt x="21276" y="7713"/>
                    <a:pt x="19271" y="7780"/>
                    <a:pt x="18714" y="5185"/>
                  </a:cubicBezTo>
                  <a:cubicBezTo>
                    <a:pt x="18370" y="3578"/>
                    <a:pt x="17597" y="2181"/>
                    <a:pt x="15928" y="2181"/>
                  </a:cubicBezTo>
                  <a:cubicBezTo>
                    <a:pt x="15710" y="2181"/>
                    <a:pt x="15477" y="2205"/>
                    <a:pt x="15228" y="2255"/>
                  </a:cubicBezTo>
                  <a:cubicBezTo>
                    <a:pt x="14451" y="2414"/>
                    <a:pt x="13628" y="2943"/>
                    <a:pt x="12796" y="2943"/>
                  </a:cubicBezTo>
                  <a:cubicBezTo>
                    <a:pt x="12638" y="2943"/>
                    <a:pt x="12479" y="2923"/>
                    <a:pt x="12321" y="2879"/>
                  </a:cubicBezTo>
                  <a:cubicBezTo>
                    <a:pt x="11262" y="2578"/>
                    <a:pt x="11173" y="1687"/>
                    <a:pt x="10572" y="985"/>
                  </a:cubicBezTo>
                  <a:cubicBezTo>
                    <a:pt x="9947" y="259"/>
                    <a:pt x="9130" y="1"/>
                    <a:pt x="82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01;p44">
              <a:extLst>
                <a:ext uri="{FF2B5EF4-FFF2-40B4-BE49-F238E27FC236}">
                  <a16:creationId xmlns:a16="http://schemas.microsoft.com/office/drawing/2014/main" id="{5E08A30A-65DA-4BBB-B719-E488DAD1D137}"/>
                </a:ext>
              </a:extLst>
            </p:cNvPr>
            <p:cNvSpPr/>
            <p:nvPr/>
          </p:nvSpPr>
          <p:spPr>
            <a:xfrm rot="-4371051">
              <a:off x="6547822" y="4300599"/>
              <a:ext cx="1053641" cy="616595"/>
            </a:xfrm>
            <a:custGeom>
              <a:avLst/>
              <a:gdLst/>
              <a:ahLst/>
              <a:cxnLst/>
              <a:rect l="l" t="t" r="r" b="b"/>
              <a:pathLst>
                <a:path w="24574" h="14380" extrusionOk="0">
                  <a:moveTo>
                    <a:pt x="8268" y="1"/>
                  </a:moveTo>
                  <a:cubicBezTo>
                    <a:pt x="7225" y="1"/>
                    <a:pt x="6117" y="378"/>
                    <a:pt x="5203" y="762"/>
                  </a:cubicBezTo>
                  <a:cubicBezTo>
                    <a:pt x="4735" y="963"/>
                    <a:pt x="1" y="3113"/>
                    <a:pt x="45" y="3313"/>
                  </a:cubicBezTo>
                  <a:cubicBezTo>
                    <a:pt x="714" y="5898"/>
                    <a:pt x="1950" y="9417"/>
                    <a:pt x="4969" y="10543"/>
                  </a:cubicBezTo>
                  <a:cubicBezTo>
                    <a:pt x="5313" y="10669"/>
                    <a:pt x="5653" y="10717"/>
                    <a:pt x="5992" y="10717"/>
                  </a:cubicBezTo>
                  <a:cubicBezTo>
                    <a:pt x="6786" y="10717"/>
                    <a:pt x="7570" y="10456"/>
                    <a:pt x="8366" y="10331"/>
                  </a:cubicBezTo>
                  <a:cubicBezTo>
                    <a:pt x="8547" y="10305"/>
                    <a:pt x="8721" y="10292"/>
                    <a:pt x="8888" y="10292"/>
                  </a:cubicBezTo>
                  <a:cubicBezTo>
                    <a:pt x="9928" y="10292"/>
                    <a:pt x="10727" y="10784"/>
                    <a:pt x="11485" y="11590"/>
                  </a:cubicBezTo>
                  <a:cubicBezTo>
                    <a:pt x="12154" y="12291"/>
                    <a:pt x="12800" y="13082"/>
                    <a:pt x="13724" y="13361"/>
                  </a:cubicBezTo>
                  <a:cubicBezTo>
                    <a:pt x="13953" y="13427"/>
                    <a:pt x="14174" y="13454"/>
                    <a:pt x="14389" y="13454"/>
                  </a:cubicBezTo>
                  <a:cubicBezTo>
                    <a:pt x="15366" y="13454"/>
                    <a:pt x="16225" y="12893"/>
                    <a:pt x="17211" y="12893"/>
                  </a:cubicBezTo>
                  <a:cubicBezTo>
                    <a:pt x="17221" y="12893"/>
                    <a:pt x="17232" y="12893"/>
                    <a:pt x="17242" y="12893"/>
                  </a:cubicBezTo>
                  <a:cubicBezTo>
                    <a:pt x="18031" y="12893"/>
                    <a:pt x="18701" y="13299"/>
                    <a:pt x="19383" y="13673"/>
                  </a:cubicBezTo>
                  <a:cubicBezTo>
                    <a:pt x="20097" y="14061"/>
                    <a:pt x="21151" y="14379"/>
                    <a:pt x="22158" y="14379"/>
                  </a:cubicBezTo>
                  <a:cubicBezTo>
                    <a:pt x="23115" y="14379"/>
                    <a:pt x="24031" y="14092"/>
                    <a:pt x="24574" y="13305"/>
                  </a:cubicBezTo>
                  <a:cubicBezTo>
                    <a:pt x="24284" y="11946"/>
                    <a:pt x="24095" y="10242"/>
                    <a:pt x="23003" y="9262"/>
                  </a:cubicBezTo>
                  <a:cubicBezTo>
                    <a:pt x="21276" y="7713"/>
                    <a:pt x="19271" y="7780"/>
                    <a:pt x="18714" y="5185"/>
                  </a:cubicBezTo>
                  <a:cubicBezTo>
                    <a:pt x="18370" y="3578"/>
                    <a:pt x="17597" y="2181"/>
                    <a:pt x="15928" y="2181"/>
                  </a:cubicBezTo>
                  <a:cubicBezTo>
                    <a:pt x="15710" y="2181"/>
                    <a:pt x="15477" y="2205"/>
                    <a:pt x="15228" y="2255"/>
                  </a:cubicBezTo>
                  <a:cubicBezTo>
                    <a:pt x="14451" y="2414"/>
                    <a:pt x="13628" y="2943"/>
                    <a:pt x="12796" y="2943"/>
                  </a:cubicBezTo>
                  <a:cubicBezTo>
                    <a:pt x="12638" y="2943"/>
                    <a:pt x="12479" y="2923"/>
                    <a:pt x="12321" y="2879"/>
                  </a:cubicBezTo>
                  <a:cubicBezTo>
                    <a:pt x="11262" y="2578"/>
                    <a:pt x="11173" y="1687"/>
                    <a:pt x="10572" y="985"/>
                  </a:cubicBezTo>
                  <a:cubicBezTo>
                    <a:pt x="9947" y="259"/>
                    <a:pt x="9130" y="1"/>
                    <a:pt x="82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02;p44">
              <a:extLst>
                <a:ext uri="{FF2B5EF4-FFF2-40B4-BE49-F238E27FC236}">
                  <a16:creationId xmlns:a16="http://schemas.microsoft.com/office/drawing/2014/main" id="{F1BA401E-2DA3-4B71-9CCD-6BC0897D9B6A}"/>
                </a:ext>
              </a:extLst>
            </p:cNvPr>
            <p:cNvSpPr/>
            <p:nvPr/>
          </p:nvSpPr>
          <p:spPr>
            <a:xfrm rot="-8999893">
              <a:off x="5151048" y="4364468"/>
              <a:ext cx="1053676" cy="616612"/>
            </a:xfrm>
            <a:custGeom>
              <a:avLst/>
              <a:gdLst/>
              <a:ahLst/>
              <a:cxnLst/>
              <a:rect l="l" t="t" r="r" b="b"/>
              <a:pathLst>
                <a:path w="24574" h="14380" extrusionOk="0">
                  <a:moveTo>
                    <a:pt x="8268" y="1"/>
                  </a:moveTo>
                  <a:cubicBezTo>
                    <a:pt x="7225" y="1"/>
                    <a:pt x="6117" y="378"/>
                    <a:pt x="5203" y="762"/>
                  </a:cubicBezTo>
                  <a:cubicBezTo>
                    <a:pt x="4735" y="963"/>
                    <a:pt x="1" y="3113"/>
                    <a:pt x="45" y="3313"/>
                  </a:cubicBezTo>
                  <a:cubicBezTo>
                    <a:pt x="714" y="5898"/>
                    <a:pt x="1950" y="9417"/>
                    <a:pt x="4969" y="10543"/>
                  </a:cubicBezTo>
                  <a:cubicBezTo>
                    <a:pt x="5313" y="10669"/>
                    <a:pt x="5653" y="10717"/>
                    <a:pt x="5992" y="10717"/>
                  </a:cubicBezTo>
                  <a:cubicBezTo>
                    <a:pt x="6786" y="10717"/>
                    <a:pt x="7570" y="10456"/>
                    <a:pt x="8366" y="10331"/>
                  </a:cubicBezTo>
                  <a:cubicBezTo>
                    <a:pt x="8547" y="10305"/>
                    <a:pt x="8721" y="10292"/>
                    <a:pt x="8888" y="10292"/>
                  </a:cubicBezTo>
                  <a:cubicBezTo>
                    <a:pt x="9928" y="10292"/>
                    <a:pt x="10727" y="10784"/>
                    <a:pt x="11485" y="11590"/>
                  </a:cubicBezTo>
                  <a:cubicBezTo>
                    <a:pt x="12154" y="12291"/>
                    <a:pt x="12800" y="13082"/>
                    <a:pt x="13724" y="13361"/>
                  </a:cubicBezTo>
                  <a:cubicBezTo>
                    <a:pt x="13953" y="13427"/>
                    <a:pt x="14174" y="13454"/>
                    <a:pt x="14389" y="13454"/>
                  </a:cubicBezTo>
                  <a:cubicBezTo>
                    <a:pt x="15366" y="13454"/>
                    <a:pt x="16225" y="12893"/>
                    <a:pt x="17211" y="12893"/>
                  </a:cubicBezTo>
                  <a:cubicBezTo>
                    <a:pt x="17221" y="12893"/>
                    <a:pt x="17232" y="12893"/>
                    <a:pt x="17242" y="12893"/>
                  </a:cubicBezTo>
                  <a:cubicBezTo>
                    <a:pt x="18031" y="12893"/>
                    <a:pt x="18701" y="13299"/>
                    <a:pt x="19383" y="13673"/>
                  </a:cubicBezTo>
                  <a:cubicBezTo>
                    <a:pt x="20097" y="14061"/>
                    <a:pt x="21151" y="14379"/>
                    <a:pt x="22158" y="14379"/>
                  </a:cubicBezTo>
                  <a:cubicBezTo>
                    <a:pt x="23115" y="14379"/>
                    <a:pt x="24031" y="14092"/>
                    <a:pt x="24574" y="13305"/>
                  </a:cubicBezTo>
                  <a:cubicBezTo>
                    <a:pt x="24284" y="11946"/>
                    <a:pt x="24095" y="10242"/>
                    <a:pt x="23003" y="9262"/>
                  </a:cubicBezTo>
                  <a:cubicBezTo>
                    <a:pt x="21276" y="7713"/>
                    <a:pt x="19271" y="7780"/>
                    <a:pt x="18714" y="5185"/>
                  </a:cubicBezTo>
                  <a:cubicBezTo>
                    <a:pt x="18370" y="3578"/>
                    <a:pt x="17597" y="2181"/>
                    <a:pt x="15928" y="2181"/>
                  </a:cubicBezTo>
                  <a:cubicBezTo>
                    <a:pt x="15710" y="2181"/>
                    <a:pt x="15477" y="2205"/>
                    <a:pt x="15228" y="2255"/>
                  </a:cubicBezTo>
                  <a:cubicBezTo>
                    <a:pt x="14451" y="2414"/>
                    <a:pt x="13628" y="2943"/>
                    <a:pt x="12796" y="2943"/>
                  </a:cubicBezTo>
                  <a:cubicBezTo>
                    <a:pt x="12638" y="2943"/>
                    <a:pt x="12479" y="2923"/>
                    <a:pt x="12321" y="2879"/>
                  </a:cubicBezTo>
                  <a:cubicBezTo>
                    <a:pt x="11262" y="2578"/>
                    <a:pt x="11173" y="1687"/>
                    <a:pt x="10572" y="985"/>
                  </a:cubicBezTo>
                  <a:cubicBezTo>
                    <a:pt x="9947" y="259"/>
                    <a:pt x="9130" y="1"/>
                    <a:pt x="82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" name="Google Shape;798;p39">
            <a:extLst>
              <a:ext uri="{FF2B5EF4-FFF2-40B4-BE49-F238E27FC236}">
                <a16:creationId xmlns:a16="http://schemas.microsoft.com/office/drawing/2014/main" id="{2BEC054B-46E3-4D76-977F-888AE3045FE6}"/>
              </a:ext>
            </a:extLst>
          </p:cNvPr>
          <p:cNvGrpSpPr/>
          <p:nvPr/>
        </p:nvGrpSpPr>
        <p:grpSpPr>
          <a:xfrm rot="-1894042">
            <a:off x="2714444" y="4172712"/>
            <a:ext cx="750681" cy="648951"/>
            <a:chOff x="5177300" y="2314950"/>
            <a:chExt cx="341575" cy="312400"/>
          </a:xfrm>
          <a:solidFill>
            <a:schemeClr val="accent6"/>
          </a:solidFill>
        </p:grpSpPr>
        <p:sp>
          <p:nvSpPr>
            <p:cNvPr id="9" name="Google Shape;799;p39">
              <a:extLst>
                <a:ext uri="{FF2B5EF4-FFF2-40B4-BE49-F238E27FC236}">
                  <a16:creationId xmlns:a16="http://schemas.microsoft.com/office/drawing/2014/main" id="{B1200DC0-E1D4-4682-9246-950EE4FA33A9}"/>
                </a:ext>
              </a:extLst>
            </p:cNvPr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" name="Google Shape;800;p39">
              <a:extLst>
                <a:ext uri="{FF2B5EF4-FFF2-40B4-BE49-F238E27FC236}">
                  <a16:creationId xmlns:a16="http://schemas.microsoft.com/office/drawing/2014/main" id="{5AFFDA1A-74E7-45CA-A059-D28DBF01AE2A}"/>
                </a:ext>
              </a:extLst>
            </p:cNvPr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" name="Google Shape;801;p39">
              <a:extLst>
                <a:ext uri="{FF2B5EF4-FFF2-40B4-BE49-F238E27FC236}">
                  <a16:creationId xmlns:a16="http://schemas.microsoft.com/office/drawing/2014/main" id="{0184B52A-2F27-4180-BF76-FE28FA11B772}"/>
                </a:ext>
              </a:extLst>
            </p:cNvPr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" name="Google Shape;802;p39">
              <a:extLst>
                <a:ext uri="{FF2B5EF4-FFF2-40B4-BE49-F238E27FC236}">
                  <a16:creationId xmlns:a16="http://schemas.microsoft.com/office/drawing/2014/main" id="{9A9811BC-B7C7-4988-91D3-8FA2FBA4B6D5}"/>
                </a:ext>
              </a:extLst>
            </p:cNvPr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" name="Google Shape;803;p39">
              <a:extLst>
                <a:ext uri="{FF2B5EF4-FFF2-40B4-BE49-F238E27FC236}">
                  <a16:creationId xmlns:a16="http://schemas.microsoft.com/office/drawing/2014/main" id="{BF09B377-5D3F-472D-B4E4-49AB2AE84DD7}"/>
                </a:ext>
              </a:extLst>
            </p:cNvPr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p36"/>
          <p:cNvSpPr/>
          <p:nvPr/>
        </p:nvSpPr>
        <p:spPr>
          <a:xfrm rot="7200071">
            <a:off x="1611077" y="3359449"/>
            <a:ext cx="958236" cy="1080970"/>
          </a:xfrm>
          <a:custGeom>
            <a:avLst/>
            <a:gdLst/>
            <a:ahLst/>
            <a:cxnLst/>
            <a:rect l="l" t="t" r="r" b="b"/>
            <a:pathLst>
              <a:path w="38009" h="31951" extrusionOk="0">
                <a:moveTo>
                  <a:pt x="13242" y="0"/>
                </a:moveTo>
                <a:cubicBezTo>
                  <a:pt x="6941" y="0"/>
                  <a:pt x="1" y="5675"/>
                  <a:pt x="1528" y="12202"/>
                </a:cubicBezTo>
                <a:lnTo>
                  <a:pt x="4012" y="17170"/>
                </a:lnTo>
                <a:cubicBezTo>
                  <a:pt x="7276" y="21581"/>
                  <a:pt x="2698" y="27584"/>
                  <a:pt x="8813" y="30637"/>
                </a:cubicBezTo>
                <a:cubicBezTo>
                  <a:pt x="10646" y="31548"/>
                  <a:pt x="13001" y="31951"/>
                  <a:pt x="15538" y="31951"/>
                </a:cubicBezTo>
                <a:cubicBezTo>
                  <a:pt x="21650" y="31951"/>
                  <a:pt x="28822" y="29614"/>
                  <a:pt x="32317" y="26426"/>
                </a:cubicBezTo>
                <a:cubicBezTo>
                  <a:pt x="34779" y="24187"/>
                  <a:pt x="38009" y="20155"/>
                  <a:pt x="37162" y="16479"/>
                </a:cubicBezTo>
                <a:cubicBezTo>
                  <a:pt x="36561" y="13928"/>
                  <a:pt x="33921" y="12803"/>
                  <a:pt x="31604" y="12034"/>
                </a:cubicBezTo>
                <a:cubicBezTo>
                  <a:pt x="28752" y="11088"/>
                  <a:pt x="25923" y="11288"/>
                  <a:pt x="23695" y="9094"/>
                </a:cubicBezTo>
                <a:cubicBezTo>
                  <a:pt x="22258" y="7679"/>
                  <a:pt x="21768" y="6042"/>
                  <a:pt x="20788" y="4315"/>
                </a:cubicBezTo>
                <a:cubicBezTo>
                  <a:pt x="19057" y="1269"/>
                  <a:pt x="16221" y="0"/>
                  <a:pt x="13242" y="0"/>
                </a:cubicBezTo>
                <a:close/>
              </a:path>
            </a:pathLst>
          </a:custGeom>
          <a:solidFill>
            <a:schemeClr val="accent5">
              <a:alpha val="458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4" name="Google Shape;774;p36"/>
          <p:cNvSpPr txBox="1">
            <a:spLocks noGrp="1"/>
          </p:cNvSpPr>
          <p:nvPr>
            <p:ph type="title"/>
          </p:nvPr>
        </p:nvSpPr>
        <p:spPr>
          <a:xfrm>
            <a:off x="1175165" y="1182043"/>
            <a:ext cx="6793669" cy="4131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tx1"/>
                </a:solidFill>
                <a:latin typeface="Nunito" pitchFamily="2" charset="0"/>
              </a:rPr>
              <a:t>“I have a good understanding of this subject.”</a:t>
            </a:r>
            <a:endParaRPr sz="2400" b="1" dirty="0">
              <a:solidFill>
                <a:schemeClr val="tx1"/>
              </a:solidFill>
              <a:latin typeface="Nunito" pitchFamily="2" charset="0"/>
            </a:endParaRPr>
          </a:p>
        </p:txBody>
      </p:sp>
      <p:grpSp>
        <p:nvGrpSpPr>
          <p:cNvPr id="37" name="Google Shape;798;p39">
            <a:extLst>
              <a:ext uri="{FF2B5EF4-FFF2-40B4-BE49-F238E27FC236}">
                <a16:creationId xmlns:a16="http://schemas.microsoft.com/office/drawing/2014/main" id="{17F12D7F-CB75-4789-A7AA-75DFA802CD20}"/>
              </a:ext>
            </a:extLst>
          </p:cNvPr>
          <p:cNvGrpSpPr/>
          <p:nvPr/>
        </p:nvGrpSpPr>
        <p:grpSpPr>
          <a:xfrm rot="-1894042">
            <a:off x="5613962" y="2711868"/>
            <a:ext cx="750681" cy="648951"/>
            <a:chOff x="5177300" y="2314950"/>
            <a:chExt cx="341575" cy="312400"/>
          </a:xfrm>
          <a:solidFill>
            <a:schemeClr val="accent1">
              <a:lumMod val="90000"/>
            </a:schemeClr>
          </a:solidFill>
        </p:grpSpPr>
        <p:sp>
          <p:nvSpPr>
            <p:cNvPr id="50" name="Google Shape;799;p39">
              <a:extLst>
                <a:ext uri="{FF2B5EF4-FFF2-40B4-BE49-F238E27FC236}">
                  <a16:creationId xmlns:a16="http://schemas.microsoft.com/office/drawing/2014/main" id="{D28C9B4C-0F6A-4257-8EEC-A03A32F37BC7}"/>
                </a:ext>
              </a:extLst>
            </p:cNvPr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800;p39">
              <a:extLst>
                <a:ext uri="{FF2B5EF4-FFF2-40B4-BE49-F238E27FC236}">
                  <a16:creationId xmlns:a16="http://schemas.microsoft.com/office/drawing/2014/main" id="{B11670EF-CF87-452D-AFDE-D59E74051FFC}"/>
                </a:ext>
              </a:extLst>
            </p:cNvPr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2" name="Google Shape;801;p39">
              <a:extLst>
                <a:ext uri="{FF2B5EF4-FFF2-40B4-BE49-F238E27FC236}">
                  <a16:creationId xmlns:a16="http://schemas.microsoft.com/office/drawing/2014/main" id="{590E3202-7330-423C-9F86-800329D62CC7}"/>
                </a:ext>
              </a:extLst>
            </p:cNvPr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3" name="Google Shape;802;p39">
              <a:extLst>
                <a:ext uri="{FF2B5EF4-FFF2-40B4-BE49-F238E27FC236}">
                  <a16:creationId xmlns:a16="http://schemas.microsoft.com/office/drawing/2014/main" id="{630E9F51-5EAE-480C-97A0-5DBF799475A7}"/>
                </a:ext>
              </a:extLst>
            </p:cNvPr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4" name="Google Shape;803;p39">
              <a:extLst>
                <a:ext uri="{FF2B5EF4-FFF2-40B4-BE49-F238E27FC236}">
                  <a16:creationId xmlns:a16="http://schemas.microsoft.com/office/drawing/2014/main" id="{2B3A0FBF-A33A-4E58-AA73-773CB902FF92}"/>
                </a:ext>
              </a:extLst>
            </p:cNvPr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55" name="Google Shape;1460;p66">
            <a:extLst>
              <a:ext uri="{FF2B5EF4-FFF2-40B4-BE49-F238E27FC236}">
                <a16:creationId xmlns:a16="http://schemas.microsoft.com/office/drawing/2014/main" id="{C008C2F5-B221-4833-90D7-2C7023077DE7}"/>
              </a:ext>
            </a:extLst>
          </p:cNvPr>
          <p:cNvGrpSpPr/>
          <p:nvPr/>
        </p:nvGrpSpPr>
        <p:grpSpPr>
          <a:xfrm>
            <a:off x="1588828" y="3619673"/>
            <a:ext cx="1284987" cy="1165341"/>
            <a:chOff x="3104331" y="1376975"/>
            <a:chExt cx="1050599" cy="952777"/>
          </a:xfrm>
        </p:grpSpPr>
        <p:sp>
          <p:nvSpPr>
            <p:cNvPr id="56" name="Google Shape;1461;p66">
              <a:extLst>
                <a:ext uri="{FF2B5EF4-FFF2-40B4-BE49-F238E27FC236}">
                  <a16:creationId xmlns:a16="http://schemas.microsoft.com/office/drawing/2014/main" id="{BEA3BF56-43FF-454E-B55D-E64F19B35CFD}"/>
                </a:ext>
              </a:extLst>
            </p:cNvPr>
            <p:cNvSpPr/>
            <p:nvPr/>
          </p:nvSpPr>
          <p:spPr>
            <a:xfrm>
              <a:off x="3104331" y="1568325"/>
              <a:ext cx="222761" cy="403749"/>
            </a:xfrm>
            <a:custGeom>
              <a:avLst/>
              <a:gdLst/>
              <a:ahLst/>
              <a:cxnLst/>
              <a:rect l="l" t="t" r="r" b="b"/>
              <a:pathLst>
                <a:path w="14505" h="26290" extrusionOk="0">
                  <a:moveTo>
                    <a:pt x="2719" y="1"/>
                  </a:moveTo>
                  <a:cubicBezTo>
                    <a:pt x="2980" y="4546"/>
                    <a:pt x="1" y="7568"/>
                    <a:pt x="1653" y="12243"/>
                  </a:cubicBezTo>
                  <a:cubicBezTo>
                    <a:pt x="2371" y="14244"/>
                    <a:pt x="2871" y="16157"/>
                    <a:pt x="3262" y="18244"/>
                  </a:cubicBezTo>
                  <a:cubicBezTo>
                    <a:pt x="3719" y="20789"/>
                    <a:pt x="5154" y="21658"/>
                    <a:pt x="7155" y="23006"/>
                  </a:cubicBezTo>
                  <a:cubicBezTo>
                    <a:pt x="8829" y="24137"/>
                    <a:pt x="10656" y="25464"/>
                    <a:pt x="12612" y="26290"/>
                  </a:cubicBezTo>
                  <a:cubicBezTo>
                    <a:pt x="10916" y="21028"/>
                    <a:pt x="14504" y="16135"/>
                    <a:pt x="12308" y="11112"/>
                  </a:cubicBezTo>
                  <a:cubicBezTo>
                    <a:pt x="11482" y="9242"/>
                    <a:pt x="9851" y="7525"/>
                    <a:pt x="8285" y="6133"/>
                  </a:cubicBezTo>
                  <a:cubicBezTo>
                    <a:pt x="6002" y="4089"/>
                    <a:pt x="4393" y="2610"/>
                    <a:pt x="2719" y="1"/>
                  </a:cubicBezTo>
                  <a:close/>
                </a:path>
              </a:pathLst>
            </a:custGeom>
            <a:solidFill>
              <a:srgbClr val="E57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" name="Google Shape;1462;p66">
              <a:extLst>
                <a:ext uri="{FF2B5EF4-FFF2-40B4-BE49-F238E27FC236}">
                  <a16:creationId xmlns:a16="http://schemas.microsoft.com/office/drawing/2014/main" id="{43AB52F2-0F4A-4505-9E37-9766B9194BE5}"/>
                </a:ext>
              </a:extLst>
            </p:cNvPr>
            <p:cNvSpPr/>
            <p:nvPr/>
          </p:nvSpPr>
          <p:spPr>
            <a:xfrm>
              <a:off x="3290014" y="1376975"/>
              <a:ext cx="322600" cy="556356"/>
            </a:xfrm>
            <a:custGeom>
              <a:avLst/>
              <a:gdLst/>
              <a:ahLst/>
              <a:cxnLst/>
              <a:rect l="l" t="t" r="r" b="b"/>
              <a:pathLst>
                <a:path w="21006" h="36227" extrusionOk="0">
                  <a:moveTo>
                    <a:pt x="14808" y="0"/>
                  </a:moveTo>
                  <a:cubicBezTo>
                    <a:pt x="14569" y="1044"/>
                    <a:pt x="13178" y="2001"/>
                    <a:pt x="12286" y="3023"/>
                  </a:cubicBezTo>
                  <a:cubicBezTo>
                    <a:pt x="10394" y="5154"/>
                    <a:pt x="9481" y="7089"/>
                    <a:pt x="9481" y="10003"/>
                  </a:cubicBezTo>
                  <a:cubicBezTo>
                    <a:pt x="9481" y="13786"/>
                    <a:pt x="11112" y="17026"/>
                    <a:pt x="10003" y="20766"/>
                  </a:cubicBezTo>
                  <a:cubicBezTo>
                    <a:pt x="8764" y="25050"/>
                    <a:pt x="1" y="31225"/>
                    <a:pt x="4328" y="36227"/>
                  </a:cubicBezTo>
                  <a:cubicBezTo>
                    <a:pt x="6763" y="35987"/>
                    <a:pt x="9111" y="34661"/>
                    <a:pt x="11329" y="33530"/>
                  </a:cubicBezTo>
                  <a:cubicBezTo>
                    <a:pt x="14417" y="31986"/>
                    <a:pt x="15352" y="30725"/>
                    <a:pt x="15243" y="27224"/>
                  </a:cubicBezTo>
                  <a:cubicBezTo>
                    <a:pt x="15113" y="23615"/>
                    <a:pt x="16418" y="21745"/>
                    <a:pt x="17918" y="18527"/>
                  </a:cubicBezTo>
                  <a:cubicBezTo>
                    <a:pt x="21006" y="11895"/>
                    <a:pt x="14156" y="6480"/>
                    <a:pt x="14808" y="0"/>
                  </a:cubicBezTo>
                  <a:close/>
                </a:path>
              </a:pathLst>
            </a:custGeom>
            <a:solidFill>
              <a:srgbClr val="E57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" name="Google Shape;1463;p66">
              <a:extLst>
                <a:ext uri="{FF2B5EF4-FFF2-40B4-BE49-F238E27FC236}">
                  <a16:creationId xmlns:a16="http://schemas.microsoft.com/office/drawing/2014/main" id="{41A6C7C9-12C7-483B-8B01-6433A9636014}"/>
                </a:ext>
              </a:extLst>
            </p:cNvPr>
            <p:cNvSpPr/>
            <p:nvPr/>
          </p:nvSpPr>
          <p:spPr>
            <a:xfrm>
              <a:off x="3316738" y="1916652"/>
              <a:ext cx="397068" cy="195870"/>
            </a:xfrm>
            <a:custGeom>
              <a:avLst/>
              <a:gdLst/>
              <a:ahLst/>
              <a:cxnLst/>
              <a:rect l="l" t="t" r="r" b="b"/>
              <a:pathLst>
                <a:path w="25855" h="12754" extrusionOk="0">
                  <a:moveTo>
                    <a:pt x="25854" y="66"/>
                  </a:moveTo>
                  <a:lnTo>
                    <a:pt x="25854" y="66"/>
                  </a:lnTo>
                  <a:cubicBezTo>
                    <a:pt x="22288" y="609"/>
                    <a:pt x="18309" y="0"/>
                    <a:pt x="15504" y="2871"/>
                  </a:cubicBezTo>
                  <a:cubicBezTo>
                    <a:pt x="14656" y="3740"/>
                    <a:pt x="14177" y="4697"/>
                    <a:pt x="13003" y="5284"/>
                  </a:cubicBezTo>
                  <a:cubicBezTo>
                    <a:pt x="11851" y="5850"/>
                    <a:pt x="10285" y="6154"/>
                    <a:pt x="9024" y="6306"/>
                  </a:cubicBezTo>
                  <a:cubicBezTo>
                    <a:pt x="6654" y="6589"/>
                    <a:pt x="0" y="5697"/>
                    <a:pt x="109" y="9720"/>
                  </a:cubicBezTo>
                  <a:cubicBezTo>
                    <a:pt x="1131" y="10525"/>
                    <a:pt x="2870" y="11068"/>
                    <a:pt x="4110" y="11547"/>
                  </a:cubicBezTo>
                  <a:cubicBezTo>
                    <a:pt x="6117" y="12315"/>
                    <a:pt x="8271" y="12754"/>
                    <a:pt x="10415" y="12754"/>
                  </a:cubicBezTo>
                  <a:cubicBezTo>
                    <a:pt x="12637" y="12754"/>
                    <a:pt x="14849" y="12283"/>
                    <a:pt x="16874" y="11220"/>
                  </a:cubicBezTo>
                  <a:cubicBezTo>
                    <a:pt x="21571" y="8785"/>
                    <a:pt x="23180" y="4240"/>
                    <a:pt x="25854" y="66"/>
                  </a:cubicBezTo>
                  <a:close/>
                </a:path>
              </a:pathLst>
            </a:custGeom>
            <a:solidFill>
              <a:srgbClr val="E57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" name="Google Shape;1464;p66">
              <a:extLst>
                <a:ext uri="{FF2B5EF4-FFF2-40B4-BE49-F238E27FC236}">
                  <a16:creationId xmlns:a16="http://schemas.microsoft.com/office/drawing/2014/main" id="{471B0A9B-AE75-40D3-BE91-CD0FE839FD55}"/>
                </a:ext>
              </a:extLst>
            </p:cNvPr>
            <p:cNvSpPr/>
            <p:nvPr/>
          </p:nvSpPr>
          <p:spPr>
            <a:xfrm>
              <a:off x="3230577" y="1885260"/>
              <a:ext cx="924353" cy="444492"/>
            </a:xfrm>
            <a:custGeom>
              <a:avLst/>
              <a:gdLst/>
              <a:ahLst/>
              <a:cxnLst/>
              <a:rect l="l" t="t" r="r" b="b"/>
              <a:pathLst>
                <a:path w="60189" h="28943" extrusionOk="0">
                  <a:moveTo>
                    <a:pt x="9198" y="0"/>
                  </a:moveTo>
                  <a:cubicBezTo>
                    <a:pt x="8676" y="500"/>
                    <a:pt x="8437" y="1283"/>
                    <a:pt x="8219" y="2088"/>
                  </a:cubicBezTo>
                  <a:cubicBezTo>
                    <a:pt x="8024" y="2892"/>
                    <a:pt x="7850" y="3740"/>
                    <a:pt x="7567" y="4284"/>
                  </a:cubicBezTo>
                  <a:cubicBezTo>
                    <a:pt x="7154" y="5089"/>
                    <a:pt x="6610" y="5654"/>
                    <a:pt x="5980" y="6154"/>
                  </a:cubicBezTo>
                  <a:cubicBezTo>
                    <a:pt x="5349" y="6676"/>
                    <a:pt x="4653" y="7132"/>
                    <a:pt x="3958" y="7720"/>
                  </a:cubicBezTo>
                  <a:cubicBezTo>
                    <a:pt x="1544" y="9785"/>
                    <a:pt x="0" y="12547"/>
                    <a:pt x="0" y="15395"/>
                  </a:cubicBezTo>
                  <a:cubicBezTo>
                    <a:pt x="0" y="17070"/>
                    <a:pt x="544" y="18766"/>
                    <a:pt x="1740" y="20353"/>
                  </a:cubicBezTo>
                  <a:cubicBezTo>
                    <a:pt x="4566" y="24115"/>
                    <a:pt x="9307" y="25985"/>
                    <a:pt x="13808" y="26572"/>
                  </a:cubicBezTo>
                  <a:cubicBezTo>
                    <a:pt x="15112" y="26724"/>
                    <a:pt x="16417" y="26789"/>
                    <a:pt x="17722" y="26789"/>
                  </a:cubicBezTo>
                  <a:cubicBezTo>
                    <a:pt x="21114" y="26789"/>
                    <a:pt x="24484" y="26333"/>
                    <a:pt x="27833" y="25876"/>
                  </a:cubicBezTo>
                  <a:cubicBezTo>
                    <a:pt x="31638" y="25332"/>
                    <a:pt x="35117" y="24397"/>
                    <a:pt x="38857" y="24006"/>
                  </a:cubicBezTo>
                  <a:cubicBezTo>
                    <a:pt x="41293" y="23745"/>
                    <a:pt x="44380" y="23375"/>
                    <a:pt x="47468" y="23375"/>
                  </a:cubicBezTo>
                  <a:cubicBezTo>
                    <a:pt x="50034" y="23375"/>
                    <a:pt x="52600" y="23636"/>
                    <a:pt x="54796" y="24463"/>
                  </a:cubicBezTo>
                  <a:cubicBezTo>
                    <a:pt x="56992" y="25311"/>
                    <a:pt x="58775" y="26681"/>
                    <a:pt x="59862" y="28942"/>
                  </a:cubicBezTo>
                  <a:lnTo>
                    <a:pt x="60188" y="28790"/>
                  </a:lnTo>
                  <a:cubicBezTo>
                    <a:pt x="59058" y="26441"/>
                    <a:pt x="57166" y="24985"/>
                    <a:pt x="54926" y="24137"/>
                  </a:cubicBezTo>
                  <a:cubicBezTo>
                    <a:pt x="52665" y="23267"/>
                    <a:pt x="50055" y="23006"/>
                    <a:pt x="47468" y="23006"/>
                  </a:cubicBezTo>
                  <a:cubicBezTo>
                    <a:pt x="44358" y="23006"/>
                    <a:pt x="41249" y="23397"/>
                    <a:pt x="38814" y="23636"/>
                  </a:cubicBezTo>
                  <a:cubicBezTo>
                    <a:pt x="35030" y="24028"/>
                    <a:pt x="31551" y="24985"/>
                    <a:pt x="27789" y="25506"/>
                  </a:cubicBezTo>
                  <a:cubicBezTo>
                    <a:pt x="24441" y="25963"/>
                    <a:pt x="21070" y="26441"/>
                    <a:pt x="17722" y="26441"/>
                  </a:cubicBezTo>
                  <a:cubicBezTo>
                    <a:pt x="16417" y="26441"/>
                    <a:pt x="15134" y="26376"/>
                    <a:pt x="13851" y="26202"/>
                  </a:cubicBezTo>
                  <a:cubicBezTo>
                    <a:pt x="9394" y="25637"/>
                    <a:pt x="4762" y="23789"/>
                    <a:pt x="2022" y="20136"/>
                  </a:cubicBezTo>
                  <a:cubicBezTo>
                    <a:pt x="870" y="18613"/>
                    <a:pt x="370" y="16983"/>
                    <a:pt x="370" y="15395"/>
                  </a:cubicBezTo>
                  <a:cubicBezTo>
                    <a:pt x="370" y="12677"/>
                    <a:pt x="1848" y="10003"/>
                    <a:pt x="4197" y="7980"/>
                  </a:cubicBezTo>
                  <a:cubicBezTo>
                    <a:pt x="4871" y="7415"/>
                    <a:pt x="5567" y="6959"/>
                    <a:pt x="6197" y="6437"/>
                  </a:cubicBezTo>
                  <a:cubicBezTo>
                    <a:pt x="6850" y="5915"/>
                    <a:pt x="7458" y="5306"/>
                    <a:pt x="7893" y="4458"/>
                  </a:cubicBezTo>
                  <a:cubicBezTo>
                    <a:pt x="8198" y="3827"/>
                    <a:pt x="8372" y="2979"/>
                    <a:pt x="8567" y="2175"/>
                  </a:cubicBezTo>
                  <a:cubicBezTo>
                    <a:pt x="8785" y="1392"/>
                    <a:pt x="9046" y="653"/>
                    <a:pt x="9437" y="261"/>
                  </a:cubicBezTo>
                  <a:lnTo>
                    <a:pt x="9198" y="0"/>
                  </a:lnTo>
                  <a:close/>
                </a:path>
              </a:pathLst>
            </a:custGeom>
            <a:solidFill>
              <a:srgbClr val="E57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0FCCD5F-798B-4B8B-B51D-C550FD8B5B1B}"/>
              </a:ext>
            </a:extLst>
          </p:cNvPr>
          <p:cNvSpPr txBox="1"/>
          <p:nvPr/>
        </p:nvSpPr>
        <p:spPr>
          <a:xfrm>
            <a:off x="2923306" y="1830153"/>
            <a:ext cx="335218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Nunito" pitchFamily="2" charset="0"/>
              </a:rPr>
              <a:t>Strongly agree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Nunito" pitchFamily="2" charset="0"/>
              </a:rPr>
              <a:t>Agree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Nunito" pitchFamily="2" charset="0"/>
              </a:rPr>
              <a:t>Neutral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Nunito" pitchFamily="2" charset="0"/>
              </a:rPr>
              <a:t>Disagree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Nunito" pitchFamily="2" charset="0"/>
              </a:rPr>
              <a:t>Strongly disagree</a:t>
            </a:r>
          </a:p>
        </p:txBody>
      </p:sp>
      <p:pic>
        <p:nvPicPr>
          <p:cNvPr id="5" name="btnInknoeActivity">
            <a:extLst>
              <a:ext uri="{FF2B5EF4-FFF2-40B4-BE49-F238E27FC236}">
                <a16:creationId xmlns:a16="http://schemas.microsoft.com/office/drawing/2014/main" id="{415CBD98-6011-4E07-8279-24D9001F981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r:link="rId5"/>
          <a:stretch>
            <a:fillRect/>
          </a:stretch>
        </p:blipFill>
        <p:spPr>
          <a:xfrm>
            <a:off x="7047345" y="4389866"/>
            <a:ext cx="1534645" cy="395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75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" name="Google Shape;798;p39"/>
          <p:cNvGrpSpPr/>
          <p:nvPr/>
        </p:nvGrpSpPr>
        <p:grpSpPr>
          <a:xfrm rot="-1894042">
            <a:off x="3250153" y="3886454"/>
            <a:ext cx="750681" cy="648951"/>
            <a:chOff x="5177300" y="2314950"/>
            <a:chExt cx="341575" cy="312400"/>
          </a:xfrm>
        </p:grpSpPr>
        <p:sp>
          <p:nvSpPr>
            <p:cNvPr id="799" name="Google Shape;799;p39"/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0" name="Google Shape;800;p39"/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1" name="Google Shape;801;p39"/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2" name="Google Shape;802;p39"/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3" name="Google Shape;803;p39"/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811" name="Google Shape;811;p39"/>
          <p:cNvSpPr txBox="1">
            <a:spLocks noGrp="1"/>
          </p:cNvSpPr>
          <p:nvPr>
            <p:ph type="subTitle" idx="1"/>
          </p:nvPr>
        </p:nvSpPr>
        <p:spPr>
          <a:xfrm>
            <a:off x="966338" y="2051695"/>
            <a:ext cx="7211323" cy="94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tx1"/>
                </a:solidFill>
                <a:latin typeface="Nunito"/>
                <a:sym typeface="Nunito"/>
              </a:rPr>
              <a:t>Give examples of cyberbullying acts or messages that you know or heard of.</a:t>
            </a:r>
            <a:endParaRPr sz="1800" dirty="0">
              <a:solidFill>
                <a:schemeClr val="tx1"/>
              </a:solidFill>
            </a:endParaRPr>
          </a:p>
        </p:txBody>
      </p:sp>
      <p:pic>
        <p:nvPicPr>
          <p:cNvPr id="7" name="btnInknoeActivity">
            <a:extLst>
              <a:ext uri="{FF2B5EF4-FFF2-40B4-BE49-F238E27FC236}">
                <a16:creationId xmlns:a16="http://schemas.microsoft.com/office/drawing/2014/main" id="{F56E253C-9A2C-4574-9082-8C94E9D757AD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r:link="rId5"/>
          <a:stretch>
            <a:fillRect/>
          </a:stretch>
        </p:blipFill>
        <p:spPr>
          <a:xfrm>
            <a:off x="7409083" y="4571359"/>
            <a:ext cx="1537156" cy="395795"/>
          </a:xfrm>
          <a:prstGeom prst="rect">
            <a:avLst/>
          </a:prstGeom>
        </p:spPr>
      </p:pic>
      <p:grpSp>
        <p:nvGrpSpPr>
          <p:cNvPr id="42" name="Google Shape;804;p39">
            <a:extLst>
              <a:ext uri="{FF2B5EF4-FFF2-40B4-BE49-F238E27FC236}">
                <a16:creationId xmlns:a16="http://schemas.microsoft.com/office/drawing/2014/main" id="{14F6B8A2-844F-4174-9639-4E240E80A65E}"/>
              </a:ext>
            </a:extLst>
          </p:cNvPr>
          <p:cNvGrpSpPr/>
          <p:nvPr/>
        </p:nvGrpSpPr>
        <p:grpSpPr>
          <a:xfrm rot="1730146">
            <a:off x="1599670" y="703453"/>
            <a:ext cx="984920" cy="942983"/>
            <a:chOff x="5177300" y="2314950"/>
            <a:chExt cx="341575" cy="312400"/>
          </a:xfrm>
          <a:solidFill>
            <a:schemeClr val="accent1"/>
          </a:solidFill>
        </p:grpSpPr>
        <p:sp>
          <p:nvSpPr>
            <p:cNvPr id="43" name="Google Shape;805;p39">
              <a:extLst>
                <a:ext uri="{FF2B5EF4-FFF2-40B4-BE49-F238E27FC236}">
                  <a16:creationId xmlns:a16="http://schemas.microsoft.com/office/drawing/2014/main" id="{6661BD05-8101-45CE-89B3-E121C13C3F47}"/>
                </a:ext>
              </a:extLst>
            </p:cNvPr>
            <p:cNvSpPr/>
            <p:nvPr/>
          </p:nvSpPr>
          <p:spPr>
            <a:xfrm>
              <a:off x="5432525" y="2418550"/>
              <a:ext cx="86350" cy="84750"/>
            </a:xfrm>
            <a:custGeom>
              <a:avLst/>
              <a:gdLst/>
              <a:ahLst/>
              <a:cxnLst/>
              <a:rect l="l" t="t" r="r" b="b"/>
              <a:pathLst>
                <a:path w="3454" h="3390" extrusionOk="0">
                  <a:moveTo>
                    <a:pt x="2010" y="0"/>
                  </a:moveTo>
                  <a:cubicBezTo>
                    <a:pt x="1940" y="0"/>
                    <a:pt x="1869" y="5"/>
                    <a:pt x="1794" y="14"/>
                  </a:cubicBezTo>
                  <a:cubicBezTo>
                    <a:pt x="1137" y="92"/>
                    <a:pt x="491" y="270"/>
                    <a:pt x="223" y="927"/>
                  </a:cubicBezTo>
                  <a:cubicBezTo>
                    <a:pt x="1" y="1462"/>
                    <a:pt x="56" y="2453"/>
                    <a:pt x="391" y="2988"/>
                  </a:cubicBezTo>
                  <a:cubicBezTo>
                    <a:pt x="584" y="3293"/>
                    <a:pt x="798" y="3389"/>
                    <a:pt x="1049" y="3389"/>
                  </a:cubicBezTo>
                  <a:cubicBezTo>
                    <a:pt x="1246" y="3389"/>
                    <a:pt x="1466" y="3330"/>
                    <a:pt x="1716" y="3266"/>
                  </a:cubicBezTo>
                  <a:cubicBezTo>
                    <a:pt x="2451" y="3077"/>
                    <a:pt x="3198" y="2754"/>
                    <a:pt x="3398" y="2063"/>
                  </a:cubicBezTo>
                  <a:cubicBezTo>
                    <a:pt x="3431" y="1918"/>
                    <a:pt x="3454" y="1751"/>
                    <a:pt x="3431" y="1573"/>
                  </a:cubicBezTo>
                  <a:cubicBezTo>
                    <a:pt x="3359" y="696"/>
                    <a:pt x="2885" y="0"/>
                    <a:pt x="20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" name="Google Shape;806;p39">
              <a:extLst>
                <a:ext uri="{FF2B5EF4-FFF2-40B4-BE49-F238E27FC236}">
                  <a16:creationId xmlns:a16="http://schemas.microsoft.com/office/drawing/2014/main" id="{3CDF3DCB-C292-4A38-9B8C-8822E7A8B5E1}"/>
                </a:ext>
              </a:extLst>
            </p:cNvPr>
            <p:cNvSpPr/>
            <p:nvPr/>
          </p:nvSpPr>
          <p:spPr>
            <a:xfrm>
              <a:off x="5294125" y="2467825"/>
              <a:ext cx="67950" cy="66125"/>
            </a:xfrm>
            <a:custGeom>
              <a:avLst/>
              <a:gdLst/>
              <a:ahLst/>
              <a:cxnLst/>
              <a:rect l="l" t="t" r="r" b="b"/>
              <a:pathLst>
                <a:path w="2718" h="2645" extrusionOk="0">
                  <a:moveTo>
                    <a:pt x="1275" y="0"/>
                  </a:moveTo>
                  <a:cubicBezTo>
                    <a:pt x="1162" y="0"/>
                    <a:pt x="1049" y="16"/>
                    <a:pt x="936" y="48"/>
                  </a:cubicBezTo>
                  <a:cubicBezTo>
                    <a:pt x="279" y="237"/>
                    <a:pt x="1" y="360"/>
                    <a:pt x="56" y="1128"/>
                  </a:cubicBezTo>
                  <a:cubicBezTo>
                    <a:pt x="101" y="1640"/>
                    <a:pt x="212" y="2253"/>
                    <a:pt x="647" y="2520"/>
                  </a:cubicBezTo>
                  <a:cubicBezTo>
                    <a:pt x="779" y="2606"/>
                    <a:pt x="941" y="2644"/>
                    <a:pt x="1114" y="2644"/>
                  </a:cubicBezTo>
                  <a:cubicBezTo>
                    <a:pt x="1683" y="2644"/>
                    <a:pt x="2375" y="2235"/>
                    <a:pt x="2563" y="1774"/>
                  </a:cubicBezTo>
                  <a:cubicBezTo>
                    <a:pt x="2607" y="1663"/>
                    <a:pt x="2629" y="1551"/>
                    <a:pt x="2641" y="1440"/>
                  </a:cubicBezTo>
                  <a:cubicBezTo>
                    <a:pt x="2718" y="666"/>
                    <a:pt x="2021" y="0"/>
                    <a:pt x="12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807;p39">
              <a:extLst>
                <a:ext uri="{FF2B5EF4-FFF2-40B4-BE49-F238E27FC236}">
                  <a16:creationId xmlns:a16="http://schemas.microsoft.com/office/drawing/2014/main" id="{18B7E956-0F1D-4029-8270-6AE5DDDED45A}"/>
                </a:ext>
              </a:extLst>
            </p:cNvPr>
            <p:cNvSpPr/>
            <p:nvPr/>
          </p:nvSpPr>
          <p:spPr>
            <a:xfrm>
              <a:off x="5388250" y="2314950"/>
              <a:ext cx="56075" cy="48575"/>
            </a:xfrm>
            <a:custGeom>
              <a:avLst/>
              <a:gdLst/>
              <a:ahLst/>
              <a:cxnLst/>
              <a:rect l="l" t="t" r="r" b="b"/>
              <a:pathLst>
                <a:path w="2243" h="1943" extrusionOk="0">
                  <a:moveTo>
                    <a:pt x="1563" y="1"/>
                  </a:moveTo>
                  <a:cubicBezTo>
                    <a:pt x="1381" y="1"/>
                    <a:pt x="1190" y="39"/>
                    <a:pt x="1048" y="92"/>
                  </a:cubicBezTo>
                  <a:cubicBezTo>
                    <a:pt x="468" y="304"/>
                    <a:pt x="1" y="593"/>
                    <a:pt x="201" y="1317"/>
                  </a:cubicBezTo>
                  <a:cubicBezTo>
                    <a:pt x="331" y="1770"/>
                    <a:pt x="519" y="1942"/>
                    <a:pt x="730" y="1942"/>
                  </a:cubicBezTo>
                  <a:cubicBezTo>
                    <a:pt x="1189" y="1942"/>
                    <a:pt x="1759" y="1133"/>
                    <a:pt x="2095" y="638"/>
                  </a:cubicBezTo>
                  <a:cubicBezTo>
                    <a:pt x="2242" y="150"/>
                    <a:pt x="1920" y="1"/>
                    <a:pt x="15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" name="Google Shape;808;p39">
              <a:extLst>
                <a:ext uri="{FF2B5EF4-FFF2-40B4-BE49-F238E27FC236}">
                  <a16:creationId xmlns:a16="http://schemas.microsoft.com/office/drawing/2014/main" id="{3F2C2E2B-BE10-4178-9D9D-294DFDCE922F}"/>
                </a:ext>
              </a:extLst>
            </p:cNvPr>
            <p:cNvSpPr/>
            <p:nvPr/>
          </p:nvSpPr>
          <p:spPr>
            <a:xfrm>
              <a:off x="5177300" y="2521175"/>
              <a:ext cx="46950" cy="42600"/>
            </a:xfrm>
            <a:custGeom>
              <a:avLst/>
              <a:gdLst/>
              <a:ahLst/>
              <a:cxnLst/>
              <a:rect l="l" t="t" r="r" b="b"/>
              <a:pathLst>
                <a:path w="1878" h="1704" extrusionOk="0">
                  <a:moveTo>
                    <a:pt x="937" y="0"/>
                  </a:moveTo>
                  <a:cubicBezTo>
                    <a:pt x="450" y="0"/>
                    <a:pt x="242" y="363"/>
                    <a:pt x="129" y="888"/>
                  </a:cubicBezTo>
                  <a:cubicBezTo>
                    <a:pt x="0" y="1460"/>
                    <a:pt x="298" y="1704"/>
                    <a:pt x="691" y="1704"/>
                  </a:cubicBezTo>
                  <a:cubicBezTo>
                    <a:pt x="1116" y="1704"/>
                    <a:pt x="1652" y="1418"/>
                    <a:pt x="1878" y="955"/>
                  </a:cubicBezTo>
                  <a:cubicBezTo>
                    <a:pt x="1755" y="309"/>
                    <a:pt x="1744" y="75"/>
                    <a:pt x="1065" y="8"/>
                  </a:cubicBezTo>
                  <a:cubicBezTo>
                    <a:pt x="1020" y="3"/>
                    <a:pt x="978" y="0"/>
                    <a:pt x="9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" name="Google Shape;809;p39">
              <a:extLst>
                <a:ext uri="{FF2B5EF4-FFF2-40B4-BE49-F238E27FC236}">
                  <a16:creationId xmlns:a16="http://schemas.microsoft.com/office/drawing/2014/main" id="{6FE98B91-7089-4BC4-81A8-78E1160B41F8}"/>
                </a:ext>
              </a:extLst>
            </p:cNvPr>
            <p:cNvSpPr/>
            <p:nvPr/>
          </p:nvSpPr>
          <p:spPr>
            <a:xfrm>
              <a:off x="5343250" y="2595575"/>
              <a:ext cx="38775" cy="31775"/>
            </a:xfrm>
            <a:custGeom>
              <a:avLst/>
              <a:gdLst/>
              <a:ahLst/>
              <a:cxnLst/>
              <a:rect l="l" t="t" r="r" b="b"/>
              <a:pathLst>
                <a:path w="1551" h="1271" extrusionOk="0">
                  <a:moveTo>
                    <a:pt x="924" y="1"/>
                  </a:moveTo>
                  <a:cubicBezTo>
                    <a:pt x="894" y="1"/>
                    <a:pt x="863" y="2"/>
                    <a:pt x="831" y="6"/>
                  </a:cubicBezTo>
                  <a:cubicBezTo>
                    <a:pt x="531" y="39"/>
                    <a:pt x="230" y="184"/>
                    <a:pt x="130" y="485"/>
                  </a:cubicBezTo>
                  <a:cubicBezTo>
                    <a:pt x="1" y="871"/>
                    <a:pt x="619" y="1270"/>
                    <a:pt x="1032" y="1270"/>
                  </a:cubicBezTo>
                  <a:cubicBezTo>
                    <a:pt x="1155" y="1270"/>
                    <a:pt x="1260" y="1235"/>
                    <a:pt x="1322" y="1153"/>
                  </a:cubicBezTo>
                  <a:lnTo>
                    <a:pt x="1466" y="1053"/>
                  </a:lnTo>
                  <a:cubicBezTo>
                    <a:pt x="1551" y="547"/>
                    <a:pt x="1445" y="1"/>
                    <a:pt x="92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5D28403-9B76-46BD-AFE5-EADC51A296EE}"/>
              </a:ext>
            </a:extLst>
          </p:cNvPr>
          <p:cNvGrpSpPr/>
          <p:nvPr/>
        </p:nvGrpSpPr>
        <p:grpSpPr>
          <a:xfrm>
            <a:off x="5001479" y="655932"/>
            <a:ext cx="865705" cy="910266"/>
            <a:chOff x="5222650" y="426981"/>
            <a:chExt cx="1001296" cy="1062553"/>
          </a:xfrm>
        </p:grpSpPr>
        <p:sp>
          <p:nvSpPr>
            <p:cNvPr id="17" name="Google Shape;1376;p61">
              <a:extLst>
                <a:ext uri="{FF2B5EF4-FFF2-40B4-BE49-F238E27FC236}">
                  <a16:creationId xmlns:a16="http://schemas.microsoft.com/office/drawing/2014/main" id="{5E3CD0D9-6EF3-4DC6-8B1D-AA1CA6866D98}"/>
                </a:ext>
              </a:extLst>
            </p:cNvPr>
            <p:cNvSpPr/>
            <p:nvPr/>
          </p:nvSpPr>
          <p:spPr>
            <a:xfrm rot="19138456">
              <a:off x="5222650" y="426981"/>
              <a:ext cx="1001296" cy="1062553"/>
            </a:xfrm>
            <a:custGeom>
              <a:avLst/>
              <a:gdLst/>
              <a:ahLst/>
              <a:cxnLst/>
              <a:rect l="l" t="t" r="r" b="b"/>
              <a:pathLst>
                <a:path w="36927" h="30664" extrusionOk="0">
                  <a:moveTo>
                    <a:pt x="19198" y="0"/>
                  </a:moveTo>
                  <a:cubicBezTo>
                    <a:pt x="17850" y="0"/>
                    <a:pt x="16505" y="119"/>
                    <a:pt x="15227" y="301"/>
                  </a:cubicBezTo>
                  <a:cubicBezTo>
                    <a:pt x="9390" y="1125"/>
                    <a:pt x="1081" y="3075"/>
                    <a:pt x="368" y="10115"/>
                  </a:cubicBezTo>
                  <a:cubicBezTo>
                    <a:pt x="0" y="13802"/>
                    <a:pt x="3230" y="18001"/>
                    <a:pt x="5625" y="20530"/>
                  </a:cubicBezTo>
                  <a:cubicBezTo>
                    <a:pt x="8822" y="23905"/>
                    <a:pt x="11774" y="27102"/>
                    <a:pt x="15951" y="29285"/>
                  </a:cubicBezTo>
                  <a:cubicBezTo>
                    <a:pt x="17796" y="30247"/>
                    <a:pt x="19900" y="30664"/>
                    <a:pt x="22026" y="30664"/>
                  </a:cubicBezTo>
                  <a:cubicBezTo>
                    <a:pt x="24674" y="30664"/>
                    <a:pt x="27357" y="30017"/>
                    <a:pt x="29619" y="28973"/>
                  </a:cubicBezTo>
                  <a:cubicBezTo>
                    <a:pt x="32649" y="27581"/>
                    <a:pt x="34498" y="24361"/>
                    <a:pt x="35511" y="21242"/>
                  </a:cubicBezTo>
                  <a:cubicBezTo>
                    <a:pt x="36926" y="16932"/>
                    <a:pt x="35456" y="12454"/>
                    <a:pt x="33027" y="8811"/>
                  </a:cubicBezTo>
                  <a:cubicBezTo>
                    <a:pt x="31680" y="6795"/>
                    <a:pt x="30076" y="4790"/>
                    <a:pt x="28338" y="3086"/>
                  </a:cubicBezTo>
                  <a:cubicBezTo>
                    <a:pt x="26923" y="1705"/>
                    <a:pt x="25163" y="880"/>
                    <a:pt x="23270" y="435"/>
                  </a:cubicBezTo>
                  <a:cubicBezTo>
                    <a:pt x="21957" y="125"/>
                    <a:pt x="20576" y="0"/>
                    <a:pt x="19198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" name="Google Shape;1374;p61">
              <a:extLst>
                <a:ext uri="{FF2B5EF4-FFF2-40B4-BE49-F238E27FC236}">
                  <a16:creationId xmlns:a16="http://schemas.microsoft.com/office/drawing/2014/main" id="{70BCE7E3-EE3C-454F-9CF5-2D592FACD0CF}"/>
                </a:ext>
              </a:extLst>
            </p:cNvPr>
            <p:cNvSpPr/>
            <p:nvPr/>
          </p:nvSpPr>
          <p:spPr>
            <a:xfrm rot="10800000">
              <a:off x="5295187" y="574272"/>
              <a:ext cx="883940" cy="673375"/>
            </a:xfrm>
            <a:custGeom>
              <a:avLst/>
              <a:gdLst/>
              <a:ahLst/>
              <a:cxnLst/>
              <a:rect l="l" t="t" r="r" b="b"/>
              <a:pathLst>
                <a:path w="36927" h="30664" extrusionOk="0">
                  <a:moveTo>
                    <a:pt x="19198" y="0"/>
                  </a:moveTo>
                  <a:cubicBezTo>
                    <a:pt x="17850" y="0"/>
                    <a:pt x="16505" y="119"/>
                    <a:pt x="15227" y="301"/>
                  </a:cubicBezTo>
                  <a:cubicBezTo>
                    <a:pt x="9390" y="1125"/>
                    <a:pt x="1081" y="3075"/>
                    <a:pt x="368" y="10115"/>
                  </a:cubicBezTo>
                  <a:cubicBezTo>
                    <a:pt x="0" y="13802"/>
                    <a:pt x="3230" y="18001"/>
                    <a:pt x="5625" y="20530"/>
                  </a:cubicBezTo>
                  <a:cubicBezTo>
                    <a:pt x="8822" y="23905"/>
                    <a:pt x="11774" y="27102"/>
                    <a:pt x="15951" y="29285"/>
                  </a:cubicBezTo>
                  <a:cubicBezTo>
                    <a:pt x="17796" y="30247"/>
                    <a:pt x="19900" y="30664"/>
                    <a:pt x="22026" y="30664"/>
                  </a:cubicBezTo>
                  <a:cubicBezTo>
                    <a:pt x="24674" y="30664"/>
                    <a:pt x="27357" y="30017"/>
                    <a:pt x="29619" y="28973"/>
                  </a:cubicBezTo>
                  <a:cubicBezTo>
                    <a:pt x="32649" y="27581"/>
                    <a:pt x="34498" y="24361"/>
                    <a:pt x="35511" y="21242"/>
                  </a:cubicBezTo>
                  <a:cubicBezTo>
                    <a:pt x="36926" y="16932"/>
                    <a:pt x="35456" y="12454"/>
                    <a:pt x="33027" y="8811"/>
                  </a:cubicBezTo>
                  <a:cubicBezTo>
                    <a:pt x="31680" y="6795"/>
                    <a:pt x="30076" y="4790"/>
                    <a:pt x="28338" y="3086"/>
                  </a:cubicBezTo>
                  <a:cubicBezTo>
                    <a:pt x="26923" y="1705"/>
                    <a:pt x="25163" y="880"/>
                    <a:pt x="23270" y="435"/>
                  </a:cubicBezTo>
                  <a:cubicBezTo>
                    <a:pt x="21957" y="125"/>
                    <a:pt x="20576" y="0"/>
                    <a:pt x="191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9" name="Google Shape;899;p44">
            <a:extLst>
              <a:ext uri="{FF2B5EF4-FFF2-40B4-BE49-F238E27FC236}">
                <a16:creationId xmlns:a16="http://schemas.microsoft.com/office/drawing/2014/main" id="{7047461C-D5C3-4B23-B2CE-7D3D55649DDA}"/>
              </a:ext>
            </a:extLst>
          </p:cNvPr>
          <p:cNvGrpSpPr/>
          <p:nvPr/>
        </p:nvGrpSpPr>
        <p:grpSpPr>
          <a:xfrm rot="245540">
            <a:off x="1166799" y="4336539"/>
            <a:ext cx="742533" cy="664358"/>
            <a:chOff x="5067485" y="3184487"/>
            <a:chExt cx="2457088" cy="2018722"/>
          </a:xfrm>
          <a:solidFill>
            <a:schemeClr val="accent5"/>
          </a:solidFill>
        </p:grpSpPr>
        <p:sp>
          <p:nvSpPr>
            <p:cNvPr id="20" name="Google Shape;900;p44">
              <a:extLst>
                <a:ext uri="{FF2B5EF4-FFF2-40B4-BE49-F238E27FC236}">
                  <a16:creationId xmlns:a16="http://schemas.microsoft.com/office/drawing/2014/main" id="{8799828A-5B1B-47BF-B72C-B7B14B931651}"/>
                </a:ext>
              </a:extLst>
            </p:cNvPr>
            <p:cNvSpPr/>
            <p:nvPr/>
          </p:nvSpPr>
          <p:spPr>
            <a:xfrm rot="-6300039">
              <a:off x="5519061" y="3631610"/>
              <a:ext cx="1680248" cy="983233"/>
            </a:xfrm>
            <a:custGeom>
              <a:avLst/>
              <a:gdLst/>
              <a:ahLst/>
              <a:cxnLst/>
              <a:rect l="l" t="t" r="r" b="b"/>
              <a:pathLst>
                <a:path w="24574" h="14380" extrusionOk="0">
                  <a:moveTo>
                    <a:pt x="8268" y="1"/>
                  </a:moveTo>
                  <a:cubicBezTo>
                    <a:pt x="7225" y="1"/>
                    <a:pt x="6117" y="378"/>
                    <a:pt x="5203" y="762"/>
                  </a:cubicBezTo>
                  <a:cubicBezTo>
                    <a:pt x="4735" y="963"/>
                    <a:pt x="1" y="3113"/>
                    <a:pt x="45" y="3313"/>
                  </a:cubicBezTo>
                  <a:cubicBezTo>
                    <a:pt x="714" y="5898"/>
                    <a:pt x="1950" y="9417"/>
                    <a:pt x="4969" y="10543"/>
                  </a:cubicBezTo>
                  <a:cubicBezTo>
                    <a:pt x="5313" y="10669"/>
                    <a:pt x="5653" y="10717"/>
                    <a:pt x="5992" y="10717"/>
                  </a:cubicBezTo>
                  <a:cubicBezTo>
                    <a:pt x="6786" y="10717"/>
                    <a:pt x="7570" y="10456"/>
                    <a:pt x="8366" y="10331"/>
                  </a:cubicBezTo>
                  <a:cubicBezTo>
                    <a:pt x="8547" y="10305"/>
                    <a:pt x="8721" y="10292"/>
                    <a:pt x="8888" y="10292"/>
                  </a:cubicBezTo>
                  <a:cubicBezTo>
                    <a:pt x="9928" y="10292"/>
                    <a:pt x="10727" y="10784"/>
                    <a:pt x="11485" y="11590"/>
                  </a:cubicBezTo>
                  <a:cubicBezTo>
                    <a:pt x="12154" y="12291"/>
                    <a:pt x="12800" y="13082"/>
                    <a:pt x="13724" y="13361"/>
                  </a:cubicBezTo>
                  <a:cubicBezTo>
                    <a:pt x="13953" y="13427"/>
                    <a:pt x="14174" y="13454"/>
                    <a:pt x="14389" y="13454"/>
                  </a:cubicBezTo>
                  <a:cubicBezTo>
                    <a:pt x="15366" y="13454"/>
                    <a:pt x="16225" y="12893"/>
                    <a:pt x="17211" y="12893"/>
                  </a:cubicBezTo>
                  <a:cubicBezTo>
                    <a:pt x="17221" y="12893"/>
                    <a:pt x="17232" y="12893"/>
                    <a:pt x="17242" y="12893"/>
                  </a:cubicBezTo>
                  <a:cubicBezTo>
                    <a:pt x="18031" y="12893"/>
                    <a:pt x="18701" y="13299"/>
                    <a:pt x="19383" y="13673"/>
                  </a:cubicBezTo>
                  <a:cubicBezTo>
                    <a:pt x="20097" y="14061"/>
                    <a:pt x="21151" y="14379"/>
                    <a:pt x="22158" y="14379"/>
                  </a:cubicBezTo>
                  <a:cubicBezTo>
                    <a:pt x="23115" y="14379"/>
                    <a:pt x="24031" y="14092"/>
                    <a:pt x="24574" y="13305"/>
                  </a:cubicBezTo>
                  <a:cubicBezTo>
                    <a:pt x="24284" y="11946"/>
                    <a:pt x="24095" y="10242"/>
                    <a:pt x="23003" y="9262"/>
                  </a:cubicBezTo>
                  <a:cubicBezTo>
                    <a:pt x="21276" y="7713"/>
                    <a:pt x="19271" y="7780"/>
                    <a:pt x="18714" y="5185"/>
                  </a:cubicBezTo>
                  <a:cubicBezTo>
                    <a:pt x="18370" y="3578"/>
                    <a:pt x="17597" y="2181"/>
                    <a:pt x="15928" y="2181"/>
                  </a:cubicBezTo>
                  <a:cubicBezTo>
                    <a:pt x="15710" y="2181"/>
                    <a:pt x="15477" y="2205"/>
                    <a:pt x="15228" y="2255"/>
                  </a:cubicBezTo>
                  <a:cubicBezTo>
                    <a:pt x="14451" y="2414"/>
                    <a:pt x="13628" y="2943"/>
                    <a:pt x="12796" y="2943"/>
                  </a:cubicBezTo>
                  <a:cubicBezTo>
                    <a:pt x="12638" y="2943"/>
                    <a:pt x="12479" y="2923"/>
                    <a:pt x="12321" y="2879"/>
                  </a:cubicBezTo>
                  <a:cubicBezTo>
                    <a:pt x="11262" y="2578"/>
                    <a:pt x="11173" y="1687"/>
                    <a:pt x="10572" y="985"/>
                  </a:cubicBezTo>
                  <a:cubicBezTo>
                    <a:pt x="9947" y="259"/>
                    <a:pt x="9130" y="1"/>
                    <a:pt x="82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01;p44">
              <a:extLst>
                <a:ext uri="{FF2B5EF4-FFF2-40B4-BE49-F238E27FC236}">
                  <a16:creationId xmlns:a16="http://schemas.microsoft.com/office/drawing/2014/main" id="{E0C97655-1D41-4EC5-AA91-A5B2900E178F}"/>
                </a:ext>
              </a:extLst>
            </p:cNvPr>
            <p:cNvSpPr/>
            <p:nvPr/>
          </p:nvSpPr>
          <p:spPr>
            <a:xfrm rot="-4371051">
              <a:off x="6547822" y="4300599"/>
              <a:ext cx="1053641" cy="616595"/>
            </a:xfrm>
            <a:custGeom>
              <a:avLst/>
              <a:gdLst/>
              <a:ahLst/>
              <a:cxnLst/>
              <a:rect l="l" t="t" r="r" b="b"/>
              <a:pathLst>
                <a:path w="24574" h="14380" extrusionOk="0">
                  <a:moveTo>
                    <a:pt x="8268" y="1"/>
                  </a:moveTo>
                  <a:cubicBezTo>
                    <a:pt x="7225" y="1"/>
                    <a:pt x="6117" y="378"/>
                    <a:pt x="5203" y="762"/>
                  </a:cubicBezTo>
                  <a:cubicBezTo>
                    <a:pt x="4735" y="963"/>
                    <a:pt x="1" y="3113"/>
                    <a:pt x="45" y="3313"/>
                  </a:cubicBezTo>
                  <a:cubicBezTo>
                    <a:pt x="714" y="5898"/>
                    <a:pt x="1950" y="9417"/>
                    <a:pt x="4969" y="10543"/>
                  </a:cubicBezTo>
                  <a:cubicBezTo>
                    <a:pt x="5313" y="10669"/>
                    <a:pt x="5653" y="10717"/>
                    <a:pt x="5992" y="10717"/>
                  </a:cubicBezTo>
                  <a:cubicBezTo>
                    <a:pt x="6786" y="10717"/>
                    <a:pt x="7570" y="10456"/>
                    <a:pt x="8366" y="10331"/>
                  </a:cubicBezTo>
                  <a:cubicBezTo>
                    <a:pt x="8547" y="10305"/>
                    <a:pt x="8721" y="10292"/>
                    <a:pt x="8888" y="10292"/>
                  </a:cubicBezTo>
                  <a:cubicBezTo>
                    <a:pt x="9928" y="10292"/>
                    <a:pt x="10727" y="10784"/>
                    <a:pt x="11485" y="11590"/>
                  </a:cubicBezTo>
                  <a:cubicBezTo>
                    <a:pt x="12154" y="12291"/>
                    <a:pt x="12800" y="13082"/>
                    <a:pt x="13724" y="13361"/>
                  </a:cubicBezTo>
                  <a:cubicBezTo>
                    <a:pt x="13953" y="13427"/>
                    <a:pt x="14174" y="13454"/>
                    <a:pt x="14389" y="13454"/>
                  </a:cubicBezTo>
                  <a:cubicBezTo>
                    <a:pt x="15366" y="13454"/>
                    <a:pt x="16225" y="12893"/>
                    <a:pt x="17211" y="12893"/>
                  </a:cubicBezTo>
                  <a:cubicBezTo>
                    <a:pt x="17221" y="12893"/>
                    <a:pt x="17232" y="12893"/>
                    <a:pt x="17242" y="12893"/>
                  </a:cubicBezTo>
                  <a:cubicBezTo>
                    <a:pt x="18031" y="12893"/>
                    <a:pt x="18701" y="13299"/>
                    <a:pt x="19383" y="13673"/>
                  </a:cubicBezTo>
                  <a:cubicBezTo>
                    <a:pt x="20097" y="14061"/>
                    <a:pt x="21151" y="14379"/>
                    <a:pt x="22158" y="14379"/>
                  </a:cubicBezTo>
                  <a:cubicBezTo>
                    <a:pt x="23115" y="14379"/>
                    <a:pt x="24031" y="14092"/>
                    <a:pt x="24574" y="13305"/>
                  </a:cubicBezTo>
                  <a:cubicBezTo>
                    <a:pt x="24284" y="11946"/>
                    <a:pt x="24095" y="10242"/>
                    <a:pt x="23003" y="9262"/>
                  </a:cubicBezTo>
                  <a:cubicBezTo>
                    <a:pt x="21276" y="7713"/>
                    <a:pt x="19271" y="7780"/>
                    <a:pt x="18714" y="5185"/>
                  </a:cubicBezTo>
                  <a:cubicBezTo>
                    <a:pt x="18370" y="3578"/>
                    <a:pt x="17597" y="2181"/>
                    <a:pt x="15928" y="2181"/>
                  </a:cubicBezTo>
                  <a:cubicBezTo>
                    <a:pt x="15710" y="2181"/>
                    <a:pt x="15477" y="2205"/>
                    <a:pt x="15228" y="2255"/>
                  </a:cubicBezTo>
                  <a:cubicBezTo>
                    <a:pt x="14451" y="2414"/>
                    <a:pt x="13628" y="2943"/>
                    <a:pt x="12796" y="2943"/>
                  </a:cubicBezTo>
                  <a:cubicBezTo>
                    <a:pt x="12638" y="2943"/>
                    <a:pt x="12479" y="2923"/>
                    <a:pt x="12321" y="2879"/>
                  </a:cubicBezTo>
                  <a:cubicBezTo>
                    <a:pt x="11262" y="2578"/>
                    <a:pt x="11173" y="1687"/>
                    <a:pt x="10572" y="985"/>
                  </a:cubicBezTo>
                  <a:cubicBezTo>
                    <a:pt x="9947" y="259"/>
                    <a:pt x="9130" y="1"/>
                    <a:pt x="82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902;p44">
              <a:extLst>
                <a:ext uri="{FF2B5EF4-FFF2-40B4-BE49-F238E27FC236}">
                  <a16:creationId xmlns:a16="http://schemas.microsoft.com/office/drawing/2014/main" id="{F179F7AE-D030-42A6-BA61-B4D8FAA1E3C6}"/>
                </a:ext>
              </a:extLst>
            </p:cNvPr>
            <p:cNvSpPr/>
            <p:nvPr/>
          </p:nvSpPr>
          <p:spPr>
            <a:xfrm rot="-8999893">
              <a:off x="5151048" y="4364468"/>
              <a:ext cx="1053676" cy="616612"/>
            </a:xfrm>
            <a:custGeom>
              <a:avLst/>
              <a:gdLst/>
              <a:ahLst/>
              <a:cxnLst/>
              <a:rect l="l" t="t" r="r" b="b"/>
              <a:pathLst>
                <a:path w="24574" h="14380" extrusionOk="0">
                  <a:moveTo>
                    <a:pt x="8268" y="1"/>
                  </a:moveTo>
                  <a:cubicBezTo>
                    <a:pt x="7225" y="1"/>
                    <a:pt x="6117" y="378"/>
                    <a:pt x="5203" y="762"/>
                  </a:cubicBezTo>
                  <a:cubicBezTo>
                    <a:pt x="4735" y="963"/>
                    <a:pt x="1" y="3113"/>
                    <a:pt x="45" y="3313"/>
                  </a:cubicBezTo>
                  <a:cubicBezTo>
                    <a:pt x="714" y="5898"/>
                    <a:pt x="1950" y="9417"/>
                    <a:pt x="4969" y="10543"/>
                  </a:cubicBezTo>
                  <a:cubicBezTo>
                    <a:pt x="5313" y="10669"/>
                    <a:pt x="5653" y="10717"/>
                    <a:pt x="5992" y="10717"/>
                  </a:cubicBezTo>
                  <a:cubicBezTo>
                    <a:pt x="6786" y="10717"/>
                    <a:pt x="7570" y="10456"/>
                    <a:pt x="8366" y="10331"/>
                  </a:cubicBezTo>
                  <a:cubicBezTo>
                    <a:pt x="8547" y="10305"/>
                    <a:pt x="8721" y="10292"/>
                    <a:pt x="8888" y="10292"/>
                  </a:cubicBezTo>
                  <a:cubicBezTo>
                    <a:pt x="9928" y="10292"/>
                    <a:pt x="10727" y="10784"/>
                    <a:pt x="11485" y="11590"/>
                  </a:cubicBezTo>
                  <a:cubicBezTo>
                    <a:pt x="12154" y="12291"/>
                    <a:pt x="12800" y="13082"/>
                    <a:pt x="13724" y="13361"/>
                  </a:cubicBezTo>
                  <a:cubicBezTo>
                    <a:pt x="13953" y="13427"/>
                    <a:pt x="14174" y="13454"/>
                    <a:pt x="14389" y="13454"/>
                  </a:cubicBezTo>
                  <a:cubicBezTo>
                    <a:pt x="15366" y="13454"/>
                    <a:pt x="16225" y="12893"/>
                    <a:pt x="17211" y="12893"/>
                  </a:cubicBezTo>
                  <a:cubicBezTo>
                    <a:pt x="17221" y="12893"/>
                    <a:pt x="17232" y="12893"/>
                    <a:pt x="17242" y="12893"/>
                  </a:cubicBezTo>
                  <a:cubicBezTo>
                    <a:pt x="18031" y="12893"/>
                    <a:pt x="18701" y="13299"/>
                    <a:pt x="19383" y="13673"/>
                  </a:cubicBezTo>
                  <a:cubicBezTo>
                    <a:pt x="20097" y="14061"/>
                    <a:pt x="21151" y="14379"/>
                    <a:pt x="22158" y="14379"/>
                  </a:cubicBezTo>
                  <a:cubicBezTo>
                    <a:pt x="23115" y="14379"/>
                    <a:pt x="24031" y="14092"/>
                    <a:pt x="24574" y="13305"/>
                  </a:cubicBezTo>
                  <a:cubicBezTo>
                    <a:pt x="24284" y="11946"/>
                    <a:pt x="24095" y="10242"/>
                    <a:pt x="23003" y="9262"/>
                  </a:cubicBezTo>
                  <a:cubicBezTo>
                    <a:pt x="21276" y="7713"/>
                    <a:pt x="19271" y="7780"/>
                    <a:pt x="18714" y="5185"/>
                  </a:cubicBezTo>
                  <a:cubicBezTo>
                    <a:pt x="18370" y="3578"/>
                    <a:pt x="17597" y="2181"/>
                    <a:pt x="15928" y="2181"/>
                  </a:cubicBezTo>
                  <a:cubicBezTo>
                    <a:pt x="15710" y="2181"/>
                    <a:pt x="15477" y="2205"/>
                    <a:pt x="15228" y="2255"/>
                  </a:cubicBezTo>
                  <a:cubicBezTo>
                    <a:pt x="14451" y="2414"/>
                    <a:pt x="13628" y="2943"/>
                    <a:pt x="12796" y="2943"/>
                  </a:cubicBezTo>
                  <a:cubicBezTo>
                    <a:pt x="12638" y="2943"/>
                    <a:pt x="12479" y="2923"/>
                    <a:pt x="12321" y="2879"/>
                  </a:cubicBezTo>
                  <a:cubicBezTo>
                    <a:pt x="11262" y="2578"/>
                    <a:pt x="11173" y="1687"/>
                    <a:pt x="10572" y="985"/>
                  </a:cubicBezTo>
                  <a:cubicBezTo>
                    <a:pt x="9947" y="259"/>
                    <a:pt x="9130" y="1"/>
                    <a:pt x="82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51978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38"/>
          <p:cNvSpPr txBox="1">
            <a:spLocks noGrp="1"/>
          </p:cNvSpPr>
          <p:nvPr>
            <p:ph type="subTitle" idx="1"/>
          </p:nvPr>
        </p:nvSpPr>
        <p:spPr>
          <a:xfrm>
            <a:off x="969566" y="446977"/>
            <a:ext cx="7204868" cy="5912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sz="2400" b="1" dirty="0">
                <a:solidFill>
                  <a:schemeClr val="accent3"/>
                </a:solidFill>
              </a:rPr>
              <a:t>Which behaviours are considered cyberbullying?</a:t>
            </a:r>
          </a:p>
        </p:txBody>
      </p:sp>
      <p:sp>
        <p:nvSpPr>
          <p:cNvPr id="10" name="Google Shape;984;p47">
            <a:extLst>
              <a:ext uri="{FF2B5EF4-FFF2-40B4-BE49-F238E27FC236}">
                <a16:creationId xmlns:a16="http://schemas.microsoft.com/office/drawing/2014/main" id="{DC914488-AFFF-48FF-AA25-237A89717B52}"/>
              </a:ext>
            </a:extLst>
          </p:cNvPr>
          <p:cNvSpPr txBox="1">
            <a:spLocks/>
          </p:cNvSpPr>
          <p:nvPr/>
        </p:nvSpPr>
        <p:spPr>
          <a:xfrm>
            <a:off x="1101561" y="1038276"/>
            <a:ext cx="7337463" cy="3432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algn="l"/>
            <a:r>
              <a:rPr lang="en-SG" sz="2000" dirty="0"/>
              <a:t>Harassment		Scolding		Exclusion</a:t>
            </a:r>
          </a:p>
          <a:p>
            <a:pPr algn="l"/>
            <a:endParaRPr lang="en-SG" sz="2000" dirty="0"/>
          </a:p>
          <a:p>
            <a:pPr algn="l"/>
            <a:r>
              <a:rPr lang="en-SG" sz="2000" dirty="0"/>
              <a:t>Denigration		Flaming		Fighting</a:t>
            </a:r>
          </a:p>
          <a:p>
            <a:pPr algn="l"/>
            <a:endParaRPr lang="en-SG" sz="2000" dirty="0"/>
          </a:p>
          <a:p>
            <a:pPr algn="l"/>
            <a:r>
              <a:rPr lang="en-SG" sz="2000" dirty="0"/>
              <a:t>Stalking		Impersonation		Choking			</a:t>
            </a:r>
          </a:p>
          <a:p>
            <a:pPr algn="l"/>
            <a:r>
              <a:rPr lang="en-SG" sz="2000" dirty="0"/>
              <a:t>Vulgarities		Spanking		</a:t>
            </a:r>
            <a:r>
              <a:rPr lang="en-SG" sz="2000" dirty="0" err="1"/>
              <a:t>Doxxing</a:t>
            </a:r>
            <a:endParaRPr lang="en-SG" sz="2000" dirty="0"/>
          </a:p>
          <a:p>
            <a:pPr algn="l"/>
            <a:endParaRPr lang="en-SG" sz="2000" dirty="0"/>
          </a:p>
          <a:p>
            <a:pPr algn="l"/>
            <a:r>
              <a:rPr lang="en-SG" sz="2000" dirty="0"/>
              <a:t>Spamming		Trolling			Cyberstalking</a:t>
            </a:r>
          </a:p>
          <a:p>
            <a:pPr algn="l"/>
            <a:endParaRPr lang="en-SG" sz="2000" dirty="0"/>
          </a:p>
          <a:p>
            <a:pPr algn="l"/>
            <a:r>
              <a:rPr lang="en-SG" sz="2000" dirty="0"/>
              <a:t>Slapping		 Outing			Dissing</a:t>
            </a:r>
          </a:p>
        </p:txBody>
      </p:sp>
      <p:pic>
        <p:nvPicPr>
          <p:cNvPr id="11" name="btnInknoeActivity">
            <a:extLst>
              <a:ext uri="{FF2B5EF4-FFF2-40B4-BE49-F238E27FC236}">
                <a16:creationId xmlns:a16="http://schemas.microsoft.com/office/drawing/2014/main" id="{D92AFD44-F750-4D3C-90B2-0490FEA6F0C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r:link="rId5"/>
          <a:stretch>
            <a:fillRect/>
          </a:stretch>
        </p:blipFill>
        <p:spPr>
          <a:xfrm>
            <a:off x="7509043" y="4611682"/>
            <a:ext cx="1330782" cy="34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49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11;p39">
            <a:extLst>
              <a:ext uri="{FF2B5EF4-FFF2-40B4-BE49-F238E27FC236}">
                <a16:creationId xmlns:a16="http://schemas.microsoft.com/office/drawing/2014/main" id="{0B260651-A72C-428C-A63E-FC164835EBB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13995" y="1510736"/>
            <a:ext cx="6516009" cy="15828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tx1"/>
                </a:solidFill>
              </a:rPr>
              <a:t>How</a:t>
            </a:r>
            <a:r>
              <a:rPr lang="en" sz="2400" b="1" dirty="0">
                <a:solidFill>
                  <a:schemeClr val="tx1"/>
                </a:solidFill>
                <a:latin typeface="Nunito"/>
                <a:sym typeface="Nunito"/>
              </a:rPr>
              <a:t> do you think you will feel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tx1"/>
                </a:solidFill>
                <a:latin typeface="Nunito"/>
                <a:sym typeface="Nunito"/>
              </a:rPr>
              <a:t>if you were a victim of cyberbullying?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2400" b="1" dirty="0">
              <a:solidFill>
                <a:schemeClr val="tx1"/>
              </a:solidFill>
              <a:latin typeface="Nunito"/>
              <a:sym typeface="Nunito"/>
            </a:endParaRPr>
          </a:p>
          <a:p>
            <a:pPr algn="ctr"/>
            <a:r>
              <a:rPr lang="en-SG" sz="2000" dirty="0">
                <a:solidFill>
                  <a:schemeClr val="tx1"/>
                </a:solidFill>
              </a:rPr>
              <a:t>Name the feeling using 1 word.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2400" b="1" dirty="0">
              <a:solidFill>
                <a:schemeClr val="tx1"/>
              </a:solidFill>
              <a:latin typeface="Nunito"/>
              <a:sym typeface="Nuni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2400" b="1" dirty="0">
              <a:solidFill>
                <a:schemeClr val="tx1"/>
              </a:solidFill>
            </a:endParaRPr>
          </a:p>
        </p:txBody>
      </p:sp>
      <p:pic>
        <p:nvPicPr>
          <p:cNvPr id="6" name="btnInknoeActivity">
            <a:extLst>
              <a:ext uri="{FF2B5EF4-FFF2-40B4-BE49-F238E27FC236}">
                <a16:creationId xmlns:a16="http://schemas.microsoft.com/office/drawing/2014/main" id="{2B129D6D-C8EB-4042-96B3-6C9F356530DB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r:link="rId5"/>
          <a:stretch>
            <a:fillRect/>
          </a:stretch>
        </p:blipFill>
        <p:spPr>
          <a:xfrm>
            <a:off x="7491054" y="4552749"/>
            <a:ext cx="1357430" cy="349518"/>
          </a:xfrm>
          <a:prstGeom prst="rect">
            <a:avLst/>
          </a:prstGeom>
        </p:spPr>
      </p:pic>
      <p:grpSp>
        <p:nvGrpSpPr>
          <p:cNvPr id="7" name="Google Shape;1460;p66">
            <a:extLst>
              <a:ext uri="{FF2B5EF4-FFF2-40B4-BE49-F238E27FC236}">
                <a16:creationId xmlns:a16="http://schemas.microsoft.com/office/drawing/2014/main" id="{571F47CC-EEB1-4BF3-ACA4-49AA7C814BD9}"/>
              </a:ext>
            </a:extLst>
          </p:cNvPr>
          <p:cNvGrpSpPr/>
          <p:nvPr/>
        </p:nvGrpSpPr>
        <p:grpSpPr>
          <a:xfrm rot="1348593">
            <a:off x="5168274" y="3643848"/>
            <a:ext cx="972390" cy="849168"/>
            <a:chOff x="3104331" y="1376975"/>
            <a:chExt cx="1050599" cy="952777"/>
          </a:xfrm>
          <a:solidFill>
            <a:schemeClr val="bg1"/>
          </a:solidFill>
        </p:grpSpPr>
        <p:sp>
          <p:nvSpPr>
            <p:cNvPr id="8" name="Google Shape;1461;p66">
              <a:extLst>
                <a:ext uri="{FF2B5EF4-FFF2-40B4-BE49-F238E27FC236}">
                  <a16:creationId xmlns:a16="http://schemas.microsoft.com/office/drawing/2014/main" id="{60A87051-19FD-49B1-A7DC-219C6F6AB463}"/>
                </a:ext>
              </a:extLst>
            </p:cNvPr>
            <p:cNvSpPr/>
            <p:nvPr/>
          </p:nvSpPr>
          <p:spPr>
            <a:xfrm>
              <a:off x="3104331" y="1568325"/>
              <a:ext cx="222761" cy="403749"/>
            </a:xfrm>
            <a:custGeom>
              <a:avLst/>
              <a:gdLst/>
              <a:ahLst/>
              <a:cxnLst/>
              <a:rect l="l" t="t" r="r" b="b"/>
              <a:pathLst>
                <a:path w="14505" h="26290" extrusionOk="0">
                  <a:moveTo>
                    <a:pt x="2719" y="1"/>
                  </a:moveTo>
                  <a:cubicBezTo>
                    <a:pt x="2980" y="4546"/>
                    <a:pt x="1" y="7568"/>
                    <a:pt x="1653" y="12243"/>
                  </a:cubicBezTo>
                  <a:cubicBezTo>
                    <a:pt x="2371" y="14244"/>
                    <a:pt x="2871" y="16157"/>
                    <a:pt x="3262" y="18244"/>
                  </a:cubicBezTo>
                  <a:cubicBezTo>
                    <a:pt x="3719" y="20789"/>
                    <a:pt x="5154" y="21658"/>
                    <a:pt x="7155" y="23006"/>
                  </a:cubicBezTo>
                  <a:cubicBezTo>
                    <a:pt x="8829" y="24137"/>
                    <a:pt x="10656" y="25464"/>
                    <a:pt x="12612" y="26290"/>
                  </a:cubicBezTo>
                  <a:cubicBezTo>
                    <a:pt x="10916" y="21028"/>
                    <a:pt x="14504" y="16135"/>
                    <a:pt x="12308" y="11112"/>
                  </a:cubicBezTo>
                  <a:cubicBezTo>
                    <a:pt x="11482" y="9242"/>
                    <a:pt x="9851" y="7525"/>
                    <a:pt x="8285" y="6133"/>
                  </a:cubicBezTo>
                  <a:cubicBezTo>
                    <a:pt x="6002" y="4089"/>
                    <a:pt x="4393" y="2610"/>
                    <a:pt x="27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" name="Google Shape;1462;p66">
              <a:extLst>
                <a:ext uri="{FF2B5EF4-FFF2-40B4-BE49-F238E27FC236}">
                  <a16:creationId xmlns:a16="http://schemas.microsoft.com/office/drawing/2014/main" id="{29A06D1C-22F2-4E3E-A749-CE8BA9832F18}"/>
                </a:ext>
              </a:extLst>
            </p:cNvPr>
            <p:cNvSpPr/>
            <p:nvPr/>
          </p:nvSpPr>
          <p:spPr>
            <a:xfrm>
              <a:off x="3290014" y="1376975"/>
              <a:ext cx="322600" cy="556356"/>
            </a:xfrm>
            <a:custGeom>
              <a:avLst/>
              <a:gdLst/>
              <a:ahLst/>
              <a:cxnLst/>
              <a:rect l="l" t="t" r="r" b="b"/>
              <a:pathLst>
                <a:path w="21006" h="36227" extrusionOk="0">
                  <a:moveTo>
                    <a:pt x="14808" y="0"/>
                  </a:moveTo>
                  <a:cubicBezTo>
                    <a:pt x="14569" y="1044"/>
                    <a:pt x="13178" y="2001"/>
                    <a:pt x="12286" y="3023"/>
                  </a:cubicBezTo>
                  <a:cubicBezTo>
                    <a:pt x="10394" y="5154"/>
                    <a:pt x="9481" y="7089"/>
                    <a:pt x="9481" y="10003"/>
                  </a:cubicBezTo>
                  <a:cubicBezTo>
                    <a:pt x="9481" y="13786"/>
                    <a:pt x="11112" y="17026"/>
                    <a:pt x="10003" y="20766"/>
                  </a:cubicBezTo>
                  <a:cubicBezTo>
                    <a:pt x="8764" y="25050"/>
                    <a:pt x="1" y="31225"/>
                    <a:pt x="4328" y="36227"/>
                  </a:cubicBezTo>
                  <a:cubicBezTo>
                    <a:pt x="6763" y="35987"/>
                    <a:pt x="9111" y="34661"/>
                    <a:pt x="11329" y="33530"/>
                  </a:cubicBezTo>
                  <a:cubicBezTo>
                    <a:pt x="14417" y="31986"/>
                    <a:pt x="15352" y="30725"/>
                    <a:pt x="15243" y="27224"/>
                  </a:cubicBezTo>
                  <a:cubicBezTo>
                    <a:pt x="15113" y="23615"/>
                    <a:pt x="16418" y="21745"/>
                    <a:pt x="17918" y="18527"/>
                  </a:cubicBezTo>
                  <a:cubicBezTo>
                    <a:pt x="21006" y="11895"/>
                    <a:pt x="14156" y="6480"/>
                    <a:pt x="148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" name="Google Shape;1463;p66">
              <a:extLst>
                <a:ext uri="{FF2B5EF4-FFF2-40B4-BE49-F238E27FC236}">
                  <a16:creationId xmlns:a16="http://schemas.microsoft.com/office/drawing/2014/main" id="{0BD11EC7-EF1B-4AA8-ADF2-CCA3DB736944}"/>
                </a:ext>
              </a:extLst>
            </p:cNvPr>
            <p:cNvSpPr/>
            <p:nvPr/>
          </p:nvSpPr>
          <p:spPr>
            <a:xfrm>
              <a:off x="3316738" y="1916652"/>
              <a:ext cx="397068" cy="195870"/>
            </a:xfrm>
            <a:custGeom>
              <a:avLst/>
              <a:gdLst/>
              <a:ahLst/>
              <a:cxnLst/>
              <a:rect l="l" t="t" r="r" b="b"/>
              <a:pathLst>
                <a:path w="25855" h="12754" extrusionOk="0">
                  <a:moveTo>
                    <a:pt x="25854" y="66"/>
                  </a:moveTo>
                  <a:lnTo>
                    <a:pt x="25854" y="66"/>
                  </a:lnTo>
                  <a:cubicBezTo>
                    <a:pt x="22288" y="609"/>
                    <a:pt x="18309" y="0"/>
                    <a:pt x="15504" y="2871"/>
                  </a:cubicBezTo>
                  <a:cubicBezTo>
                    <a:pt x="14656" y="3740"/>
                    <a:pt x="14177" y="4697"/>
                    <a:pt x="13003" y="5284"/>
                  </a:cubicBezTo>
                  <a:cubicBezTo>
                    <a:pt x="11851" y="5850"/>
                    <a:pt x="10285" y="6154"/>
                    <a:pt x="9024" y="6306"/>
                  </a:cubicBezTo>
                  <a:cubicBezTo>
                    <a:pt x="6654" y="6589"/>
                    <a:pt x="0" y="5697"/>
                    <a:pt x="109" y="9720"/>
                  </a:cubicBezTo>
                  <a:cubicBezTo>
                    <a:pt x="1131" y="10525"/>
                    <a:pt x="2870" y="11068"/>
                    <a:pt x="4110" y="11547"/>
                  </a:cubicBezTo>
                  <a:cubicBezTo>
                    <a:pt x="6117" y="12315"/>
                    <a:pt x="8271" y="12754"/>
                    <a:pt x="10415" y="12754"/>
                  </a:cubicBezTo>
                  <a:cubicBezTo>
                    <a:pt x="12637" y="12754"/>
                    <a:pt x="14849" y="12283"/>
                    <a:pt x="16874" y="11220"/>
                  </a:cubicBezTo>
                  <a:cubicBezTo>
                    <a:pt x="21571" y="8785"/>
                    <a:pt x="23180" y="4240"/>
                    <a:pt x="25854" y="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" name="Google Shape;1464;p66">
              <a:extLst>
                <a:ext uri="{FF2B5EF4-FFF2-40B4-BE49-F238E27FC236}">
                  <a16:creationId xmlns:a16="http://schemas.microsoft.com/office/drawing/2014/main" id="{FDA3F825-ACF2-47CE-BFC0-A1B826D1D94D}"/>
                </a:ext>
              </a:extLst>
            </p:cNvPr>
            <p:cNvSpPr/>
            <p:nvPr/>
          </p:nvSpPr>
          <p:spPr>
            <a:xfrm>
              <a:off x="3230577" y="1885260"/>
              <a:ext cx="924353" cy="444492"/>
            </a:xfrm>
            <a:custGeom>
              <a:avLst/>
              <a:gdLst/>
              <a:ahLst/>
              <a:cxnLst/>
              <a:rect l="l" t="t" r="r" b="b"/>
              <a:pathLst>
                <a:path w="60189" h="28943" extrusionOk="0">
                  <a:moveTo>
                    <a:pt x="9198" y="0"/>
                  </a:moveTo>
                  <a:cubicBezTo>
                    <a:pt x="8676" y="500"/>
                    <a:pt x="8437" y="1283"/>
                    <a:pt x="8219" y="2088"/>
                  </a:cubicBezTo>
                  <a:cubicBezTo>
                    <a:pt x="8024" y="2892"/>
                    <a:pt x="7850" y="3740"/>
                    <a:pt x="7567" y="4284"/>
                  </a:cubicBezTo>
                  <a:cubicBezTo>
                    <a:pt x="7154" y="5089"/>
                    <a:pt x="6610" y="5654"/>
                    <a:pt x="5980" y="6154"/>
                  </a:cubicBezTo>
                  <a:cubicBezTo>
                    <a:pt x="5349" y="6676"/>
                    <a:pt x="4653" y="7132"/>
                    <a:pt x="3958" y="7720"/>
                  </a:cubicBezTo>
                  <a:cubicBezTo>
                    <a:pt x="1544" y="9785"/>
                    <a:pt x="0" y="12547"/>
                    <a:pt x="0" y="15395"/>
                  </a:cubicBezTo>
                  <a:cubicBezTo>
                    <a:pt x="0" y="17070"/>
                    <a:pt x="544" y="18766"/>
                    <a:pt x="1740" y="20353"/>
                  </a:cubicBezTo>
                  <a:cubicBezTo>
                    <a:pt x="4566" y="24115"/>
                    <a:pt x="9307" y="25985"/>
                    <a:pt x="13808" y="26572"/>
                  </a:cubicBezTo>
                  <a:cubicBezTo>
                    <a:pt x="15112" y="26724"/>
                    <a:pt x="16417" y="26789"/>
                    <a:pt x="17722" y="26789"/>
                  </a:cubicBezTo>
                  <a:cubicBezTo>
                    <a:pt x="21114" y="26789"/>
                    <a:pt x="24484" y="26333"/>
                    <a:pt x="27833" y="25876"/>
                  </a:cubicBezTo>
                  <a:cubicBezTo>
                    <a:pt x="31638" y="25332"/>
                    <a:pt x="35117" y="24397"/>
                    <a:pt x="38857" y="24006"/>
                  </a:cubicBezTo>
                  <a:cubicBezTo>
                    <a:pt x="41293" y="23745"/>
                    <a:pt x="44380" y="23375"/>
                    <a:pt x="47468" y="23375"/>
                  </a:cubicBezTo>
                  <a:cubicBezTo>
                    <a:pt x="50034" y="23375"/>
                    <a:pt x="52600" y="23636"/>
                    <a:pt x="54796" y="24463"/>
                  </a:cubicBezTo>
                  <a:cubicBezTo>
                    <a:pt x="56992" y="25311"/>
                    <a:pt x="58775" y="26681"/>
                    <a:pt x="59862" y="28942"/>
                  </a:cubicBezTo>
                  <a:lnTo>
                    <a:pt x="60188" y="28790"/>
                  </a:lnTo>
                  <a:cubicBezTo>
                    <a:pt x="59058" y="26441"/>
                    <a:pt x="57166" y="24985"/>
                    <a:pt x="54926" y="24137"/>
                  </a:cubicBezTo>
                  <a:cubicBezTo>
                    <a:pt x="52665" y="23267"/>
                    <a:pt x="50055" y="23006"/>
                    <a:pt x="47468" y="23006"/>
                  </a:cubicBezTo>
                  <a:cubicBezTo>
                    <a:pt x="44358" y="23006"/>
                    <a:pt x="41249" y="23397"/>
                    <a:pt x="38814" y="23636"/>
                  </a:cubicBezTo>
                  <a:cubicBezTo>
                    <a:pt x="35030" y="24028"/>
                    <a:pt x="31551" y="24985"/>
                    <a:pt x="27789" y="25506"/>
                  </a:cubicBezTo>
                  <a:cubicBezTo>
                    <a:pt x="24441" y="25963"/>
                    <a:pt x="21070" y="26441"/>
                    <a:pt x="17722" y="26441"/>
                  </a:cubicBezTo>
                  <a:cubicBezTo>
                    <a:pt x="16417" y="26441"/>
                    <a:pt x="15134" y="26376"/>
                    <a:pt x="13851" y="26202"/>
                  </a:cubicBezTo>
                  <a:cubicBezTo>
                    <a:pt x="9394" y="25637"/>
                    <a:pt x="4762" y="23789"/>
                    <a:pt x="2022" y="20136"/>
                  </a:cubicBezTo>
                  <a:cubicBezTo>
                    <a:pt x="870" y="18613"/>
                    <a:pt x="370" y="16983"/>
                    <a:pt x="370" y="15395"/>
                  </a:cubicBezTo>
                  <a:cubicBezTo>
                    <a:pt x="370" y="12677"/>
                    <a:pt x="1848" y="10003"/>
                    <a:pt x="4197" y="7980"/>
                  </a:cubicBezTo>
                  <a:cubicBezTo>
                    <a:pt x="4871" y="7415"/>
                    <a:pt x="5567" y="6959"/>
                    <a:pt x="6197" y="6437"/>
                  </a:cubicBezTo>
                  <a:cubicBezTo>
                    <a:pt x="6850" y="5915"/>
                    <a:pt x="7458" y="5306"/>
                    <a:pt x="7893" y="4458"/>
                  </a:cubicBezTo>
                  <a:cubicBezTo>
                    <a:pt x="8198" y="3827"/>
                    <a:pt x="8372" y="2979"/>
                    <a:pt x="8567" y="2175"/>
                  </a:cubicBezTo>
                  <a:cubicBezTo>
                    <a:pt x="8785" y="1392"/>
                    <a:pt x="9046" y="653"/>
                    <a:pt x="9437" y="261"/>
                  </a:cubicBezTo>
                  <a:lnTo>
                    <a:pt x="919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2" name="Google Shape;819;p40">
            <a:extLst>
              <a:ext uri="{FF2B5EF4-FFF2-40B4-BE49-F238E27FC236}">
                <a16:creationId xmlns:a16="http://schemas.microsoft.com/office/drawing/2014/main" id="{5AF410BE-253C-43B9-91B9-7EE4FF351FFD}"/>
              </a:ext>
            </a:extLst>
          </p:cNvPr>
          <p:cNvSpPr/>
          <p:nvPr/>
        </p:nvSpPr>
        <p:spPr>
          <a:xfrm rot="-2700000">
            <a:off x="3198278" y="577770"/>
            <a:ext cx="754605" cy="780469"/>
          </a:xfrm>
          <a:custGeom>
            <a:avLst/>
            <a:gdLst/>
            <a:ahLst/>
            <a:cxnLst/>
            <a:rect l="l" t="t" r="r" b="b"/>
            <a:pathLst>
              <a:path w="36927" h="30664" extrusionOk="0">
                <a:moveTo>
                  <a:pt x="19198" y="0"/>
                </a:moveTo>
                <a:cubicBezTo>
                  <a:pt x="17850" y="0"/>
                  <a:pt x="16505" y="119"/>
                  <a:pt x="15227" y="301"/>
                </a:cubicBezTo>
                <a:cubicBezTo>
                  <a:pt x="9390" y="1125"/>
                  <a:pt x="1081" y="3075"/>
                  <a:pt x="368" y="10115"/>
                </a:cubicBezTo>
                <a:cubicBezTo>
                  <a:pt x="0" y="13802"/>
                  <a:pt x="3230" y="18001"/>
                  <a:pt x="5625" y="20530"/>
                </a:cubicBezTo>
                <a:cubicBezTo>
                  <a:pt x="8822" y="23905"/>
                  <a:pt x="11774" y="27102"/>
                  <a:pt x="15951" y="29285"/>
                </a:cubicBezTo>
                <a:cubicBezTo>
                  <a:pt x="17796" y="30247"/>
                  <a:pt x="19900" y="30664"/>
                  <a:pt x="22026" y="30664"/>
                </a:cubicBezTo>
                <a:cubicBezTo>
                  <a:pt x="24674" y="30664"/>
                  <a:pt x="27357" y="30017"/>
                  <a:pt x="29619" y="28973"/>
                </a:cubicBezTo>
                <a:cubicBezTo>
                  <a:pt x="32649" y="27581"/>
                  <a:pt x="34498" y="24361"/>
                  <a:pt x="35511" y="21242"/>
                </a:cubicBezTo>
                <a:cubicBezTo>
                  <a:pt x="36926" y="16932"/>
                  <a:pt x="35456" y="12454"/>
                  <a:pt x="33027" y="8811"/>
                </a:cubicBezTo>
                <a:cubicBezTo>
                  <a:pt x="31680" y="6795"/>
                  <a:pt x="30076" y="4790"/>
                  <a:pt x="28338" y="3086"/>
                </a:cubicBezTo>
                <a:cubicBezTo>
                  <a:pt x="26923" y="1705"/>
                  <a:pt x="25163" y="880"/>
                  <a:pt x="23270" y="435"/>
                </a:cubicBezTo>
                <a:cubicBezTo>
                  <a:pt x="21957" y="125"/>
                  <a:pt x="20576" y="0"/>
                  <a:pt x="19198" y="0"/>
                </a:cubicBezTo>
                <a:close/>
              </a:path>
            </a:pathLst>
          </a:custGeom>
          <a:solidFill>
            <a:schemeClr val="tx2">
              <a:alpha val="7151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" name="Google Shape;1460;p66">
            <a:extLst>
              <a:ext uri="{FF2B5EF4-FFF2-40B4-BE49-F238E27FC236}">
                <a16:creationId xmlns:a16="http://schemas.microsoft.com/office/drawing/2014/main" id="{CADABC96-7F23-4DFC-9647-16D904696641}"/>
              </a:ext>
            </a:extLst>
          </p:cNvPr>
          <p:cNvGrpSpPr/>
          <p:nvPr/>
        </p:nvGrpSpPr>
        <p:grpSpPr>
          <a:xfrm rot="18888380">
            <a:off x="1275373" y="2975075"/>
            <a:ext cx="557374" cy="473010"/>
            <a:chOff x="3104331" y="1376975"/>
            <a:chExt cx="1050599" cy="952777"/>
          </a:xfrm>
          <a:solidFill>
            <a:schemeClr val="accent3"/>
          </a:solidFill>
        </p:grpSpPr>
        <p:sp>
          <p:nvSpPr>
            <p:cNvPr id="15" name="Google Shape;1461;p66">
              <a:extLst>
                <a:ext uri="{FF2B5EF4-FFF2-40B4-BE49-F238E27FC236}">
                  <a16:creationId xmlns:a16="http://schemas.microsoft.com/office/drawing/2014/main" id="{F1918891-BDB4-413A-AF17-D0084260AAA7}"/>
                </a:ext>
              </a:extLst>
            </p:cNvPr>
            <p:cNvSpPr/>
            <p:nvPr/>
          </p:nvSpPr>
          <p:spPr>
            <a:xfrm>
              <a:off x="3104331" y="1568325"/>
              <a:ext cx="222761" cy="403749"/>
            </a:xfrm>
            <a:custGeom>
              <a:avLst/>
              <a:gdLst/>
              <a:ahLst/>
              <a:cxnLst/>
              <a:rect l="l" t="t" r="r" b="b"/>
              <a:pathLst>
                <a:path w="14505" h="26290" extrusionOk="0">
                  <a:moveTo>
                    <a:pt x="2719" y="1"/>
                  </a:moveTo>
                  <a:cubicBezTo>
                    <a:pt x="2980" y="4546"/>
                    <a:pt x="1" y="7568"/>
                    <a:pt x="1653" y="12243"/>
                  </a:cubicBezTo>
                  <a:cubicBezTo>
                    <a:pt x="2371" y="14244"/>
                    <a:pt x="2871" y="16157"/>
                    <a:pt x="3262" y="18244"/>
                  </a:cubicBezTo>
                  <a:cubicBezTo>
                    <a:pt x="3719" y="20789"/>
                    <a:pt x="5154" y="21658"/>
                    <a:pt x="7155" y="23006"/>
                  </a:cubicBezTo>
                  <a:cubicBezTo>
                    <a:pt x="8829" y="24137"/>
                    <a:pt x="10656" y="25464"/>
                    <a:pt x="12612" y="26290"/>
                  </a:cubicBezTo>
                  <a:cubicBezTo>
                    <a:pt x="10916" y="21028"/>
                    <a:pt x="14504" y="16135"/>
                    <a:pt x="12308" y="11112"/>
                  </a:cubicBezTo>
                  <a:cubicBezTo>
                    <a:pt x="11482" y="9242"/>
                    <a:pt x="9851" y="7525"/>
                    <a:pt x="8285" y="6133"/>
                  </a:cubicBezTo>
                  <a:cubicBezTo>
                    <a:pt x="6002" y="4089"/>
                    <a:pt x="4393" y="2610"/>
                    <a:pt x="27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" name="Google Shape;1462;p66">
              <a:extLst>
                <a:ext uri="{FF2B5EF4-FFF2-40B4-BE49-F238E27FC236}">
                  <a16:creationId xmlns:a16="http://schemas.microsoft.com/office/drawing/2014/main" id="{AB276000-4258-436D-B03E-189045FE9577}"/>
                </a:ext>
              </a:extLst>
            </p:cNvPr>
            <p:cNvSpPr/>
            <p:nvPr/>
          </p:nvSpPr>
          <p:spPr>
            <a:xfrm>
              <a:off x="3290014" y="1376975"/>
              <a:ext cx="322600" cy="556356"/>
            </a:xfrm>
            <a:custGeom>
              <a:avLst/>
              <a:gdLst/>
              <a:ahLst/>
              <a:cxnLst/>
              <a:rect l="l" t="t" r="r" b="b"/>
              <a:pathLst>
                <a:path w="21006" h="36227" extrusionOk="0">
                  <a:moveTo>
                    <a:pt x="14808" y="0"/>
                  </a:moveTo>
                  <a:cubicBezTo>
                    <a:pt x="14569" y="1044"/>
                    <a:pt x="13178" y="2001"/>
                    <a:pt x="12286" y="3023"/>
                  </a:cubicBezTo>
                  <a:cubicBezTo>
                    <a:pt x="10394" y="5154"/>
                    <a:pt x="9481" y="7089"/>
                    <a:pt x="9481" y="10003"/>
                  </a:cubicBezTo>
                  <a:cubicBezTo>
                    <a:pt x="9481" y="13786"/>
                    <a:pt x="11112" y="17026"/>
                    <a:pt x="10003" y="20766"/>
                  </a:cubicBezTo>
                  <a:cubicBezTo>
                    <a:pt x="8764" y="25050"/>
                    <a:pt x="1" y="31225"/>
                    <a:pt x="4328" y="36227"/>
                  </a:cubicBezTo>
                  <a:cubicBezTo>
                    <a:pt x="6763" y="35987"/>
                    <a:pt x="9111" y="34661"/>
                    <a:pt x="11329" y="33530"/>
                  </a:cubicBezTo>
                  <a:cubicBezTo>
                    <a:pt x="14417" y="31986"/>
                    <a:pt x="15352" y="30725"/>
                    <a:pt x="15243" y="27224"/>
                  </a:cubicBezTo>
                  <a:cubicBezTo>
                    <a:pt x="15113" y="23615"/>
                    <a:pt x="16418" y="21745"/>
                    <a:pt x="17918" y="18527"/>
                  </a:cubicBezTo>
                  <a:cubicBezTo>
                    <a:pt x="21006" y="11895"/>
                    <a:pt x="14156" y="6480"/>
                    <a:pt x="148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463;p66">
              <a:extLst>
                <a:ext uri="{FF2B5EF4-FFF2-40B4-BE49-F238E27FC236}">
                  <a16:creationId xmlns:a16="http://schemas.microsoft.com/office/drawing/2014/main" id="{4AD30B59-B925-47AE-9F6B-D7DF982BC9FE}"/>
                </a:ext>
              </a:extLst>
            </p:cNvPr>
            <p:cNvSpPr/>
            <p:nvPr/>
          </p:nvSpPr>
          <p:spPr>
            <a:xfrm>
              <a:off x="3316738" y="1916652"/>
              <a:ext cx="397068" cy="195870"/>
            </a:xfrm>
            <a:custGeom>
              <a:avLst/>
              <a:gdLst/>
              <a:ahLst/>
              <a:cxnLst/>
              <a:rect l="l" t="t" r="r" b="b"/>
              <a:pathLst>
                <a:path w="25855" h="12754" extrusionOk="0">
                  <a:moveTo>
                    <a:pt x="25854" y="66"/>
                  </a:moveTo>
                  <a:lnTo>
                    <a:pt x="25854" y="66"/>
                  </a:lnTo>
                  <a:cubicBezTo>
                    <a:pt x="22288" y="609"/>
                    <a:pt x="18309" y="0"/>
                    <a:pt x="15504" y="2871"/>
                  </a:cubicBezTo>
                  <a:cubicBezTo>
                    <a:pt x="14656" y="3740"/>
                    <a:pt x="14177" y="4697"/>
                    <a:pt x="13003" y="5284"/>
                  </a:cubicBezTo>
                  <a:cubicBezTo>
                    <a:pt x="11851" y="5850"/>
                    <a:pt x="10285" y="6154"/>
                    <a:pt x="9024" y="6306"/>
                  </a:cubicBezTo>
                  <a:cubicBezTo>
                    <a:pt x="6654" y="6589"/>
                    <a:pt x="0" y="5697"/>
                    <a:pt x="109" y="9720"/>
                  </a:cubicBezTo>
                  <a:cubicBezTo>
                    <a:pt x="1131" y="10525"/>
                    <a:pt x="2870" y="11068"/>
                    <a:pt x="4110" y="11547"/>
                  </a:cubicBezTo>
                  <a:cubicBezTo>
                    <a:pt x="6117" y="12315"/>
                    <a:pt x="8271" y="12754"/>
                    <a:pt x="10415" y="12754"/>
                  </a:cubicBezTo>
                  <a:cubicBezTo>
                    <a:pt x="12637" y="12754"/>
                    <a:pt x="14849" y="12283"/>
                    <a:pt x="16874" y="11220"/>
                  </a:cubicBezTo>
                  <a:cubicBezTo>
                    <a:pt x="21571" y="8785"/>
                    <a:pt x="23180" y="4240"/>
                    <a:pt x="25854" y="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" name="Google Shape;1464;p66">
              <a:extLst>
                <a:ext uri="{FF2B5EF4-FFF2-40B4-BE49-F238E27FC236}">
                  <a16:creationId xmlns:a16="http://schemas.microsoft.com/office/drawing/2014/main" id="{6103CD63-F86A-4F5F-85A9-66EEEAADC6A1}"/>
                </a:ext>
              </a:extLst>
            </p:cNvPr>
            <p:cNvSpPr/>
            <p:nvPr/>
          </p:nvSpPr>
          <p:spPr>
            <a:xfrm>
              <a:off x="3230577" y="1885260"/>
              <a:ext cx="924353" cy="444492"/>
            </a:xfrm>
            <a:custGeom>
              <a:avLst/>
              <a:gdLst/>
              <a:ahLst/>
              <a:cxnLst/>
              <a:rect l="l" t="t" r="r" b="b"/>
              <a:pathLst>
                <a:path w="60189" h="28943" extrusionOk="0">
                  <a:moveTo>
                    <a:pt x="9198" y="0"/>
                  </a:moveTo>
                  <a:cubicBezTo>
                    <a:pt x="8676" y="500"/>
                    <a:pt x="8437" y="1283"/>
                    <a:pt x="8219" y="2088"/>
                  </a:cubicBezTo>
                  <a:cubicBezTo>
                    <a:pt x="8024" y="2892"/>
                    <a:pt x="7850" y="3740"/>
                    <a:pt x="7567" y="4284"/>
                  </a:cubicBezTo>
                  <a:cubicBezTo>
                    <a:pt x="7154" y="5089"/>
                    <a:pt x="6610" y="5654"/>
                    <a:pt x="5980" y="6154"/>
                  </a:cubicBezTo>
                  <a:cubicBezTo>
                    <a:pt x="5349" y="6676"/>
                    <a:pt x="4653" y="7132"/>
                    <a:pt x="3958" y="7720"/>
                  </a:cubicBezTo>
                  <a:cubicBezTo>
                    <a:pt x="1544" y="9785"/>
                    <a:pt x="0" y="12547"/>
                    <a:pt x="0" y="15395"/>
                  </a:cubicBezTo>
                  <a:cubicBezTo>
                    <a:pt x="0" y="17070"/>
                    <a:pt x="544" y="18766"/>
                    <a:pt x="1740" y="20353"/>
                  </a:cubicBezTo>
                  <a:cubicBezTo>
                    <a:pt x="4566" y="24115"/>
                    <a:pt x="9307" y="25985"/>
                    <a:pt x="13808" y="26572"/>
                  </a:cubicBezTo>
                  <a:cubicBezTo>
                    <a:pt x="15112" y="26724"/>
                    <a:pt x="16417" y="26789"/>
                    <a:pt x="17722" y="26789"/>
                  </a:cubicBezTo>
                  <a:cubicBezTo>
                    <a:pt x="21114" y="26789"/>
                    <a:pt x="24484" y="26333"/>
                    <a:pt x="27833" y="25876"/>
                  </a:cubicBezTo>
                  <a:cubicBezTo>
                    <a:pt x="31638" y="25332"/>
                    <a:pt x="35117" y="24397"/>
                    <a:pt x="38857" y="24006"/>
                  </a:cubicBezTo>
                  <a:cubicBezTo>
                    <a:pt x="41293" y="23745"/>
                    <a:pt x="44380" y="23375"/>
                    <a:pt x="47468" y="23375"/>
                  </a:cubicBezTo>
                  <a:cubicBezTo>
                    <a:pt x="50034" y="23375"/>
                    <a:pt x="52600" y="23636"/>
                    <a:pt x="54796" y="24463"/>
                  </a:cubicBezTo>
                  <a:cubicBezTo>
                    <a:pt x="56992" y="25311"/>
                    <a:pt x="58775" y="26681"/>
                    <a:pt x="59862" y="28942"/>
                  </a:cubicBezTo>
                  <a:lnTo>
                    <a:pt x="60188" y="28790"/>
                  </a:lnTo>
                  <a:cubicBezTo>
                    <a:pt x="59058" y="26441"/>
                    <a:pt x="57166" y="24985"/>
                    <a:pt x="54926" y="24137"/>
                  </a:cubicBezTo>
                  <a:cubicBezTo>
                    <a:pt x="52665" y="23267"/>
                    <a:pt x="50055" y="23006"/>
                    <a:pt x="47468" y="23006"/>
                  </a:cubicBezTo>
                  <a:cubicBezTo>
                    <a:pt x="44358" y="23006"/>
                    <a:pt x="41249" y="23397"/>
                    <a:pt x="38814" y="23636"/>
                  </a:cubicBezTo>
                  <a:cubicBezTo>
                    <a:pt x="35030" y="24028"/>
                    <a:pt x="31551" y="24985"/>
                    <a:pt x="27789" y="25506"/>
                  </a:cubicBezTo>
                  <a:cubicBezTo>
                    <a:pt x="24441" y="25963"/>
                    <a:pt x="21070" y="26441"/>
                    <a:pt x="17722" y="26441"/>
                  </a:cubicBezTo>
                  <a:cubicBezTo>
                    <a:pt x="16417" y="26441"/>
                    <a:pt x="15134" y="26376"/>
                    <a:pt x="13851" y="26202"/>
                  </a:cubicBezTo>
                  <a:cubicBezTo>
                    <a:pt x="9394" y="25637"/>
                    <a:pt x="4762" y="23789"/>
                    <a:pt x="2022" y="20136"/>
                  </a:cubicBezTo>
                  <a:cubicBezTo>
                    <a:pt x="870" y="18613"/>
                    <a:pt x="370" y="16983"/>
                    <a:pt x="370" y="15395"/>
                  </a:cubicBezTo>
                  <a:cubicBezTo>
                    <a:pt x="370" y="12677"/>
                    <a:pt x="1848" y="10003"/>
                    <a:pt x="4197" y="7980"/>
                  </a:cubicBezTo>
                  <a:cubicBezTo>
                    <a:pt x="4871" y="7415"/>
                    <a:pt x="5567" y="6959"/>
                    <a:pt x="6197" y="6437"/>
                  </a:cubicBezTo>
                  <a:cubicBezTo>
                    <a:pt x="6850" y="5915"/>
                    <a:pt x="7458" y="5306"/>
                    <a:pt x="7893" y="4458"/>
                  </a:cubicBezTo>
                  <a:cubicBezTo>
                    <a:pt x="8198" y="3827"/>
                    <a:pt x="8372" y="2979"/>
                    <a:pt x="8567" y="2175"/>
                  </a:cubicBezTo>
                  <a:cubicBezTo>
                    <a:pt x="8785" y="1392"/>
                    <a:pt x="9046" y="653"/>
                    <a:pt x="9437" y="261"/>
                  </a:cubicBezTo>
                  <a:lnTo>
                    <a:pt x="919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775225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oogle Shape;1465;p66">
            <a:extLst>
              <a:ext uri="{FF2B5EF4-FFF2-40B4-BE49-F238E27FC236}">
                <a16:creationId xmlns:a16="http://schemas.microsoft.com/office/drawing/2014/main" id="{70E007DB-73EB-45DB-88FE-05C3D908EB5C}"/>
              </a:ext>
            </a:extLst>
          </p:cNvPr>
          <p:cNvGrpSpPr/>
          <p:nvPr/>
        </p:nvGrpSpPr>
        <p:grpSpPr>
          <a:xfrm rot="17990501">
            <a:off x="5473833" y="374991"/>
            <a:ext cx="1024352" cy="890235"/>
            <a:chOff x="2066056" y="3919716"/>
            <a:chExt cx="661555" cy="574939"/>
          </a:xfrm>
        </p:grpSpPr>
        <p:sp>
          <p:nvSpPr>
            <p:cNvPr id="40" name="Google Shape;1466;p66">
              <a:extLst>
                <a:ext uri="{FF2B5EF4-FFF2-40B4-BE49-F238E27FC236}">
                  <a16:creationId xmlns:a16="http://schemas.microsoft.com/office/drawing/2014/main" id="{0C850605-3BF4-4096-B033-B25276804E52}"/>
                </a:ext>
              </a:extLst>
            </p:cNvPr>
            <p:cNvSpPr/>
            <p:nvPr/>
          </p:nvSpPr>
          <p:spPr>
            <a:xfrm>
              <a:off x="2066056" y="3919716"/>
              <a:ext cx="661555" cy="574939"/>
            </a:xfrm>
            <a:custGeom>
              <a:avLst/>
              <a:gdLst/>
              <a:ahLst/>
              <a:cxnLst/>
              <a:rect l="l" t="t" r="r" b="b"/>
              <a:pathLst>
                <a:path w="43077" h="37437" extrusionOk="0">
                  <a:moveTo>
                    <a:pt x="23684" y="235"/>
                  </a:moveTo>
                  <a:cubicBezTo>
                    <a:pt x="24162" y="235"/>
                    <a:pt x="24640" y="255"/>
                    <a:pt x="25115" y="296"/>
                  </a:cubicBezTo>
                  <a:cubicBezTo>
                    <a:pt x="27638" y="492"/>
                    <a:pt x="30182" y="1253"/>
                    <a:pt x="32204" y="2753"/>
                  </a:cubicBezTo>
                  <a:cubicBezTo>
                    <a:pt x="34248" y="4253"/>
                    <a:pt x="35857" y="6254"/>
                    <a:pt x="37575" y="8167"/>
                  </a:cubicBezTo>
                  <a:cubicBezTo>
                    <a:pt x="38423" y="9124"/>
                    <a:pt x="39228" y="10081"/>
                    <a:pt x="39967" y="11103"/>
                  </a:cubicBezTo>
                  <a:cubicBezTo>
                    <a:pt x="40706" y="12147"/>
                    <a:pt x="41337" y="13234"/>
                    <a:pt x="41793" y="14386"/>
                  </a:cubicBezTo>
                  <a:cubicBezTo>
                    <a:pt x="42228" y="15560"/>
                    <a:pt x="42467" y="16778"/>
                    <a:pt x="42402" y="18017"/>
                  </a:cubicBezTo>
                  <a:cubicBezTo>
                    <a:pt x="42337" y="19257"/>
                    <a:pt x="42033" y="20496"/>
                    <a:pt x="41598" y="21671"/>
                  </a:cubicBezTo>
                  <a:cubicBezTo>
                    <a:pt x="40684" y="24041"/>
                    <a:pt x="39423" y="26302"/>
                    <a:pt x="37901" y="28346"/>
                  </a:cubicBezTo>
                  <a:cubicBezTo>
                    <a:pt x="36379" y="30390"/>
                    <a:pt x="34553" y="32217"/>
                    <a:pt x="32487" y="33717"/>
                  </a:cubicBezTo>
                  <a:cubicBezTo>
                    <a:pt x="30399" y="35195"/>
                    <a:pt x="28007" y="36261"/>
                    <a:pt x="25507" y="36739"/>
                  </a:cubicBezTo>
                  <a:cubicBezTo>
                    <a:pt x="24257" y="36979"/>
                    <a:pt x="22985" y="37087"/>
                    <a:pt x="21713" y="37087"/>
                  </a:cubicBezTo>
                  <a:cubicBezTo>
                    <a:pt x="20440" y="37087"/>
                    <a:pt x="19168" y="36979"/>
                    <a:pt x="17918" y="36783"/>
                  </a:cubicBezTo>
                  <a:cubicBezTo>
                    <a:pt x="16657" y="36587"/>
                    <a:pt x="15418" y="36304"/>
                    <a:pt x="14178" y="36000"/>
                  </a:cubicBezTo>
                  <a:cubicBezTo>
                    <a:pt x="12939" y="35696"/>
                    <a:pt x="11743" y="35304"/>
                    <a:pt x="10482" y="34978"/>
                  </a:cubicBezTo>
                  <a:cubicBezTo>
                    <a:pt x="9264" y="34630"/>
                    <a:pt x="8024" y="34304"/>
                    <a:pt x="6894" y="33826"/>
                  </a:cubicBezTo>
                  <a:cubicBezTo>
                    <a:pt x="6307" y="33565"/>
                    <a:pt x="5763" y="33282"/>
                    <a:pt x="5263" y="32934"/>
                  </a:cubicBezTo>
                  <a:cubicBezTo>
                    <a:pt x="5024" y="32738"/>
                    <a:pt x="4763" y="32564"/>
                    <a:pt x="4524" y="32369"/>
                  </a:cubicBezTo>
                  <a:lnTo>
                    <a:pt x="3850" y="31738"/>
                  </a:lnTo>
                  <a:cubicBezTo>
                    <a:pt x="2110" y="29977"/>
                    <a:pt x="1066" y="27585"/>
                    <a:pt x="849" y="25106"/>
                  </a:cubicBezTo>
                  <a:cubicBezTo>
                    <a:pt x="740" y="23888"/>
                    <a:pt x="827" y="22627"/>
                    <a:pt x="1110" y="21410"/>
                  </a:cubicBezTo>
                  <a:cubicBezTo>
                    <a:pt x="1392" y="20192"/>
                    <a:pt x="1849" y="19039"/>
                    <a:pt x="2480" y="17952"/>
                  </a:cubicBezTo>
                  <a:cubicBezTo>
                    <a:pt x="3741" y="15778"/>
                    <a:pt x="5393" y="13799"/>
                    <a:pt x="6807" y="11646"/>
                  </a:cubicBezTo>
                  <a:cubicBezTo>
                    <a:pt x="8264" y="9537"/>
                    <a:pt x="9655" y="7385"/>
                    <a:pt x="11373" y="5514"/>
                  </a:cubicBezTo>
                  <a:cubicBezTo>
                    <a:pt x="12243" y="4579"/>
                    <a:pt x="13178" y="3710"/>
                    <a:pt x="14222" y="2992"/>
                  </a:cubicBezTo>
                  <a:cubicBezTo>
                    <a:pt x="15265" y="2275"/>
                    <a:pt x="16396" y="1709"/>
                    <a:pt x="17614" y="1296"/>
                  </a:cubicBezTo>
                  <a:cubicBezTo>
                    <a:pt x="19555" y="608"/>
                    <a:pt x="21625" y="235"/>
                    <a:pt x="23684" y="235"/>
                  </a:cubicBezTo>
                  <a:close/>
                  <a:moveTo>
                    <a:pt x="23960" y="0"/>
                  </a:moveTo>
                  <a:cubicBezTo>
                    <a:pt x="21779" y="0"/>
                    <a:pt x="19590" y="357"/>
                    <a:pt x="17527" y="1057"/>
                  </a:cubicBezTo>
                  <a:cubicBezTo>
                    <a:pt x="16309" y="1470"/>
                    <a:pt x="15113" y="2014"/>
                    <a:pt x="14048" y="2731"/>
                  </a:cubicBezTo>
                  <a:cubicBezTo>
                    <a:pt x="12960" y="3449"/>
                    <a:pt x="11982" y="4319"/>
                    <a:pt x="11090" y="5254"/>
                  </a:cubicBezTo>
                  <a:cubicBezTo>
                    <a:pt x="9307" y="7102"/>
                    <a:pt x="7829" y="9233"/>
                    <a:pt x="6350" y="11320"/>
                  </a:cubicBezTo>
                  <a:cubicBezTo>
                    <a:pt x="4893" y="13429"/>
                    <a:pt x="3219" y="15365"/>
                    <a:pt x="1893" y="17626"/>
                  </a:cubicBezTo>
                  <a:cubicBezTo>
                    <a:pt x="1240" y="18735"/>
                    <a:pt x="718" y="19974"/>
                    <a:pt x="414" y="21257"/>
                  </a:cubicBezTo>
                  <a:cubicBezTo>
                    <a:pt x="88" y="22540"/>
                    <a:pt x="1" y="23867"/>
                    <a:pt x="110" y="25171"/>
                  </a:cubicBezTo>
                  <a:cubicBezTo>
                    <a:pt x="305" y="27802"/>
                    <a:pt x="1436" y="30390"/>
                    <a:pt x="3328" y="32260"/>
                  </a:cubicBezTo>
                  <a:lnTo>
                    <a:pt x="4067" y="32934"/>
                  </a:lnTo>
                  <a:cubicBezTo>
                    <a:pt x="4306" y="33152"/>
                    <a:pt x="4589" y="33325"/>
                    <a:pt x="4850" y="33543"/>
                  </a:cubicBezTo>
                  <a:cubicBezTo>
                    <a:pt x="5393" y="33913"/>
                    <a:pt x="5981" y="34239"/>
                    <a:pt x="6589" y="34500"/>
                  </a:cubicBezTo>
                  <a:cubicBezTo>
                    <a:pt x="7807" y="35022"/>
                    <a:pt x="9068" y="35348"/>
                    <a:pt x="10308" y="35652"/>
                  </a:cubicBezTo>
                  <a:cubicBezTo>
                    <a:pt x="11547" y="35935"/>
                    <a:pt x="12786" y="36304"/>
                    <a:pt x="14048" y="36587"/>
                  </a:cubicBezTo>
                  <a:cubicBezTo>
                    <a:pt x="15309" y="36870"/>
                    <a:pt x="16570" y="37087"/>
                    <a:pt x="17853" y="37239"/>
                  </a:cubicBezTo>
                  <a:cubicBezTo>
                    <a:pt x="18866" y="37368"/>
                    <a:pt x="19887" y="37436"/>
                    <a:pt x="20906" y="37436"/>
                  </a:cubicBezTo>
                  <a:cubicBezTo>
                    <a:pt x="22466" y="37436"/>
                    <a:pt x="24024" y="37277"/>
                    <a:pt x="25550" y="36935"/>
                  </a:cubicBezTo>
                  <a:cubicBezTo>
                    <a:pt x="28051" y="36348"/>
                    <a:pt x="30443" y="35282"/>
                    <a:pt x="32530" y="33782"/>
                  </a:cubicBezTo>
                  <a:cubicBezTo>
                    <a:pt x="34618" y="32282"/>
                    <a:pt x="36444" y="30455"/>
                    <a:pt x="38053" y="28455"/>
                  </a:cubicBezTo>
                  <a:cubicBezTo>
                    <a:pt x="39662" y="26454"/>
                    <a:pt x="41011" y="24236"/>
                    <a:pt x="42011" y="21844"/>
                  </a:cubicBezTo>
                  <a:cubicBezTo>
                    <a:pt x="42511" y="20649"/>
                    <a:pt x="42881" y="19387"/>
                    <a:pt x="42989" y="18061"/>
                  </a:cubicBezTo>
                  <a:cubicBezTo>
                    <a:pt x="43076" y="16735"/>
                    <a:pt x="42859" y="15386"/>
                    <a:pt x="42380" y="14169"/>
                  </a:cubicBezTo>
                  <a:cubicBezTo>
                    <a:pt x="41924" y="12929"/>
                    <a:pt x="41250" y="11799"/>
                    <a:pt x="40489" y="10733"/>
                  </a:cubicBezTo>
                  <a:cubicBezTo>
                    <a:pt x="39728" y="9689"/>
                    <a:pt x="38880" y="8711"/>
                    <a:pt x="38010" y="7754"/>
                  </a:cubicBezTo>
                  <a:cubicBezTo>
                    <a:pt x="37140" y="6819"/>
                    <a:pt x="36292" y="5884"/>
                    <a:pt x="35379" y="4949"/>
                  </a:cubicBezTo>
                  <a:cubicBezTo>
                    <a:pt x="34466" y="4036"/>
                    <a:pt x="33509" y="3166"/>
                    <a:pt x="32443" y="2427"/>
                  </a:cubicBezTo>
                  <a:cubicBezTo>
                    <a:pt x="31378" y="1666"/>
                    <a:pt x="30182" y="1122"/>
                    <a:pt x="28942" y="752"/>
                  </a:cubicBezTo>
                  <a:cubicBezTo>
                    <a:pt x="27703" y="361"/>
                    <a:pt x="26420" y="122"/>
                    <a:pt x="25137" y="35"/>
                  </a:cubicBezTo>
                  <a:cubicBezTo>
                    <a:pt x="24745" y="12"/>
                    <a:pt x="24353" y="0"/>
                    <a:pt x="23960" y="0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467;p66">
              <a:extLst>
                <a:ext uri="{FF2B5EF4-FFF2-40B4-BE49-F238E27FC236}">
                  <a16:creationId xmlns:a16="http://schemas.microsoft.com/office/drawing/2014/main" id="{4B65421E-5819-47E4-A56F-C2B36B67617E}"/>
                </a:ext>
              </a:extLst>
            </p:cNvPr>
            <p:cNvSpPr/>
            <p:nvPr/>
          </p:nvSpPr>
          <p:spPr>
            <a:xfrm>
              <a:off x="2086436" y="4034505"/>
              <a:ext cx="568704" cy="414222"/>
            </a:xfrm>
            <a:custGeom>
              <a:avLst/>
              <a:gdLst/>
              <a:ahLst/>
              <a:cxnLst/>
              <a:rect l="l" t="t" r="r" b="b"/>
              <a:pathLst>
                <a:path w="37031" h="26972" extrusionOk="0">
                  <a:moveTo>
                    <a:pt x="21995" y="4054"/>
                  </a:moveTo>
                  <a:cubicBezTo>
                    <a:pt x="22413" y="4054"/>
                    <a:pt x="22831" y="4085"/>
                    <a:pt x="23245" y="4151"/>
                  </a:cubicBezTo>
                  <a:cubicBezTo>
                    <a:pt x="25332" y="4477"/>
                    <a:pt x="27181" y="5651"/>
                    <a:pt x="28877" y="6912"/>
                  </a:cubicBezTo>
                  <a:cubicBezTo>
                    <a:pt x="31595" y="8934"/>
                    <a:pt x="33639" y="11848"/>
                    <a:pt x="31073" y="14936"/>
                  </a:cubicBezTo>
                  <a:cubicBezTo>
                    <a:pt x="30051" y="16175"/>
                    <a:pt x="28659" y="17067"/>
                    <a:pt x="27507" y="18176"/>
                  </a:cubicBezTo>
                  <a:cubicBezTo>
                    <a:pt x="25811" y="19850"/>
                    <a:pt x="24658" y="21459"/>
                    <a:pt x="22288" y="22068"/>
                  </a:cubicBezTo>
                  <a:cubicBezTo>
                    <a:pt x="21072" y="22387"/>
                    <a:pt x="19812" y="22540"/>
                    <a:pt x="18548" y="22540"/>
                  </a:cubicBezTo>
                  <a:cubicBezTo>
                    <a:pt x="15337" y="22540"/>
                    <a:pt x="12096" y="21554"/>
                    <a:pt x="9459" y="19807"/>
                  </a:cubicBezTo>
                  <a:cubicBezTo>
                    <a:pt x="8502" y="19198"/>
                    <a:pt x="7589" y="18415"/>
                    <a:pt x="7263" y="17328"/>
                  </a:cubicBezTo>
                  <a:cubicBezTo>
                    <a:pt x="6937" y="16154"/>
                    <a:pt x="7393" y="14892"/>
                    <a:pt x="8002" y="13827"/>
                  </a:cubicBezTo>
                  <a:cubicBezTo>
                    <a:pt x="9198" y="11718"/>
                    <a:pt x="10959" y="10000"/>
                    <a:pt x="12808" y="8434"/>
                  </a:cubicBezTo>
                  <a:cubicBezTo>
                    <a:pt x="14264" y="7151"/>
                    <a:pt x="15830" y="5955"/>
                    <a:pt x="17591" y="5129"/>
                  </a:cubicBezTo>
                  <a:cubicBezTo>
                    <a:pt x="18955" y="4464"/>
                    <a:pt x="20479" y="4054"/>
                    <a:pt x="21995" y="4054"/>
                  </a:cubicBezTo>
                  <a:close/>
                  <a:moveTo>
                    <a:pt x="21555" y="1"/>
                  </a:moveTo>
                  <a:cubicBezTo>
                    <a:pt x="20458" y="1"/>
                    <a:pt x="19362" y="133"/>
                    <a:pt x="18287" y="411"/>
                  </a:cubicBezTo>
                  <a:cubicBezTo>
                    <a:pt x="16896" y="780"/>
                    <a:pt x="15547" y="1389"/>
                    <a:pt x="14264" y="2281"/>
                  </a:cubicBezTo>
                  <a:cubicBezTo>
                    <a:pt x="8872" y="6042"/>
                    <a:pt x="0" y="12696"/>
                    <a:pt x="4153" y="20415"/>
                  </a:cubicBezTo>
                  <a:cubicBezTo>
                    <a:pt x="5915" y="23677"/>
                    <a:pt x="12590" y="25873"/>
                    <a:pt x="16048" y="26678"/>
                  </a:cubicBezTo>
                  <a:cubicBezTo>
                    <a:pt x="16910" y="26878"/>
                    <a:pt x="17787" y="26972"/>
                    <a:pt x="18662" y="26972"/>
                  </a:cubicBezTo>
                  <a:cubicBezTo>
                    <a:pt x="20258" y="26972"/>
                    <a:pt x="21851" y="26660"/>
                    <a:pt x="23354" y="26112"/>
                  </a:cubicBezTo>
                  <a:cubicBezTo>
                    <a:pt x="24028" y="25873"/>
                    <a:pt x="24680" y="25569"/>
                    <a:pt x="25332" y="25243"/>
                  </a:cubicBezTo>
                  <a:cubicBezTo>
                    <a:pt x="28333" y="23634"/>
                    <a:pt x="30334" y="20959"/>
                    <a:pt x="32812" y="18719"/>
                  </a:cubicBezTo>
                  <a:cubicBezTo>
                    <a:pt x="34443" y="17241"/>
                    <a:pt x="36074" y="15632"/>
                    <a:pt x="36487" y="13370"/>
                  </a:cubicBezTo>
                  <a:cubicBezTo>
                    <a:pt x="37031" y="10196"/>
                    <a:pt x="35009" y="6782"/>
                    <a:pt x="32769" y="4694"/>
                  </a:cubicBezTo>
                  <a:cubicBezTo>
                    <a:pt x="29688" y="1802"/>
                    <a:pt x="25611" y="1"/>
                    <a:pt x="215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468;p66">
              <a:extLst>
                <a:ext uri="{FF2B5EF4-FFF2-40B4-BE49-F238E27FC236}">
                  <a16:creationId xmlns:a16="http://schemas.microsoft.com/office/drawing/2014/main" id="{4B4EB660-0C2B-4612-A65E-636DC5BB107F}"/>
                </a:ext>
              </a:extLst>
            </p:cNvPr>
            <p:cNvSpPr/>
            <p:nvPr/>
          </p:nvSpPr>
          <p:spPr>
            <a:xfrm>
              <a:off x="2258758" y="4177291"/>
              <a:ext cx="242449" cy="132028"/>
            </a:xfrm>
            <a:custGeom>
              <a:avLst/>
              <a:gdLst/>
              <a:ahLst/>
              <a:cxnLst/>
              <a:rect l="l" t="t" r="r" b="b"/>
              <a:pathLst>
                <a:path w="15787" h="8597" extrusionOk="0">
                  <a:moveTo>
                    <a:pt x="9706" y="0"/>
                  </a:moveTo>
                  <a:cubicBezTo>
                    <a:pt x="9015" y="0"/>
                    <a:pt x="8310" y="69"/>
                    <a:pt x="7611" y="181"/>
                  </a:cubicBezTo>
                  <a:cubicBezTo>
                    <a:pt x="5175" y="551"/>
                    <a:pt x="0" y="2464"/>
                    <a:pt x="1479" y="5922"/>
                  </a:cubicBezTo>
                  <a:cubicBezTo>
                    <a:pt x="2240" y="7639"/>
                    <a:pt x="4393" y="7357"/>
                    <a:pt x="5893" y="7618"/>
                  </a:cubicBezTo>
                  <a:cubicBezTo>
                    <a:pt x="7045" y="7792"/>
                    <a:pt x="8133" y="8205"/>
                    <a:pt x="9263" y="8422"/>
                  </a:cubicBezTo>
                  <a:cubicBezTo>
                    <a:pt x="10111" y="8574"/>
                    <a:pt x="10698" y="8596"/>
                    <a:pt x="11547" y="8596"/>
                  </a:cubicBezTo>
                  <a:cubicBezTo>
                    <a:pt x="12851" y="8270"/>
                    <a:pt x="14417" y="6835"/>
                    <a:pt x="15113" y="5704"/>
                  </a:cubicBezTo>
                  <a:cubicBezTo>
                    <a:pt x="15787" y="4595"/>
                    <a:pt x="15634" y="3356"/>
                    <a:pt x="14873" y="2334"/>
                  </a:cubicBezTo>
                  <a:cubicBezTo>
                    <a:pt x="13581" y="573"/>
                    <a:pt x="11701" y="0"/>
                    <a:pt x="97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2CE678E2-7B5C-4DC4-AB16-B99314365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2785" y="1438819"/>
            <a:ext cx="4801383" cy="641381"/>
          </a:xfrm>
        </p:spPr>
        <p:txBody>
          <a:bodyPr/>
          <a:lstStyle/>
          <a:p>
            <a:pPr algn="l"/>
            <a:r>
              <a:rPr lang="en-US" sz="2400" b="1" dirty="0">
                <a:solidFill>
                  <a:schemeClr val="tx1"/>
                </a:solidFill>
                <a:latin typeface="Nunito" pitchFamily="2" charset="0"/>
              </a:rPr>
              <a:t>Are you or have you ever been a</a:t>
            </a:r>
            <a:endParaRPr lang="en-GB" sz="2400" b="1" dirty="0">
              <a:solidFill>
                <a:schemeClr val="tx1"/>
              </a:solidFill>
              <a:latin typeface="Nunito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4631FE-590C-417F-95F7-77DC7BD051DA}"/>
              </a:ext>
            </a:extLst>
          </p:cNvPr>
          <p:cNvSpPr txBox="1"/>
          <p:nvPr/>
        </p:nvSpPr>
        <p:spPr>
          <a:xfrm>
            <a:off x="3180946" y="2218114"/>
            <a:ext cx="280506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chemeClr val="tx1"/>
                </a:solidFill>
                <a:latin typeface="Nunito" pitchFamily="2" charset="0"/>
              </a:rPr>
              <a:t>Victim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chemeClr val="tx1"/>
                </a:solidFill>
                <a:latin typeface="Nunito" pitchFamily="2" charset="0"/>
              </a:rPr>
              <a:t>Perpetrator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chemeClr val="tx1"/>
                </a:solidFill>
                <a:latin typeface="Nunito" pitchFamily="2" charset="0"/>
              </a:rPr>
              <a:t>Bystander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chemeClr val="tx1"/>
                </a:solidFill>
                <a:latin typeface="Nunito" pitchFamily="2" charset="0"/>
              </a:rPr>
              <a:t>Upstander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7" name="btnInknoeActivity">
            <a:extLst>
              <a:ext uri="{FF2B5EF4-FFF2-40B4-BE49-F238E27FC236}">
                <a16:creationId xmlns:a16="http://schemas.microsoft.com/office/drawing/2014/main" id="{903CFBFD-EC67-4B8F-9DA9-4697E77A9046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r:link="rId5"/>
          <a:stretch>
            <a:fillRect/>
          </a:stretch>
        </p:blipFill>
        <p:spPr>
          <a:xfrm>
            <a:off x="7494308" y="4574913"/>
            <a:ext cx="1321699" cy="34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711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6311586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1,&quot;OptionCount&quot;:5,&quot;WcOptionCount&quot;:10,&quot;HasMultipleSubmission&quot;:false,&quot;HasAutoStop&quot;:false,&quot;HasMinimizeMode&quot;:false,&quot;TimerValue&quot;:&quot;01:00&quot;,&quot;HasAutoStart&quot;:true,&quot;HasCorrectAnswers&quot;:false,&quot;McqAnswers&quot;:[],&quot;ActivityId&quot;:&quot;&quot;,&quot;IaMcqCompetition&quot;:false,&quot;IsAnonymous&quot;:false,&quot;AutoAdvance&quot;:false,&quot;IsCompetitionMode&quot;:fals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2,&quot;OptionCount&quot;:4,&quot;WcOptionCount&quot;:10,&quot;HasMultipleSubmission&quot;:false,&quot;HasAutoStop&quot;:true,&quot;HasMinimizeMode&quot;:false,&quot;TimerValue&quot;:&quot;01:00&quot;,&quot;HasAutoStart&quot;:false,&quot;HasCorrectAnswers&quot;:false,&quot;McqAnswers&quot;:[],&quot;ActivityId&quot;:&quot;&quot;,&quot;IaMcqCompetition&quot;:false,&quot;IsAnonymous&quot;:true,&quot;AutoAdvance&quot;:false,&quot;IsCompetitionMode&quot;:false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6,&quot;OptionCount&quot;:4,&quot;WcOptionCount&quot;:10,&quot;HasMultipleSubmission&quot;:false,&quot;HasAutoStop&quot;:false,&quot;HasMinimizeMode&quot;:false,&quot;TimerValue&quot;:&quot;01:00&quot;,&quot;HasAutoStart&quot;:true,&quot;HasCorrectAnswers&quot;:false,&quot;McqAnswers&quot;:[],&quot;ActivityId&quot;:&quot;&quot;,&quot;IaMcqCompetition&quot;:false,&quot;IsAnonymous&quot;:true,&quot;AutoAdvance&quot;:false,&quot;IsCompetitionMode&quot;:false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3,&quot;OptionCount&quot;:4,&quot;WcOptionCount&quot;:10,&quot;HasMultipleSubmission&quot;:true,&quot;HasAutoStop&quot;:false,&quot;HasMinimizeMode&quot;:false,&quot;TimerValue&quot;:&quot;01:00&quot;,&quot;HasAutoStart&quot;:true,&quot;HasCorrectAnswers&quot;:false,&quot;McqAnswers&quot;:[],&quot;ActivityId&quot;:null,&quot;IaMcqCompetition&quot;:false,&quot;IsAnonymous&quot;:false,&quot;AutoAdvance&quot;:false,&quot;IsCompetitionMode&quot;:false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1,&quot;OptionCount&quot;:4,&quot;WcOptionCount&quot;:10,&quot;HasMultipleSubmission&quot;:true,&quot;HasAutoStop&quot;:false,&quot;HasMinimizeMode&quot;:false,&quot;TimerValue&quot;:&quot;01:00&quot;,&quot;HasAutoStart&quot;:true,&quot;HasCorrectAnswers&quot;:false,&quot;McqAnswers&quot;:[],&quot;ActivityId&quot;:&quot;&quot;,&quot;IaMcqCompetition&quot;:false,&quot;IsAnonymous&quot;:false,&quot;AutoAdvance&quot;:false,&quot;IsCompetitionMode&quot;:false}"/>
</p:tagLst>
</file>

<file path=ppt/theme/theme1.xml><?xml version="1.0" encoding="utf-8"?>
<a:theme xmlns:a="http://schemas.openxmlformats.org/drawingml/2006/main" name="Abstract Focus by Slidesgo">
  <a:themeElements>
    <a:clrScheme name="Simple Light">
      <a:dk1>
        <a:srgbClr val="595959"/>
      </a:dk1>
      <a:lt1>
        <a:srgbClr val="FFFFFF"/>
      </a:lt1>
      <a:dk2>
        <a:srgbClr val="595959"/>
      </a:dk2>
      <a:lt2>
        <a:srgbClr val="FFF6F2"/>
      </a:lt2>
      <a:accent1>
        <a:srgbClr val="C7E0CE"/>
      </a:accent1>
      <a:accent2>
        <a:srgbClr val="E0EEE4"/>
      </a:accent2>
      <a:accent3>
        <a:srgbClr val="DF665D"/>
      </a:accent3>
      <a:accent4>
        <a:srgbClr val="FFBDAD"/>
      </a:accent4>
      <a:accent5>
        <a:srgbClr val="F29891"/>
      </a:accent5>
      <a:accent6>
        <a:srgbClr val="FDDACB"/>
      </a:accent6>
      <a:hlink>
        <a:srgbClr val="DF665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158</Words>
  <Application>Microsoft Office PowerPoint</Application>
  <PresentationFormat>On-screen Show (16:9)</PresentationFormat>
  <Paragraphs>30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Nunito</vt:lpstr>
      <vt:lpstr>Caveat</vt:lpstr>
      <vt:lpstr>Courgette</vt:lpstr>
      <vt:lpstr>Abstract Focus by Slidesgo</vt:lpstr>
      <vt:lpstr>Teacher Tips: How to discuss Cyberbullying in a safe environment</vt:lpstr>
      <vt:lpstr>“I have a good understanding of this subject.”</vt:lpstr>
      <vt:lpstr>PowerPoint Presentation</vt:lpstr>
      <vt:lpstr>PowerPoint Presentation</vt:lpstr>
      <vt:lpstr>PowerPoint Presentation</vt:lpstr>
      <vt:lpstr>Are you or have you ever been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Focus</dc:title>
  <dc:creator>Yan Heng</dc:creator>
  <cp:lastModifiedBy>Vanessa Tsang</cp:lastModifiedBy>
  <cp:revision>68</cp:revision>
  <dcterms:modified xsi:type="dcterms:W3CDTF">2022-03-07T04:32:44Z</dcterms:modified>
</cp:coreProperties>
</file>