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grandir Wide Medium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 Bold" panose="020B0604020202020204" charset="0"/>
      <p:regular r:id="rId17"/>
    </p:embeddedFont>
    <p:embeddedFont>
      <p:font typeface="Poppins Medium" panose="000006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file:///C:\Program%20Files\Inknoe%20ClassPoint%202\Images\ar_blue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4552963"/>
            <a:ext cx="18288000" cy="4073551"/>
            <a:chOff x="0" y="0"/>
            <a:chExt cx="5654059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54060" cy="1072869"/>
            </a:xfrm>
            <a:custGeom>
              <a:avLst/>
              <a:gdLst/>
              <a:ahLst/>
              <a:cxnLst/>
              <a:rect l="l" t="t" r="r" b="b"/>
              <a:pathLst>
                <a:path w="5654060" h="1072869">
                  <a:moveTo>
                    <a:pt x="0" y="0"/>
                  </a:moveTo>
                  <a:lnTo>
                    <a:pt x="5654060" y="0"/>
                  </a:lnTo>
                  <a:lnTo>
                    <a:pt x="5654060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09545" y="9591912"/>
            <a:ext cx="619003" cy="589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32765" y="9591912"/>
            <a:ext cx="589600" cy="58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233699" y="9591912"/>
            <a:ext cx="580614" cy="5806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73770" y="447306"/>
            <a:ext cx="1153301" cy="96012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946870" y="5822659"/>
            <a:ext cx="12394259" cy="25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4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نشاطات ممتعة باستخدام كلاسبوينت</a:t>
            </a:r>
          </a:p>
          <a:p>
            <a:pPr algn="ctr">
              <a:lnSpc>
                <a:spcPts val="6574"/>
              </a:lnSpc>
            </a:pPr>
            <a:endParaRPr lang="ar-JO" sz="5400" b="1" dirty="0">
              <a:solidFill>
                <a:srgbClr val="FFFFFF"/>
              </a:solidFill>
              <a:latin typeface="Agrandir Wide Medium" panose="020B0604020202020204" charset="0"/>
              <a:cs typeface="Agrandir Wide Medium Bold"/>
            </a:endParaRPr>
          </a:p>
          <a:p>
            <a:pPr algn="ctr">
              <a:lnSpc>
                <a:spcPts val="6574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هيا بنا نبدأ السنة الدراسية الجديدة</a:t>
            </a:r>
            <a:endParaRPr lang="en-US" sz="5057" dirty="0">
              <a:solidFill>
                <a:srgbClr val="FFFFFF"/>
              </a:solidFill>
              <a:latin typeface="Agrandir Wide Medium" panose="020B0604020202020204" charset="0"/>
              <a:cs typeface="Agrandir Wide Mediu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99206" y="9657904"/>
            <a:ext cx="2994140" cy="107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1"/>
              </a:lnSpc>
            </a:pPr>
            <a:r>
              <a:rPr lang="en-US" sz="2072">
                <a:solidFill>
                  <a:srgbClr val="6378FF"/>
                </a:solidFill>
                <a:latin typeface="Poppins Medium"/>
              </a:rPr>
              <a:t>classpoint.mena</a:t>
            </a:r>
          </a:p>
          <a:p>
            <a:pPr>
              <a:lnSpc>
                <a:spcPts val="2901"/>
              </a:lnSpc>
            </a:pPr>
            <a:endParaRPr lang="en-US" sz="2072">
              <a:solidFill>
                <a:srgbClr val="6378FF"/>
              </a:solidFill>
              <a:latin typeface="Poppins Medium"/>
            </a:endParaRPr>
          </a:p>
          <a:p>
            <a:pPr>
              <a:lnSpc>
                <a:spcPts val="2901"/>
              </a:lnSpc>
            </a:pPr>
            <a:endParaRPr lang="en-US" sz="2072">
              <a:solidFill>
                <a:srgbClr val="6378FF"/>
              </a:solidFill>
              <a:latin typeface="Poppins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94651" y="9657904"/>
            <a:ext cx="3231690" cy="355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1"/>
              </a:lnSpc>
            </a:pPr>
            <a:r>
              <a:rPr lang="en-US" sz="2072">
                <a:solidFill>
                  <a:srgbClr val="6378FF"/>
                </a:solidFill>
                <a:latin typeface="Poppins Medium"/>
              </a:rPr>
              <a:t>@ClassPointMENA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349440" y="649971"/>
            <a:ext cx="1103404" cy="918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4552963"/>
            <a:ext cx="18288000" cy="4073551"/>
            <a:chOff x="0" y="0"/>
            <a:chExt cx="5597141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97141" cy="1072869"/>
            </a:xfrm>
            <a:custGeom>
              <a:avLst/>
              <a:gdLst/>
              <a:ahLst/>
              <a:cxnLst/>
              <a:rect l="l" t="t" r="r" b="b"/>
              <a:pathLst>
                <a:path w="5597141" h="1072869">
                  <a:moveTo>
                    <a:pt x="0" y="0"/>
                  </a:moveTo>
                  <a:lnTo>
                    <a:pt x="5597141" y="0"/>
                  </a:lnTo>
                  <a:lnTo>
                    <a:pt x="5597141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90792" y="6242100"/>
            <a:ext cx="10351177" cy="83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ماهي المادة المفضلة لديك ؟</a:t>
            </a:r>
            <a:endParaRPr lang="en-US" sz="5199" dirty="0">
              <a:solidFill>
                <a:srgbClr val="FFFFFF"/>
              </a:solidFill>
              <a:cs typeface="Agrandir Wide Medium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079317" y="198873"/>
            <a:ext cx="359966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9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372062" y="8626514"/>
            <a:ext cx="3543875" cy="1698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7206" y="4555960"/>
            <a:ext cx="18288000" cy="4073551"/>
            <a:chOff x="0" y="0"/>
            <a:chExt cx="5070571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70572" cy="1072869"/>
            </a:xfrm>
            <a:custGeom>
              <a:avLst/>
              <a:gdLst/>
              <a:ahLst/>
              <a:cxnLst/>
              <a:rect l="l" t="t" r="r" b="b"/>
              <a:pathLst>
                <a:path w="5070572" h="1072869">
                  <a:moveTo>
                    <a:pt x="0" y="0"/>
                  </a:moveTo>
                  <a:lnTo>
                    <a:pt x="5070572" y="0"/>
                  </a:lnTo>
                  <a:lnTo>
                    <a:pt x="5070572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366166" y="8513457"/>
            <a:ext cx="3555668" cy="17039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66166" y="6411261"/>
            <a:ext cx="6044074" cy="831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ما معنى اسمك؟</a:t>
            </a:r>
            <a:endParaRPr lang="en-US" sz="5199" dirty="0">
              <a:solidFill>
                <a:srgbClr val="FFFFFF"/>
              </a:solidFill>
              <a:cs typeface="Agrandir Wide Mediu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140304" y="198873"/>
            <a:ext cx="237993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4552963"/>
            <a:ext cx="18288000" cy="4073551"/>
            <a:chOff x="0" y="0"/>
            <a:chExt cx="5289779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89779" cy="1072869"/>
            </a:xfrm>
            <a:custGeom>
              <a:avLst/>
              <a:gdLst/>
              <a:ahLst/>
              <a:cxnLst/>
              <a:rect l="l" t="t" r="r" b="b"/>
              <a:pathLst>
                <a:path w="5289779" h="1072869">
                  <a:moveTo>
                    <a:pt x="0" y="0"/>
                  </a:moveTo>
                  <a:lnTo>
                    <a:pt x="5289779" y="0"/>
                  </a:lnTo>
                  <a:lnTo>
                    <a:pt x="5289779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372062" y="8626514"/>
            <a:ext cx="3543875" cy="16982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010400" y="6242100"/>
            <a:ext cx="5976010" cy="83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ما هوايتك المفضلة؟</a:t>
            </a:r>
            <a:endParaRPr lang="en-US" sz="5199" dirty="0">
              <a:solidFill>
                <a:srgbClr val="FFFFFF"/>
              </a:solidFill>
              <a:cs typeface="Agrandir Wide Mediu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669367" y="265429"/>
            <a:ext cx="322659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" y="4552963"/>
            <a:ext cx="18288000" cy="4073551"/>
            <a:chOff x="0" y="0"/>
            <a:chExt cx="5745129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45130" cy="1072869"/>
            </a:xfrm>
            <a:custGeom>
              <a:avLst/>
              <a:gdLst/>
              <a:ahLst/>
              <a:cxnLst/>
              <a:rect l="l" t="t" r="r" b="b"/>
              <a:pathLst>
                <a:path w="5745130" h="1072869">
                  <a:moveTo>
                    <a:pt x="0" y="0"/>
                  </a:moveTo>
                  <a:lnTo>
                    <a:pt x="5745130" y="0"/>
                  </a:lnTo>
                  <a:lnTo>
                    <a:pt x="5745130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190217" y="6242100"/>
            <a:ext cx="5976010" cy="831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كم عدد أشقائك؟</a:t>
            </a:r>
            <a:endParaRPr lang="en-US" sz="5199" dirty="0">
              <a:solidFill>
                <a:srgbClr val="FFFFFF"/>
              </a:solidFill>
              <a:cs typeface="Agrandir Wide Medium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372062" y="8626514"/>
            <a:ext cx="3543875" cy="169826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992026" y="265429"/>
            <a:ext cx="341974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4552963"/>
            <a:ext cx="18288000" cy="4073551"/>
            <a:chOff x="0" y="0"/>
            <a:chExt cx="5164558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64558" cy="1072869"/>
            </a:xfrm>
            <a:custGeom>
              <a:avLst/>
              <a:gdLst/>
              <a:ahLst/>
              <a:cxnLst/>
              <a:rect l="l" t="t" r="r" b="b"/>
              <a:pathLst>
                <a:path w="5164558" h="1072869">
                  <a:moveTo>
                    <a:pt x="0" y="0"/>
                  </a:moveTo>
                  <a:lnTo>
                    <a:pt x="5164558" y="0"/>
                  </a:lnTo>
                  <a:lnTo>
                    <a:pt x="5164558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356985" y="8617205"/>
            <a:ext cx="3574029" cy="17127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708365" y="6170889"/>
            <a:ext cx="6494683" cy="83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ماهي أكلتك المفضلة؟</a:t>
            </a:r>
            <a:endParaRPr lang="en-US" sz="5199" dirty="0">
              <a:solidFill>
                <a:srgbClr val="FFFFFF"/>
              </a:solidFill>
              <a:cs typeface="Agrandir Wide Mediu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876712" y="198873"/>
            <a:ext cx="382588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" y="4552963"/>
            <a:ext cx="18288001" cy="4073551"/>
            <a:chOff x="0" y="0"/>
            <a:chExt cx="5551606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1606" cy="1072869"/>
            </a:xfrm>
            <a:custGeom>
              <a:avLst/>
              <a:gdLst/>
              <a:ahLst/>
              <a:cxnLst/>
              <a:rect l="l" t="t" r="r" b="b"/>
              <a:pathLst>
                <a:path w="5551606" h="1072869">
                  <a:moveTo>
                    <a:pt x="0" y="0"/>
                  </a:moveTo>
                  <a:lnTo>
                    <a:pt x="5551606" y="0"/>
                  </a:lnTo>
                  <a:lnTo>
                    <a:pt x="5551606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356985" y="8509058"/>
            <a:ext cx="3574029" cy="17127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681326" y="6032737"/>
            <a:ext cx="6386626" cy="83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هل لديك حيوان أليف؟</a:t>
            </a:r>
            <a:endParaRPr lang="en-US" sz="5199" dirty="0">
              <a:solidFill>
                <a:srgbClr val="FFFFFF"/>
              </a:solidFill>
              <a:cs typeface="Agrandir Wide Mediu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891926" y="401538"/>
            <a:ext cx="367374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93104" y="7148783"/>
            <a:ext cx="1200797" cy="991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4"/>
              </a:lnSpc>
            </a:pPr>
            <a:r>
              <a:rPr lang="en-US" sz="5157">
                <a:solidFill>
                  <a:srgbClr val="FFFFFF"/>
                </a:solidFill>
                <a:cs typeface="Agrandir Wide Medium"/>
              </a:rPr>
              <a:t>نعم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81326" y="7148783"/>
            <a:ext cx="1200797" cy="991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4"/>
              </a:lnSpc>
            </a:pPr>
            <a:r>
              <a:rPr lang="en-US" sz="5157" dirty="0" err="1">
                <a:solidFill>
                  <a:srgbClr val="FFFFFF"/>
                </a:solidFill>
                <a:cs typeface="Agrandir Wide Medium"/>
              </a:rPr>
              <a:t>لا</a:t>
            </a:r>
            <a:endParaRPr lang="en-US" sz="5157" dirty="0">
              <a:solidFill>
                <a:srgbClr val="FFFFFF"/>
              </a:solidFill>
              <a:cs typeface="Agrandir Wide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898594" y="7190731"/>
            <a:ext cx="1200797" cy="991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4"/>
              </a:lnSpc>
            </a:pPr>
            <a:r>
              <a:rPr lang="en-US" sz="5157" dirty="0">
                <a:solidFill>
                  <a:srgbClr val="FFFFFF"/>
                </a:solidFill>
                <a:latin typeface="Agrandir Wide Medium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86816" y="7164225"/>
            <a:ext cx="1200797" cy="991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4"/>
              </a:lnSpc>
            </a:pPr>
            <a:r>
              <a:rPr lang="en-US" sz="5157" dirty="0">
                <a:solidFill>
                  <a:srgbClr val="FFFFFF"/>
                </a:solidFill>
                <a:latin typeface="Agrandir Wide Medium"/>
              </a:rPr>
              <a:t>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4552963"/>
            <a:ext cx="18288000" cy="4073551"/>
            <a:chOff x="0" y="0"/>
            <a:chExt cx="5412084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12084" cy="1072869"/>
            </a:xfrm>
            <a:custGeom>
              <a:avLst/>
              <a:gdLst/>
              <a:ahLst/>
              <a:cxnLst/>
              <a:rect l="l" t="t" r="r" b="b"/>
              <a:pathLst>
                <a:path w="5412084" h="1072869">
                  <a:moveTo>
                    <a:pt x="0" y="0"/>
                  </a:moveTo>
                  <a:lnTo>
                    <a:pt x="5412084" y="0"/>
                  </a:lnTo>
                  <a:lnTo>
                    <a:pt x="5412084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18273" y="6380189"/>
            <a:ext cx="15451454" cy="83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9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عبر عن شعورك في السنة الدراسية الجديدة!</a:t>
            </a:r>
            <a:endParaRPr lang="en-US" sz="5199" dirty="0">
              <a:solidFill>
                <a:srgbClr val="FFFFFF"/>
              </a:solidFill>
              <a:cs typeface="Agrandir Wide Mediu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869727" y="265429"/>
            <a:ext cx="359966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6</a:t>
            </a:r>
          </a:p>
        </p:txBody>
      </p:sp>
      <p:pic>
        <p:nvPicPr>
          <p:cNvPr id="14" name="btnInknoeActivityCp2">
            <a:extLst>
              <a:ext uri="{FF2B5EF4-FFF2-40B4-BE49-F238E27FC236}">
                <a16:creationId xmlns:a16="http://schemas.microsoft.com/office/drawing/2014/main" id="{F4AA2F73-90EE-12A6-F9E9-542389DC5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64" y="8794221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4537655"/>
            <a:ext cx="18288000" cy="4073551"/>
            <a:chOff x="0" y="0"/>
            <a:chExt cx="5244244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44244" cy="1072869"/>
            </a:xfrm>
            <a:custGeom>
              <a:avLst/>
              <a:gdLst/>
              <a:ahLst/>
              <a:cxnLst/>
              <a:rect l="l" t="t" r="r" b="b"/>
              <a:pathLst>
                <a:path w="5244244" h="1072869">
                  <a:moveTo>
                    <a:pt x="0" y="0"/>
                  </a:moveTo>
                  <a:lnTo>
                    <a:pt x="5244244" y="0"/>
                  </a:lnTo>
                  <a:lnTo>
                    <a:pt x="5244244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912189" y="5711985"/>
            <a:ext cx="10351177" cy="83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ar-JO" sz="5400" b="1" i="0" u="none" strike="noStrike" dirty="0">
                <a:solidFill>
                  <a:srgbClr val="FFFFFF"/>
                </a:solidFill>
                <a:effectLst/>
              </a:rPr>
              <a:t>هل تفضل ان تكون ؟</a:t>
            </a:r>
            <a:endParaRPr lang="en-US" sz="5199" dirty="0">
              <a:solidFill>
                <a:srgbClr val="FFFFFF"/>
              </a:solidFill>
              <a:cs typeface="Agrandir Wide Medium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101079" y="265429"/>
            <a:ext cx="316442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31071" y="7025544"/>
            <a:ext cx="2300510" cy="66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4"/>
              </a:lnSpc>
            </a:pPr>
            <a:r>
              <a:rPr lang="ar-JO" sz="4400" b="0" i="0" u="none" strike="noStrike" dirty="0">
                <a:solidFill>
                  <a:srgbClr val="FFFFFF"/>
                </a:solidFill>
                <a:effectLst/>
              </a:rPr>
              <a:t>أوكسجين</a:t>
            </a:r>
            <a:endParaRPr lang="en-US" sz="4157" dirty="0">
              <a:solidFill>
                <a:srgbClr val="FFFFFF"/>
              </a:solidFill>
              <a:cs typeface="Agrandir Wide Medi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33953" y="6965517"/>
            <a:ext cx="4382785" cy="66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4"/>
              </a:lnSpc>
            </a:pPr>
            <a:r>
              <a:rPr lang="ar-JO" sz="4400" b="0" i="0" u="none" strike="noStrike" dirty="0">
                <a:solidFill>
                  <a:srgbClr val="FFFFFF"/>
                </a:solidFill>
                <a:effectLst/>
              </a:rPr>
              <a:t>ثاني اكسيد الكربون</a:t>
            </a:r>
            <a:endParaRPr lang="en-US" sz="4157" dirty="0">
              <a:solidFill>
                <a:srgbClr val="FFFFFF"/>
              </a:solidFill>
              <a:cs typeface="Agrandir Wide Medium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356985" y="8509058"/>
            <a:ext cx="3574029" cy="171271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742291" y="6933664"/>
            <a:ext cx="937371" cy="14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4"/>
              </a:lnSpc>
            </a:pPr>
            <a:r>
              <a:rPr lang="en-US" sz="4157">
                <a:solidFill>
                  <a:srgbClr val="FFFFFF"/>
                </a:solidFill>
                <a:latin typeface="Agrandir Wide Medium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53643" y="6960063"/>
            <a:ext cx="937371" cy="794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4"/>
              </a:lnSpc>
            </a:pPr>
            <a:r>
              <a:rPr lang="en-US" sz="4157">
                <a:solidFill>
                  <a:srgbClr val="FFFFFF"/>
                </a:solidFill>
                <a:latin typeface="Agrandir Wide Medium"/>
              </a:rPr>
              <a:t>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6000"/>
          </a:blip>
          <a:srcRect t="29960" b="13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4185">
            <a:off x="11687883" y="1965237"/>
            <a:ext cx="1483536" cy="359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1737">
            <a:off x="5348163" y="1894026"/>
            <a:ext cx="1218699" cy="359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09778" y="623371"/>
            <a:ext cx="2068444" cy="4053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" y="4552963"/>
            <a:ext cx="18288001" cy="4073551"/>
            <a:chOff x="0" y="0"/>
            <a:chExt cx="6149253" cy="10728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49253" cy="1072869"/>
            </a:xfrm>
            <a:custGeom>
              <a:avLst/>
              <a:gdLst/>
              <a:ahLst/>
              <a:cxnLst/>
              <a:rect l="l" t="t" r="r" b="b"/>
              <a:pathLst>
                <a:path w="6149253" h="1072869">
                  <a:moveTo>
                    <a:pt x="0" y="0"/>
                  </a:moveTo>
                  <a:lnTo>
                    <a:pt x="6149253" y="0"/>
                  </a:lnTo>
                  <a:lnTo>
                    <a:pt x="6149253" y="1072869"/>
                  </a:lnTo>
                  <a:lnTo>
                    <a:pt x="0" y="1072869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9519" y="1787272"/>
            <a:ext cx="4865684" cy="37333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44955" y="6839158"/>
            <a:ext cx="1442853" cy="14428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91014" y="6763951"/>
            <a:ext cx="1561587" cy="15615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73194" y="6812888"/>
            <a:ext cx="1512650" cy="151265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973194" y="5874508"/>
            <a:ext cx="1035117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4"/>
              </a:lnSpc>
            </a:pPr>
            <a:r>
              <a:rPr lang="ar-JO" sz="4000" b="1" i="0" u="none" strike="noStrike" dirty="0">
                <a:solidFill>
                  <a:srgbClr val="FFFFFF"/>
                </a:solidFill>
                <a:effectLst/>
              </a:rPr>
              <a:t>التقط صورة في منزلك/ الصف/مدرستك تجعلك</a:t>
            </a:r>
            <a:endParaRPr lang="en-US" sz="3757" dirty="0">
              <a:solidFill>
                <a:srgbClr val="FFFFFF"/>
              </a:solidFill>
              <a:cs typeface="Agrandir Wide Medium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93117" y="265429"/>
            <a:ext cx="366183" cy="76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6378FF"/>
                </a:solidFill>
                <a:latin typeface="Poppins Bold"/>
              </a:rPr>
              <a:t>8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7356985" y="8617205"/>
            <a:ext cx="3574029" cy="171271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AudioRecord&quot;,&quot;ActivityType&quot;:5,&quot;Width&quot;:0.0,&quot;Height&quot;:0.0,&quot;Graphics&quot;:null,&quot;ActivityBase&quot;:{&quot;$type&quot;:&quot;ClassPoint2.Core.DTO.Activities.AudioRecordActivity, ClassPoint2.Core&quot;,&quot;isNamesHidden&quot;:false,&quot;activityId&quot;:null,&quot;activityType&quot;:&quot;Audio Record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Poppins Bold</vt:lpstr>
      <vt:lpstr>Agrandir Wide Medium</vt:lpstr>
      <vt:lpstr>Arial</vt:lpstr>
      <vt:lpstr>Calibri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أسئلة لكسر حاجز الخوف (Présentation (16:9))</dc:title>
  <dc:creator>Hebah Alsarhan</dc:creator>
  <cp:lastModifiedBy>Hebah Alsarhan</cp:lastModifiedBy>
  <cp:revision>5</cp:revision>
  <dcterms:created xsi:type="dcterms:W3CDTF">2006-08-16T00:00:00Z</dcterms:created>
  <dcterms:modified xsi:type="dcterms:W3CDTF">2023-03-13T07:08:47Z</dcterms:modified>
  <dc:identifier>DAFJraGWnW8</dc:identifier>
</cp:coreProperties>
</file>