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9"/>
  </p:notesMasterIdLst>
  <p:sldIdLst>
    <p:sldId id="256" r:id="rId2"/>
    <p:sldId id="264" r:id="rId3"/>
    <p:sldId id="270" r:id="rId4"/>
    <p:sldId id="268" r:id="rId5"/>
    <p:sldId id="266" r:id="rId6"/>
    <p:sldId id="305" r:id="rId7"/>
    <p:sldId id="306" r:id="rId8"/>
    <p:sldId id="301" r:id="rId9"/>
    <p:sldId id="310" r:id="rId10"/>
    <p:sldId id="302" r:id="rId11"/>
    <p:sldId id="311" r:id="rId12"/>
    <p:sldId id="257" r:id="rId13"/>
    <p:sldId id="312" r:id="rId14"/>
    <p:sldId id="313" r:id="rId15"/>
    <p:sldId id="269" r:id="rId16"/>
    <p:sldId id="31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15" r:id="rId25"/>
    <p:sldId id="316" r:id="rId26"/>
    <p:sldId id="317" r:id="rId27"/>
    <p:sldId id="318" r:id="rId28"/>
  </p:sldIdLst>
  <p:sldSz cx="9144000" cy="5143500" type="screen16x9"/>
  <p:notesSz cx="6858000" cy="9144000"/>
  <p:embeddedFontLst>
    <p:embeddedFont>
      <p:font typeface="Abadi Extra Light" panose="020B0204020104020204" pitchFamily="34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SemiBold" panose="020B0706030804020204" pitchFamily="34" charset="0"/>
      <p:regular r:id="rId35"/>
      <p:bold r:id="rId36"/>
      <p:italic r:id="rId37"/>
      <p:boldItalic r:id="rId38"/>
    </p:embeddedFont>
    <p:embeddedFont>
      <p:font typeface="Playfair Display" panose="00000500000000000000" pitchFamily="2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34140D-4FED-4A49-870B-293989099BF1}">
  <a:tblStyle styleId="{FF34140D-4FED-4A49-870B-293989099B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c29f29c5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c29f29c5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ec29f29c50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ec29f29c50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ec24ae0dc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ec24ae0dc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c24ae0dc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c24ae0dc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c24ae0dc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c24ae0dc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85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c24ae0dc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c24ae0dc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02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60900" y="2571750"/>
            <a:ext cx="66222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47400" y="4135725"/>
            <a:ext cx="4249200" cy="430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-124575" y="273125"/>
            <a:ext cx="7234500" cy="4553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7"/>
          <p:cNvGrpSpPr/>
          <p:nvPr/>
        </p:nvGrpSpPr>
        <p:grpSpPr>
          <a:xfrm>
            <a:off x="4009925" y="974824"/>
            <a:ext cx="5134075" cy="3260101"/>
            <a:chOff x="4009925" y="974824"/>
            <a:chExt cx="5134075" cy="3260101"/>
          </a:xfrm>
        </p:grpSpPr>
        <p:sp>
          <p:nvSpPr>
            <p:cNvPr id="41" name="Google Shape;41;p7"/>
            <p:cNvSpPr/>
            <p:nvPr/>
          </p:nvSpPr>
          <p:spPr>
            <a:xfrm>
              <a:off x="4010100" y="974825"/>
              <a:ext cx="5133900" cy="32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4009925" y="974824"/>
              <a:ext cx="2566325" cy="229815"/>
            </a:xfrm>
            <a:custGeom>
              <a:avLst/>
              <a:gdLst/>
              <a:ahLst/>
              <a:cxnLst/>
              <a:rect l="l" t="t" r="r" b="b"/>
              <a:pathLst>
                <a:path w="218923" h="9098" extrusionOk="0">
                  <a:moveTo>
                    <a:pt x="27196" y="0"/>
                  </a:moveTo>
                  <a:cubicBezTo>
                    <a:pt x="20179" y="0"/>
                    <a:pt x="16598" y="1888"/>
                    <a:pt x="13163" y="3726"/>
                  </a:cubicBezTo>
                  <a:cubicBezTo>
                    <a:pt x="9775" y="5565"/>
                    <a:pt x="6533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50" y="7162"/>
                    <a:pt x="14034" y="5323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6971" y="3533"/>
                    <a:pt x="40407" y="5323"/>
                  </a:cubicBezTo>
                  <a:cubicBezTo>
                    <a:pt x="43843" y="7162"/>
                    <a:pt x="47375" y="9049"/>
                    <a:pt x="54440" y="9049"/>
                  </a:cubicBezTo>
                  <a:lnTo>
                    <a:pt x="54634" y="9098"/>
                  </a:lnTo>
                  <a:lnTo>
                    <a:pt x="55021" y="9098"/>
                  </a:lnTo>
                  <a:cubicBezTo>
                    <a:pt x="62086" y="9098"/>
                    <a:pt x="65619" y="7162"/>
                    <a:pt x="69055" y="5323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23"/>
                  </a:cubicBezTo>
                  <a:cubicBezTo>
                    <a:pt x="98864" y="7162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26" y="1839"/>
                    <a:pt x="192307" y="1839"/>
                  </a:cubicBezTo>
                  <a:cubicBezTo>
                    <a:pt x="198888" y="1839"/>
                    <a:pt x="202130" y="3533"/>
                    <a:pt x="205518" y="5372"/>
                  </a:cubicBezTo>
                  <a:cubicBezTo>
                    <a:pt x="208857" y="7162"/>
                    <a:pt x="212292" y="9001"/>
                    <a:pt x="218922" y="9098"/>
                  </a:cubicBezTo>
                  <a:lnTo>
                    <a:pt x="218922" y="7307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07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5"/>
                    <a:pt x="171692" y="7307"/>
                    <a:pt x="165111" y="7307"/>
                  </a:cubicBezTo>
                  <a:cubicBezTo>
                    <a:pt x="164966" y="7307"/>
                    <a:pt x="164482" y="7259"/>
                    <a:pt x="164482" y="7259"/>
                  </a:cubicBezTo>
                  <a:cubicBezTo>
                    <a:pt x="157901" y="7259"/>
                    <a:pt x="154707" y="5565"/>
                    <a:pt x="151320" y="3775"/>
                  </a:cubicBezTo>
                  <a:cubicBezTo>
                    <a:pt x="147884" y="1936"/>
                    <a:pt x="144303" y="0"/>
                    <a:pt x="137286" y="0"/>
                  </a:cubicBezTo>
                  <a:cubicBezTo>
                    <a:pt x="130269" y="0"/>
                    <a:pt x="126688" y="1936"/>
                    <a:pt x="123253" y="3775"/>
                  </a:cubicBezTo>
                  <a:cubicBezTo>
                    <a:pt x="119865" y="5565"/>
                    <a:pt x="116623" y="7259"/>
                    <a:pt x="110042" y="7259"/>
                  </a:cubicBezTo>
                  <a:lnTo>
                    <a:pt x="109268" y="7259"/>
                  </a:lnTo>
                  <a:cubicBezTo>
                    <a:pt x="102832" y="7211"/>
                    <a:pt x="99638" y="5517"/>
                    <a:pt x="96299" y="3726"/>
                  </a:cubicBezTo>
                  <a:cubicBezTo>
                    <a:pt x="92815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183" y="3775"/>
                  </a:cubicBezTo>
                  <a:cubicBezTo>
                    <a:pt x="64796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11" y="7259"/>
                    <a:pt x="44617" y="5565"/>
                    <a:pt x="41230" y="3726"/>
                  </a:cubicBezTo>
                  <a:cubicBezTo>
                    <a:pt x="37794" y="1888"/>
                    <a:pt x="34213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6576789" y="974824"/>
              <a:ext cx="2566325" cy="229815"/>
            </a:xfrm>
            <a:custGeom>
              <a:avLst/>
              <a:gdLst/>
              <a:ahLst/>
              <a:cxnLst/>
              <a:rect l="l" t="t" r="r" b="b"/>
              <a:pathLst>
                <a:path w="218923" h="9098" extrusionOk="0">
                  <a:moveTo>
                    <a:pt x="27196" y="0"/>
                  </a:moveTo>
                  <a:cubicBezTo>
                    <a:pt x="20179" y="0"/>
                    <a:pt x="16598" y="1888"/>
                    <a:pt x="13163" y="3726"/>
                  </a:cubicBezTo>
                  <a:cubicBezTo>
                    <a:pt x="9775" y="5565"/>
                    <a:pt x="6533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50" y="7162"/>
                    <a:pt x="14034" y="5323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6971" y="3533"/>
                    <a:pt x="40407" y="5323"/>
                  </a:cubicBezTo>
                  <a:cubicBezTo>
                    <a:pt x="43843" y="7162"/>
                    <a:pt x="47375" y="9049"/>
                    <a:pt x="54440" y="9049"/>
                  </a:cubicBezTo>
                  <a:lnTo>
                    <a:pt x="54634" y="9098"/>
                  </a:lnTo>
                  <a:lnTo>
                    <a:pt x="55021" y="9098"/>
                  </a:lnTo>
                  <a:cubicBezTo>
                    <a:pt x="62086" y="9098"/>
                    <a:pt x="65619" y="7162"/>
                    <a:pt x="69055" y="5323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23"/>
                  </a:cubicBezTo>
                  <a:cubicBezTo>
                    <a:pt x="98864" y="7162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26" y="1839"/>
                    <a:pt x="192307" y="1839"/>
                  </a:cubicBezTo>
                  <a:cubicBezTo>
                    <a:pt x="198888" y="1839"/>
                    <a:pt x="202130" y="3533"/>
                    <a:pt x="205518" y="5372"/>
                  </a:cubicBezTo>
                  <a:cubicBezTo>
                    <a:pt x="208857" y="7162"/>
                    <a:pt x="212292" y="9001"/>
                    <a:pt x="218922" y="9098"/>
                  </a:cubicBezTo>
                  <a:lnTo>
                    <a:pt x="218922" y="7307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07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5"/>
                    <a:pt x="171692" y="7307"/>
                    <a:pt x="165111" y="7307"/>
                  </a:cubicBezTo>
                  <a:cubicBezTo>
                    <a:pt x="164966" y="7307"/>
                    <a:pt x="164482" y="7259"/>
                    <a:pt x="164482" y="7259"/>
                  </a:cubicBezTo>
                  <a:cubicBezTo>
                    <a:pt x="157901" y="7259"/>
                    <a:pt x="154707" y="5565"/>
                    <a:pt x="151320" y="3775"/>
                  </a:cubicBezTo>
                  <a:cubicBezTo>
                    <a:pt x="147884" y="1936"/>
                    <a:pt x="144303" y="0"/>
                    <a:pt x="137286" y="0"/>
                  </a:cubicBezTo>
                  <a:cubicBezTo>
                    <a:pt x="130269" y="0"/>
                    <a:pt x="126688" y="1936"/>
                    <a:pt x="123253" y="3775"/>
                  </a:cubicBezTo>
                  <a:cubicBezTo>
                    <a:pt x="119865" y="5565"/>
                    <a:pt x="116623" y="7259"/>
                    <a:pt x="110042" y="7259"/>
                  </a:cubicBezTo>
                  <a:lnTo>
                    <a:pt x="109268" y="7259"/>
                  </a:lnTo>
                  <a:cubicBezTo>
                    <a:pt x="102832" y="7211"/>
                    <a:pt x="99638" y="5517"/>
                    <a:pt x="96299" y="3726"/>
                  </a:cubicBezTo>
                  <a:cubicBezTo>
                    <a:pt x="92815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183" y="3775"/>
                  </a:cubicBezTo>
                  <a:cubicBezTo>
                    <a:pt x="64796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11" y="7259"/>
                    <a:pt x="44617" y="5565"/>
                    <a:pt x="41230" y="3726"/>
                  </a:cubicBezTo>
                  <a:cubicBezTo>
                    <a:pt x="37794" y="1888"/>
                    <a:pt x="34213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4009925" y="1280440"/>
              <a:ext cx="2566888" cy="230371"/>
            </a:xfrm>
            <a:custGeom>
              <a:avLst/>
              <a:gdLst/>
              <a:ahLst/>
              <a:cxnLst/>
              <a:rect l="l" t="t" r="r" b="b"/>
              <a:pathLst>
                <a:path w="218971" h="9120" extrusionOk="0">
                  <a:moveTo>
                    <a:pt x="27196" y="0"/>
                  </a:moveTo>
                  <a:cubicBezTo>
                    <a:pt x="20179" y="0"/>
                    <a:pt x="16598" y="1887"/>
                    <a:pt x="13163" y="3726"/>
                  </a:cubicBezTo>
                  <a:cubicBezTo>
                    <a:pt x="9775" y="5565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3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7020" y="3533"/>
                    <a:pt x="40407" y="5371"/>
                  </a:cubicBezTo>
                  <a:cubicBezTo>
                    <a:pt x="43843" y="7162"/>
                    <a:pt x="47424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0"/>
                    <a:pt x="69055" y="5371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1"/>
                  </a:cubicBezTo>
                  <a:cubicBezTo>
                    <a:pt x="98864" y="7210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0"/>
                    <a:pt x="124124" y="5371"/>
                  </a:cubicBezTo>
                  <a:cubicBezTo>
                    <a:pt x="127511" y="3581"/>
                    <a:pt x="130705" y="1839"/>
                    <a:pt x="137286" y="1839"/>
                  </a:cubicBezTo>
                  <a:cubicBezTo>
                    <a:pt x="143867" y="1839"/>
                    <a:pt x="147061" y="3581"/>
                    <a:pt x="150497" y="5371"/>
                  </a:cubicBezTo>
                  <a:cubicBezTo>
                    <a:pt x="153933" y="7210"/>
                    <a:pt x="157465" y="9098"/>
                    <a:pt x="164530" y="9098"/>
                  </a:cubicBezTo>
                  <a:cubicBezTo>
                    <a:pt x="164530" y="9098"/>
                    <a:pt x="164724" y="9119"/>
                    <a:pt x="164896" y="9119"/>
                  </a:cubicBezTo>
                  <a:cubicBezTo>
                    <a:pt x="164982" y="9119"/>
                    <a:pt x="165063" y="9114"/>
                    <a:pt x="165111" y="9098"/>
                  </a:cubicBezTo>
                  <a:cubicBezTo>
                    <a:pt x="172128" y="9098"/>
                    <a:pt x="175709" y="7210"/>
                    <a:pt x="179145" y="5371"/>
                  </a:cubicBezTo>
                  <a:cubicBezTo>
                    <a:pt x="182532" y="3581"/>
                    <a:pt x="185774" y="1839"/>
                    <a:pt x="192355" y="1839"/>
                  </a:cubicBezTo>
                  <a:cubicBezTo>
                    <a:pt x="198937" y="1839"/>
                    <a:pt x="202130" y="3581"/>
                    <a:pt x="205518" y="5371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7"/>
                  </a:lnTo>
                  <a:cubicBezTo>
                    <a:pt x="212776" y="7210"/>
                    <a:pt x="209679" y="5517"/>
                    <a:pt x="206389" y="3775"/>
                  </a:cubicBezTo>
                  <a:cubicBezTo>
                    <a:pt x="202905" y="1936"/>
                    <a:pt x="199372" y="48"/>
                    <a:pt x="192355" y="48"/>
                  </a:cubicBezTo>
                  <a:cubicBezTo>
                    <a:pt x="185290" y="48"/>
                    <a:pt x="181758" y="1936"/>
                    <a:pt x="178322" y="3775"/>
                  </a:cubicBezTo>
                  <a:cubicBezTo>
                    <a:pt x="174886" y="5565"/>
                    <a:pt x="171692" y="7307"/>
                    <a:pt x="165111" y="7307"/>
                  </a:cubicBezTo>
                  <a:lnTo>
                    <a:pt x="164530" y="7307"/>
                  </a:lnTo>
                  <a:cubicBezTo>
                    <a:pt x="157949" y="7307"/>
                    <a:pt x="154707" y="5565"/>
                    <a:pt x="151320" y="3775"/>
                  </a:cubicBezTo>
                  <a:cubicBezTo>
                    <a:pt x="147884" y="1936"/>
                    <a:pt x="144303" y="48"/>
                    <a:pt x="137286" y="48"/>
                  </a:cubicBezTo>
                  <a:cubicBezTo>
                    <a:pt x="130269" y="48"/>
                    <a:pt x="126688" y="1936"/>
                    <a:pt x="123253" y="3775"/>
                  </a:cubicBezTo>
                  <a:cubicBezTo>
                    <a:pt x="119865" y="5565"/>
                    <a:pt x="116671" y="7307"/>
                    <a:pt x="110090" y="7307"/>
                  </a:cubicBezTo>
                  <a:lnTo>
                    <a:pt x="109655" y="7307"/>
                  </a:lnTo>
                  <a:lnTo>
                    <a:pt x="109219" y="7259"/>
                  </a:lnTo>
                  <a:cubicBezTo>
                    <a:pt x="102832" y="7259"/>
                    <a:pt x="99638" y="5565"/>
                    <a:pt x="96299" y="3775"/>
                  </a:cubicBezTo>
                  <a:cubicBezTo>
                    <a:pt x="92863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232" y="3775"/>
                  </a:cubicBezTo>
                  <a:cubicBezTo>
                    <a:pt x="64845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65"/>
                    <a:pt x="41230" y="3726"/>
                  </a:cubicBezTo>
                  <a:cubicBezTo>
                    <a:pt x="37794" y="1887"/>
                    <a:pt x="34261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4009925" y="1587269"/>
              <a:ext cx="2566888" cy="22981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4009925" y="1892860"/>
              <a:ext cx="2566888" cy="229841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245" y="1"/>
                  </a:moveTo>
                  <a:cubicBezTo>
                    <a:pt x="20179" y="1"/>
                    <a:pt x="16647" y="1888"/>
                    <a:pt x="13163" y="3727"/>
                  </a:cubicBezTo>
                  <a:cubicBezTo>
                    <a:pt x="9775" y="5566"/>
                    <a:pt x="6582" y="7260"/>
                    <a:pt x="0" y="7260"/>
                  </a:cubicBezTo>
                  <a:lnTo>
                    <a:pt x="0" y="9050"/>
                  </a:lnTo>
                  <a:cubicBezTo>
                    <a:pt x="7017" y="9050"/>
                    <a:pt x="10598" y="7163"/>
                    <a:pt x="14034" y="5324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7020" y="3533"/>
                    <a:pt x="40407" y="5324"/>
                  </a:cubicBezTo>
                  <a:cubicBezTo>
                    <a:pt x="43746" y="7114"/>
                    <a:pt x="47182" y="8953"/>
                    <a:pt x="53811" y="9050"/>
                  </a:cubicBezTo>
                  <a:lnTo>
                    <a:pt x="54440" y="9050"/>
                  </a:lnTo>
                  <a:cubicBezTo>
                    <a:pt x="54440" y="9050"/>
                    <a:pt x="54924" y="9098"/>
                    <a:pt x="55021" y="9098"/>
                  </a:cubicBezTo>
                  <a:cubicBezTo>
                    <a:pt x="62086" y="9098"/>
                    <a:pt x="65619" y="7163"/>
                    <a:pt x="69055" y="5324"/>
                  </a:cubicBezTo>
                  <a:cubicBezTo>
                    <a:pt x="72490" y="3533"/>
                    <a:pt x="75684" y="1840"/>
                    <a:pt x="82265" y="1840"/>
                  </a:cubicBezTo>
                  <a:cubicBezTo>
                    <a:pt x="88847" y="1840"/>
                    <a:pt x="92040" y="3533"/>
                    <a:pt x="95428" y="5324"/>
                  </a:cubicBezTo>
                  <a:cubicBezTo>
                    <a:pt x="98864" y="7163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88" y="7211"/>
                    <a:pt x="124124" y="5372"/>
                  </a:cubicBezTo>
                  <a:cubicBezTo>
                    <a:pt x="127511" y="3533"/>
                    <a:pt x="130705" y="1840"/>
                    <a:pt x="137286" y="1840"/>
                  </a:cubicBezTo>
                  <a:cubicBezTo>
                    <a:pt x="143867" y="1840"/>
                    <a:pt x="147061" y="3533"/>
                    <a:pt x="150497" y="5372"/>
                  </a:cubicBezTo>
                  <a:cubicBezTo>
                    <a:pt x="153836" y="7163"/>
                    <a:pt x="157272" y="9002"/>
                    <a:pt x="163901" y="9098"/>
                  </a:cubicBezTo>
                  <a:lnTo>
                    <a:pt x="165111" y="9098"/>
                  </a:lnTo>
                  <a:cubicBezTo>
                    <a:pt x="172176" y="9098"/>
                    <a:pt x="175709" y="7211"/>
                    <a:pt x="179193" y="5372"/>
                  </a:cubicBezTo>
                  <a:cubicBezTo>
                    <a:pt x="182580" y="3533"/>
                    <a:pt x="185774" y="1840"/>
                    <a:pt x="192355" y="1840"/>
                  </a:cubicBezTo>
                  <a:cubicBezTo>
                    <a:pt x="198937" y="1840"/>
                    <a:pt x="202130" y="3533"/>
                    <a:pt x="205518" y="5372"/>
                  </a:cubicBezTo>
                  <a:cubicBezTo>
                    <a:pt x="208857" y="7163"/>
                    <a:pt x="212341" y="9002"/>
                    <a:pt x="218970" y="9098"/>
                  </a:cubicBezTo>
                  <a:lnTo>
                    <a:pt x="218970" y="7260"/>
                  </a:lnTo>
                  <a:cubicBezTo>
                    <a:pt x="212776" y="7163"/>
                    <a:pt x="209679" y="5517"/>
                    <a:pt x="206389" y="3775"/>
                  </a:cubicBezTo>
                  <a:cubicBezTo>
                    <a:pt x="202953" y="1937"/>
                    <a:pt x="199372" y="1"/>
                    <a:pt x="192355" y="1"/>
                  </a:cubicBezTo>
                  <a:cubicBezTo>
                    <a:pt x="185339" y="1"/>
                    <a:pt x="181758" y="1937"/>
                    <a:pt x="178322" y="3775"/>
                  </a:cubicBezTo>
                  <a:cubicBezTo>
                    <a:pt x="174934" y="5566"/>
                    <a:pt x="171692" y="7260"/>
                    <a:pt x="165111" y="7260"/>
                  </a:cubicBezTo>
                  <a:lnTo>
                    <a:pt x="164530" y="7260"/>
                  </a:lnTo>
                  <a:cubicBezTo>
                    <a:pt x="157949" y="7260"/>
                    <a:pt x="154755" y="5566"/>
                    <a:pt x="151320" y="3775"/>
                  </a:cubicBezTo>
                  <a:cubicBezTo>
                    <a:pt x="147884" y="1937"/>
                    <a:pt x="144351" y="1"/>
                    <a:pt x="137286" y="1"/>
                  </a:cubicBezTo>
                  <a:cubicBezTo>
                    <a:pt x="130269" y="1"/>
                    <a:pt x="126737" y="1937"/>
                    <a:pt x="123253" y="3775"/>
                  </a:cubicBezTo>
                  <a:cubicBezTo>
                    <a:pt x="119865" y="5566"/>
                    <a:pt x="116671" y="7260"/>
                    <a:pt x="110090" y="7260"/>
                  </a:cubicBezTo>
                  <a:lnTo>
                    <a:pt x="109074" y="7260"/>
                  </a:lnTo>
                  <a:cubicBezTo>
                    <a:pt x="102783" y="7163"/>
                    <a:pt x="99638" y="5517"/>
                    <a:pt x="96299" y="3727"/>
                  </a:cubicBezTo>
                  <a:cubicBezTo>
                    <a:pt x="92863" y="1888"/>
                    <a:pt x="89282" y="1"/>
                    <a:pt x="82265" y="1"/>
                  </a:cubicBezTo>
                  <a:cubicBezTo>
                    <a:pt x="75249" y="1"/>
                    <a:pt x="71668" y="1888"/>
                    <a:pt x="68232" y="3727"/>
                  </a:cubicBezTo>
                  <a:cubicBezTo>
                    <a:pt x="64845" y="5566"/>
                    <a:pt x="61602" y="7260"/>
                    <a:pt x="55069" y="7260"/>
                  </a:cubicBezTo>
                  <a:lnTo>
                    <a:pt x="54440" y="7260"/>
                  </a:lnTo>
                  <a:cubicBezTo>
                    <a:pt x="47859" y="7260"/>
                    <a:pt x="44665" y="5566"/>
                    <a:pt x="41278" y="3727"/>
                  </a:cubicBezTo>
                  <a:cubicBezTo>
                    <a:pt x="37794" y="1888"/>
                    <a:pt x="34261" y="1"/>
                    <a:pt x="27245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4009925" y="2198476"/>
              <a:ext cx="2566888" cy="229841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196" y="1"/>
                  </a:moveTo>
                  <a:cubicBezTo>
                    <a:pt x="20179" y="1"/>
                    <a:pt x="16598" y="1888"/>
                    <a:pt x="13163" y="3727"/>
                  </a:cubicBezTo>
                  <a:cubicBezTo>
                    <a:pt x="9775" y="5566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4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6971" y="3533"/>
                    <a:pt x="40407" y="5372"/>
                  </a:cubicBezTo>
                  <a:cubicBezTo>
                    <a:pt x="43843" y="7162"/>
                    <a:pt x="47375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1"/>
                    <a:pt x="69055" y="5372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2"/>
                  </a:cubicBezTo>
                  <a:cubicBezTo>
                    <a:pt x="98864" y="7211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82"/>
                    <a:pt x="130705" y="1839"/>
                    <a:pt x="137286" y="1839"/>
                  </a:cubicBezTo>
                  <a:cubicBezTo>
                    <a:pt x="143867" y="1839"/>
                    <a:pt x="147061" y="3582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74" y="1839"/>
                    <a:pt x="192355" y="1839"/>
                  </a:cubicBezTo>
                  <a:cubicBezTo>
                    <a:pt x="198937" y="1839"/>
                    <a:pt x="202130" y="3533"/>
                    <a:pt x="205518" y="5372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8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55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6"/>
                    <a:pt x="171692" y="7308"/>
                    <a:pt x="165111" y="7308"/>
                  </a:cubicBezTo>
                  <a:cubicBezTo>
                    <a:pt x="164966" y="7308"/>
                    <a:pt x="164530" y="7259"/>
                    <a:pt x="164530" y="7259"/>
                  </a:cubicBezTo>
                  <a:cubicBezTo>
                    <a:pt x="157901" y="7259"/>
                    <a:pt x="154707" y="5566"/>
                    <a:pt x="151320" y="3775"/>
                  </a:cubicBezTo>
                  <a:cubicBezTo>
                    <a:pt x="147884" y="1936"/>
                    <a:pt x="144303" y="1"/>
                    <a:pt x="137286" y="1"/>
                  </a:cubicBezTo>
                  <a:cubicBezTo>
                    <a:pt x="130269" y="1"/>
                    <a:pt x="126688" y="1936"/>
                    <a:pt x="123253" y="3775"/>
                  </a:cubicBezTo>
                  <a:cubicBezTo>
                    <a:pt x="119865" y="5566"/>
                    <a:pt x="116671" y="7259"/>
                    <a:pt x="110090" y="7259"/>
                  </a:cubicBezTo>
                  <a:lnTo>
                    <a:pt x="109268" y="7259"/>
                  </a:lnTo>
                  <a:cubicBezTo>
                    <a:pt x="102832" y="7211"/>
                    <a:pt x="99638" y="5566"/>
                    <a:pt x="96299" y="3775"/>
                  </a:cubicBezTo>
                  <a:cubicBezTo>
                    <a:pt x="92863" y="1936"/>
                    <a:pt x="89282" y="1"/>
                    <a:pt x="82265" y="1"/>
                  </a:cubicBezTo>
                  <a:cubicBezTo>
                    <a:pt x="75200" y="1"/>
                    <a:pt x="71668" y="1936"/>
                    <a:pt x="68232" y="3775"/>
                  </a:cubicBezTo>
                  <a:cubicBezTo>
                    <a:pt x="64796" y="5566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17" y="5566"/>
                    <a:pt x="41230" y="3727"/>
                  </a:cubicBezTo>
                  <a:cubicBezTo>
                    <a:pt x="37794" y="1888"/>
                    <a:pt x="34261" y="1"/>
                    <a:pt x="27196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4009925" y="2505305"/>
              <a:ext cx="2566888" cy="229841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196" y="1"/>
                  </a:moveTo>
                  <a:cubicBezTo>
                    <a:pt x="20179" y="1"/>
                    <a:pt x="16598" y="1888"/>
                    <a:pt x="13163" y="3727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50"/>
                  </a:lnTo>
                  <a:cubicBezTo>
                    <a:pt x="7017" y="9050"/>
                    <a:pt x="10598" y="7163"/>
                    <a:pt x="14034" y="5324"/>
                  </a:cubicBezTo>
                  <a:cubicBezTo>
                    <a:pt x="17421" y="3485"/>
                    <a:pt x="20615" y="1791"/>
                    <a:pt x="27196" y="1791"/>
                  </a:cubicBezTo>
                  <a:cubicBezTo>
                    <a:pt x="33777" y="1791"/>
                    <a:pt x="37020" y="3485"/>
                    <a:pt x="40407" y="5324"/>
                  </a:cubicBezTo>
                  <a:cubicBezTo>
                    <a:pt x="43843" y="7163"/>
                    <a:pt x="47424" y="9050"/>
                    <a:pt x="54440" y="9050"/>
                  </a:cubicBezTo>
                  <a:lnTo>
                    <a:pt x="55021" y="9050"/>
                  </a:lnTo>
                  <a:cubicBezTo>
                    <a:pt x="62086" y="9050"/>
                    <a:pt x="65619" y="7163"/>
                    <a:pt x="69055" y="5324"/>
                  </a:cubicBezTo>
                  <a:cubicBezTo>
                    <a:pt x="72442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4"/>
                  </a:cubicBezTo>
                  <a:cubicBezTo>
                    <a:pt x="98864" y="7163"/>
                    <a:pt x="102444" y="9050"/>
                    <a:pt x="109461" y="9050"/>
                  </a:cubicBezTo>
                  <a:lnTo>
                    <a:pt x="110090" y="9050"/>
                  </a:lnTo>
                  <a:lnTo>
                    <a:pt x="110090" y="9098"/>
                  </a:lnTo>
                  <a:cubicBezTo>
                    <a:pt x="117107" y="9098"/>
                    <a:pt x="120640" y="7163"/>
                    <a:pt x="124124" y="5324"/>
                  </a:cubicBezTo>
                  <a:cubicBezTo>
                    <a:pt x="127511" y="3533"/>
                    <a:pt x="130705" y="1840"/>
                    <a:pt x="137286" y="1840"/>
                  </a:cubicBezTo>
                  <a:cubicBezTo>
                    <a:pt x="143867" y="1840"/>
                    <a:pt x="147061" y="3533"/>
                    <a:pt x="150497" y="5372"/>
                  </a:cubicBezTo>
                  <a:cubicBezTo>
                    <a:pt x="153933" y="7163"/>
                    <a:pt x="157465" y="9098"/>
                    <a:pt x="164530" y="9098"/>
                  </a:cubicBezTo>
                  <a:cubicBezTo>
                    <a:pt x="164530" y="9098"/>
                    <a:pt x="164966" y="9098"/>
                    <a:pt x="165111" y="9050"/>
                  </a:cubicBezTo>
                  <a:cubicBezTo>
                    <a:pt x="172128" y="9050"/>
                    <a:pt x="175709" y="7163"/>
                    <a:pt x="179145" y="5324"/>
                  </a:cubicBezTo>
                  <a:cubicBezTo>
                    <a:pt x="182532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4"/>
                  </a:cubicBezTo>
                  <a:cubicBezTo>
                    <a:pt x="208857" y="7114"/>
                    <a:pt x="212341" y="8953"/>
                    <a:pt x="218970" y="9050"/>
                  </a:cubicBezTo>
                  <a:lnTo>
                    <a:pt x="218970" y="7259"/>
                  </a:lnTo>
                  <a:cubicBezTo>
                    <a:pt x="212776" y="7163"/>
                    <a:pt x="209679" y="5469"/>
                    <a:pt x="206389" y="3727"/>
                  </a:cubicBezTo>
                  <a:cubicBezTo>
                    <a:pt x="202905" y="1888"/>
                    <a:pt x="199372" y="1"/>
                    <a:pt x="192355" y="1"/>
                  </a:cubicBezTo>
                  <a:cubicBezTo>
                    <a:pt x="185290" y="1"/>
                    <a:pt x="181758" y="1888"/>
                    <a:pt x="178322" y="3727"/>
                  </a:cubicBezTo>
                  <a:cubicBezTo>
                    <a:pt x="174886" y="5566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07" y="5566"/>
                    <a:pt x="151320" y="3727"/>
                  </a:cubicBezTo>
                  <a:cubicBezTo>
                    <a:pt x="147884" y="1888"/>
                    <a:pt x="144303" y="1"/>
                    <a:pt x="137286" y="1"/>
                  </a:cubicBezTo>
                  <a:cubicBezTo>
                    <a:pt x="130269" y="1"/>
                    <a:pt x="126688" y="1888"/>
                    <a:pt x="123253" y="3727"/>
                  </a:cubicBezTo>
                  <a:cubicBezTo>
                    <a:pt x="119865" y="5566"/>
                    <a:pt x="116671" y="7259"/>
                    <a:pt x="110090" y="7259"/>
                  </a:cubicBezTo>
                  <a:lnTo>
                    <a:pt x="109219" y="7259"/>
                  </a:lnTo>
                  <a:cubicBezTo>
                    <a:pt x="102832" y="7211"/>
                    <a:pt x="99638" y="5517"/>
                    <a:pt x="96299" y="3727"/>
                  </a:cubicBezTo>
                  <a:cubicBezTo>
                    <a:pt x="92863" y="1888"/>
                    <a:pt x="89282" y="1"/>
                    <a:pt x="82265" y="1"/>
                  </a:cubicBezTo>
                  <a:cubicBezTo>
                    <a:pt x="75200" y="1"/>
                    <a:pt x="71668" y="1888"/>
                    <a:pt x="68232" y="3727"/>
                  </a:cubicBezTo>
                  <a:cubicBezTo>
                    <a:pt x="64845" y="5517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30" y="3727"/>
                  </a:cubicBezTo>
                  <a:cubicBezTo>
                    <a:pt x="37794" y="1888"/>
                    <a:pt x="34261" y="1"/>
                    <a:pt x="27196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6576789" y="1280440"/>
              <a:ext cx="2566888" cy="230371"/>
            </a:xfrm>
            <a:custGeom>
              <a:avLst/>
              <a:gdLst/>
              <a:ahLst/>
              <a:cxnLst/>
              <a:rect l="l" t="t" r="r" b="b"/>
              <a:pathLst>
                <a:path w="218971" h="9120" extrusionOk="0">
                  <a:moveTo>
                    <a:pt x="27196" y="0"/>
                  </a:moveTo>
                  <a:cubicBezTo>
                    <a:pt x="20179" y="0"/>
                    <a:pt x="16598" y="1887"/>
                    <a:pt x="13163" y="3726"/>
                  </a:cubicBezTo>
                  <a:cubicBezTo>
                    <a:pt x="9775" y="5565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3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7020" y="3533"/>
                    <a:pt x="40407" y="5371"/>
                  </a:cubicBezTo>
                  <a:cubicBezTo>
                    <a:pt x="43843" y="7162"/>
                    <a:pt x="47424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0"/>
                    <a:pt x="69055" y="5371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1"/>
                  </a:cubicBezTo>
                  <a:cubicBezTo>
                    <a:pt x="98864" y="7210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0"/>
                    <a:pt x="124124" y="5371"/>
                  </a:cubicBezTo>
                  <a:cubicBezTo>
                    <a:pt x="127511" y="3581"/>
                    <a:pt x="130705" y="1839"/>
                    <a:pt x="137286" y="1839"/>
                  </a:cubicBezTo>
                  <a:cubicBezTo>
                    <a:pt x="143867" y="1839"/>
                    <a:pt x="147061" y="3581"/>
                    <a:pt x="150497" y="5371"/>
                  </a:cubicBezTo>
                  <a:cubicBezTo>
                    <a:pt x="153933" y="7210"/>
                    <a:pt x="157465" y="9098"/>
                    <a:pt x="164530" y="9098"/>
                  </a:cubicBezTo>
                  <a:cubicBezTo>
                    <a:pt x="164530" y="9098"/>
                    <a:pt x="164724" y="9119"/>
                    <a:pt x="164896" y="9119"/>
                  </a:cubicBezTo>
                  <a:cubicBezTo>
                    <a:pt x="164982" y="9119"/>
                    <a:pt x="165063" y="9114"/>
                    <a:pt x="165111" y="9098"/>
                  </a:cubicBezTo>
                  <a:cubicBezTo>
                    <a:pt x="172128" y="9098"/>
                    <a:pt x="175709" y="7210"/>
                    <a:pt x="179145" y="5371"/>
                  </a:cubicBezTo>
                  <a:cubicBezTo>
                    <a:pt x="182532" y="3581"/>
                    <a:pt x="185774" y="1839"/>
                    <a:pt x="192355" y="1839"/>
                  </a:cubicBezTo>
                  <a:cubicBezTo>
                    <a:pt x="198937" y="1839"/>
                    <a:pt x="202130" y="3581"/>
                    <a:pt x="205518" y="5371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7"/>
                  </a:lnTo>
                  <a:cubicBezTo>
                    <a:pt x="212776" y="7210"/>
                    <a:pt x="209679" y="5517"/>
                    <a:pt x="206389" y="3775"/>
                  </a:cubicBezTo>
                  <a:cubicBezTo>
                    <a:pt x="202905" y="1936"/>
                    <a:pt x="199372" y="48"/>
                    <a:pt x="192355" y="48"/>
                  </a:cubicBezTo>
                  <a:cubicBezTo>
                    <a:pt x="185290" y="48"/>
                    <a:pt x="181758" y="1936"/>
                    <a:pt x="178322" y="3775"/>
                  </a:cubicBezTo>
                  <a:cubicBezTo>
                    <a:pt x="174886" y="5565"/>
                    <a:pt x="171692" y="7307"/>
                    <a:pt x="165111" y="7307"/>
                  </a:cubicBezTo>
                  <a:lnTo>
                    <a:pt x="164530" y="7307"/>
                  </a:lnTo>
                  <a:cubicBezTo>
                    <a:pt x="157949" y="7307"/>
                    <a:pt x="154707" y="5565"/>
                    <a:pt x="151320" y="3775"/>
                  </a:cubicBezTo>
                  <a:cubicBezTo>
                    <a:pt x="147884" y="1936"/>
                    <a:pt x="144303" y="48"/>
                    <a:pt x="137286" y="48"/>
                  </a:cubicBezTo>
                  <a:cubicBezTo>
                    <a:pt x="130269" y="48"/>
                    <a:pt x="126688" y="1936"/>
                    <a:pt x="123253" y="3775"/>
                  </a:cubicBezTo>
                  <a:cubicBezTo>
                    <a:pt x="119865" y="5565"/>
                    <a:pt x="116671" y="7307"/>
                    <a:pt x="110090" y="7307"/>
                  </a:cubicBezTo>
                  <a:lnTo>
                    <a:pt x="109655" y="7307"/>
                  </a:lnTo>
                  <a:lnTo>
                    <a:pt x="109219" y="7259"/>
                  </a:lnTo>
                  <a:cubicBezTo>
                    <a:pt x="102832" y="7259"/>
                    <a:pt x="99638" y="5565"/>
                    <a:pt x="96299" y="3775"/>
                  </a:cubicBezTo>
                  <a:cubicBezTo>
                    <a:pt x="92863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232" y="3775"/>
                  </a:cubicBezTo>
                  <a:cubicBezTo>
                    <a:pt x="64845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65"/>
                    <a:pt x="41230" y="3726"/>
                  </a:cubicBezTo>
                  <a:cubicBezTo>
                    <a:pt x="37794" y="1887"/>
                    <a:pt x="34261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6576789" y="1587269"/>
              <a:ext cx="2566888" cy="22981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6576789" y="1892860"/>
              <a:ext cx="2566888" cy="229841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245" y="1"/>
                  </a:moveTo>
                  <a:cubicBezTo>
                    <a:pt x="20179" y="1"/>
                    <a:pt x="16647" y="1888"/>
                    <a:pt x="13163" y="3727"/>
                  </a:cubicBezTo>
                  <a:cubicBezTo>
                    <a:pt x="9775" y="5566"/>
                    <a:pt x="6582" y="7260"/>
                    <a:pt x="0" y="7260"/>
                  </a:cubicBezTo>
                  <a:lnTo>
                    <a:pt x="0" y="9050"/>
                  </a:lnTo>
                  <a:cubicBezTo>
                    <a:pt x="7017" y="9050"/>
                    <a:pt x="10598" y="7163"/>
                    <a:pt x="14034" y="5324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7020" y="3533"/>
                    <a:pt x="40407" y="5324"/>
                  </a:cubicBezTo>
                  <a:cubicBezTo>
                    <a:pt x="43746" y="7114"/>
                    <a:pt x="47182" y="8953"/>
                    <a:pt x="53811" y="9050"/>
                  </a:cubicBezTo>
                  <a:lnTo>
                    <a:pt x="54440" y="9050"/>
                  </a:lnTo>
                  <a:cubicBezTo>
                    <a:pt x="54440" y="9050"/>
                    <a:pt x="54924" y="9098"/>
                    <a:pt x="55021" y="9098"/>
                  </a:cubicBezTo>
                  <a:cubicBezTo>
                    <a:pt x="62086" y="9098"/>
                    <a:pt x="65619" y="7163"/>
                    <a:pt x="69055" y="5324"/>
                  </a:cubicBezTo>
                  <a:cubicBezTo>
                    <a:pt x="72490" y="3533"/>
                    <a:pt x="75684" y="1840"/>
                    <a:pt x="82265" y="1840"/>
                  </a:cubicBezTo>
                  <a:cubicBezTo>
                    <a:pt x="88847" y="1840"/>
                    <a:pt x="92040" y="3533"/>
                    <a:pt x="95428" y="5324"/>
                  </a:cubicBezTo>
                  <a:cubicBezTo>
                    <a:pt x="98864" y="7163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88" y="7211"/>
                    <a:pt x="124124" y="5372"/>
                  </a:cubicBezTo>
                  <a:cubicBezTo>
                    <a:pt x="127511" y="3533"/>
                    <a:pt x="130705" y="1840"/>
                    <a:pt x="137286" y="1840"/>
                  </a:cubicBezTo>
                  <a:cubicBezTo>
                    <a:pt x="143867" y="1840"/>
                    <a:pt x="147061" y="3533"/>
                    <a:pt x="150497" y="5372"/>
                  </a:cubicBezTo>
                  <a:cubicBezTo>
                    <a:pt x="153836" y="7163"/>
                    <a:pt x="157272" y="9002"/>
                    <a:pt x="163901" y="9098"/>
                  </a:cubicBezTo>
                  <a:lnTo>
                    <a:pt x="165111" y="9098"/>
                  </a:lnTo>
                  <a:cubicBezTo>
                    <a:pt x="172176" y="9098"/>
                    <a:pt x="175709" y="7211"/>
                    <a:pt x="179193" y="5372"/>
                  </a:cubicBezTo>
                  <a:cubicBezTo>
                    <a:pt x="182580" y="3533"/>
                    <a:pt x="185774" y="1840"/>
                    <a:pt x="192355" y="1840"/>
                  </a:cubicBezTo>
                  <a:cubicBezTo>
                    <a:pt x="198937" y="1840"/>
                    <a:pt x="202130" y="3533"/>
                    <a:pt x="205518" y="5372"/>
                  </a:cubicBezTo>
                  <a:cubicBezTo>
                    <a:pt x="208857" y="7163"/>
                    <a:pt x="212341" y="9002"/>
                    <a:pt x="218970" y="9098"/>
                  </a:cubicBezTo>
                  <a:lnTo>
                    <a:pt x="218970" y="7260"/>
                  </a:lnTo>
                  <a:cubicBezTo>
                    <a:pt x="212776" y="7163"/>
                    <a:pt x="209679" y="5517"/>
                    <a:pt x="206389" y="3775"/>
                  </a:cubicBezTo>
                  <a:cubicBezTo>
                    <a:pt x="202953" y="1937"/>
                    <a:pt x="199372" y="1"/>
                    <a:pt x="192355" y="1"/>
                  </a:cubicBezTo>
                  <a:cubicBezTo>
                    <a:pt x="185339" y="1"/>
                    <a:pt x="181758" y="1937"/>
                    <a:pt x="178322" y="3775"/>
                  </a:cubicBezTo>
                  <a:cubicBezTo>
                    <a:pt x="174934" y="5566"/>
                    <a:pt x="171692" y="7260"/>
                    <a:pt x="165111" y="7260"/>
                  </a:cubicBezTo>
                  <a:lnTo>
                    <a:pt x="164530" y="7260"/>
                  </a:lnTo>
                  <a:cubicBezTo>
                    <a:pt x="157949" y="7260"/>
                    <a:pt x="154755" y="5566"/>
                    <a:pt x="151320" y="3775"/>
                  </a:cubicBezTo>
                  <a:cubicBezTo>
                    <a:pt x="147884" y="1937"/>
                    <a:pt x="144351" y="1"/>
                    <a:pt x="137286" y="1"/>
                  </a:cubicBezTo>
                  <a:cubicBezTo>
                    <a:pt x="130269" y="1"/>
                    <a:pt x="126737" y="1937"/>
                    <a:pt x="123253" y="3775"/>
                  </a:cubicBezTo>
                  <a:cubicBezTo>
                    <a:pt x="119865" y="5566"/>
                    <a:pt x="116671" y="7260"/>
                    <a:pt x="110090" y="7260"/>
                  </a:cubicBezTo>
                  <a:lnTo>
                    <a:pt x="109074" y="7260"/>
                  </a:lnTo>
                  <a:cubicBezTo>
                    <a:pt x="102783" y="7163"/>
                    <a:pt x="99638" y="5517"/>
                    <a:pt x="96299" y="3727"/>
                  </a:cubicBezTo>
                  <a:cubicBezTo>
                    <a:pt x="92863" y="1888"/>
                    <a:pt x="89282" y="1"/>
                    <a:pt x="82265" y="1"/>
                  </a:cubicBezTo>
                  <a:cubicBezTo>
                    <a:pt x="75249" y="1"/>
                    <a:pt x="71668" y="1888"/>
                    <a:pt x="68232" y="3727"/>
                  </a:cubicBezTo>
                  <a:cubicBezTo>
                    <a:pt x="64845" y="5566"/>
                    <a:pt x="61602" y="7260"/>
                    <a:pt x="55069" y="7260"/>
                  </a:cubicBezTo>
                  <a:lnTo>
                    <a:pt x="54440" y="7260"/>
                  </a:lnTo>
                  <a:cubicBezTo>
                    <a:pt x="47859" y="7260"/>
                    <a:pt x="44665" y="5566"/>
                    <a:pt x="41278" y="3727"/>
                  </a:cubicBezTo>
                  <a:cubicBezTo>
                    <a:pt x="37794" y="1888"/>
                    <a:pt x="34261" y="1"/>
                    <a:pt x="27245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6576789" y="2198476"/>
              <a:ext cx="2566888" cy="229841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196" y="1"/>
                  </a:moveTo>
                  <a:cubicBezTo>
                    <a:pt x="20179" y="1"/>
                    <a:pt x="16598" y="1888"/>
                    <a:pt x="13163" y="3727"/>
                  </a:cubicBezTo>
                  <a:cubicBezTo>
                    <a:pt x="9775" y="5566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4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6971" y="3533"/>
                    <a:pt x="40407" y="5372"/>
                  </a:cubicBezTo>
                  <a:cubicBezTo>
                    <a:pt x="43843" y="7162"/>
                    <a:pt x="47375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1"/>
                    <a:pt x="69055" y="5372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2"/>
                  </a:cubicBezTo>
                  <a:cubicBezTo>
                    <a:pt x="98864" y="7211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82"/>
                    <a:pt x="130705" y="1839"/>
                    <a:pt x="137286" y="1839"/>
                  </a:cubicBezTo>
                  <a:cubicBezTo>
                    <a:pt x="143867" y="1839"/>
                    <a:pt x="147061" y="3582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74" y="1839"/>
                    <a:pt x="192355" y="1839"/>
                  </a:cubicBezTo>
                  <a:cubicBezTo>
                    <a:pt x="198937" y="1839"/>
                    <a:pt x="202130" y="3533"/>
                    <a:pt x="205518" y="5372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8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55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6"/>
                    <a:pt x="171692" y="7308"/>
                    <a:pt x="165111" y="7308"/>
                  </a:cubicBezTo>
                  <a:cubicBezTo>
                    <a:pt x="164966" y="7308"/>
                    <a:pt x="164530" y="7259"/>
                    <a:pt x="164530" y="7259"/>
                  </a:cubicBezTo>
                  <a:cubicBezTo>
                    <a:pt x="157901" y="7259"/>
                    <a:pt x="154707" y="5566"/>
                    <a:pt x="151320" y="3775"/>
                  </a:cubicBezTo>
                  <a:cubicBezTo>
                    <a:pt x="147884" y="1936"/>
                    <a:pt x="144303" y="1"/>
                    <a:pt x="137286" y="1"/>
                  </a:cubicBezTo>
                  <a:cubicBezTo>
                    <a:pt x="130269" y="1"/>
                    <a:pt x="126688" y="1936"/>
                    <a:pt x="123253" y="3775"/>
                  </a:cubicBezTo>
                  <a:cubicBezTo>
                    <a:pt x="119865" y="5566"/>
                    <a:pt x="116671" y="7259"/>
                    <a:pt x="110090" y="7259"/>
                  </a:cubicBezTo>
                  <a:lnTo>
                    <a:pt x="109268" y="7259"/>
                  </a:lnTo>
                  <a:cubicBezTo>
                    <a:pt x="102832" y="7211"/>
                    <a:pt x="99638" y="5566"/>
                    <a:pt x="96299" y="3775"/>
                  </a:cubicBezTo>
                  <a:cubicBezTo>
                    <a:pt x="92863" y="1936"/>
                    <a:pt x="89282" y="1"/>
                    <a:pt x="82265" y="1"/>
                  </a:cubicBezTo>
                  <a:cubicBezTo>
                    <a:pt x="75200" y="1"/>
                    <a:pt x="71668" y="1936"/>
                    <a:pt x="68232" y="3775"/>
                  </a:cubicBezTo>
                  <a:cubicBezTo>
                    <a:pt x="64796" y="5566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17" y="5566"/>
                    <a:pt x="41230" y="3727"/>
                  </a:cubicBezTo>
                  <a:cubicBezTo>
                    <a:pt x="37794" y="1888"/>
                    <a:pt x="34261" y="1"/>
                    <a:pt x="27196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6576789" y="2505305"/>
              <a:ext cx="2566888" cy="229841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196" y="1"/>
                  </a:moveTo>
                  <a:cubicBezTo>
                    <a:pt x="20179" y="1"/>
                    <a:pt x="16598" y="1888"/>
                    <a:pt x="13163" y="3727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50"/>
                  </a:lnTo>
                  <a:cubicBezTo>
                    <a:pt x="7017" y="9050"/>
                    <a:pt x="10598" y="7163"/>
                    <a:pt x="14034" y="5324"/>
                  </a:cubicBezTo>
                  <a:cubicBezTo>
                    <a:pt x="17421" y="3485"/>
                    <a:pt x="20615" y="1791"/>
                    <a:pt x="27196" y="1791"/>
                  </a:cubicBezTo>
                  <a:cubicBezTo>
                    <a:pt x="33777" y="1791"/>
                    <a:pt x="37020" y="3485"/>
                    <a:pt x="40407" y="5324"/>
                  </a:cubicBezTo>
                  <a:cubicBezTo>
                    <a:pt x="43843" y="7163"/>
                    <a:pt x="47424" y="9050"/>
                    <a:pt x="54440" y="9050"/>
                  </a:cubicBezTo>
                  <a:lnTo>
                    <a:pt x="55021" y="9050"/>
                  </a:lnTo>
                  <a:cubicBezTo>
                    <a:pt x="62086" y="9050"/>
                    <a:pt x="65619" y="7163"/>
                    <a:pt x="69055" y="5324"/>
                  </a:cubicBezTo>
                  <a:cubicBezTo>
                    <a:pt x="72442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4"/>
                  </a:cubicBezTo>
                  <a:cubicBezTo>
                    <a:pt x="98864" y="7163"/>
                    <a:pt x="102444" y="9050"/>
                    <a:pt x="109461" y="9050"/>
                  </a:cubicBezTo>
                  <a:lnTo>
                    <a:pt x="110090" y="9050"/>
                  </a:lnTo>
                  <a:lnTo>
                    <a:pt x="110090" y="9098"/>
                  </a:lnTo>
                  <a:cubicBezTo>
                    <a:pt x="117107" y="9098"/>
                    <a:pt x="120640" y="7163"/>
                    <a:pt x="124124" y="5324"/>
                  </a:cubicBezTo>
                  <a:cubicBezTo>
                    <a:pt x="127511" y="3533"/>
                    <a:pt x="130705" y="1840"/>
                    <a:pt x="137286" y="1840"/>
                  </a:cubicBezTo>
                  <a:cubicBezTo>
                    <a:pt x="143867" y="1840"/>
                    <a:pt x="147061" y="3533"/>
                    <a:pt x="150497" y="5372"/>
                  </a:cubicBezTo>
                  <a:cubicBezTo>
                    <a:pt x="153933" y="7163"/>
                    <a:pt x="157465" y="9098"/>
                    <a:pt x="164530" y="9098"/>
                  </a:cubicBezTo>
                  <a:cubicBezTo>
                    <a:pt x="164530" y="9098"/>
                    <a:pt x="164966" y="9098"/>
                    <a:pt x="165111" y="9050"/>
                  </a:cubicBezTo>
                  <a:cubicBezTo>
                    <a:pt x="172128" y="9050"/>
                    <a:pt x="175709" y="7163"/>
                    <a:pt x="179145" y="5324"/>
                  </a:cubicBezTo>
                  <a:cubicBezTo>
                    <a:pt x="182532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4"/>
                  </a:cubicBezTo>
                  <a:cubicBezTo>
                    <a:pt x="208857" y="7114"/>
                    <a:pt x="212341" y="8953"/>
                    <a:pt x="218970" y="9050"/>
                  </a:cubicBezTo>
                  <a:lnTo>
                    <a:pt x="218970" y="7259"/>
                  </a:lnTo>
                  <a:cubicBezTo>
                    <a:pt x="212776" y="7163"/>
                    <a:pt x="209679" y="5469"/>
                    <a:pt x="206389" y="3727"/>
                  </a:cubicBezTo>
                  <a:cubicBezTo>
                    <a:pt x="202905" y="1888"/>
                    <a:pt x="199372" y="1"/>
                    <a:pt x="192355" y="1"/>
                  </a:cubicBezTo>
                  <a:cubicBezTo>
                    <a:pt x="185290" y="1"/>
                    <a:pt x="181758" y="1888"/>
                    <a:pt x="178322" y="3727"/>
                  </a:cubicBezTo>
                  <a:cubicBezTo>
                    <a:pt x="174886" y="5566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07" y="5566"/>
                    <a:pt x="151320" y="3727"/>
                  </a:cubicBezTo>
                  <a:cubicBezTo>
                    <a:pt x="147884" y="1888"/>
                    <a:pt x="144303" y="1"/>
                    <a:pt x="137286" y="1"/>
                  </a:cubicBezTo>
                  <a:cubicBezTo>
                    <a:pt x="130269" y="1"/>
                    <a:pt x="126688" y="1888"/>
                    <a:pt x="123253" y="3727"/>
                  </a:cubicBezTo>
                  <a:cubicBezTo>
                    <a:pt x="119865" y="5566"/>
                    <a:pt x="116671" y="7259"/>
                    <a:pt x="110090" y="7259"/>
                  </a:cubicBezTo>
                  <a:lnTo>
                    <a:pt x="109219" y="7259"/>
                  </a:lnTo>
                  <a:cubicBezTo>
                    <a:pt x="102832" y="7211"/>
                    <a:pt x="99638" y="5517"/>
                    <a:pt x="96299" y="3727"/>
                  </a:cubicBezTo>
                  <a:cubicBezTo>
                    <a:pt x="92863" y="1888"/>
                    <a:pt x="89282" y="1"/>
                    <a:pt x="82265" y="1"/>
                  </a:cubicBezTo>
                  <a:cubicBezTo>
                    <a:pt x="75200" y="1"/>
                    <a:pt x="71668" y="1888"/>
                    <a:pt x="68232" y="3727"/>
                  </a:cubicBezTo>
                  <a:cubicBezTo>
                    <a:pt x="64845" y="5517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30" y="3727"/>
                  </a:cubicBezTo>
                  <a:cubicBezTo>
                    <a:pt x="37794" y="1888"/>
                    <a:pt x="34261" y="1"/>
                    <a:pt x="27196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4009925" y="2781306"/>
              <a:ext cx="2566325" cy="229815"/>
            </a:xfrm>
            <a:custGeom>
              <a:avLst/>
              <a:gdLst/>
              <a:ahLst/>
              <a:cxnLst/>
              <a:rect l="l" t="t" r="r" b="b"/>
              <a:pathLst>
                <a:path w="218923" h="9098" extrusionOk="0">
                  <a:moveTo>
                    <a:pt x="27196" y="0"/>
                  </a:moveTo>
                  <a:cubicBezTo>
                    <a:pt x="20179" y="0"/>
                    <a:pt x="16598" y="1888"/>
                    <a:pt x="13163" y="3726"/>
                  </a:cubicBezTo>
                  <a:cubicBezTo>
                    <a:pt x="9775" y="5565"/>
                    <a:pt x="6533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50" y="7162"/>
                    <a:pt x="14034" y="5323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6971" y="3533"/>
                    <a:pt x="40407" y="5323"/>
                  </a:cubicBezTo>
                  <a:cubicBezTo>
                    <a:pt x="43843" y="7162"/>
                    <a:pt x="47375" y="9049"/>
                    <a:pt x="54440" y="9049"/>
                  </a:cubicBezTo>
                  <a:lnTo>
                    <a:pt x="54634" y="9098"/>
                  </a:lnTo>
                  <a:lnTo>
                    <a:pt x="55021" y="9098"/>
                  </a:lnTo>
                  <a:cubicBezTo>
                    <a:pt x="62086" y="9098"/>
                    <a:pt x="65619" y="7162"/>
                    <a:pt x="69055" y="5323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23"/>
                  </a:cubicBezTo>
                  <a:cubicBezTo>
                    <a:pt x="98864" y="7162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26" y="1839"/>
                    <a:pt x="192307" y="1839"/>
                  </a:cubicBezTo>
                  <a:cubicBezTo>
                    <a:pt x="198888" y="1839"/>
                    <a:pt x="202130" y="3533"/>
                    <a:pt x="205518" y="5372"/>
                  </a:cubicBezTo>
                  <a:cubicBezTo>
                    <a:pt x="208857" y="7162"/>
                    <a:pt x="212292" y="9001"/>
                    <a:pt x="218922" y="9098"/>
                  </a:cubicBezTo>
                  <a:lnTo>
                    <a:pt x="218922" y="7307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07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5"/>
                    <a:pt x="171692" y="7307"/>
                    <a:pt x="165111" y="7307"/>
                  </a:cubicBezTo>
                  <a:cubicBezTo>
                    <a:pt x="164966" y="7307"/>
                    <a:pt x="164482" y="7259"/>
                    <a:pt x="164482" y="7259"/>
                  </a:cubicBezTo>
                  <a:cubicBezTo>
                    <a:pt x="157901" y="7259"/>
                    <a:pt x="154707" y="5565"/>
                    <a:pt x="151320" y="3775"/>
                  </a:cubicBezTo>
                  <a:cubicBezTo>
                    <a:pt x="147884" y="1936"/>
                    <a:pt x="144303" y="0"/>
                    <a:pt x="137286" y="0"/>
                  </a:cubicBezTo>
                  <a:cubicBezTo>
                    <a:pt x="130269" y="0"/>
                    <a:pt x="126688" y="1936"/>
                    <a:pt x="123253" y="3775"/>
                  </a:cubicBezTo>
                  <a:cubicBezTo>
                    <a:pt x="119865" y="5565"/>
                    <a:pt x="116623" y="7259"/>
                    <a:pt x="110042" y="7259"/>
                  </a:cubicBezTo>
                  <a:lnTo>
                    <a:pt x="109268" y="7259"/>
                  </a:lnTo>
                  <a:cubicBezTo>
                    <a:pt x="102832" y="7211"/>
                    <a:pt x="99638" y="5517"/>
                    <a:pt x="96299" y="3726"/>
                  </a:cubicBezTo>
                  <a:cubicBezTo>
                    <a:pt x="92815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183" y="3775"/>
                  </a:cubicBezTo>
                  <a:cubicBezTo>
                    <a:pt x="64796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11" y="7259"/>
                    <a:pt x="44617" y="5565"/>
                    <a:pt x="41230" y="3726"/>
                  </a:cubicBezTo>
                  <a:cubicBezTo>
                    <a:pt x="37794" y="1888"/>
                    <a:pt x="34213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4009925" y="3086922"/>
              <a:ext cx="2566888" cy="230371"/>
            </a:xfrm>
            <a:custGeom>
              <a:avLst/>
              <a:gdLst/>
              <a:ahLst/>
              <a:cxnLst/>
              <a:rect l="l" t="t" r="r" b="b"/>
              <a:pathLst>
                <a:path w="218971" h="9120" extrusionOk="0">
                  <a:moveTo>
                    <a:pt x="27196" y="0"/>
                  </a:moveTo>
                  <a:cubicBezTo>
                    <a:pt x="20179" y="0"/>
                    <a:pt x="16598" y="1887"/>
                    <a:pt x="13163" y="3726"/>
                  </a:cubicBezTo>
                  <a:cubicBezTo>
                    <a:pt x="9775" y="5565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3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7020" y="3533"/>
                    <a:pt x="40407" y="5371"/>
                  </a:cubicBezTo>
                  <a:cubicBezTo>
                    <a:pt x="43843" y="7162"/>
                    <a:pt x="47424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0"/>
                    <a:pt x="69055" y="5371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1"/>
                  </a:cubicBezTo>
                  <a:cubicBezTo>
                    <a:pt x="98864" y="7210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0"/>
                    <a:pt x="124124" y="5371"/>
                  </a:cubicBezTo>
                  <a:cubicBezTo>
                    <a:pt x="127511" y="3581"/>
                    <a:pt x="130705" y="1839"/>
                    <a:pt x="137286" y="1839"/>
                  </a:cubicBezTo>
                  <a:cubicBezTo>
                    <a:pt x="143867" y="1839"/>
                    <a:pt x="147061" y="3581"/>
                    <a:pt x="150497" y="5371"/>
                  </a:cubicBezTo>
                  <a:cubicBezTo>
                    <a:pt x="153933" y="7210"/>
                    <a:pt x="157465" y="9098"/>
                    <a:pt x="164530" y="9098"/>
                  </a:cubicBezTo>
                  <a:cubicBezTo>
                    <a:pt x="164530" y="9098"/>
                    <a:pt x="164724" y="9119"/>
                    <a:pt x="164896" y="9119"/>
                  </a:cubicBezTo>
                  <a:cubicBezTo>
                    <a:pt x="164982" y="9119"/>
                    <a:pt x="165063" y="9114"/>
                    <a:pt x="165111" y="9098"/>
                  </a:cubicBezTo>
                  <a:cubicBezTo>
                    <a:pt x="172128" y="9098"/>
                    <a:pt x="175709" y="7210"/>
                    <a:pt x="179145" y="5371"/>
                  </a:cubicBezTo>
                  <a:cubicBezTo>
                    <a:pt x="182532" y="3581"/>
                    <a:pt x="185774" y="1839"/>
                    <a:pt x="192355" y="1839"/>
                  </a:cubicBezTo>
                  <a:cubicBezTo>
                    <a:pt x="198937" y="1839"/>
                    <a:pt x="202130" y="3581"/>
                    <a:pt x="205518" y="5371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7"/>
                  </a:lnTo>
                  <a:cubicBezTo>
                    <a:pt x="212776" y="7210"/>
                    <a:pt x="209679" y="5517"/>
                    <a:pt x="206389" y="3775"/>
                  </a:cubicBezTo>
                  <a:cubicBezTo>
                    <a:pt x="202905" y="1936"/>
                    <a:pt x="199372" y="48"/>
                    <a:pt x="192355" y="48"/>
                  </a:cubicBezTo>
                  <a:cubicBezTo>
                    <a:pt x="185290" y="48"/>
                    <a:pt x="181758" y="1936"/>
                    <a:pt x="178322" y="3775"/>
                  </a:cubicBezTo>
                  <a:cubicBezTo>
                    <a:pt x="174886" y="5565"/>
                    <a:pt x="171692" y="7307"/>
                    <a:pt x="165111" y="7307"/>
                  </a:cubicBezTo>
                  <a:lnTo>
                    <a:pt x="164530" y="7307"/>
                  </a:lnTo>
                  <a:cubicBezTo>
                    <a:pt x="157949" y="7307"/>
                    <a:pt x="154707" y="5565"/>
                    <a:pt x="151320" y="3775"/>
                  </a:cubicBezTo>
                  <a:cubicBezTo>
                    <a:pt x="147884" y="1936"/>
                    <a:pt x="144303" y="48"/>
                    <a:pt x="137286" y="48"/>
                  </a:cubicBezTo>
                  <a:cubicBezTo>
                    <a:pt x="130269" y="48"/>
                    <a:pt x="126688" y="1936"/>
                    <a:pt x="123253" y="3775"/>
                  </a:cubicBezTo>
                  <a:cubicBezTo>
                    <a:pt x="119865" y="5565"/>
                    <a:pt x="116671" y="7307"/>
                    <a:pt x="110090" y="7307"/>
                  </a:cubicBezTo>
                  <a:lnTo>
                    <a:pt x="109655" y="7307"/>
                  </a:lnTo>
                  <a:lnTo>
                    <a:pt x="109219" y="7259"/>
                  </a:lnTo>
                  <a:cubicBezTo>
                    <a:pt x="102832" y="7259"/>
                    <a:pt x="99638" y="5565"/>
                    <a:pt x="96299" y="3775"/>
                  </a:cubicBezTo>
                  <a:cubicBezTo>
                    <a:pt x="92863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232" y="3775"/>
                  </a:cubicBezTo>
                  <a:cubicBezTo>
                    <a:pt x="64845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65"/>
                    <a:pt x="41230" y="3726"/>
                  </a:cubicBezTo>
                  <a:cubicBezTo>
                    <a:pt x="37794" y="1887"/>
                    <a:pt x="34261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4009925" y="3393751"/>
              <a:ext cx="2566888" cy="22981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4009925" y="3699342"/>
              <a:ext cx="2566888" cy="229841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245" y="1"/>
                  </a:moveTo>
                  <a:cubicBezTo>
                    <a:pt x="20179" y="1"/>
                    <a:pt x="16647" y="1888"/>
                    <a:pt x="13163" y="3727"/>
                  </a:cubicBezTo>
                  <a:cubicBezTo>
                    <a:pt x="9775" y="5566"/>
                    <a:pt x="6582" y="7260"/>
                    <a:pt x="0" y="7260"/>
                  </a:cubicBezTo>
                  <a:lnTo>
                    <a:pt x="0" y="9050"/>
                  </a:lnTo>
                  <a:cubicBezTo>
                    <a:pt x="7017" y="9050"/>
                    <a:pt x="10598" y="7163"/>
                    <a:pt x="14034" y="5324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7020" y="3533"/>
                    <a:pt x="40407" y="5324"/>
                  </a:cubicBezTo>
                  <a:cubicBezTo>
                    <a:pt x="43746" y="7114"/>
                    <a:pt x="47182" y="8953"/>
                    <a:pt x="53811" y="9050"/>
                  </a:cubicBezTo>
                  <a:lnTo>
                    <a:pt x="54440" y="9050"/>
                  </a:lnTo>
                  <a:cubicBezTo>
                    <a:pt x="54440" y="9050"/>
                    <a:pt x="54924" y="9098"/>
                    <a:pt x="55021" y="9098"/>
                  </a:cubicBezTo>
                  <a:cubicBezTo>
                    <a:pt x="62086" y="9098"/>
                    <a:pt x="65619" y="7163"/>
                    <a:pt x="69055" y="5324"/>
                  </a:cubicBezTo>
                  <a:cubicBezTo>
                    <a:pt x="72490" y="3533"/>
                    <a:pt x="75684" y="1840"/>
                    <a:pt x="82265" y="1840"/>
                  </a:cubicBezTo>
                  <a:cubicBezTo>
                    <a:pt x="88847" y="1840"/>
                    <a:pt x="92040" y="3533"/>
                    <a:pt x="95428" y="5324"/>
                  </a:cubicBezTo>
                  <a:cubicBezTo>
                    <a:pt x="98864" y="7163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88" y="7211"/>
                    <a:pt x="124124" y="5372"/>
                  </a:cubicBezTo>
                  <a:cubicBezTo>
                    <a:pt x="127511" y="3533"/>
                    <a:pt x="130705" y="1840"/>
                    <a:pt x="137286" y="1840"/>
                  </a:cubicBezTo>
                  <a:cubicBezTo>
                    <a:pt x="143867" y="1840"/>
                    <a:pt x="147061" y="3533"/>
                    <a:pt x="150497" y="5372"/>
                  </a:cubicBezTo>
                  <a:cubicBezTo>
                    <a:pt x="153836" y="7163"/>
                    <a:pt x="157272" y="9002"/>
                    <a:pt x="163901" y="9098"/>
                  </a:cubicBezTo>
                  <a:lnTo>
                    <a:pt x="165111" y="9098"/>
                  </a:lnTo>
                  <a:cubicBezTo>
                    <a:pt x="172176" y="9098"/>
                    <a:pt x="175709" y="7211"/>
                    <a:pt x="179193" y="5372"/>
                  </a:cubicBezTo>
                  <a:cubicBezTo>
                    <a:pt x="182580" y="3533"/>
                    <a:pt x="185774" y="1840"/>
                    <a:pt x="192355" y="1840"/>
                  </a:cubicBezTo>
                  <a:cubicBezTo>
                    <a:pt x="198937" y="1840"/>
                    <a:pt x="202130" y="3533"/>
                    <a:pt x="205518" y="5372"/>
                  </a:cubicBezTo>
                  <a:cubicBezTo>
                    <a:pt x="208857" y="7163"/>
                    <a:pt x="212341" y="9002"/>
                    <a:pt x="218970" y="9098"/>
                  </a:cubicBezTo>
                  <a:lnTo>
                    <a:pt x="218970" y="7260"/>
                  </a:lnTo>
                  <a:cubicBezTo>
                    <a:pt x="212776" y="7163"/>
                    <a:pt x="209679" y="5517"/>
                    <a:pt x="206389" y="3775"/>
                  </a:cubicBezTo>
                  <a:cubicBezTo>
                    <a:pt x="202953" y="1937"/>
                    <a:pt x="199372" y="1"/>
                    <a:pt x="192355" y="1"/>
                  </a:cubicBezTo>
                  <a:cubicBezTo>
                    <a:pt x="185339" y="1"/>
                    <a:pt x="181758" y="1937"/>
                    <a:pt x="178322" y="3775"/>
                  </a:cubicBezTo>
                  <a:cubicBezTo>
                    <a:pt x="174934" y="5566"/>
                    <a:pt x="171692" y="7260"/>
                    <a:pt x="165111" y="7260"/>
                  </a:cubicBezTo>
                  <a:lnTo>
                    <a:pt x="164530" y="7260"/>
                  </a:lnTo>
                  <a:cubicBezTo>
                    <a:pt x="157949" y="7260"/>
                    <a:pt x="154755" y="5566"/>
                    <a:pt x="151320" y="3775"/>
                  </a:cubicBezTo>
                  <a:cubicBezTo>
                    <a:pt x="147884" y="1937"/>
                    <a:pt x="144351" y="1"/>
                    <a:pt x="137286" y="1"/>
                  </a:cubicBezTo>
                  <a:cubicBezTo>
                    <a:pt x="130269" y="1"/>
                    <a:pt x="126737" y="1937"/>
                    <a:pt x="123253" y="3775"/>
                  </a:cubicBezTo>
                  <a:cubicBezTo>
                    <a:pt x="119865" y="5566"/>
                    <a:pt x="116671" y="7260"/>
                    <a:pt x="110090" y="7260"/>
                  </a:cubicBezTo>
                  <a:lnTo>
                    <a:pt x="109074" y="7260"/>
                  </a:lnTo>
                  <a:cubicBezTo>
                    <a:pt x="102783" y="7163"/>
                    <a:pt x="99638" y="5517"/>
                    <a:pt x="96299" y="3727"/>
                  </a:cubicBezTo>
                  <a:cubicBezTo>
                    <a:pt x="92863" y="1888"/>
                    <a:pt x="89282" y="1"/>
                    <a:pt x="82265" y="1"/>
                  </a:cubicBezTo>
                  <a:cubicBezTo>
                    <a:pt x="75249" y="1"/>
                    <a:pt x="71668" y="1888"/>
                    <a:pt x="68232" y="3727"/>
                  </a:cubicBezTo>
                  <a:cubicBezTo>
                    <a:pt x="64845" y="5566"/>
                    <a:pt x="61602" y="7260"/>
                    <a:pt x="55069" y="7260"/>
                  </a:cubicBezTo>
                  <a:lnTo>
                    <a:pt x="54440" y="7260"/>
                  </a:lnTo>
                  <a:cubicBezTo>
                    <a:pt x="47859" y="7260"/>
                    <a:pt x="44665" y="5566"/>
                    <a:pt x="41278" y="3727"/>
                  </a:cubicBezTo>
                  <a:cubicBezTo>
                    <a:pt x="37794" y="1888"/>
                    <a:pt x="34261" y="1"/>
                    <a:pt x="27245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4009925" y="4004958"/>
              <a:ext cx="2566888" cy="229841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196" y="1"/>
                  </a:moveTo>
                  <a:cubicBezTo>
                    <a:pt x="20179" y="1"/>
                    <a:pt x="16598" y="1888"/>
                    <a:pt x="13163" y="3727"/>
                  </a:cubicBezTo>
                  <a:cubicBezTo>
                    <a:pt x="9775" y="5566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4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6971" y="3533"/>
                    <a:pt x="40407" y="5372"/>
                  </a:cubicBezTo>
                  <a:cubicBezTo>
                    <a:pt x="43843" y="7162"/>
                    <a:pt x="47375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1"/>
                    <a:pt x="69055" y="5372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2"/>
                  </a:cubicBezTo>
                  <a:cubicBezTo>
                    <a:pt x="98864" y="7211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82"/>
                    <a:pt x="130705" y="1839"/>
                    <a:pt x="137286" y="1839"/>
                  </a:cubicBezTo>
                  <a:cubicBezTo>
                    <a:pt x="143867" y="1839"/>
                    <a:pt x="147061" y="3582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74" y="1839"/>
                    <a:pt x="192355" y="1839"/>
                  </a:cubicBezTo>
                  <a:cubicBezTo>
                    <a:pt x="198937" y="1839"/>
                    <a:pt x="202130" y="3533"/>
                    <a:pt x="205518" y="5372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8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55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6"/>
                    <a:pt x="171692" y="7308"/>
                    <a:pt x="165111" y="7308"/>
                  </a:cubicBezTo>
                  <a:cubicBezTo>
                    <a:pt x="164966" y="7308"/>
                    <a:pt x="164530" y="7259"/>
                    <a:pt x="164530" y="7259"/>
                  </a:cubicBezTo>
                  <a:cubicBezTo>
                    <a:pt x="157901" y="7259"/>
                    <a:pt x="154707" y="5566"/>
                    <a:pt x="151320" y="3775"/>
                  </a:cubicBezTo>
                  <a:cubicBezTo>
                    <a:pt x="147884" y="1936"/>
                    <a:pt x="144303" y="1"/>
                    <a:pt x="137286" y="1"/>
                  </a:cubicBezTo>
                  <a:cubicBezTo>
                    <a:pt x="130269" y="1"/>
                    <a:pt x="126688" y="1936"/>
                    <a:pt x="123253" y="3775"/>
                  </a:cubicBezTo>
                  <a:cubicBezTo>
                    <a:pt x="119865" y="5566"/>
                    <a:pt x="116671" y="7259"/>
                    <a:pt x="110090" y="7259"/>
                  </a:cubicBezTo>
                  <a:lnTo>
                    <a:pt x="109268" y="7259"/>
                  </a:lnTo>
                  <a:cubicBezTo>
                    <a:pt x="102832" y="7211"/>
                    <a:pt x="99638" y="5566"/>
                    <a:pt x="96299" y="3775"/>
                  </a:cubicBezTo>
                  <a:cubicBezTo>
                    <a:pt x="92863" y="1936"/>
                    <a:pt x="89282" y="1"/>
                    <a:pt x="82265" y="1"/>
                  </a:cubicBezTo>
                  <a:cubicBezTo>
                    <a:pt x="75200" y="1"/>
                    <a:pt x="71668" y="1936"/>
                    <a:pt x="68232" y="3775"/>
                  </a:cubicBezTo>
                  <a:cubicBezTo>
                    <a:pt x="64796" y="5566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17" y="5566"/>
                    <a:pt x="41230" y="3727"/>
                  </a:cubicBezTo>
                  <a:cubicBezTo>
                    <a:pt x="37794" y="1888"/>
                    <a:pt x="34261" y="1"/>
                    <a:pt x="27196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6576789" y="2781306"/>
              <a:ext cx="2566325" cy="229815"/>
            </a:xfrm>
            <a:custGeom>
              <a:avLst/>
              <a:gdLst/>
              <a:ahLst/>
              <a:cxnLst/>
              <a:rect l="l" t="t" r="r" b="b"/>
              <a:pathLst>
                <a:path w="218923" h="9098" extrusionOk="0">
                  <a:moveTo>
                    <a:pt x="27196" y="0"/>
                  </a:moveTo>
                  <a:cubicBezTo>
                    <a:pt x="20179" y="0"/>
                    <a:pt x="16598" y="1888"/>
                    <a:pt x="13163" y="3726"/>
                  </a:cubicBezTo>
                  <a:cubicBezTo>
                    <a:pt x="9775" y="5565"/>
                    <a:pt x="6533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50" y="7162"/>
                    <a:pt x="14034" y="5323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6971" y="3533"/>
                    <a:pt x="40407" y="5323"/>
                  </a:cubicBezTo>
                  <a:cubicBezTo>
                    <a:pt x="43843" y="7162"/>
                    <a:pt x="47375" y="9049"/>
                    <a:pt x="54440" y="9049"/>
                  </a:cubicBezTo>
                  <a:lnTo>
                    <a:pt x="54634" y="9098"/>
                  </a:lnTo>
                  <a:lnTo>
                    <a:pt x="55021" y="9098"/>
                  </a:lnTo>
                  <a:cubicBezTo>
                    <a:pt x="62086" y="9098"/>
                    <a:pt x="65619" y="7162"/>
                    <a:pt x="69055" y="5323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23"/>
                  </a:cubicBezTo>
                  <a:cubicBezTo>
                    <a:pt x="98864" y="7162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26" y="1839"/>
                    <a:pt x="192307" y="1839"/>
                  </a:cubicBezTo>
                  <a:cubicBezTo>
                    <a:pt x="198888" y="1839"/>
                    <a:pt x="202130" y="3533"/>
                    <a:pt x="205518" y="5372"/>
                  </a:cubicBezTo>
                  <a:cubicBezTo>
                    <a:pt x="208857" y="7162"/>
                    <a:pt x="212292" y="9001"/>
                    <a:pt x="218922" y="9098"/>
                  </a:cubicBezTo>
                  <a:lnTo>
                    <a:pt x="218922" y="7307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07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5"/>
                    <a:pt x="171692" y="7307"/>
                    <a:pt x="165111" y="7307"/>
                  </a:cubicBezTo>
                  <a:cubicBezTo>
                    <a:pt x="164966" y="7307"/>
                    <a:pt x="164482" y="7259"/>
                    <a:pt x="164482" y="7259"/>
                  </a:cubicBezTo>
                  <a:cubicBezTo>
                    <a:pt x="157901" y="7259"/>
                    <a:pt x="154707" y="5565"/>
                    <a:pt x="151320" y="3775"/>
                  </a:cubicBezTo>
                  <a:cubicBezTo>
                    <a:pt x="147884" y="1936"/>
                    <a:pt x="144303" y="0"/>
                    <a:pt x="137286" y="0"/>
                  </a:cubicBezTo>
                  <a:cubicBezTo>
                    <a:pt x="130269" y="0"/>
                    <a:pt x="126688" y="1936"/>
                    <a:pt x="123253" y="3775"/>
                  </a:cubicBezTo>
                  <a:cubicBezTo>
                    <a:pt x="119865" y="5565"/>
                    <a:pt x="116623" y="7259"/>
                    <a:pt x="110042" y="7259"/>
                  </a:cubicBezTo>
                  <a:lnTo>
                    <a:pt x="109268" y="7259"/>
                  </a:lnTo>
                  <a:cubicBezTo>
                    <a:pt x="102832" y="7211"/>
                    <a:pt x="99638" y="5517"/>
                    <a:pt x="96299" y="3726"/>
                  </a:cubicBezTo>
                  <a:cubicBezTo>
                    <a:pt x="92815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183" y="3775"/>
                  </a:cubicBezTo>
                  <a:cubicBezTo>
                    <a:pt x="64796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11" y="7259"/>
                    <a:pt x="44617" y="5565"/>
                    <a:pt x="41230" y="3726"/>
                  </a:cubicBezTo>
                  <a:cubicBezTo>
                    <a:pt x="37794" y="1888"/>
                    <a:pt x="34213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6576789" y="3086922"/>
              <a:ext cx="2566888" cy="230371"/>
            </a:xfrm>
            <a:custGeom>
              <a:avLst/>
              <a:gdLst/>
              <a:ahLst/>
              <a:cxnLst/>
              <a:rect l="l" t="t" r="r" b="b"/>
              <a:pathLst>
                <a:path w="218971" h="9120" extrusionOk="0">
                  <a:moveTo>
                    <a:pt x="27196" y="0"/>
                  </a:moveTo>
                  <a:cubicBezTo>
                    <a:pt x="20179" y="0"/>
                    <a:pt x="16598" y="1887"/>
                    <a:pt x="13163" y="3726"/>
                  </a:cubicBezTo>
                  <a:cubicBezTo>
                    <a:pt x="9775" y="5565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3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7020" y="3533"/>
                    <a:pt x="40407" y="5371"/>
                  </a:cubicBezTo>
                  <a:cubicBezTo>
                    <a:pt x="43843" y="7162"/>
                    <a:pt x="47424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0"/>
                    <a:pt x="69055" y="5371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1"/>
                  </a:cubicBezTo>
                  <a:cubicBezTo>
                    <a:pt x="98864" y="7210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0"/>
                    <a:pt x="124124" y="5371"/>
                  </a:cubicBezTo>
                  <a:cubicBezTo>
                    <a:pt x="127511" y="3581"/>
                    <a:pt x="130705" y="1839"/>
                    <a:pt x="137286" y="1839"/>
                  </a:cubicBezTo>
                  <a:cubicBezTo>
                    <a:pt x="143867" y="1839"/>
                    <a:pt x="147061" y="3581"/>
                    <a:pt x="150497" y="5371"/>
                  </a:cubicBezTo>
                  <a:cubicBezTo>
                    <a:pt x="153933" y="7210"/>
                    <a:pt x="157465" y="9098"/>
                    <a:pt x="164530" y="9098"/>
                  </a:cubicBezTo>
                  <a:cubicBezTo>
                    <a:pt x="164530" y="9098"/>
                    <a:pt x="164724" y="9119"/>
                    <a:pt x="164896" y="9119"/>
                  </a:cubicBezTo>
                  <a:cubicBezTo>
                    <a:pt x="164982" y="9119"/>
                    <a:pt x="165063" y="9114"/>
                    <a:pt x="165111" y="9098"/>
                  </a:cubicBezTo>
                  <a:cubicBezTo>
                    <a:pt x="172128" y="9098"/>
                    <a:pt x="175709" y="7210"/>
                    <a:pt x="179145" y="5371"/>
                  </a:cubicBezTo>
                  <a:cubicBezTo>
                    <a:pt x="182532" y="3581"/>
                    <a:pt x="185774" y="1839"/>
                    <a:pt x="192355" y="1839"/>
                  </a:cubicBezTo>
                  <a:cubicBezTo>
                    <a:pt x="198937" y="1839"/>
                    <a:pt x="202130" y="3581"/>
                    <a:pt x="205518" y="5371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7"/>
                  </a:lnTo>
                  <a:cubicBezTo>
                    <a:pt x="212776" y="7210"/>
                    <a:pt x="209679" y="5517"/>
                    <a:pt x="206389" y="3775"/>
                  </a:cubicBezTo>
                  <a:cubicBezTo>
                    <a:pt x="202905" y="1936"/>
                    <a:pt x="199372" y="48"/>
                    <a:pt x="192355" y="48"/>
                  </a:cubicBezTo>
                  <a:cubicBezTo>
                    <a:pt x="185290" y="48"/>
                    <a:pt x="181758" y="1936"/>
                    <a:pt x="178322" y="3775"/>
                  </a:cubicBezTo>
                  <a:cubicBezTo>
                    <a:pt x="174886" y="5565"/>
                    <a:pt x="171692" y="7307"/>
                    <a:pt x="165111" y="7307"/>
                  </a:cubicBezTo>
                  <a:lnTo>
                    <a:pt x="164530" y="7307"/>
                  </a:lnTo>
                  <a:cubicBezTo>
                    <a:pt x="157949" y="7307"/>
                    <a:pt x="154707" y="5565"/>
                    <a:pt x="151320" y="3775"/>
                  </a:cubicBezTo>
                  <a:cubicBezTo>
                    <a:pt x="147884" y="1936"/>
                    <a:pt x="144303" y="48"/>
                    <a:pt x="137286" y="48"/>
                  </a:cubicBezTo>
                  <a:cubicBezTo>
                    <a:pt x="130269" y="48"/>
                    <a:pt x="126688" y="1936"/>
                    <a:pt x="123253" y="3775"/>
                  </a:cubicBezTo>
                  <a:cubicBezTo>
                    <a:pt x="119865" y="5565"/>
                    <a:pt x="116671" y="7307"/>
                    <a:pt x="110090" y="7307"/>
                  </a:cubicBezTo>
                  <a:lnTo>
                    <a:pt x="109655" y="7307"/>
                  </a:lnTo>
                  <a:lnTo>
                    <a:pt x="109219" y="7259"/>
                  </a:lnTo>
                  <a:cubicBezTo>
                    <a:pt x="102832" y="7259"/>
                    <a:pt x="99638" y="5565"/>
                    <a:pt x="96299" y="3775"/>
                  </a:cubicBezTo>
                  <a:cubicBezTo>
                    <a:pt x="92863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232" y="3775"/>
                  </a:cubicBezTo>
                  <a:cubicBezTo>
                    <a:pt x="64845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65"/>
                    <a:pt x="41230" y="3726"/>
                  </a:cubicBezTo>
                  <a:cubicBezTo>
                    <a:pt x="37794" y="1887"/>
                    <a:pt x="34261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6576789" y="3393751"/>
              <a:ext cx="2566888" cy="22981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6576789" y="3699342"/>
              <a:ext cx="2566888" cy="229841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245" y="1"/>
                  </a:moveTo>
                  <a:cubicBezTo>
                    <a:pt x="20179" y="1"/>
                    <a:pt x="16647" y="1888"/>
                    <a:pt x="13163" y="3727"/>
                  </a:cubicBezTo>
                  <a:cubicBezTo>
                    <a:pt x="9775" y="5566"/>
                    <a:pt x="6582" y="7260"/>
                    <a:pt x="0" y="7260"/>
                  </a:cubicBezTo>
                  <a:lnTo>
                    <a:pt x="0" y="9050"/>
                  </a:lnTo>
                  <a:cubicBezTo>
                    <a:pt x="7017" y="9050"/>
                    <a:pt x="10598" y="7163"/>
                    <a:pt x="14034" y="5324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7020" y="3533"/>
                    <a:pt x="40407" y="5324"/>
                  </a:cubicBezTo>
                  <a:cubicBezTo>
                    <a:pt x="43746" y="7114"/>
                    <a:pt x="47182" y="8953"/>
                    <a:pt x="53811" y="9050"/>
                  </a:cubicBezTo>
                  <a:lnTo>
                    <a:pt x="54440" y="9050"/>
                  </a:lnTo>
                  <a:cubicBezTo>
                    <a:pt x="54440" y="9050"/>
                    <a:pt x="54924" y="9098"/>
                    <a:pt x="55021" y="9098"/>
                  </a:cubicBezTo>
                  <a:cubicBezTo>
                    <a:pt x="62086" y="9098"/>
                    <a:pt x="65619" y="7163"/>
                    <a:pt x="69055" y="5324"/>
                  </a:cubicBezTo>
                  <a:cubicBezTo>
                    <a:pt x="72490" y="3533"/>
                    <a:pt x="75684" y="1840"/>
                    <a:pt x="82265" y="1840"/>
                  </a:cubicBezTo>
                  <a:cubicBezTo>
                    <a:pt x="88847" y="1840"/>
                    <a:pt x="92040" y="3533"/>
                    <a:pt x="95428" y="5324"/>
                  </a:cubicBezTo>
                  <a:cubicBezTo>
                    <a:pt x="98864" y="7163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88" y="7211"/>
                    <a:pt x="124124" y="5372"/>
                  </a:cubicBezTo>
                  <a:cubicBezTo>
                    <a:pt x="127511" y="3533"/>
                    <a:pt x="130705" y="1840"/>
                    <a:pt x="137286" y="1840"/>
                  </a:cubicBezTo>
                  <a:cubicBezTo>
                    <a:pt x="143867" y="1840"/>
                    <a:pt x="147061" y="3533"/>
                    <a:pt x="150497" y="5372"/>
                  </a:cubicBezTo>
                  <a:cubicBezTo>
                    <a:pt x="153836" y="7163"/>
                    <a:pt x="157272" y="9002"/>
                    <a:pt x="163901" y="9098"/>
                  </a:cubicBezTo>
                  <a:lnTo>
                    <a:pt x="165111" y="9098"/>
                  </a:lnTo>
                  <a:cubicBezTo>
                    <a:pt x="172176" y="9098"/>
                    <a:pt x="175709" y="7211"/>
                    <a:pt x="179193" y="5372"/>
                  </a:cubicBezTo>
                  <a:cubicBezTo>
                    <a:pt x="182580" y="3533"/>
                    <a:pt x="185774" y="1840"/>
                    <a:pt x="192355" y="1840"/>
                  </a:cubicBezTo>
                  <a:cubicBezTo>
                    <a:pt x="198937" y="1840"/>
                    <a:pt x="202130" y="3533"/>
                    <a:pt x="205518" y="5372"/>
                  </a:cubicBezTo>
                  <a:cubicBezTo>
                    <a:pt x="208857" y="7163"/>
                    <a:pt x="212341" y="9002"/>
                    <a:pt x="218970" y="9098"/>
                  </a:cubicBezTo>
                  <a:lnTo>
                    <a:pt x="218970" y="7260"/>
                  </a:lnTo>
                  <a:cubicBezTo>
                    <a:pt x="212776" y="7163"/>
                    <a:pt x="209679" y="5517"/>
                    <a:pt x="206389" y="3775"/>
                  </a:cubicBezTo>
                  <a:cubicBezTo>
                    <a:pt x="202953" y="1937"/>
                    <a:pt x="199372" y="1"/>
                    <a:pt x="192355" y="1"/>
                  </a:cubicBezTo>
                  <a:cubicBezTo>
                    <a:pt x="185339" y="1"/>
                    <a:pt x="181758" y="1937"/>
                    <a:pt x="178322" y="3775"/>
                  </a:cubicBezTo>
                  <a:cubicBezTo>
                    <a:pt x="174934" y="5566"/>
                    <a:pt x="171692" y="7260"/>
                    <a:pt x="165111" y="7260"/>
                  </a:cubicBezTo>
                  <a:lnTo>
                    <a:pt x="164530" y="7260"/>
                  </a:lnTo>
                  <a:cubicBezTo>
                    <a:pt x="157949" y="7260"/>
                    <a:pt x="154755" y="5566"/>
                    <a:pt x="151320" y="3775"/>
                  </a:cubicBezTo>
                  <a:cubicBezTo>
                    <a:pt x="147884" y="1937"/>
                    <a:pt x="144351" y="1"/>
                    <a:pt x="137286" y="1"/>
                  </a:cubicBezTo>
                  <a:cubicBezTo>
                    <a:pt x="130269" y="1"/>
                    <a:pt x="126737" y="1937"/>
                    <a:pt x="123253" y="3775"/>
                  </a:cubicBezTo>
                  <a:cubicBezTo>
                    <a:pt x="119865" y="5566"/>
                    <a:pt x="116671" y="7260"/>
                    <a:pt x="110090" y="7260"/>
                  </a:cubicBezTo>
                  <a:lnTo>
                    <a:pt x="109074" y="7260"/>
                  </a:lnTo>
                  <a:cubicBezTo>
                    <a:pt x="102783" y="7163"/>
                    <a:pt x="99638" y="5517"/>
                    <a:pt x="96299" y="3727"/>
                  </a:cubicBezTo>
                  <a:cubicBezTo>
                    <a:pt x="92863" y="1888"/>
                    <a:pt x="89282" y="1"/>
                    <a:pt x="82265" y="1"/>
                  </a:cubicBezTo>
                  <a:cubicBezTo>
                    <a:pt x="75249" y="1"/>
                    <a:pt x="71668" y="1888"/>
                    <a:pt x="68232" y="3727"/>
                  </a:cubicBezTo>
                  <a:cubicBezTo>
                    <a:pt x="64845" y="5566"/>
                    <a:pt x="61602" y="7260"/>
                    <a:pt x="55069" y="7260"/>
                  </a:cubicBezTo>
                  <a:lnTo>
                    <a:pt x="54440" y="7260"/>
                  </a:lnTo>
                  <a:cubicBezTo>
                    <a:pt x="47859" y="7260"/>
                    <a:pt x="44665" y="5566"/>
                    <a:pt x="41278" y="3727"/>
                  </a:cubicBezTo>
                  <a:cubicBezTo>
                    <a:pt x="37794" y="1888"/>
                    <a:pt x="34261" y="1"/>
                    <a:pt x="27245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6576789" y="4004958"/>
              <a:ext cx="2566888" cy="229841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196" y="1"/>
                  </a:moveTo>
                  <a:cubicBezTo>
                    <a:pt x="20179" y="1"/>
                    <a:pt x="16598" y="1888"/>
                    <a:pt x="13163" y="3727"/>
                  </a:cubicBezTo>
                  <a:cubicBezTo>
                    <a:pt x="9775" y="5566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4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6971" y="3533"/>
                    <a:pt x="40407" y="5372"/>
                  </a:cubicBezTo>
                  <a:cubicBezTo>
                    <a:pt x="43843" y="7162"/>
                    <a:pt x="47375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1"/>
                    <a:pt x="69055" y="5372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2"/>
                  </a:cubicBezTo>
                  <a:cubicBezTo>
                    <a:pt x="98864" y="7211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82"/>
                    <a:pt x="130705" y="1839"/>
                    <a:pt x="137286" y="1839"/>
                  </a:cubicBezTo>
                  <a:cubicBezTo>
                    <a:pt x="143867" y="1839"/>
                    <a:pt x="147061" y="3582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74" y="1839"/>
                    <a:pt x="192355" y="1839"/>
                  </a:cubicBezTo>
                  <a:cubicBezTo>
                    <a:pt x="198937" y="1839"/>
                    <a:pt x="202130" y="3533"/>
                    <a:pt x="205518" y="5372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8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55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6"/>
                    <a:pt x="171692" y="7308"/>
                    <a:pt x="165111" y="7308"/>
                  </a:cubicBezTo>
                  <a:cubicBezTo>
                    <a:pt x="164966" y="7308"/>
                    <a:pt x="164530" y="7259"/>
                    <a:pt x="164530" y="7259"/>
                  </a:cubicBezTo>
                  <a:cubicBezTo>
                    <a:pt x="157901" y="7259"/>
                    <a:pt x="154707" y="5566"/>
                    <a:pt x="151320" y="3775"/>
                  </a:cubicBezTo>
                  <a:cubicBezTo>
                    <a:pt x="147884" y="1936"/>
                    <a:pt x="144303" y="1"/>
                    <a:pt x="137286" y="1"/>
                  </a:cubicBezTo>
                  <a:cubicBezTo>
                    <a:pt x="130269" y="1"/>
                    <a:pt x="126688" y="1936"/>
                    <a:pt x="123253" y="3775"/>
                  </a:cubicBezTo>
                  <a:cubicBezTo>
                    <a:pt x="119865" y="5566"/>
                    <a:pt x="116671" y="7259"/>
                    <a:pt x="110090" y="7259"/>
                  </a:cubicBezTo>
                  <a:lnTo>
                    <a:pt x="109268" y="7259"/>
                  </a:lnTo>
                  <a:cubicBezTo>
                    <a:pt x="102832" y="7211"/>
                    <a:pt x="99638" y="5566"/>
                    <a:pt x="96299" y="3775"/>
                  </a:cubicBezTo>
                  <a:cubicBezTo>
                    <a:pt x="92863" y="1936"/>
                    <a:pt x="89282" y="1"/>
                    <a:pt x="82265" y="1"/>
                  </a:cubicBezTo>
                  <a:cubicBezTo>
                    <a:pt x="75200" y="1"/>
                    <a:pt x="71668" y="1936"/>
                    <a:pt x="68232" y="3775"/>
                  </a:cubicBezTo>
                  <a:cubicBezTo>
                    <a:pt x="64796" y="5566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17" y="5566"/>
                    <a:pt x="41230" y="3727"/>
                  </a:cubicBezTo>
                  <a:cubicBezTo>
                    <a:pt x="37794" y="1888"/>
                    <a:pt x="34261" y="1"/>
                    <a:pt x="27196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7"/>
          <p:cNvSpPr txBox="1">
            <a:spLocks noGrp="1"/>
          </p:cNvSpPr>
          <p:nvPr>
            <p:ph type="subTitle" idx="1"/>
          </p:nvPr>
        </p:nvSpPr>
        <p:spPr>
          <a:xfrm>
            <a:off x="4594750" y="3124200"/>
            <a:ext cx="37365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02150" y="1295011"/>
            <a:ext cx="3921900" cy="17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720000" y="652425"/>
            <a:ext cx="46083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5267701" y="1272225"/>
            <a:ext cx="5153550" cy="259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0"/>
          <p:cNvPicPr preferRelativeResize="0"/>
          <p:nvPr/>
        </p:nvPicPr>
        <p:blipFill rotWithShape="1">
          <a:blip r:embed="rId2">
            <a:alphaModFix/>
          </a:blip>
          <a:srcRect b="7808"/>
          <a:stretch/>
        </p:blipFill>
        <p:spPr>
          <a:xfrm rot="5400000">
            <a:off x="-1378725" y="1373675"/>
            <a:ext cx="5153550" cy="23961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/>
          <p:nvPr/>
        </p:nvSpPr>
        <p:spPr>
          <a:xfrm>
            <a:off x="326550" y="295050"/>
            <a:ext cx="8490900" cy="4553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>
            <a:off x="-28" y="540004"/>
            <a:ext cx="5134098" cy="1738062"/>
            <a:chOff x="684825" y="540000"/>
            <a:chExt cx="4845775" cy="1513200"/>
          </a:xfrm>
        </p:grpSpPr>
        <p:sp>
          <p:nvSpPr>
            <p:cNvPr id="100" name="Google Shape;100;p10"/>
            <p:cNvSpPr/>
            <p:nvPr/>
          </p:nvSpPr>
          <p:spPr>
            <a:xfrm>
              <a:off x="685000" y="540000"/>
              <a:ext cx="4845600" cy="151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684825" y="597575"/>
              <a:ext cx="2422383" cy="184917"/>
            </a:xfrm>
            <a:custGeom>
              <a:avLst/>
              <a:gdLst/>
              <a:ahLst/>
              <a:cxnLst/>
              <a:rect l="l" t="t" r="r" b="b"/>
              <a:pathLst>
                <a:path w="218923" h="9098" extrusionOk="0">
                  <a:moveTo>
                    <a:pt x="27196" y="0"/>
                  </a:moveTo>
                  <a:cubicBezTo>
                    <a:pt x="20179" y="0"/>
                    <a:pt x="16598" y="1888"/>
                    <a:pt x="13163" y="3726"/>
                  </a:cubicBezTo>
                  <a:cubicBezTo>
                    <a:pt x="9775" y="5565"/>
                    <a:pt x="6533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50" y="7162"/>
                    <a:pt x="14034" y="5323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6971" y="3533"/>
                    <a:pt x="40407" y="5323"/>
                  </a:cubicBezTo>
                  <a:cubicBezTo>
                    <a:pt x="43843" y="7162"/>
                    <a:pt x="47375" y="9049"/>
                    <a:pt x="54440" y="9049"/>
                  </a:cubicBezTo>
                  <a:lnTo>
                    <a:pt x="54634" y="9098"/>
                  </a:lnTo>
                  <a:lnTo>
                    <a:pt x="55021" y="9098"/>
                  </a:lnTo>
                  <a:cubicBezTo>
                    <a:pt x="62086" y="9098"/>
                    <a:pt x="65619" y="7162"/>
                    <a:pt x="69055" y="5323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23"/>
                  </a:cubicBezTo>
                  <a:cubicBezTo>
                    <a:pt x="98864" y="7162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26" y="1839"/>
                    <a:pt x="192307" y="1839"/>
                  </a:cubicBezTo>
                  <a:cubicBezTo>
                    <a:pt x="198888" y="1839"/>
                    <a:pt x="202130" y="3533"/>
                    <a:pt x="205518" y="5372"/>
                  </a:cubicBezTo>
                  <a:cubicBezTo>
                    <a:pt x="208857" y="7162"/>
                    <a:pt x="212292" y="9001"/>
                    <a:pt x="218922" y="9098"/>
                  </a:cubicBezTo>
                  <a:lnTo>
                    <a:pt x="218922" y="7307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07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5"/>
                    <a:pt x="171692" y="7307"/>
                    <a:pt x="165111" y="7307"/>
                  </a:cubicBezTo>
                  <a:cubicBezTo>
                    <a:pt x="164966" y="7307"/>
                    <a:pt x="164482" y="7259"/>
                    <a:pt x="164482" y="7259"/>
                  </a:cubicBezTo>
                  <a:cubicBezTo>
                    <a:pt x="157901" y="7259"/>
                    <a:pt x="154707" y="5565"/>
                    <a:pt x="151320" y="3775"/>
                  </a:cubicBezTo>
                  <a:cubicBezTo>
                    <a:pt x="147884" y="1936"/>
                    <a:pt x="144303" y="0"/>
                    <a:pt x="137286" y="0"/>
                  </a:cubicBezTo>
                  <a:cubicBezTo>
                    <a:pt x="130269" y="0"/>
                    <a:pt x="126688" y="1936"/>
                    <a:pt x="123253" y="3775"/>
                  </a:cubicBezTo>
                  <a:cubicBezTo>
                    <a:pt x="119865" y="5565"/>
                    <a:pt x="116623" y="7259"/>
                    <a:pt x="110042" y="7259"/>
                  </a:cubicBezTo>
                  <a:lnTo>
                    <a:pt x="109268" y="7259"/>
                  </a:lnTo>
                  <a:cubicBezTo>
                    <a:pt x="102832" y="7211"/>
                    <a:pt x="99638" y="5517"/>
                    <a:pt x="96299" y="3726"/>
                  </a:cubicBezTo>
                  <a:cubicBezTo>
                    <a:pt x="92815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183" y="3775"/>
                  </a:cubicBezTo>
                  <a:cubicBezTo>
                    <a:pt x="64796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11" y="7259"/>
                    <a:pt x="44617" y="5565"/>
                    <a:pt x="41230" y="3726"/>
                  </a:cubicBezTo>
                  <a:cubicBezTo>
                    <a:pt x="37794" y="1888"/>
                    <a:pt x="34213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684825" y="843480"/>
              <a:ext cx="2422914" cy="185364"/>
            </a:xfrm>
            <a:custGeom>
              <a:avLst/>
              <a:gdLst/>
              <a:ahLst/>
              <a:cxnLst/>
              <a:rect l="l" t="t" r="r" b="b"/>
              <a:pathLst>
                <a:path w="218971" h="9120" extrusionOk="0">
                  <a:moveTo>
                    <a:pt x="27196" y="0"/>
                  </a:moveTo>
                  <a:cubicBezTo>
                    <a:pt x="20179" y="0"/>
                    <a:pt x="16598" y="1887"/>
                    <a:pt x="13163" y="3726"/>
                  </a:cubicBezTo>
                  <a:cubicBezTo>
                    <a:pt x="9775" y="5565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3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7020" y="3533"/>
                    <a:pt x="40407" y="5371"/>
                  </a:cubicBezTo>
                  <a:cubicBezTo>
                    <a:pt x="43843" y="7162"/>
                    <a:pt x="47424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0"/>
                    <a:pt x="69055" y="5371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1"/>
                  </a:cubicBezTo>
                  <a:cubicBezTo>
                    <a:pt x="98864" y="7210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0"/>
                    <a:pt x="124124" y="5371"/>
                  </a:cubicBezTo>
                  <a:cubicBezTo>
                    <a:pt x="127511" y="3581"/>
                    <a:pt x="130705" y="1839"/>
                    <a:pt x="137286" y="1839"/>
                  </a:cubicBezTo>
                  <a:cubicBezTo>
                    <a:pt x="143867" y="1839"/>
                    <a:pt x="147061" y="3581"/>
                    <a:pt x="150497" y="5371"/>
                  </a:cubicBezTo>
                  <a:cubicBezTo>
                    <a:pt x="153933" y="7210"/>
                    <a:pt x="157465" y="9098"/>
                    <a:pt x="164530" y="9098"/>
                  </a:cubicBezTo>
                  <a:cubicBezTo>
                    <a:pt x="164530" y="9098"/>
                    <a:pt x="164724" y="9119"/>
                    <a:pt x="164896" y="9119"/>
                  </a:cubicBezTo>
                  <a:cubicBezTo>
                    <a:pt x="164982" y="9119"/>
                    <a:pt x="165063" y="9114"/>
                    <a:pt x="165111" y="9098"/>
                  </a:cubicBezTo>
                  <a:cubicBezTo>
                    <a:pt x="172128" y="9098"/>
                    <a:pt x="175709" y="7210"/>
                    <a:pt x="179145" y="5371"/>
                  </a:cubicBezTo>
                  <a:cubicBezTo>
                    <a:pt x="182532" y="3581"/>
                    <a:pt x="185774" y="1839"/>
                    <a:pt x="192355" y="1839"/>
                  </a:cubicBezTo>
                  <a:cubicBezTo>
                    <a:pt x="198937" y="1839"/>
                    <a:pt x="202130" y="3581"/>
                    <a:pt x="205518" y="5371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7"/>
                  </a:lnTo>
                  <a:cubicBezTo>
                    <a:pt x="212776" y="7210"/>
                    <a:pt x="209679" y="5517"/>
                    <a:pt x="206389" y="3775"/>
                  </a:cubicBezTo>
                  <a:cubicBezTo>
                    <a:pt x="202905" y="1936"/>
                    <a:pt x="199372" y="48"/>
                    <a:pt x="192355" y="48"/>
                  </a:cubicBezTo>
                  <a:cubicBezTo>
                    <a:pt x="185290" y="48"/>
                    <a:pt x="181758" y="1936"/>
                    <a:pt x="178322" y="3775"/>
                  </a:cubicBezTo>
                  <a:cubicBezTo>
                    <a:pt x="174886" y="5565"/>
                    <a:pt x="171692" y="7307"/>
                    <a:pt x="165111" y="7307"/>
                  </a:cubicBezTo>
                  <a:lnTo>
                    <a:pt x="164530" y="7307"/>
                  </a:lnTo>
                  <a:cubicBezTo>
                    <a:pt x="157949" y="7307"/>
                    <a:pt x="154707" y="5565"/>
                    <a:pt x="151320" y="3775"/>
                  </a:cubicBezTo>
                  <a:cubicBezTo>
                    <a:pt x="147884" y="1936"/>
                    <a:pt x="144303" y="48"/>
                    <a:pt x="137286" y="48"/>
                  </a:cubicBezTo>
                  <a:cubicBezTo>
                    <a:pt x="130269" y="48"/>
                    <a:pt x="126688" y="1936"/>
                    <a:pt x="123253" y="3775"/>
                  </a:cubicBezTo>
                  <a:cubicBezTo>
                    <a:pt x="119865" y="5565"/>
                    <a:pt x="116671" y="7307"/>
                    <a:pt x="110090" y="7307"/>
                  </a:cubicBezTo>
                  <a:lnTo>
                    <a:pt x="109655" y="7307"/>
                  </a:lnTo>
                  <a:lnTo>
                    <a:pt x="109219" y="7259"/>
                  </a:lnTo>
                  <a:cubicBezTo>
                    <a:pt x="102832" y="7259"/>
                    <a:pt x="99638" y="5565"/>
                    <a:pt x="96299" y="3775"/>
                  </a:cubicBezTo>
                  <a:cubicBezTo>
                    <a:pt x="92863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232" y="3775"/>
                  </a:cubicBezTo>
                  <a:cubicBezTo>
                    <a:pt x="64845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65"/>
                    <a:pt x="41230" y="3726"/>
                  </a:cubicBezTo>
                  <a:cubicBezTo>
                    <a:pt x="37794" y="1887"/>
                    <a:pt x="34261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684825" y="1090360"/>
              <a:ext cx="2422914" cy="184917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684825" y="1336245"/>
              <a:ext cx="2422914" cy="184937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245" y="1"/>
                  </a:moveTo>
                  <a:cubicBezTo>
                    <a:pt x="20179" y="1"/>
                    <a:pt x="16647" y="1888"/>
                    <a:pt x="13163" y="3727"/>
                  </a:cubicBezTo>
                  <a:cubicBezTo>
                    <a:pt x="9775" y="5566"/>
                    <a:pt x="6582" y="7260"/>
                    <a:pt x="0" y="7260"/>
                  </a:cubicBezTo>
                  <a:lnTo>
                    <a:pt x="0" y="9050"/>
                  </a:lnTo>
                  <a:cubicBezTo>
                    <a:pt x="7017" y="9050"/>
                    <a:pt x="10598" y="7163"/>
                    <a:pt x="14034" y="5324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7020" y="3533"/>
                    <a:pt x="40407" y="5324"/>
                  </a:cubicBezTo>
                  <a:cubicBezTo>
                    <a:pt x="43746" y="7114"/>
                    <a:pt x="47182" y="8953"/>
                    <a:pt x="53811" y="9050"/>
                  </a:cubicBezTo>
                  <a:lnTo>
                    <a:pt x="54440" y="9050"/>
                  </a:lnTo>
                  <a:cubicBezTo>
                    <a:pt x="54440" y="9050"/>
                    <a:pt x="54924" y="9098"/>
                    <a:pt x="55021" y="9098"/>
                  </a:cubicBezTo>
                  <a:cubicBezTo>
                    <a:pt x="62086" y="9098"/>
                    <a:pt x="65619" y="7163"/>
                    <a:pt x="69055" y="5324"/>
                  </a:cubicBezTo>
                  <a:cubicBezTo>
                    <a:pt x="72490" y="3533"/>
                    <a:pt x="75684" y="1840"/>
                    <a:pt x="82265" y="1840"/>
                  </a:cubicBezTo>
                  <a:cubicBezTo>
                    <a:pt x="88847" y="1840"/>
                    <a:pt x="92040" y="3533"/>
                    <a:pt x="95428" y="5324"/>
                  </a:cubicBezTo>
                  <a:cubicBezTo>
                    <a:pt x="98864" y="7163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88" y="7211"/>
                    <a:pt x="124124" y="5372"/>
                  </a:cubicBezTo>
                  <a:cubicBezTo>
                    <a:pt x="127511" y="3533"/>
                    <a:pt x="130705" y="1840"/>
                    <a:pt x="137286" y="1840"/>
                  </a:cubicBezTo>
                  <a:cubicBezTo>
                    <a:pt x="143867" y="1840"/>
                    <a:pt x="147061" y="3533"/>
                    <a:pt x="150497" y="5372"/>
                  </a:cubicBezTo>
                  <a:cubicBezTo>
                    <a:pt x="153836" y="7163"/>
                    <a:pt x="157272" y="9002"/>
                    <a:pt x="163901" y="9098"/>
                  </a:cubicBezTo>
                  <a:lnTo>
                    <a:pt x="165111" y="9098"/>
                  </a:lnTo>
                  <a:cubicBezTo>
                    <a:pt x="172176" y="9098"/>
                    <a:pt x="175709" y="7211"/>
                    <a:pt x="179193" y="5372"/>
                  </a:cubicBezTo>
                  <a:cubicBezTo>
                    <a:pt x="182580" y="3533"/>
                    <a:pt x="185774" y="1840"/>
                    <a:pt x="192355" y="1840"/>
                  </a:cubicBezTo>
                  <a:cubicBezTo>
                    <a:pt x="198937" y="1840"/>
                    <a:pt x="202130" y="3533"/>
                    <a:pt x="205518" y="5372"/>
                  </a:cubicBezTo>
                  <a:cubicBezTo>
                    <a:pt x="208857" y="7163"/>
                    <a:pt x="212341" y="9002"/>
                    <a:pt x="218970" y="9098"/>
                  </a:cubicBezTo>
                  <a:lnTo>
                    <a:pt x="218970" y="7260"/>
                  </a:lnTo>
                  <a:cubicBezTo>
                    <a:pt x="212776" y="7163"/>
                    <a:pt x="209679" y="5517"/>
                    <a:pt x="206389" y="3775"/>
                  </a:cubicBezTo>
                  <a:cubicBezTo>
                    <a:pt x="202953" y="1937"/>
                    <a:pt x="199372" y="1"/>
                    <a:pt x="192355" y="1"/>
                  </a:cubicBezTo>
                  <a:cubicBezTo>
                    <a:pt x="185339" y="1"/>
                    <a:pt x="181758" y="1937"/>
                    <a:pt x="178322" y="3775"/>
                  </a:cubicBezTo>
                  <a:cubicBezTo>
                    <a:pt x="174934" y="5566"/>
                    <a:pt x="171692" y="7260"/>
                    <a:pt x="165111" y="7260"/>
                  </a:cubicBezTo>
                  <a:lnTo>
                    <a:pt x="164530" y="7260"/>
                  </a:lnTo>
                  <a:cubicBezTo>
                    <a:pt x="157949" y="7260"/>
                    <a:pt x="154755" y="5566"/>
                    <a:pt x="151320" y="3775"/>
                  </a:cubicBezTo>
                  <a:cubicBezTo>
                    <a:pt x="147884" y="1937"/>
                    <a:pt x="144351" y="1"/>
                    <a:pt x="137286" y="1"/>
                  </a:cubicBezTo>
                  <a:cubicBezTo>
                    <a:pt x="130269" y="1"/>
                    <a:pt x="126737" y="1937"/>
                    <a:pt x="123253" y="3775"/>
                  </a:cubicBezTo>
                  <a:cubicBezTo>
                    <a:pt x="119865" y="5566"/>
                    <a:pt x="116671" y="7260"/>
                    <a:pt x="110090" y="7260"/>
                  </a:cubicBezTo>
                  <a:lnTo>
                    <a:pt x="109074" y="7260"/>
                  </a:lnTo>
                  <a:cubicBezTo>
                    <a:pt x="102783" y="7163"/>
                    <a:pt x="99638" y="5517"/>
                    <a:pt x="96299" y="3727"/>
                  </a:cubicBezTo>
                  <a:cubicBezTo>
                    <a:pt x="92863" y="1888"/>
                    <a:pt x="89282" y="1"/>
                    <a:pt x="82265" y="1"/>
                  </a:cubicBezTo>
                  <a:cubicBezTo>
                    <a:pt x="75249" y="1"/>
                    <a:pt x="71668" y="1888"/>
                    <a:pt x="68232" y="3727"/>
                  </a:cubicBezTo>
                  <a:cubicBezTo>
                    <a:pt x="64845" y="5566"/>
                    <a:pt x="61602" y="7260"/>
                    <a:pt x="55069" y="7260"/>
                  </a:cubicBezTo>
                  <a:lnTo>
                    <a:pt x="54440" y="7260"/>
                  </a:lnTo>
                  <a:cubicBezTo>
                    <a:pt x="47859" y="7260"/>
                    <a:pt x="44665" y="5566"/>
                    <a:pt x="41278" y="3727"/>
                  </a:cubicBezTo>
                  <a:cubicBezTo>
                    <a:pt x="37794" y="1888"/>
                    <a:pt x="34261" y="1"/>
                    <a:pt x="27245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684825" y="1582150"/>
              <a:ext cx="2422914" cy="184937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196" y="1"/>
                  </a:moveTo>
                  <a:cubicBezTo>
                    <a:pt x="20179" y="1"/>
                    <a:pt x="16598" y="1888"/>
                    <a:pt x="13163" y="3727"/>
                  </a:cubicBezTo>
                  <a:cubicBezTo>
                    <a:pt x="9775" y="5566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4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6971" y="3533"/>
                    <a:pt x="40407" y="5372"/>
                  </a:cubicBezTo>
                  <a:cubicBezTo>
                    <a:pt x="43843" y="7162"/>
                    <a:pt x="47375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1"/>
                    <a:pt x="69055" y="5372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2"/>
                  </a:cubicBezTo>
                  <a:cubicBezTo>
                    <a:pt x="98864" y="7211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82"/>
                    <a:pt x="130705" y="1839"/>
                    <a:pt x="137286" y="1839"/>
                  </a:cubicBezTo>
                  <a:cubicBezTo>
                    <a:pt x="143867" y="1839"/>
                    <a:pt x="147061" y="3582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74" y="1839"/>
                    <a:pt x="192355" y="1839"/>
                  </a:cubicBezTo>
                  <a:cubicBezTo>
                    <a:pt x="198937" y="1839"/>
                    <a:pt x="202130" y="3533"/>
                    <a:pt x="205518" y="5372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8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55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6"/>
                    <a:pt x="171692" y="7308"/>
                    <a:pt x="165111" y="7308"/>
                  </a:cubicBezTo>
                  <a:cubicBezTo>
                    <a:pt x="164966" y="7308"/>
                    <a:pt x="164530" y="7259"/>
                    <a:pt x="164530" y="7259"/>
                  </a:cubicBezTo>
                  <a:cubicBezTo>
                    <a:pt x="157901" y="7259"/>
                    <a:pt x="154707" y="5566"/>
                    <a:pt x="151320" y="3775"/>
                  </a:cubicBezTo>
                  <a:cubicBezTo>
                    <a:pt x="147884" y="1936"/>
                    <a:pt x="144303" y="1"/>
                    <a:pt x="137286" y="1"/>
                  </a:cubicBezTo>
                  <a:cubicBezTo>
                    <a:pt x="130269" y="1"/>
                    <a:pt x="126688" y="1936"/>
                    <a:pt x="123253" y="3775"/>
                  </a:cubicBezTo>
                  <a:cubicBezTo>
                    <a:pt x="119865" y="5566"/>
                    <a:pt x="116671" y="7259"/>
                    <a:pt x="110090" y="7259"/>
                  </a:cubicBezTo>
                  <a:lnTo>
                    <a:pt x="109268" y="7259"/>
                  </a:lnTo>
                  <a:cubicBezTo>
                    <a:pt x="102832" y="7211"/>
                    <a:pt x="99638" y="5566"/>
                    <a:pt x="96299" y="3775"/>
                  </a:cubicBezTo>
                  <a:cubicBezTo>
                    <a:pt x="92863" y="1936"/>
                    <a:pt x="89282" y="1"/>
                    <a:pt x="82265" y="1"/>
                  </a:cubicBezTo>
                  <a:cubicBezTo>
                    <a:pt x="75200" y="1"/>
                    <a:pt x="71668" y="1936"/>
                    <a:pt x="68232" y="3775"/>
                  </a:cubicBezTo>
                  <a:cubicBezTo>
                    <a:pt x="64796" y="5566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17" y="5566"/>
                    <a:pt x="41230" y="3727"/>
                  </a:cubicBezTo>
                  <a:cubicBezTo>
                    <a:pt x="37794" y="1888"/>
                    <a:pt x="34261" y="1"/>
                    <a:pt x="27196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684825" y="1829030"/>
              <a:ext cx="2422914" cy="184937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196" y="1"/>
                  </a:moveTo>
                  <a:cubicBezTo>
                    <a:pt x="20179" y="1"/>
                    <a:pt x="16598" y="1888"/>
                    <a:pt x="13163" y="3727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50"/>
                  </a:lnTo>
                  <a:cubicBezTo>
                    <a:pt x="7017" y="9050"/>
                    <a:pt x="10598" y="7163"/>
                    <a:pt x="14034" y="5324"/>
                  </a:cubicBezTo>
                  <a:cubicBezTo>
                    <a:pt x="17421" y="3485"/>
                    <a:pt x="20615" y="1791"/>
                    <a:pt x="27196" y="1791"/>
                  </a:cubicBezTo>
                  <a:cubicBezTo>
                    <a:pt x="33777" y="1791"/>
                    <a:pt x="37020" y="3485"/>
                    <a:pt x="40407" y="5324"/>
                  </a:cubicBezTo>
                  <a:cubicBezTo>
                    <a:pt x="43843" y="7163"/>
                    <a:pt x="47424" y="9050"/>
                    <a:pt x="54440" y="9050"/>
                  </a:cubicBezTo>
                  <a:lnTo>
                    <a:pt x="55021" y="9050"/>
                  </a:lnTo>
                  <a:cubicBezTo>
                    <a:pt x="62086" y="9050"/>
                    <a:pt x="65619" y="7163"/>
                    <a:pt x="69055" y="5324"/>
                  </a:cubicBezTo>
                  <a:cubicBezTo>
                    <a:pt x="72442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4"/>
                  </a:cubicBezTo>
                  <a:cubicBezTo>
                    <a:pt x="98864" y="7163"/>
                    <a:pt x="102444" y="9050"/>
                    <a:pt x="109461" y="9050"/>
                  </a:cubicBezTo>
                  <a:lnTo>
                    <a:pt x="110090" y="9050"/>
                  </a:lnTo>
                  <a:lnTo>
                    <a:pt x="110090" y="9098"/>
                  </a:lnTo>
                  <a:cubicBezTo>
                    <a:pt x="117107" y="9098"/>
                    <a:pt x="120640" y="7163"/>
                    <a:pt x="124124" y="5324"/>
                  </a:cubicBezTo>
                  <a:cubicBezTo>
                    <a:pt x="127511" y="3533"/>
                    <a:pt x="130705" y="1840"/>
                    <a:pt x="137286" y="1840"/>
                  </a:cubicBezTo>
                  <a:cubicBezTo>
                    <a:pt x="143867" y="1840"/>
                    <a:pt x="147061" y="3533"/>
                    <a:pt x="150497" y="5372"/>
                  </a:cubicBezTo>
                  <a:cubicBezTo>
                    <a:pt x="153933" y="7163"/>
                    <a:pt x="157465" y="9098"/>
                    <a:pt x="164530" y="9098"/>
                  </a:cubicBezTo>
                  <a:cubicBezTo>
                    <a:pt x="164530" y="9098"/>
                    <a:pt x="164966" y="9098"/>
                    <a:pt x="165111" y="9050"/>
                  </a:cubicBezTo>
                  <a:cubicBezTo>
                    <a:pt x="172128" y="9050"/>
                    <a:pt x="175709" y="7163"/>
                    <a:pt x="179145" y="5324"/>
                  </a:cubicBezTo>
                  <a:cubicBezTo>
                    <a:pt x="182532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4"/>
                  </a:cubicBezTo>
                  <a:cubicBezTo>
                    <a:pt x="208857" y="7114"/>
                    <a:pt x="212341" y="8953"/>
                    <a:pt x="218970" y="9050"/>
                  </a:cubicBezTo>
                  <a:lnTo>
                    <a:pt x="218970" y="7259"/>
                  </a:lnTo>
                  <a:cubicBezTo>
                    <a:pt x="212776" y="7163"/>
                    <a:pt x="209679" y="5469"/>
                    <a:pt x="206389" y="3727"/>
                  </a:cubicBezTo>
                  <a:cubicBezTo>
                    <a:pt x="202905" y="1888"/>
                    <a:pt x="199372" y="1"/>
                    <a:pt x="192355" y="1"/>
                  </a:cubicBezTo>
                  <a:cubicBezTo>
                    <a:pt x="185290" y="1"/>
                    <a:pt x="181758" y="1888"/>
                    <a:pt x="178322" y="3727"/>
                  </a:cubicBezTo>
                  <a:cubicBezTo>
                    <a:pt x="174886" y="5566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07" y="5566"/>
                    <a:pt x="151320" y="3727"/>
                  </a:cubicBezTo>
                  <a:cubicBezTo>
                    <a:pt x="147884" y="1888"/>
                    <a:pt x="144303" y="1"/>
                    <a:pt x="137286" y="1"/>
                  </a:cubicBezTo>
                  <a:cubicBezTo>
                    <a:pt x="130269" y="1"/>
                    <a:pt x="126688" y="1888"/>
                    <a:pt x="123253" y="3727"/>
                  </a:cubicBezTo>
                  <a:cubicBezTo>
                    <a:pt x="119865" y="5566"/>
                    <a:pt x="116671" y="7259"/>
                    <a:pt x="110090" y="7259"/>
                  </a:cubicBezTo>
                  <a:lnTo>
                    <a:pt x="109219" y="7259"/>
                  </a:lnTo>
                  <a:cubicBezTo>
                    <a:pt x="102832" y="7211"/>
                    <a:pt x="99638" y="5517"/>
                    <a:pt x="96299" y="3727"/>
                  </a:cubicBezTo>
                  <a:cubicBezTo>
                    <a:pt x="92863" y="1888"/>
                    <a:pt x="89282" y="1"/>
                    <a:pt x="82265" y="1"/>
                  </a:cubicBezTo>
                  <a:cubicBezTo>
                    <a:pt x="75200" y="1"/>
                    <a:pt x="71668" y="1888"/>
                    <a:pt x="68232" y="3727"/>
                  </a:cubicBezTo>
                  <a:cubicBezTo>
                    <a:pt x="64845" y="5517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30" y="3727"/>
                  </a:cubicBezTo>
                  <a:cubicBezTo>
                    <a:pt x="37794" y="1888"/>
                    <a:pt x="34261" y="1"/>
                    <a:pt x="27196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3107539" y="597575"/>
              <a:ext cx="2422383" cy="184917"/>
            </a:xfrm>
            <a:custGeom>
              <a:avLst/>
              <a:gdLst/>
              <a:ahLst/>
              <a:cxnLst/>
              <a:rect l="l" t="t" r="r" b="b"/>
              <a:pathLst>
                <a:path w="218923" h="9098" extrusionOk="0">
                  <a:moveTo>
                    <a:pt x="27196" y="0"/>
                  </a:moveTo>
                  <a:cubicBezTo>
                    <a:pt x="20179" y="0"/>
                    <a:pt x="16598" y="1888"/>
                    <a:pt x="13163" y="3726"/>
                  </a:cubicBezTo>
                  <a:cubicBezTo>
                    <a:pt x="9775" y="5565"/>
                    <a:pt x="6533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50" y="7162"/>
                    <a:pt x="14034" y="5323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6971" y="3533"/>
                    <a:pt x="40407" y="5323"/>
                  </a:cubicBezTo>
                  <a:cubicBezTo>
                    <a:pt x="43843" y="7162"/>
                    <a:pt x="47375" y="9049"/>
                    <a:pt x="54440" y="9049"/>
                  </a:cubicBezTo>
                  <a:lnTo>
                    <a:pt x="54634" y="9098"/>
                  </a:lnTo>
                  <a:lnTo>
                    <a:pt x="55021" y="9098"/>
                  </a:lnTo>
                  <a:cubicBezTo>
                    <a:pt x="62086" y="9098"/>
                    <a:pt x="65619" y="7162"/>
                    <a:pt x="69055" y="5323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23"/>
                  </a:cubicBezTo>
                  <a:cubicBezTo>
                    <a:pt x="98864" y="7162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26" y="1839"/>
                    <a:pt x="192307" y="1839"/>
                  </a:cubicBezTo>
                  <a:cubicBezTo>
                    <a:pt x="198888" y="1839"/>
                    <a:pt x="202130" y="3533"/>
                    <a:pt x="205518" y="5372"/>
                  </a:cubicBezTo>
                  <a:cubicBezTo>
                    <a:pt x="208857" y="7162"/>
                    <a:pt x="212292" y="9001"/>
                    <a:pt x="218922" y="9098"/>
                  </a:cubicBezTo>
                  <a:lnTo>
                    <a:pt x="218922" y="7307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07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5"/>
                    <a:pt x="171692" y="7307"/>
                    <a:pt x="165111" y="7307"/>
                  </a:cubicBezTo>
                  <a:cubicBezTo>
                    <a:pt x="164966" y="7307"/>
                    <a:pt x="164482" y="7259"/>
                    <a:pt x="164482" y="7259"/>
                  </a:cubicBezTo>
                  <a:cubicBezTo>
                    <a:pt x="157901" y="7259"/>
                    <a:pt x="154707" y="5565"/>
                    <a:pt x="151320" y="3775"/>
                  </a:cubicBezTo>
                  <a:cubicBezTo>
                    <a:pt x="147884" y="1936"/>
                    <a:pt x="144303" y="0"/>
                    <a:pt x="137286" y="0"/>
                  </a:cubicBezTo>
                  <a:cubicBezTo>
                    <a:pt x="130269" y="0"/>
                    <a:pt x="126688" y="1936"/>
                    <a:pt x="123253" y="3775"/>
                  </a:cubicBezTo>
                  <a:cubicBezTo>
                    <a:pt x="119865" y="5565"/>
                    <a:pt x="116623" y="7259"/>
                    <a:pt x="110042" y="7259"/>
                  </a:cubicBezTo>
                  <a:lnTo>
                    <a:pt x="109268" y="7259"/>
                  </a:lnTo>
                  <a:cubicBezTo>
                    <a:pt x="102832" y="7211"/>
                    <a:pt x="99638" y="5517"/>
                    <a:pt x="96299" y="3726"/>
                  </a:cubicBezTo>
                  <a:cubicBezTo>
                    <a:pt x="92815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183" y="3775"/>
                  </a:cubicBezTo>
                  <a:cubicBezTo>
                    <a:pt x="64796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11" y="7259"/>
                    <a:pt x="44617" y="5565"/>
                    <a:pt x="41230" y="3726"/>
                  </a:cubicBezTo>
                  <a:cubicBezTo>
                    <a:pt x="37794" y="1888"/>
                    <a:pt x="34213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3107539" y="843480"/>
              <a:ext cx="2422914" cy="185364"/>
            </a:xfrm>
            <a:custGeom>
              <a:avLst/>
              <a:gdLst/>
              <a:ahLst/>
              <a:cxnLst/>
              <a:rect l="l" t="t" r="r" b="b"/>
              <a:pathLst>
                <a:path w="218971" h="9120" extrusionOk="0">
                  <a:moveTo>
                    <a:pt x="27196" y="0"/>
                  </a:moveTo>
                  <a:cubicBezTo>
                    <a:pt x="20179" y="0"/>
                    <a:pt x="16598" y="1887"/>
                    <a:pt x="13163" y="3726"/>
                  </a:cubicBezTo>
                  <a:cubicBezTo>
                    <a:pt x="9775" y="5565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3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7020" y="3533"/>
                    <a:pt x="40407" y="5371"/>
                  </a:cubicBezTo>
                  <a:cubicBezTo>
                    <a:pt x="43843" y="7162"/>
                    <a:pt x="47424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0"/>
                    <a:pt x="69055" y="5371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1"/>
                  </a:cubicBezTo>
                  <a:cubicBezTo>
                    <a:pt x="98864" y="7210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0"/>
                    <a:pt x="124124" y="5371"/>
                  </a:cubicBezTo>
                  <a:cubicBezTo>
                    <a:pt x="127511" y="3581"/>
                    <a:pt x="130705" y="1839"/>
                    <a:pt x="137286" y="1839"/>
                  </a:cubicBezTo>
                  <a:cubicBezTo>
                    <a:pt x="143867" y="1839"/>
                    <a:pt x="147061" y="3581"/>
                    <a:pt x="150497" y="5371"/>
                  </a:cubicBezTo>
                  <a:cubicBezTo>
                    <a:pt x="153933" y="7210"/>
                    <a:pt x="157465" y="9098"/>
                    <a:pt x="164530" y="9098"/>
                  </a:cubicBezTo>
                  <a:cubicBezTo>
                    <a:pt x="164530" y="9098"/>
                    <a:pt x="164724" y="9119"/>
                    <a:pt x="164896" y="9119"/>
                  </a:cubicBezTo>
                  <a:cubicBezTo>
                    <a:pt x="164982" y="9119"/>
                    <a:pt x="165063" y="9114"/>
                    <a:pt x="165111" y="9098"/>
                  </a:cubicBezTo>
                  <a:cubicBezTo>
                    <a:pt x="172128" y="9098"/>
                    <a:pt x="175709" y="7210"/>
                    <a:pt x="179145" y="5371"/>
                  </a:cubicBezTo>
                  <a:cubicBezTo>
                    <a:pt x="182532" y="3581"/>
                    <a:pt x="185774" y="1839"/>
                    <a:pt x="192355" y="1839"/>
                  </a:cubicBezTo>
                  <a:cubicBezTo>
                    <a:pt x="198937" y="1839"/>
                    <a:pt x="202130" y="3581"/>
                    <a:pt x="205518" y="5371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7"/>
                  </a:lnTo>
                  <a:cubicBezTo>
                    <a:pt x="212776" y="7210"/>
                    <a:pt x="209679" y="5517"/>
                    <a:pt x="206389" y="3775"/>
                  </a:cubicBezTo>
                  <a:cubicBezTo>
                    <a:pt x="202905" y="1936"/>
                    <a:pt x="199372" y="48"/>
                    <a:pt x="192355" y="48"/>
                  </a:cubicBezTo>
                  <a:cubicBezTo>
                    <a:pt x="185290" y="48"/>
                    <a:pt x="181758" y="1936"/>
                    <a:pt x="178322" y="3775"/>
                  </a:cubicBezTo>
                  <a:cubicBezTo>
                    <a:pt x="174886" y="5565"/>
                    <a:pt x="171692" y="7307"/>
                    <a:pt x="165111" y="7307"/>
                  </a:cubicBezTo>
                  <a:lnTo>
                    <a:pt x="164530" y="7307"/>
                  </a:lnTo>
                  <a:cubicBezTo>
                    <a:pt x="157949" y="7307"/>
                    <a:pt x="154707" y="5565"/>
                    <a:pt x="151320" y="3775"/>
                  </a:cubicBezTo>
                  <a:cubicBezTo>
                    <a:pt x="147884" y="1936"/>
                    <a:pt x="144303" y="48"/>
                    <a:pt x="137286" y="48"/>
                  </a:cubicBezTo>
                  <a:cubicBezTo>
                    <a:pt x="130269" y="48"/>
                    <a:pt x="126688" y="1936"/>
                    <a:pt x="123253" y="3775"/>
                  </a:cubicBezTo>
                  <a:cubicBezTo>
                    <a:pt x="119865" y="5565"/>
                    <a:pt x="116671" y="7307"/>
                    <a:pt x="110090" y="7307"/>
                  </a:cubicBezTo>
                  <a:lnTo>
                    <a:pt x="109655" y="7307"/>
                  </a:lnTo>
                  <a:lnTo>
                    <a:pt x="109219" y="7259"/>
                  </a:lnTo>
                  <a:cubicBezTo>
                    <a:pt x="102832" y="7259"/>
                    <a:pt x="99638" y="5565"/>
                    <a:pt x="96299" y="3775"/>
                  </a:cubicBezTo>
                  <a:cubicBezTo>
                    <a:pt x="92863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232" y="3775"/>
                  </a:cubicBezTo>
                  <a:cubicBezTo>
                    <a:pt x="64845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65"/>
                    <a:pt x="41230" y="3726"/>
                  </a:cubicBezTo>
                  <a:cubicBezTo>
                    <a:pt x="37794" y="1887"/>
                    <a:pt x="34261" y="0"/>
                    <a:pt x="27196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3107539" y="1090360"/>
              <a:ext cx="2422914" cy="184917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07539" y="1336245"/>
              <a:ext cx="2422914" cy="184937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245" y="1"/>
                  </a:moveTo>
                  <a:cubicBezTo>
                    <a:pt x="20179" y="1"/>
                    <a:pt x="16647" y="1888"/>
                    <a:pt x="13163" y="3727"/>
                  </a:cubicBezTo>
                  <a:cubicBezTo>
                    <a:pt x="9775" y="5566"/>
                    <a:pt x="6582" y="7260"/>
                    <a:pt x="0" y="7260"/>
                  </a:cubicBezTo>
                  <a:lnTo>
                    <a:pt x="0" y="9050"/>
                  </a:lnTo>
                  <a:cubicBezTo>
                    <a:pt x="7017" y="9050"/>
                    <a:pt x="10598" y="7163"/>
                    <a:pt x="14034" y="5324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7020" y="3533"/>
                    <a:pt x="40407" y="5324"/>
                  </a:cubicBezTo>
                  <a:cubicBezTo>
                    <a:pt x="43746" y="7114"/>
                    <a:pt x="47182" y="8953"/>
                    <a:pt x="53811" y="9050"/>
                  </a:cubicBezTo>
                  <a:lnTo>
                    <a:pt x="54440" y="9050"/>
                  </a:lnTo>
                  <a:cubicBezTo>
                    <a:pt x="54440" y="9050"/>
                    <a:pt x="54924" y="9098"/>
                    <a:pt x="55021" y="9098"/>
                  </a:cubicBezTo>
                  <a:cubicBezTo>
                    <a:pt x="62086" y="9098"/>
                    <a:pt x="65619" y="7163"/>
                    <a:pt x="69055" y="5324"/>
                  </a:cubicBezTo>
                  <a:cubicBezTo>
                    <a:pt x="72490" y="3533"/>
                    <a:pt x="75684" y="1840"/>
                    <a:pt x="82265" y="1840"/>
                  </a:cubicBezTo>
                  <a:cubicBezTo>
                    <a:pt x="88847" y="1840"/>
                    <a:pt x="92040" y="3533"/>
                    <a:pt x="95428" y="5324"/>
                  </a:cubicBezTo>
                  <a:cubicBezTo>
                    <a:pt x="98864" y="7163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88" y="7211"/>
                    <a:pt x="124124" y="5372"/>
                  </a:cubicBezTo>
                  <a:cubicBezTo>
                    <a:pt x="127511" y="3533"/>
                    <a:pt x="130705" y="1840"/>
                    <a:pt x="137286" y="1840"/>
                  </a:cubicBezTo>
                  <a:cubicBezTo>
                    <a:pt x="143867" y="1840"/>
                    <a:pt x="147061" y="3533"/>
                    <a:pt x="150497" y="5372"/>
                  </a:cubicBezTo>
                  <a:cubicBezTo>
                    <a:pt x="153836" y="7163"/>
                    <a:pt x="157272" y="9002"/>
                    <a:pt x="163901" y="9098"/>
                  </a:cubicBezTo>
                  <a:lnTo>
                    <a:pt x="165111" y="9098"/>
                  </a:lnTo>
                  <a:cubicBezTo>
                    <a:pt x="172176" y="9098"/>
                    <a:pt x="175709" y="7211"/>
                    <a:pt x="179193" y="5372"/>
                  </a:cubicBezTo>
                  <a:cubicBezTo>
                    <a:pt x="182580" y="3533"/>
                    <a:pt x="185774" y="1840"/>
                    <a:pt x="192355" y="1840"/>
                  </a:cubicBezTo>
                  <a:cubicBezTo>
                    <a:pt x="198937" y="1840"/>
                    <a:pt x="202130" y="3533"/>
                    <a:pt x="205518" y="5372"/>
                  </a:cubicBezTo>
                  <a:cubicBezTo>
                    <a:pt x="208857" y="7163"/>
                    <a:pt x="212341" y="9002"/>
                    <a:pt x="218970" y="9098"/>
                  </a:cubicBezTo>
                  <a:lnTo>
                    <a:pt x="218970" y="7260"/>
                  </a:lnTo>
                  <a:cubicBezTo>
                    <a:pt x="212776" y="7163"/>
                    <a:pt x="209679" y="5517"/>
                    <a:pt x="206389" y="3775"/>
                  </a:cubicBezTo>
                  <a:cubicBezTo>
                    <a:pt x="202953" y="1937"/>
                    <a:pt x="199372" y="1"/>
                    <a:pt x="192355" y="1"/>
                  </a:cubicBezTo>
                  <a:cubicBezTo>
                    <a:pt x="185339" y="1"/>
                    <a:pt x="181758" y="1937"/>
                    <a:pt x="178322" y="3775"/>
                  </a:cubicBezTo>
                  <a:cubicBezTo>
                    <a:pt x="174934" y="5566"/>
                    <a:pt x="171692" y="7260"/>
                    <a:pt x="165111" y="7260"/>
                  </a:cubicBezTo>
                  <a:lnTo>
                    <a:pt x="164530" y="7260"/>
                  </a:lnTo>
                  <a:cubicBezTo>
                    <a:pt x="157949" y="7260"/>
                    <a:pt x="154755" y="5566"/>
                    <a:pt x="151320" y="3775"/>
                  </a:cubicBezTo>
                  <a:cubicBezTo>
                    <a:pt x="147884" y="1937"/>
                    <a:pt x="144351" y="1"/>
                    <a:pt x="137286" y="1"/>
                  </a:cubicBezTo>
                  <a:cubicBezTo>
                    <a:pt x="130269" y="1"/>
                    <a:pt x="126737" y="1937"/>
                    <a:pt x="123253" y="3775"/>
                  </a:cubicBezTo>
                  <a:cubicBezTo>
                    <a:pt x="119865" y="5566"/>
                    <a:pt x="116671" y="7260"/>
                    <a:pt x="110090" y="7260"/>
                  </a:cubicBezTo>
                  <a:lnTo>
                    <a:pt x="109074" y="7260"/>
                  </a:lnTo>
                  <a:cubicBezTo>
                    <a:pt x="102783" y="7163"/>
                    <a:pt x="99638" y="5517"/>
                    <a:pt x="96299" y="3727"/>
                  </a:cubicBezTo>
                  <a:cubicBezTo>
                    <a:pt x="92863" y="1888"/>
                    <a:pt x="89282" y="1"/>
                    <a:pt x="82265" y="1"/>
                  </a:cubicBezTo>
                  <a:cubicBezTo>
                    <a:pt x="75249" y="1"/>
                    <a:pt x="71668" y="1888"/>
                    <a:pt x="68232" y="3727"/>
                  </a:cubicBezTo>
                  <a:cubicBezTo>
                    <a:pt x="64845" y="5566"/>
                    <a:pt x="61602" y="7260"/>
                    <a:pt x="55069" y="7260"/>
                  </a:cubicBezTo>
                  <a:lnTo>
                    <a:pt x="54440" y="7260"/>
                  </a:lnTo>
                  <a:cubicBezTo>
                    <a:pt x="47859" y="7260"/>
                    <a:pt x="44665" y="5566"/>
                    <a:pt x="41278" y="3727"/>
                  </a:cubicBezTo>
                  <a:cubicBezTo>
                    <a:pt x="37794" y="1888"/>
                    <a:pt x="34261" y="1"/>
                    <a:pt x="27245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3107539" y="1582150"/>
              <a:ext cx="2422914" cy="184937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196" y="1"/>
                  </a:moveTo>
                  <a:cubicBezTo>
                    <a:pt x="20179" y="1"/>
                    <a:pt x="16598" y="1888"/>
                    <a:pt x="13163" y="3727"/>
                  </a:cubicBezTo>
                  <a:cubicBezTo>
                    <a:pt x="9775" y="5566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4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6971" y="3533"/>
                    <a:pt x="40407" y="5372"/>
                  </a:cubicBezTo>
                  <a:cubicBezTo>
                    <a:pt x="43843" y="7162"/>
                    <a:pt x="47375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1"/>
                    <a:pt x="69055" y="5372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2"/>
                  </a:cubicBezTo>
                  <a:cubicBezTo>
                    <a:pt x="98864" y="7211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82"/>
                    <a:pt x="130705" y="1839"/>
                    <a:pt x="137286" y="1839"/>
                  </a:cubicBezTo>
                  <a:cubicBezTo>
                    <a:pt x="143867" y="1839"/>
                    <a:pt x="147061" y="3582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74" y="1839"/>
                    <a:pt x="192355" y="1839"/>
                  </a:cubicBezTo>
                  <a:cubicBezTo>
                    <a:pt x="198937" y="1839"/>
                    <a:pt x="202130" y="3533"/>
                    <a:pt x="205518" y="5372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8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55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6"/>
                    <a:pt x="171692" y="7308"/>
                    <a:pt x="165111" y="7308"/>
                  </a:cubicBezTo>
                  <a:cubicBezTo>
                    <a:pt x="164966" y="7308"/>
                    <a:pt x="164530" y="7259"/>
                    <a:pt x="164530" y="7259"/>
                  </a:cubicBezTo>
                  <a:cubicBezTo>
                    <a:pt x="157901" y="7259"/>
                    <a:pt x="154707" y="5566"/>
                    <a:pt x="151320" y="3775"/>
                  </a:cubicBezTo>
                  <a:cubicBezTo>
                    <a:pt x="147884" y="1936"/>
                    <a:pt x="144303" y="1"/>
                    <a:pt x="137286" y="1"/>
                  </a:cubicBezTo>
                  <a:cubicBezTo>
                    <a:pt x="130269" y="1"/>
                    <a:pt x="126688" y="1936"/>
                    <a:pt x="123253" y="3775"/>
                  </a:cubicBezTo>
                  <a:cubicBezTo>
                    <a:pt x="119865" y="5566"/>
                    <a:pt x="116671" y="7259"/>
                    <a:pt x="110090" y="7259"/>
                  </a:cubicBezTo>
                  <a:lnTo>
                    <a:pt x="109268" y="7259"/>
                  </a:lnTo>
                  <a:cubicBezTo>
                    <a:pt x="102832" y="7211"/>
                    <a:pt x="99638" y="5566"/>
                    <a:pt x="96299" y="3775"/>
                  </a:cubicBezTo>
                  <a:cubicBezTo>
                    <a:pt x="92863" y="1936"/>
                    <a:pt x="89282" y="1"/>
                    <a:pt x="82265" y="1"/>
                  </a:cubicBezTo>
                  <a:cubicBezTo>
                    <a:pt x="75200" y="1"/>
                    <a:pt x="71668" y="1936"/>
                    <a:pt x="68232" y="3775"/>
                  </a:cubicBezTo>
                  <a:cubicBezTo>
                    <a:pt x="64796" y="5566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17" y="5566"/>
                    <a:pt x="41230" y="3727"/>
                  </a:cubicBezTo>
                  <a:cubicBezTo>
                    <a:pt x="37794" y="1888"/>
                    <a:pt x="34261" y="1"/>
                    <a:pt x="27196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107539" y="1829030"/>
              <a:ext cx="2422914" cy="184937"/>
            </a:xfrm>
            <a:custGeom>
              <a:avLst/>
              <a:gdLst/>
              <a:ahLst/>
              <a:cxnLst/>
              <a:rect l="l" t="t" r="r" b="b"/>
              <a:pathLst>
                <a:path w="218971" h="9099" extrusionOk="0">
                  <a:moveTo>
                    <a:pt x="27196" y="1"/>
                  </a:moveTo>
                  <a:cubicBezTo>
                    <a:pt x="20179" y="1"/>
                    <a:pt x="16598" y="1888"/>
                    <a:pt x="13163" y="3727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50"/>
                  </a:lnTo>
                  <a:cubicBezTo>
                    <a:pt x="7017" y="9050"/>
                    <a:pt x="10598" y="7163"/>
                    <a:pt x="14034" y="5324"/>
                  </a:cubicBezTo>
                  <a:cubicBezTo>
                    <a:pt x="17421" y="3485"/>
                    <a:pt x="20615" y="1791"/>
                    <a:pt x="27196" y="1791"/>
                  </a:cubicBezTo>
                  <a:cubicBezTo>
                    <a:pt x="33777" y="1791"/>
                    <a:pt x="37020" y="3485"/>
                    <a:pt x="40407" y="5324"/>
                  </a:cubicBezTo>
                  <a:cubicBezTo>
                    <a:pt x="43843" y="7163"/>
                    <a:pt x="47424" y="9050"/>
                    <a:pt x="54440" y="9050"/>
                  </a:cubicBezTo>
                  <a:lnTo>
                    <a:pt x="55021" y="9050"/>
                  </a:lnTo>
                  <a:cubicBezTo>
                    <a:pt x="62086" y="9050"/>
                    <a:pt x="65619" y="7163"/>
                    <a:pt x="69055" y="5324"/>
                  </a:cubicBezTo>
                  <a:cubicBezTo>
                    <a:pt x="72442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4"/>
                  </a:cubicBezTo>
                  <a:cubicBezTo>
                    <a:pt x="98864" y="7163"/>
                    <a:pt x="102444" y="9050"/>
                    <a:pt x="109461" y="9050"/>
                  </a:cubicBezTo>
                  <a:lnTo>
                    <a:pt x="110090" y="9050"/>
                  </a:lnTo>
                  <a:lnTo>
                    <a:pt x="110090" y="9098"/>
                  </a:lnTo>
                  <a:cubicBezTo>
                    <a:pt x="117107" y="9098"/>
                    <a:pt x="120640" y="7163"/>
                    <a:pt x="124124" y="5324"/>
                  </a:cubicBezTo>
                  <a:cubicBezTo>
                    <a:pt x="127511" y="3533"/>
                    <a:pt x="130705" y="1840"/>
                    <a:pt x="137286" y="1840"/>
                  </a:cubicBezTo>
                  <a:cubicBezTo>
                    <a:pt x="143867" y="1840"/>
                    <a:pt x="147061" y="3533"/>
                    <a:pt x="150497" y="5372"/>
                  </a:cubicBezTo>
                  <a:cubicBezTo>
                    <a:pt x="153933" y="7163"/>
                    <a:pt x="157465" y="9098"/>
                    <a:pt x="164530" y="9098"/>
                  </a:cubicBezTo>
                  <a:cubicBezTo>
                    <a:pt x="164530" y="9098"/>
                    <a:pt x="164966" y="9098"/>
                    <a:pt x="165111" y="9050"/>
                  </a:cubicBezTo>
                  <a:cubicBezTo>
                    <a:pt x="172128" y="9050"/>
                    <a:pt x="175709" y="7163"/>
                    <a:pt x="179145" y="5324"/>
                  </a:cubicBezTo>
                  <a:cubicBezTo>
                    <a:pt x="182532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4"/>
                  </a:cubicBezTo>
                  <a:cubicBezTo>
                    <a:pt x="208857" y="7114"/>
                    <a:pt x="212341" y="8953"/>
                    <a:pt x="218970" y="9050"/>
                  </a:cubicBezTo>
                  <a:lnTo>
                    <a:pt x="218970" y="7259"/>
                  </a:lnTo>
                  <a:cubicBezTo>
                    <a:pt x="212776" y="7163"/>
                    <a:pt x="209679" y="5469"/>
                    <a:pt x="206389" y="3727"/>
                  </a:cubicBezTo>
                  <a:cubicBezTo>
                    <a:pt x="202905" y="1888"/>
                    <a:pt x="199372" y="1"/>
                    <a:pt x="192355" y="1"/>
                  </a:cubicBezTo>
                  <a:cubicBezTo>
                    <a:pt x="185290" y="1"/>
                    <a:pt x="181758" y="1888"/>
                    <a:pt x="178322" y="3727"/>
                  </a:cubicBezTo>
                  <a:cubicBezTo>
                    <a:pt x="174886" y="5566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07" y="5566"/>
                    <a:pt x="151320" y="3727"/>
                  </a:cubicBezTo>
                  <a:cubicBezTo>
                    <a:pt x="147884" y="1888"/>
                    <a:pt x="144303" y="1"/>
                    <a:pt x="137286" y="1"/>
                  </a:cubicBezTo>
                  <a:cubicBezTo>
                    <a:pt x="130269" y="1"/>
                    <a:pt x="126688" y="1888"/>
                    <a:pt x="123253" y="3727"/>
                  </a:cubicBezTo>
                  <a:cubicBezTo>
                    <a:pt x="119865" y="5566"/>
                    <a:pt x="116671" y="7259"/>
                    <a:pt x="110090" y="7259"/>
                  </a:cubicBezTo>
                  <a:lnTo>
                    <a:pt x="109219" y="7259"/>
                  </a:lnTo>
                  <a:cubicBezTo>
                    <a:pt x="102832" y="7211"/>
                    <a:pt x="99638" y="5517"/>
                    <a:pt x="96299" y="3727"/>
                  </a:cubicBezTo>
                  <a:cubicBezTo>
                    <a:pt x="92863" y="1888"/>
                    <a:pt x="89282" y="1"/>
                    <a:pt x="82265" y="1"/>
                  </a:cubicBezTo>
                  <a:cubicBezTo>
                    <a:pt x="75200" y="1"/>
                    <a:pt x="71668" y="1888"/>
                    <a:pt x="68232" y="3727"/>
                  </a:cubicBezTo>
                  <a:cubicBezTo>
                    <a:pt x="64845" y="5517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30" y="3727"/>
                  </a:cubicBezTo>
                  <a:cubicBezTo>
                    <a:pt x="37794" y="1888"/>
                    <a:pt x="34261" y="1"/>
                    <a:pt x="27196" y="1"/>
                  </a:cubicBezTo>
                  <a:close/>
                </a:path>
              </a:pathLst>
            </a:custGeom>
            <a:solidFill>
              <a:srgbClr val="774D2B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3307900" y="2623708"/>
            <a:ext cx="42534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1"/>
          </p:nvPr>
        </p:nvSpPr>
        <p:spPr>
          <a:xfrm>
            <a:off x="2445275" y="713752"/>
            <a:ext cx="5978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">
  <p:cSld name="CUSTOM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2"/>
          <p:cNvGrpSpPr/>
          <p:nvPr/>
        </p:nvGrpSpPr>
        <p:grpSpPr>
          <a:xfrm>
            <a:off x="6710705" y="-70988"/>
            <a:ext cx="3073647" cy="887231"/>
            <a:chOff x="7252475" y="1093175"/>
            <a:chExt cx="2887680" cy="833550"/>
          </a:xfrm>
        </p:grpSpPr>
        <p:sp>
          <p:nvSpPr>
            <p:cNvPr id="236" name="Google Shape;236;p22"/>
            <p:cNvSpPr/>
            <p:nvPr/>
          </p:nvSpPr>
          <p:spPr>
            <a:xfrm>
              <a:off x="7252475" y="1093175"/>
              <a:ext cx="2887047" cy="227450"/>
            </a:xfrm>
            <a:custGeom>
              <a:avLst/>
              <a:gdLst/>
              <a:ahLst/>
              <a:cxnLst/>
              <a:rect l="l" t="t" r="r" b="b"/>
              <a:pathLst>
                <a:path w="218923" h="9098" extrusionOk="0">
                  <a:moveTo>
                    <a:pt x="27196" y="0"/>
                  </a:moveTo>
                  <a:cubicBezTo>
                    <a:pt x="20179" y="0"/>
                    <a:pt x="16598" y="1888"/>
                    <a:pt x="13163" y="3726"/>
                  </a:cubicBezTo>
                  <a:cubicBezTo>
                    <a:pt x="9775" y="5565"/>
                    <a:pt x="6533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50" y="7162"/>
                    <a:pt x="14034" y="5323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6971" y="3533"/>
                    <a:pt x="40407" y="5323"/>
                  </a:cubicBezTo>
                  <a:cubicBezTo>
                    <a:pt x="43843" y="7162"/>
                    <a:pt x="47375" y="9049"/>
                    <a:pt x="54440" y="9049"/>
                  </a:cubicBezTo>
                  <a:lnTo>
                    <a:pt x="54634" y="9098"/>
                  </a:lnTo>
                  <a:lnTo>
                    <a:pt x="55021" y="9098"/>
                  </a:lnTo>
                  <a:cubicBezTo>
                    <a:pt x="62086" y="9098"/>
                    <a:pt x="65619" y="7162"/>
                    <a:pt x="69055" y="5323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23"/>
                  </a:cubicBezTo>
                  <a:cubicBezTo>
                    <a:pt x="98864" y="7162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26" y="1839"/>
                    <a:pt x="192307" y="1839"/>
                  </a:cubicBezTo>
                  <a:cubicBezTo>
                    <a:pt x="198888" y="1839"/>
                    <a:pt x="202130" y="3533"/>
                    <a:pt x="205518" y="5372"/>
                  </a:cubicBezTo>
                  <a:cubicBezTo>
                    <a:pt x="208857" y="7162"/>
                    <a:pt x="212292" y="9001"/>
                    <a:pt x="218922" y="9098"/>
                  </a:cubicBezTo>
                  <a:lnTo>
                    <a:pt x="218922" y="7307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07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5"/>
                    <a:pt x="171692" y="7307"/>
                    <a:pt x="165111" y="7307"/>
                  </a:cubicBezTo>
                  <a:cubicBezTo>
                    <a:pt x="164966" y="7307"/>
                    <a:pt x="164482" y="7259"/>
                    <a:pt x="164482" y="7259"/>
                  </a:cubicBezTo>
                  <a:cubicBezTo>
                    <a:pt x="157901" y="7259"/>
                    <a:pt x="154707" y="5565"/>
                    <a:pt x="151320" y="3775"/>
                  </a:cubicBezTo>
                  <a:cubicBezTo>
                    <a:pt x="147884" y="1936"/>
                    <a:pt x="144303" y="0"/>
                    <a:pt x="137286" y="0"/>
                  </a:cubicBezTo>
                  <a:cubicBezTo>
                    <a:pt x="130269" y="0"/>
                    <a:pt x="126688" y="1936"/>
                    <a:pt x="123253" y="3775"/>
                  </a:cubicBezTo>
                  <a:cubicBezTo>
                    <a:pt x="119865" y="5565"/>
                    <a:pt x="116623" y="7259"/>
                    <a:pt x="110042" y="7259"/>
                  </a:cubicBezTo>
                  <a:lnTo>
                    <a:pt x="109268" y="7259"/>
                  </a:lnTo>
                  <a:cubicBezTo>
                    <a:pt x="102832" y="7211"/>
                    <a:pt x="99638" y="5517"/>
                    <a:pt x="96299" y="3726"/>
                  </a:cubicBezTo>
                  <a:cubicBezTo>
                    <a:pt x="92815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183" y="3775"/>
                  </a:cubicBezTo>
                  <a:cubicBezTo>
                    <a:pt x="64796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11" y="7259"/>
                    <a:pt x="44617" y="5565"/>
                    <a:pt x="41230" y="3726"/>
                  </a:cubicBezTo>
                  <a:cubicBezTo>
                    <a:pt x="37794" y="1888"/>
                    <a:pt x="34213" y="0"/>
                    <a:pt x="27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7252475" y="1395625"/>
              <a:ext cx="2887680" cy="228000"/>
            </a:xfrm>
            <a:custGeom>
              <a:avLst/>
              <a:gdLst/>
              <a:ahLst/>
              <a:cxnLst/>
              <a:rect l="l" t="t" r="r" b="b"/>
              <a:pathLst>
                <a:path w="218971" h="9120" extrusionOk="0">
                  <a:moveTo>
                    <a:pt x="27196" y="0"/>
                  </a:moveTo>
                  <a:cubicBezTo>
                    <a:pt x="20179" y="0"/>
                    <a:pt x="16598" y="1887"/>
                    <a:pt x="13163" y="3726"/>
                  </a:cubicBezTo>
                  <a:cubicBezTo>
                    <a:pt x="9775" y="5565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3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7020" y="3533"/>
                    <a:pt x="40407" y="5371"/>
                  </a:cubicBezTo>
                  <a:cubicBezTo>
                    <a:pt x="43843" y="7162"/>
                    <a:pt x="47424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0"/>
                    <a:pt x="69055" y="5371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1"/>
                  </a:cubicBezTo>
                  <a:cubicBezTo>
                    <a:pt x="98864" y="7210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0"/>
                    <a:pt x="124124" y="5371"/>
                  </a:cubicBezTo>
                  <a:cubicBezTo>
                    <a:pt x="127511" y="3581"/>
                    <a:pt x="130705" y="1839"/>
                    <a:pt x="137286" y="1839"/>
                  </a:cubicBezTo>
                  <a:cubicBezTo>
                    <a:pt x="143867" y="1839"/>
                    <a:pt x="147061" y="3581"/>
                    <a:pt x="150497" y="5371"/>
                  </a:cubicBezTo>
                  <a:cubicBezTo>
                    <a:pt x="153933" y="7210"/>
                    <a:pt x="157465" y="9098"/>
                    <a:pt x="164530" y="9098"/>
                  </a:cubicBezTo>
                  <a:cubicBezTo>
                    <a:pt x="164530" y="9098"/>
                    <a:pt x="164724" y="9119"/>
                    <a:pt x="164896" y="9119"/>
                  </a:cubicBezTo>
                  <a:cubicBezTo>
                    <a:pt x="164982" y="9119"/>
                    <a:pt x="165063" y="9114"/>
                    <a:pt x="165111" y="9098"/>
                  </a:cubicBezTo>
                  <a:cubicBezTo>
                    <a:pt x="172128" y="9098"/>
                    <a:pt x="175709" y="7210"/>
                    <a:pt x="179145" y="5371"/>
                  </a:cubicBezTo>
                  <a:cubicBezTo>
                    <a:pt x="182532" y="3581"/>
                    <a:pt x="185774" y="1839"/>
                    <a:pt x="192355" y="1839"/>
                  </a:cubicBezTo>
                  <a:cubicBezTo>
                    <a:pt x="198937" y="1839"/>
                    <a:pt x="202130" y="3581"/>
                    <a:pt x="205518" y="5371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7"/>
                  </a:lnTo>
                  <a:cubicBezTo>
                    <a:pt x="212776" y="7210"/>
                    <a:pt x="209679" y="5517"/>
                    <a:pt x="206389" y="3775"/>
                  </a:cubicBezTo>
                  <a:cubicBezTo>
                    <a:pt x="202905" y="1936"/>
                    <a:pt x="199372" y="48"/>
                    <a:pt x="192355" y="48"/>
                  </a:cubicBezTo>
                  <a:cubicBezTo>
                    <a:pt x="185290" y="48"/>
                    <a:pt x="181758" y="1936"/>
                    <a:pt x="178322" y="3775"/>
                  </a:cubicBezTo>
                  <a:cubicBezTo>
                    <a:pt x="174886" y="5565"/>
                    <a:pt x="171692" y="7307"/>
                    <a:pt x="165111" y="7307"/>
                  </a:cubicBezTo>
                  <a:lnTo>
                    <a:pt x="164530" y="7307"/>
                  </a:lnTo>
                  <a:cubicBezTo>
                    <a:pt x="157949" y="7307"/>
                    <a:pt x="154707" y="5565"/>
                    <a:pt x="151320" y="3775"/>
                  </a:cubicBezTo>
                  <a:cubicBezTo>
                    <a:pt x="147884" y="1936"/>
                    <a:pt x="144303" y="48"/>
                    <a:pt x="137286" y="48"/>
                  </a:cubicBezTo>
                  <a:cubicBezTo>
                    <a:pt x="130269" y="48"/>
                    <a:pt x="126688" y="1936"/>
                    <a:pt x="123253" y="3775"/>
                  </a:cubicBezTo>
                  <a:cubicBezTo>
                    <a:pt x="119865" y="5565"/>
                    <a:pt x="116671" y="7307"/>
                    <a:pt x="110090" y="7307"/>
                  </a:cubicBezTo>
                  <a:lnTo>
                    <a:pt x="109655" y="7307"/>
                  </a:lnTo>
                  <a:lnTo>
                    <a:pt x="109219" y="7259"/>
                  </a:lnTo>
                  <a:cubicBezTo>
                    <a:pt x="102832" y="7259"/>
                    <a:pt x="99638" y="5565"/>
                    <a:pt x="96299" y="3775"/>
                  </a:cubicBezTo>
                  <a:cubicBezTo>
                    <a:pt x="92863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232" y="3775"/>
                  </a:cubicBezTo>
                  <a:cubicBezTo>
                    <a:pt x="64845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65"/>
                    <a:pt x="41230" y="3726"/>
                  </a:cubicBezTo>
                  <a:cubicBezTo>
                    <a:pt x="37794" y="1887"/>
                    <a:pt x="34261" y="0"/>
                    <a:pt x="27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7252475" y="1699275"/>
              <a:ext cx="2887680" cy="227450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9" name="Google Shape;239;p22"/>
          <p:cNvCxnSpPr/>
          <p:nvPr/>
        </p:nvCxnSpPr>
        <p:spPr>
          <a:xfrm rot="10800000">
            <a:off x="361900" y="-24150"/>
            <a:ext cx="0" cy="519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7"/>
          <p:cNvGrpSpPr/>
          <p:nvPr/>
        </p:nvGrpSpPr>
        <p:grpSpPr>
          <a:xfrm>
            <a:off x="-1019303" y="4767398"/>
            <a:ext cx="11182609" cy="806960"/>
            <a:chOff x="-1019303" y="4604398"/>
            <a:chExt cx="11182609" cy="806960"/>
          </a:xfrm>
        </p:grpSpPr>
        <p:grpSp>
          <p:nvGrpSpPr>
            <p:cNvPr id="273" name="Google Shape;273;p27"/>
            <p:cNvGrpSpPr/>
            <p:nvPr/>
          </p:nvGrpSpPr>
          <p:grpSpPr>
            <a:xfrm>
              <a:off x="-1019303" y="4604398"/>
              <a:ext cx="2795563" cy="806960"/>
              <a:chOff x="7252475" y="1093175"/>
              <a:chExt cx="2887680" cy="833550"/>
            </a:xfrm>
          </p:grpSpPr>
          <p:sp>
            <p:nvSpPr>
              <p:cNvPr id="274" name="Google Shape;274;p27"/>
              <p:cNvSpPr/>
              <p:nvPr/>
            </p:nvSpPr>
            <p:spPr>
              <a:xfrm>
                <a:off x="7252475" y="1093175"/>
                <a:ext cx="2887047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218923" h="9098" extrusionOk="0">
                    <a:moveTo>
                      <a:pt x="27196" y="0"/>
                    </a:moveTo>
                    <a:cubicBezTo>
                      <a:pt x="20179" y="0"/>
                      <a:pt x="16598" y="1888"/>
                      <a:pt x="13163" y="3726"/>
                    </a:cubicBezTo>
                    <a:cubicBezTo>
                      <a:pt x="9775" y="5565"/>
                      <a:pt x="6533" y="7259"/>
                      <a:pt x="0" y="7259"/>
                    </a:cubicBezTo>
                    <a:lnTo>
                      <a:pt x="0" y="9049"/>
                    </a:lnTo>
                    <a:cubicBezTo>
                      <a:pt x="7017" y="9049"/>
                      <a:pt x="10550" y="7162"/>
                      <a:pt x="14034" y="5323"/>
                    </a:cubicBezTo>
                    <a:cubicBezTo>
                      <a:pt x="17421" y="3533"/>
                      <a:pt x="20615" y="1791"/>
                      <a:pt x="27196" y="1791"/>
                    </a:cubicBezTo>
                    <a:cubicBezTo>
                      <a:pt x="33777" y="1791"/>
                      <a:pt x="36971" y="3533"/>
                      <a:pt x="40407" y="5323"/>
                    </a:cubicBezTo>
                    <a:cubicBezTo>
                      <a:pt x="43843" y="7162"/>
                      <a:pt x="47375" y="9049"/>
                      <a:pt x="54440" y="9049"/>
                    </a:cubicBezTo>
                    <a:lnTo>
                      <a:pt x="54634" y="9098"/>
                    </a:lnTo>
                    <a:lnTo>
                      <a:pt x="55021" y="9098"/>
                    </a:lnTo>
                    <a:cubicBezTo>
                      <a:pt x="62086" y="9098"/>
                      <a:pt x="65619" y="7162"/>
                      <a:pt x="69055" y="5323"/>
                    </a:cubicBezTo>
                    <a:cubicBezTo>
                      <a:pt x="72442" y="3533"/>
                      <a:pt x="75684" y="1839"/>
                      <a:pt x="82265" y="1839"/>
                    </a:cubicBezTo>
                    <a:cubicBezTo>
                      <a:pt x="88847" y="1839"/>
                      <a:pt x="92040" y="3533"/>
                      <a:pt x="95428" y="5323"/>
                    </a:cubicBezTo>
                    <a:cubicBezTo>
                      <a:pt x="98864" y="7162"/>
                      <a:pt x="102444" y="9098"/>
                      <a:pt x="109461" y="9098"/>
                    </a:cubicBezTo>
                    <a:lnTo>
                      <a:pt x="110090" y="9098"/>
                    </a:lnTo>
                    <a:cubicBezTo>
                      <a:pt x="117107" y="9098"/>
                      <a:pt x="120640" y="7211"/>
                      <a:pt x="124124" y="5372"/>
                    </a:cubicBezTo>
                    <a:cubicBezTo>
                      <a:pt x="127511" y="3533"/>
                      <a:pt x="130705" y="1839"/>
                      <a:pt x="137286" y="1839"/>
                    </a:cubicBezTo>
                    <a:cubicBezTo>
                      <a:pt x="143867" y="1839"/>
                      <a:pt x="147061" y="3533"/>
                      <a:pt x="150497" y="5372"/>
                    </a:cubicBezTo>
                    <a:cubicBezTo>
                      <a:pt x="153933" y="7211"/>
                      <a:pt x="157465" y="9098"/>
                      <a:pt x="164530" y="9098"/>
                    </a:cubicBezTo>
                    <a:lnTo>
                      <a:pt x="165111" y="9098"/>
                    </a:lnTo>
                    <a:cubicBezTo>
                      <a:pt x="172128" y="9098"/>
                      <a:pt x="175709" y="7211"/>
                      <a:pt x="179145" y="5372"/>
                    </a:cubicBezTo>
                    <a:cubicBezTo>
                      <a:pt x="182532" y="3533"/>
                      <a:pt x="185726" y="1839"/>
                      <a:pt x="192307" y="1839"/>
                    </a:cubicBezTo>
                    <a:cubicBezTo>
                      <a:pt x="198888" y="1839"/>
                      <a:pt x="202130" y="3533"/>
                      <a:pt x="205518" y="5372"/>
                    </a:cubicBezTo>
                    <a:cubicBezTo>
                      <a:pt x="208857" y="7162"/>
                      <a:pt x="212292" y="9001"/>
                      <a:pt x="218922" y="9098"/>
                    </a:cubicBezTo>
                    <a:lnTo>
                      <a:pt x="218922" y="7307"/>
                    </a:lnTo>
                    <a:cubicBezTo>
                      <a:pt x="212776" y="7162"/>
                      <a:pt x="209631" y="5517"/>
                      <a:pt x="206340" y="3775"/>
                    </a:cubicBezTo>
                    <a:cubicBezTo>
                      <a:pt x="202905" y="1936"/>
                      <a:pt x="199372" y="49"/>
                      <a:pt x="192307" y="49"/>
                    </a:cubicBezTo>
                    <a:cubicBezTo>
                      <a:pt x="185290" y="49"/>
                      <a:pt x="181758" y="1936"/>
                      <a:pt x="178273" y="3775"/>
                    </a:cubicBezTo>
                    <a:cubicBezTo>
                      <a:pt x="174886" y="5565"/>
                      <a:pt x="171692" y="7307"/>
                      <a:pt x="165111" y="7307"/>
                    </a:cubicBezTo>
                    <a:cubicBezTo>
                      <a:pt x="164966" y="7307"/>
                      <a:pt x="164482" y="7259"/>
                      <a:pt x="164482" y="7259"/>
                    </a:cubicBezTo>
                    <a:cubicBezTo>
                      <a:pt x="157901" y="7259"/>
                      <a:pt x="154707" y="5565"/>
                      <a:pt x="151320" y="3775"/>
                    </a:cubicBezTo>
                    <a:cubicBezTo>
                      <a:pt x="147884" y="1936"/>
                      <a:pt x="144303" y="0"/>
                      <a:pt x="137286" y="0"/>
                    </a:cubicBezTo>
                    <a:cubicBezTo>
                      <a:pt x="130269" y="0"/>
                      <a:pt x="126688" y="1936"/>
                      <a:pt x="123253" y="3775"/>
                    </a:cubicBezTo>
                    <a:cubicBezTo>
                      <a:pt x="119865" y="5565"/>
                      <a:pt x="116623" y="7259"/>
                      <a:pt x="110042" y="7259"/>
                    </a:cubicBezTo>
                    <a:lnTo>
                      <a:pt x="109268" y="7259"/>
                    </a:lnTo>
                    <a:cubicBezTo>
                      <a:pt x="102832" y="7211"/>
                      <a:pt x="99638" y="5517"/>
                      <a:pt x="96299" y="3726"/>
                    </a:cubicBezTo>
                    <a:cubicBezTo>
                      <a:pt x="92815" y="1936"/>
                      <a:pt x="89282" y="0"/>
                      <a:pt x="82265" y="0"/>
                    </a:cubicBezTo>
                    <a:cubicBezTo>
                      <a:pt x="75200" y="0"/>
                      <a:pt x="71668" y="1936"/>
                      <a:pt x="68183" y="3775"/>
                    </a:cubicBezTo>
                    <a:cubicBezTo>
                      <a:pt x="64796" y="5565"/>
                      <a:pt x="61602" y="7259"/>
                      <a:pt x="55021" y="7259"/>
                    </a:cubicBezTo>
                    <a:lnTo>
                      <a:pt x="54440" y="7259"/>
                    </a:lnTo>
                    <a:cubicBezTo>
                      <a:pt x="47811" y="7259"/>
                      <a:pt x="44617" y="5565"/>
                      <a:pt x="41230" y="3726"/>
                    </a:cubicBezTo>
                    <a:cubicBezTo>
                      <a:pt x="37794" y="1888"/>
                      <a:pt x="34213" y="0"/>
                      <a:pt x="27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7252475" y="1395625"/>
                <a:ext cx="2887680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218971" h="9120" extrusionOk="0">
                    <a:moveTo>
                      <a:pt x="27196" y="0"/>
                    </a:moveTo>
                    <a:cubicBezTo>
                      <a:pt x="20179" y="0"/>
                      <a:pt x="16598" y="1887"/>
                      <a:pt x="13163" y="3726"/>
                    </a:cubicBezTo>
                    <a:cubicBezTo>
                      <a:pt x="9775" y="5565"/>
                      <a:pt x="6582" y="7259"/>
                      <a:pt x="0" y="7259"/>
                    </a:cubicBezTo>
                    <a:lnTo>
                      <a:pt x="0" y="9098"/>
                    </a:lnTo>
                    <a:cubicBezTo>
                      <a:pt x="7017" y="9098"/>
                      <a:pt x="10598" y="7162"/>
                      <a:pt x="14034" y="5323"/>
                    </a:cubicBezTo>
                    <a:cubicBezTo>
                      <a:pt x="17421" y="3533"/>
                      <a:pt x="20615" y="1839"/>
                      <a:pt x="27196" y="1839"/>
                    </a:cubicBezTo>
                    <a:cubicBezTo>
                      <a:pt x="33777" y="1839"/>
                      <a:pt x="37020" y="3533"/>
                      <a:pt x="40407" y="5371"/>
                    </a:cubicBezTo>
                    <a:cubicBezTo>
                      <a:pt x="43843" y="7162"/>
                      <a:pt x="47424" y="9098"/>
                      <a:pt x="54440" y="9098"/>
                    </a:cubicBezTo>
                    <a:lnTo>
                      <a:pt x="55021" y="9098"/>
                    </a:lnTo>
                    <a:cubicBezTo>
                      <a:pt x="62086" y="9098"/>
                      <a:pt x="65619" y="7210"/>
                      <a:pt x="69055" y="5371"/>
                    </a:cubicBezTo>
                    <a:cubicBezTo>
                      <a:pt x="72442" y="3533"/>
                      <a:pt x="75684" y="1839"/>
                      <a:pt x="82265" y="1839"/>
                    </a:cubicBezTo>
                    <a:cubicBezTo>
                      <a:pt x="88847" y="1839"/>
                      <a:pt x="92040" y="3533"/>
                      <a:pt x="95428" y="5371"/>
                    </a:cubicBezTo>
                    <a:cubicBezTo>
                      <a:pt x="98864" y="7210"/>
                      <a:pt x="102444" y="9098"/>
                      <a:pt x="109461" y="9098"/>
                    </a:cubicBezTo>
                    <a:lnTo>
                      <a:pt x="110090" y="9098"/>
                    </a:lnTo>
                    <a:cubicBezTo>
                      <a:pt x="117107" y="9098"/>
                      <a:pt x="120640" y="7210"/>
                      <a:pt x="124124" y="5371"/>
                    </a:cubicBezTo>
                    <a:cubicBezTo>
                      <a:pt x="127511" y="3581"/>
                      <a:pt x="130705" y="1839"/>
                      <a:pt x="137286" y="1839"/>
                    </a:cubicBezTo>
                    <a:cubicBezTo>
                      <a:pt x="143867" y="1839"/>
                      <a:pt x="147061" y="3581"/>
                      <a:pt x="150497" y="5371"/>
                    </a:cubicBezTo>
                    <a:cubicBezTo>
                      <a:pt x="153933" y="7210"/>
                      <a:pt x="157465" y="9098"/>
                      <a:pt x="164530" y="9098"/>
                    </a:cubicBezTo>
                    <a:cubicBezTo>
                      <a:pt x="164530" y="9098"/>
                      <a:pt x="164724" y="9119"/>
                      <a:pt x="164896" y="9119"/>
                    </a:cubicBezTo>
                    <a:cubicBezTo>
                      <a:pt x="164982" y="9119"/>
                      <a:pt x="165063" y="9114"/>
                      <a:pt x="165111" y="9098"/>
                    </a:cubicBezTo>
                    <a:cubicBezTo>
                      <a:pt x="172128" y="9098"/>
                      <a:pt x="175709" y="7210"/>
                      <a:pt x="179145" y="5371"/>
                    </a:cubicBezTo>
                    <a:cubicBezTo>
                      <a:pt x="182532" y="3581"/>
                      <a:pt x="185774" y="1839"/>
                      <a:pt x="192355" y="1839"/>
                    </a:cubicBezTo>
                    <a:cubicBezTo>
                      <a:pt x="198937" y="1839"/>
                      <a:pt x="202130" y="3581"/>
                      <a:pt x="205518" y="5371"/>
                    </a:cubicBezTo>
                    <a:cubicBezTo>
                      <a:pt x="208857" y="7162"/>
                      <a:pt x="212341" y="9001"/>
                      <a:pt x="218970" y="9098"/>
                    </a:cubicBezTo>
                    <a:lnTo>
                      <a:pt x="218970" y="7307"/>
                    </a:lnTo>
                    <a:cubicBezTo>
                      <a:pt x="212776" y="7210"/>
                      <a:pt x="209679" y="5517"/>
                      <a:pt x="206389" y="3775"/>
                    </a:cubicBezTo>
                    <a:cubicBezTo>
                      <a:pt x="202905" y="1936"/>
                      <a:pt x="199372" y="48"/>
                      <a:pt x="192355" y="48"/>
                    </a:cubicBezTo>
                    <a:cubicBezTo>
                      <a:pt x="185290" y="48"/>
                      <a:pt x="181758" y="1936"/>
                      <a:pt x="178322" y="3775"/>
                    </a:cubicBezTo>
                    <a:cubicBezTo>
                      <a:pt x="174886" y="5565"/>
                      <a:pt x="171692" y="7307"/>
                      <a:pt x="165111" y="7307"/>
                    </a:cubicBezTo>
                    <a:lnTo>
                      <a:pt x="164530" y="7307"/>
                    </a:lnTo>
                    <a:cubicBezTo>
                      <a:pt x="157949" y="7307"/>
                      <a:pt x="154707" y="5565"/>
                      <a:pt x="151320" y="3775"/>
                    </a:cubicBezTo>
                    <a:cubicBezTo>
                      <a:pt x="147884" y="1936"/>
                      <a:pt x="144303" y="48"/>
                      <a:pt x="137286" y="48"/>
                    </a:cubicBezTo>
                    <a:cubicBezTo>
                      <a:pt x="130269" y="48"/>
                      <a:pt x="126688" y="1936"/>
                      <a:pt x="123253" y="3775"/>
                    </a:cubicBezTo>
                    <a:cubicBezTo>
                      <a:pt x="119865" y="5565"/>
                      <a:pt x="116671" y="7307"/>
                      <a:pt x="110090" y="7307"/>
                    </a:cubicBezTo>
                    <a:lnTo>
                      <a:pt x="109655" y="7307"/>
                    </a:lnTo>
                    <a:lnTo>
                      <a:pt x="109219" y="7259"/>
                    </a:lnTo>
                    <a:cubicBezTo>
                      <a:pt x="102832" y="7259"/>
                      <a:pt x="99638" y="5565"/>
                      <a:pt x="96299" y="3775"/>
                    </a:cubicBezTo>
                    <a:cubicBezTo>
                      <a:pt x="92863" y="1936"/>
                      <a:pt x="89282" y="0"/>
                      <a:pt x="82265" y="0"/>
                    </a:cubicBezTo>
                    <a:cubicBezTo>
                      <a:pt x="75200" y="0"/>
                      <a:pt x="71668" y="1936"/>
                      <a:pt x="68232" y="3775"/>
                    </a:cubicBezTo>
                    <a:cubicBezTo>
                      <a:pt x="64845" y="5565"/>
                      <a:pt x="61602" y="7259"/>
                      <a:pt x="55021" y="7259"/>
                    </a:cubicBezTo>
                    <a:lnTo>
                      <a:pt x="54440" y="7259"/>
                    </a:lnTo>
                    <a:cubicBezTo>
                      <a:pt x="47859" y="7259"/>
                      <a:pt x="44665" y="5565"/>
                      <a:pt x="41230" y="3726"/>
                    </a:cubicBezTo>
                    <a:cubicBezTo>
                      <a:pt x="37794" y="1887"/>
                      <a:pt x="34261" y="0"/>
                      <a:pt x="27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7252475" y="1699275"/>
                <a:ext cx="288768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218971" h="9098" extrusionOk="0">
                    <a:moveTo>
                      <a:pt x="27245" y="0"/>
                    </a:moveTo>
                    <a:cubicBezTo>
                      <a:pt x="20179" y="0"/>
                      <a:pt x="16647" y="1887"/>
                      <a:pt x="13163" y="3726"/>
                    </a:cubicBezTo>
                    <a:cubicBezTo>
                      <a:pt x="9775" y="5517"/>
                      <a:pt x="6582" y="7259"/>
                      <a:pt x="0" y="7259"/>
                    </a:cubicBezTo>
                    <a:lnTo>
                      <a:pt x="0" y="9049"/>
                    </a:lnTo>
                    <a:cubicBezTo>
                      <a:pt x="7017" y="9049"/>
                      <a:pt x="10598" y="7162"/>
                      <a:pt x="14034" y="5323"/>
                    </a:cubicBezTo>
                    <a:cubicBezTo>
                      <a:pt x="17421" y="3484"/>
                      <a:pt x="20615" y="1791"/>
                      <a:pt x="27196" y="1791"/>
                    </a:cubicBezTo>
                    <a:cubicBezTo>
                      <a:pt x="33777" y="1791"/>
                      <a:pt x="37020" y="3484"/>
                      <a:pt x="40407" y="5323"/>
                    </a:cubicBezTo>
                    <a:cubicBezTo>
                      <a:pt x="43746" y="7114"/>
                      <a:pt x="47182" y="8952"/>
                      <a:pt x="53811" y="9049"/>
                    </a:cubicBezTo>
                    <a:lnTo>
                      <a:pt x="55021" y="9049"/>
                    </a:lnTo>
                    <a:cubicBezTo>
                      <a:pt x="62086" y="9049"/>
                      <a:pt x="65619" y="7162"/>
                      <a:pt x="69055" y="5323"/>
                    </a:cubicBezTo>
                    <a:cubicBezTo>
                      <a:pt x="72490" y="3533"/>
                      <a:pt x="75684" y="1791"/>
                      <a:pt x="82265" y="1791"/>
                    </a:cubicBezTo>
                    <a:cubicBezTo>
                      <a:pt x="88847" y="1791"/>
                      <a:pt x="92040" y="3533"/>
                      <a:pt x="95428" y="5323"/>
                    </a:cubicBezTo>
                    <a:cubicBezTo>
                      <a:pt x="98864" y="7162"/>
                      <a:pt x="102444" y="9049"/>
                      <a:pt x="109461" y="9049"/>
                    </a:cubicBezTo>
                    <a:lnTo>
                      <a:pt x="110090" y="9049"/>
                    </a:lnTo>
                    <a:lnTo>
                      <a:pt x="110090" y="9098"/>
                    </a:lnTo>
                    <a:cubicBezTo>
                      <a:pt x="117107" y="9098"/>
                      <a:pt x="120688" y="7162"/>
                      <a:pt x="124124" y="5323"/>
                    </a:cubicBezTo>
                    <a:cubicBezTo>
                      <a:pt x="127511" y="3533"/>
                      <a:pt x="130705" y="1839"/>
                      <a:pt x="137286" y="1839"/>
                    </a:cubicBezTo>
                    <a:cubicBezTo>
                      <a:pt x="143867" y="1839"/>
                      <a:pt x="147061" y="3533"/>
                      <a:pt x="150497" y="5372"/>
                    </a:cubicBezTo>
                    <a:cubicBezTo>
                      <a:pt x="153836" y="7114"/>
                      <a:pt x="157272" y="9001"/>
                      <a:pt x="163901" y="9098"/>
                    </a:cubicBezTo>
                    <a:lnTo>
                      <a:pt x="163901" y="9049"/>
                    </a:lnTo>
                    <a:lnTo>
                      <a:pt x="164530" y="9098"/>
                    </a:lnTo>
                    <a:cubicBezTo>
                      <a:pt x="164530" y="9098"/>
                      <a:pt x="164966" y="9098"/>
                      <a:pt x="165111" y="9049"/>
                    </a:cubicBezTo>
                    <a:cubicBezTo>
                      <a:pt x="172176" y="9049"/>
                      <a:pt x="175709" y="7162"/>
                      <a:pt x="179193" y="5323"/>
                    </a:cubicBezTo>
                    <a:cubicBezTo>
                      <a:pt x="182580" y="3533"/>
                      <a:pt x="185774" y="1791"/>
                      <a:pt x="192355" y="1791"/>
                    </a:cubicBezTo>
                    <a:cubicBezTo>
                      <a:pt x="198937" y="1791"/>
                      <a:pt x="202130" y="3533"/>
                      <a:pt x="205518" y="5323"/>
                    </a:cubicBezTo>
                    <a:cubicBezTo>
                      <a:pt x="208857" y="7114"/>
                      <a:pt x="212341" y="8952"/>
                      <a:pt x="218970" y="9049"/>
                    </a:cubicBezTo>
                    <a:lnTo>
                      <a:pt x="218970" y="7259"/>
                    </a:lnTo>
                    <a:cubicBezTo>
                      <a:pt x="212776" y="7162"/>
                      <a:pt x="209679" y="5468"/>
                      <a:pt x="206389" y="3726"/>
                    </a:cubicBezTo>
                    <a:cubicBezTo>
                      <a:pt x="202953" y="1887"/>
                      <a:pt x="199372" y="0"/>
                      <a:pt x="192355" y="0"/>
                    </a:cubicBezTo>
                    <a:cubicBezTo>
                      <a:pt x="185339" y="0"/>
                      <a:pt x="181758" y="1887"/>
                      <a:pt x="178322" y="3726"/>
                    </a:cubicBezTo>
                    <a:cubicBezTo>
                      <a:pt x="174934" y="5565"/>
                      <a:pt x="171692" y="7259"/>
                      <a:pt x="165111" y="7259"/>
                    </a:cubicBezTo>
                    <a:lnTo>
                      <a:pt x="164530" y="7259"/>
                    </a:lnTo>
                    <a:cubicBezTo>
                      <a:pt x="157949" y="7259"/>
                      <a:pt x="154755" y="5565"/>
                      <a:pt x="151320" y="3726"/>
                    </a:cubicBezTo>
                    <a:cubicBezTo>
                      <a:pt x="147884" y="1887"/>
                      <a:pt x="144351" y="0"/>
                      <a:pt x="137286" y="0"/>
                    </a:cubicBezTo>
                    <a:cubicBezTo>
                      <a:pt x="130269" y="0"/>
                      <a:pt x="126737" y="1887"/>
                      <a:pt x="123253" y="3726"/>
                    </a:cubicBezTo>
                    <a:cubicBezTo>
                      <a:pt x="119865" y="5565"/>
                      <a:pt x="116671" y="7259"/>
                      <a:pt x="110090" y="7259"/>
                    </a:cubicBezTo>
                    <a:lnTo>
                      <a:pt x="109461" y="7259"/>
                    </a:lnTo>
                    <a:lnTo>
                      <a:pt x="109074" y="7210"/>
                    </a:lnTo>
                    <a:cubicBezTo>
                      <a:pt x="102783" y="7162"/>
                      <a:pt x="99638" y="5468"/>
                      <a:pt x="96299" y="3726"/>
                    </a:cubicBezTo>
                    <a:cubicBezTo>
                      <a:pt x="92863" y="1887"/>
                      <a:pt x="89282" y="0"/>
                      <a:pt x="82265" y="0"/>
                    </a:cubicBezTo>
                    <a:cubicBezTo>
                      <a:pt x="75249" y="0"/>
                      <a:pt x="71668" y="1887"/>
                      <a:pt x="68232" y="3726"/>
                    </a:cubicBezTo>
                    <a:cubicBezTo>
                      <a:pt x="64845" y="5517"/>
                      <a:pt x="61602" y="7259"/>
                      <a:pt x="55069" y="7259"/>
                    </a:cubicBezTo>
                    <a:lnTo>
                      <a:pt x="54440" y="7259"/>
                    </a:lnTo>
                    <a:cubicBezTo>
                      <a:pt x="47859" y="7259"/>
                      <a:pt x="44665" y="5517"/>
                      <a:pt x="41278" y="3726"/>
                    </a:cubicBezTo>
                    <a:cubicBezTo>
                      <a:pt x="37794" y="1887"/>
                      <a:pt x="34261" y="0"/>
                      <a:pt x="272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27"/>
            <p:cNvGrpSpPr/>
            <p:nvPr/>
          </p:nvGrpSpPr>
          <p:grpSpPr>
            <a:xfrm>
              <a:off x="1776379" y="4604398"/>
              <a:ext cx="2795563" cy="806960"/>
              <a:chOff x="7252475" y="1093175"/>
              <a:chExt cx="2887680" cy="833550"/>
            </a:xfrm>
          </p:grpSpPr>
          <p:sp>
            <p:nvSpPr>
              <p:cNvPr id="278" name="Google Shape;278;p27"/>
              <p:cNvSpPr/>
              <p:nvPr/>
            </p:nvSpPr>
            <p:spPr>
              <a:xfrm>
                <a:off x="7252475" y="1093175"/>
                <a:ext cx="2887047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218923" h="9098" extrusionOk="0">
                    <a:moveTo>
                      <a:pt x="27196" y="0"/>
                    </a:moveTo>
                    <a:cubicBezTo>
                      <a:pt x="20179" y="0"/>
                      <a:pt x="16598" y="1888"/>
                      <a:pt x="13163" y="3726"/>
                    </a:cubicBezTo>
                    <a:cubicBezTo>
                      <a:pt x="9775" y="5565"/>
                      <a:pt x="6533" y="7259"/>
                      <a:pt x="0" y="7259"/>
                    </a:cubicBezTo>
                    <a:lnTo>
                      <a:pt x="0" y="9049"/>
                    </a:lnTo>
                    <a:cubicBezTo>
                      <a:pt x="7017" y="9049"/>
                      <a:pt x="10550" y="7162"/>
                      <a:pt x="14034" y="5323"/>
                    </a:cubicBezTo>
                    <a:cubicBezTo>
                      <a:pt x="17421" y="3533"/>
                      <a:pt x="20615" y="1791"/>
                      <a:pt x="27196" y="1791"/>
                    </a:cubicBezTo>
                    <a:cubicBezTo>
                      <a:pt x="33777" y="1791"/>
                      <a:pt x="36971" y="3533"/>
                      <a:pt x="40407" y="5323"/>
                    </a:cubicBezTo>
                    <a:cubicBezTo>
                      <a:pt x="43843" y="7162"/>
                      <a:pt x="47375" y="9049"/>
                      <a:pt x="54440" y="9049"/>
                    </a:cubicBezTo>
                    <a:lnTo>
                      <a:pt x="54634" y="9098"/>
                    </a:lnTo>
                    <a:lnTo>
                      <a:pt x="55021" y="9098"/>
                    </a:lnTo>
                    <a:cubicBezTo>
                      <a:pt x="62086" y="9098"/>
                      <a:pt x="65619" y="7162"/>
                      <a:pt x="69055" y="5323"/>
                    </a:cubicBezTo>
                    <a:cubicBezTo>
                      <a:pt x="72442" y="3533"/>
                      <a:pt x="75684" y="1839"/>
                      <a:pt x="82265" y="1839"/>
                    </a:cubicBezTo>
                    <a:cubicBezTo>
                      <a:pt x="88847" y="1839"/>
                      <a:pt x="92040" y="3533"/>
                      <a:pt x="95428" y="5323"/>
                    </a:cubicBezTo>
                    <a:cubicBezTo>
                      <a:pt x="98864" y="7162"/>
                      <a:pt x="102444" y="9098"/>
                      <a:pt x="109461" y="9098"/>
                    </a:cubicBezTo>
                    <a:lnTo>
                      <a:pt x="110090" y="9098"/>
                    </a:lnTo>
                    <a:cubicBezTo>
                      <a:pt x="117107" y="9098"/>
                      <a:pt x="120640" y="7211"/>
                      <a:pt x="124124" y="5372"/>
                    </a:cubicBezTo>
                    <a:cubicBezTo>
                      <a:pt x="127511" y="3533"/>
                      <a:pt x="130705" y="1839"/>
                      <a:pt x="137286" y="1839"/>
                    </a:cubicBezTo>
                    <a:cubicBezTo>
                      <a:pt x="143867" y="1839"/>
                      <a:pt x="147061" y="3533"/>
                      <a:pt x="150497" y="5372"/>
                    </a:cubicBezTo>
                    <a:cubicBezTo>
                      <a:pt x="153933" y="7211"/>
                      <a:pt x="157465" y="9098"/>
                      <a:pt x="164530" y="9098"/>
                    </a:cubicBezTo>
                    <a:lnTo>
                      <a:pt x="165111" y="9098"/>
                    </a:lnTo>
                    <a:cubicBezTo>
                      <a:pt x="172128" y="9098"/>
                      <a:pt x="175709" y="7211"/>
                      <a:pt x="179145" y="5372"/>
                    </a:cubicBezTo>
                    <a:cubicBezTo>
                      <a:pt x="182532" y="3533"/>
                      <a:pt x="185726" y="1839"/>
                      <a:pt x="192307" y="1839"/>
                    </a:cubicBezTo>
                    <a:cubicBezTo>
                      <a:pt x="198888" y="1839"/>
                      <a:pt x="202130" y="3533"/>
                      <a:pt x="205518" y="5372"/>
                    </a:cubicBezTo>
                    <a:cubicBezTo>
                      <a:pt x="208857" y="7162"/>
                      <a:pt x="212292" y="9001"/>
                      <a:pt x="218922" y="9098"/>
                    </a:cubicBezTo>
                    <a:lnTo>
                      <a:pt x="218922" y="7307"/>
                    </a:lnTo>
                    <a:cubicBezTo>
                      <a:pt x="212776" y="7162"/>
                      <a:pt x="209631" y="5517"/>
                      <a:pt x="206340" y="3775"/>
                    </a:cubicBezTo>
                    <a:cubicBezTo>
                      <a:pt x="202905" y="1936"/>
                      <a:pt x="199372" y="49"/>
                      <a:pt x="192307" y="49"/>
                    </a:cubicBezTo>
                    <a:cubicBezTo>
                      <a:pt x="185290" y="49"/>
                      <a:pt x="181758" y="1936"/>
                      <a:pt x="178273" y="3775"/>
                    </a:cubicBezTo>
                    <a:cubicBezTo>
                      <a:pt x="174886" y="5565"/>
                      <a:pt x="171692" y="7307"/>
                      <a:pt x="165111" y="7307"/>
                    </a:cubicBezTo>
                    <a:cubicBezTo>
                      <a:pt x="164966" y="7307"/>
                      <a:pt x="164482" y="7259"/>
                      <a:pt x="164482" y="7259"/>
                    </a:cubicBezTo>
                    <a:cubicBezTo>
                      <a:pt x="157901" y="7259"/>
                      <a:pt x="154707" y="5565"/>
                      <a:pt x="151320" y="3775"/>
                    </a:cubicBezTo>
                    <a:cubicBezTo>
                      <a:pt x="147884" y="1936"/>
                      <a:pt x="144303" y="0"/>
                      <a:pt x="137286" y="0"/>
                    </a:cubicBezTo>
                    <a:cubicBezTo>
                      <a:pt x="130269" y="0"/>
                      <a:pt x="126688" y="1936"/>
                      <a:pt x="123253" y="3775"/>
                    </a:cubicBezTo>
                    <a:cubicBezTo>
                      <a:pt x="119865" y="5565"/>
                      <a:pt x="116623" y="7259"/>
                      <a:pt x="110042" y="7259"/>
                    </a:cubicBezTo>
                    <a:lnTo>
                      <a:pt x="109268" y="7259"/>
                    </a:lnTo>
                    <a:cubicBezTo>
                      <a:pt x="102832" y="7211"/>
                      <a:pt x="99638" y="5517"/>
                      <a:pt x="96299" y="3726"/>
                    </a:cubicBezTo>
                    <a:cubicBezTo>
                      <a:pt x="92815" y="1936"/>
                      <a:pt x="89282" y="0"/>
                      <a:pt x="82265" y="0"/>
                    </a:cubicBezTo>
                    <a:cubicBezTo>
                      <a:pt x="75200" y="0"/>
                      <a:pt x="71668" y="1936"/>
                      <a:pt x="68183" y="3775"/>
                    </a:cubicBezTo>
                    <a:cubicBezTo>
                      <a:pt x="64796" y="5565"/>
                      <a:pt x="61602" y="7259"/>
                      <a:pt x="55021" y="7259"/>
                    </a:cubicBezTo>
                    <a:lnTo>
                      <a:pt x="54440" y="7259"/>
                    </a:lnTo>
                    <a:cubicBezTo>
                      <a:pt x="47811" y="7259"/>
                      <a:pt x="44617" y="5565"/>
                      <a:pt x="41230" y="3726"/>
                    </a:cubicBezTo>
                    <a:cubicBezTo>
                      <a:pt x="37794" y="1888"/>
                      <a:pt x="34213" y="0"/>
                      <a:pt x="27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7"/>
              <p:cNvSpPr/>
              <p:nvPr/>
            </p:nvSpPr>
            <p:spPr>
              <a:xfrm>
                <a:off x="7252475" y="1395625"/>
                <a:ext cx="2887680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218971" h="9120" extrusionOk="0">
                    <a:moveTo>
                      <a:pt x="27196" y="0"/>
                    </a:moveTo>
                    <a:cubicBezTo>
                      <a:pt x="20179" y="0"/>
                      <a:pt x="16598" y="1887"/>
                      <a:pt x="13163" y="3726"/>
                    </a:cubicBezTo>
                    <a:cubicBezTo>
                      <a:pt x="9775" y="5565"/>
                      <a:pt x="6582" y="7259"/>
                      <a:pt x="0" y="7259"/>
                    </a:cubicBezTo>
                    <a:lnTo>
                      <a:pt x="0" y="9098"/>
                    </a:lnTo>
                    <a:cubicBezTo>
                      <a:pt x="7017" y="9098"/>
                      <a:pt x="10598" y="7162"/>
                      <a:pt x="14034" y="5323"/>
                    </a:cubicBezTo>
                    <a:cubicBezTo>
                      <a:pt x="17421" y="3533"/>
                      <a:pt x="20615" y="1839"/>
                      <a:pt x="27196" y="1839"/>
                    </a:cubicBezTo>
                    <a:cubicBezTo>
                      <a:pt x="33777" y="1839"/>
                      <a:pt x="37020" y="3533"/>
                      <a:pt x="40407" y="5371"/>
                    </a:cubicBezTo>
                    <a:cubicBezTo>
                      <a:pt x="43843" y="7162"/>
                      <a:pt x="47424" y="9098"/>
                      <a:pt x="54440" y="9098"/>
                    </a:cubicBezTo>
                    <a:lnTo>
                      <a:pt x="55021" y="9098"/>
                    </a:lnTo>
                    <a:cubicBezTo>
                      <a:pt x="62086" y="9098"/>
                      <a:pt x="65619" y="7210"/>
                      <a:pt x="69055" y="5371"/>
                    </a:cubicBezTo>
                    <a:cubicBezTo>
                      <a:pt x="72442" y="3533"/>
                      <a:pt x="75684" y="1839"/>
                      <a:pt x="82265" y="1839"/>
                    </a:cubicBezTo>
                    <a:cubicBezTo>
                      <a:pt x="88847" y="1839"/>
                      <a:pt x="92040" y="3533"/>
                      <a:pt x="95428" y="5371"/>
                    </a:cubicBezTo>
                    <a:cubicBezTo>
                      <a:pt x="98864" y="7210"/>
                      <a:pt x="102444" y="9098"/>
                      <a:pt x="109461" y="9098"/>
                    </a:cubicBezTo>
                    <a:lnTo>
                      <a:pt x="110090" y="9098"/>
                    </a:lnTo>
                    <a:cubicBezTo>
                      <a:pt x="117107" y="9098"/>
                      <a:pt x="120640" y="7210"/>
                      <a:pt x="124124" y="5371"/>
                    </a:cubicBezTo>
                    <a:cubicBezTo>
                      <a:pt x="127511" y="3581"/>
                      <a:pt x="130705" y="1839"/>
                      <a:pt x="137286" y="1839"/>
                    </a:cubicBezTo>
                    <a:cubicBezTo>
                      <a:pt x="143867" y="1839"/>
                      <a:pt x="147061" y="3581"/>
                      <a:pt x="150497" y="5371"/>
                    </a:cubicBezTo>
                    <a:cubicBezTo>
                      <a:pt x="153933" y="7210"/>
                      <a:pt x="157465" y="9098"/>
                      <a:pt x="164530" y="9098"/>
                    </a:cubicBezTo>
                    <a:cubicBezTo>
                      <a:pt x="164530" y="9098"/>
                      <a:pt x="164724" y="9119"/>
                      <a:pt x="164896" y="9119"/>
                    </a:cubicBezTo>
                    <a:cubicBezTo>
                      <a:pt x="164982" y="9119"/>
                      <a:pt x="165063" y="9114"/>
                      <a:pt x="165111" y="9098"/>
                    </a:cubicBezTo>
                    <a:cubicBezTo>
                      <a:pt x="172128" y="9098"/>
                      <a:pt x="175709" y="7210"/>
                      <a:pt x="179145" y="5371"/>
                    </a:cubicBezTo>
                    <a:cubicBezTo>
                      <a:pt x="182532" y="3581"/>
                      <a:pt x="185774" y="1839"/>
                      <a:pt x="192355" y="1839"/>
                    </a:cubicBezTo>
                    <a:cubicBezTo>
                      <a:pt x="198937" y="1839"/>
                      <a:pt x="202130" y="3581"/>
                      <a:pt x="205518" y="5371"/>
                    </a:cubicBezTo>
                    <a:cubicBezTo>
                      <a:pt x="208857" y="7162"/>
                      <a:pt x="212341" y="9001"/>
                      <a:pt x="218970" y="9098"/>
                    </a:cubicBezTo>
                    <a:lnTo>
                      <a:pt x="218970" y="7307"/>
                    </a:lnTo>
                    <a:cubicBezTo>
                      <a:pt x="212776" y="7210"/>
                      <a:pt x="209679" y="5517"/>
                      <a:pt x="206389" y="3775"/>
                    </a:cubicBezTo>
                    <a:cubicBezTo>
                      <a:pt x="202905" y="1936"/>
                      <a:pt x="199372" y="48"/>
                      <a:pt x="192355" y="48"/>
                    </a:cubicBezTo>
                    <a:cubicBezTo>
                      <a:pt x="185290" y="48"/>
                      <a:pt x="181758" y="1936"/>
                      <a:pt x="178322" y="3775"/>
                    </a:cubicBezTo>
                    <a:cubicBezTo>
                      <a:pt x="174886" y="5565"/>
                      <a:pt x="171692" y="7307"/>
                      <a:pt x="165111" y="7307"/>
                    </a:cubicBezTo>
                    <a:lnTo>
                      <a:pt x="164530" y="7307"/>
                    </a:lnTo>
                    <a:cubicBezTo>
                      <a:pt x="157949" y="7307"/>
                      <a:pt x="154707" y="5565"/>
                      <a:pt x="151320" y="3775"/>
                    </a:cubicBezTo>
                    <a:cubicBezTo>
                      <a:pt x="147884" y="1936"/>
                      <a:pt x="144303" y="48"/>
                      <a:pt x="137286" y="48"/>
                    </a:cubicBezTo>
                    <a:cubicBezTo>
                      <a:pt x="130269" y="48"/>
                      <a:pt x="126688" y="1936"/>
                      <a:pt x="123253" y="3775"/>
                    </a:cubicBezTo>
                    <a:cubicBezTo>
                      <a:pt x="119865" y="5565"/>
                      <a:pt x="116671" y="7307"/>
                      <a:pt x="110090" y="7307"/>
                    </a:cubicBezTo>
                    <a:lnTo>
                      <a:pt x="109655" y="7307"/>
                    </a:lnTo>
                    <a:lnTo>
                      <a:pt x="109219" y="7259"/>
                    </a:lnTo>
                    <a:cubicBezTo>
                      <a:pt x="102832" y="7259"/>
                      <a:pt x="99638" y="5565"/>
                      <a:pt x="96299" y="3775"/>
                    </a:cubicBezTo>
                    <a:cubicBezTo>
                      <a:pt x="92863" y="1936"/>
                      <a:pt x="89282" y="0"/>
                      <a:pt x="82265" y="0"/>
                    </a:cubicBezTo>
                    <a:cubicBezTo>
                      <a:pt x="75200" y="0"/>
                      <a:pt x="71668" y="1936"/>
                      <a:pt x="68232" y="3775"/>
                    </a:cubicBezTo>
                    <a:cubicBezTo>
                      <a:pt x="64845" y="5565"/>
                      <a:pt x="61602" y="7259"/>
                      <a:pt x="55021" y="7259"/>
                    </a:cubicBezTo>
                    <a:lnTo>
                      <a:pt x="54440" y="7259"/>
                    </a:lnTo>
                    <a:cubicBezTo>
                      <a:pt x="47859" y="7259"/>
                      <a:pt x="44665" y="5565"/>
                      <a:pt x="41230" y="3726"/>
                    </a:cubicBezTo>
                    <a:cubicBezTo>
                      <a:pt x="37794" y="1887"/>
                      <a:pt x="34261" y="0"/>
                      <a:pt x="27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7252475" y="1699275"/>
                <a:ext cx="288768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218971" h="9098" extrusionOk="0">
                    <a:moveTo>
                      <a:pt x="27245" y="0"/>
                    </a:moveTo>
                    <a:cubicBezTo>
                      <a:pt x="20179" y="0"/>
                      <a:pt x="16647" y="1887"/>
                      <a:pt x="13163" y="3726"/>
                    </a:cubicBezTo>
                    <a:cubicBezTo>
                      <a:pt x="9775" y="5517"/>
                      <a:pt x="6582" y="7259"/>
                      <a:pt x="0" y="7259"/>
                    </a:cubicBezTo>
                    <a:lnTo>
                      <a:pt x="0" y="9049"/>
                    </a:lnTo>
                    <a:cubicBezTo>
                      <a:pt x="7017" y="9049"/>
                      <a:pt x="10598" y="7162"/>
                      <a:pt x="14034" y="5323"/>
                    </a:cubicBezTo>
                    <a:cubicBezTo>
                      <a:pt x="17421" y="3484"/>
                      <a:pt x="20615" y="1791"/>
                      <a:pt x="27196" y="1791"/>
                    </a:cubicBezTo>
                    <a:cubicBezTo>
                      <a:pt x="33777" y="1791"/>
                      <a:pt x="37020" y="3484"/>
                      <a:pt x="40407" y="5323"/>
                    </a:cubicBezTo>
                    <a:cubicBezTo>
                      <a:pt x="43746" y="7114"/>
                      <a:pt x="47182" y="8952"/>
                      <a:pt x="53811" y="9049"/>
                    </a:cubicBezTo>
                    <a:lnTo>
                      <a:pt x="55021" y="9049"/>
                    </a:lnTo>
                    <a:cubicBezTo>
                      <a:pt x="62086" y="9049"/>
                      <a:pt x="65619" y="7162"/>
                      <a:pt x="69055" y="5323"/>
                    </a:cubicBezTo>
                    <a:cubicBezTo>
                      <a:pt x="72490" y="3533"/>
                      <a:pt x="75684" y="1791"/>
                      <a:pt x="82265" y="1791"/>
                    </a:cubicBezTo>
                    <a:cubicBezTo>
                      <a:pt x="88847" y="1791"/>
                      <a:pt x="92040" y="3533"/>
                      <a:pt x="95428" y="5323"/>
                    </a:cubicBezTo>
                    <a:cubicBezTo>
                      <a:pt x="98864" y="7162"/>
                      <a:pt x="102444" y="9049"/>
                      <a:pt x="109461" y="9049"/>
                    </a:cubicBezTo>
                    <a:lnTo>
                      <a:pt x="110090" y="9049"/>
                    </a:lnTo>
                    <a:lnTo>
                      <a:pt x="110090" y="9098"/>
                    </a:lnTo>
                    <a:cubicBezTo>
                      <a:pt x="117107" y="9098"/>
                      <a:pt x="120688" y="7162"/>
                      <a:pt x="124124" y="5323"/>
                    </a:cubicBezTo>
                    <a:cubicBezTo>
                      <a:pt x="127511" y="3533"/>
                      <a:pt x="130705" y="1839"/>
                      <a:pt x="137286" y="1839"/>
                    </a:cubicBezTo>
                    <a:cubicBezTo>
                      <a:pt x="143867" y="1839"/>
                      <a:pt x="147061" y="3533"/>
                      <a:pt x="150497" y="5372"/>
                    </a:cubicBezTo>
                    <a:cubicBezTo>
                      <a:pt x="153836" y="7114"/>
                      <a:pt x="157272" y="9001"/>
                      <a:pt x="163901" y="9098"/>
                    </a:cubicBezTo>
                    <a:lnTo>
                      <a:pt x="163901" y="9049"/>
                    </a:lnTo>
                    <a:lnTo>
                      <a:pt x="164530" y="9098"/>
                    </a:lnTo>
                    <a:cubicBezTo>
                      <a:pt x="164530" y="9098"/>
                      <a:pt x="164966" y="9098"/>
                      <a:pt x="165111" y="9049"/>
                    </a:cubicBezTo>
                    <a:cubicBezTo>
                      <a:pt x="172176" y="9049"/>
                      <a:pt x="175709" y="7162"/>
                      <a:pt x="179193" y="5323"/>
                    </a:cubicBezTo>
                    <a:cubicBezTo>
                      <a:pt x="182580" y="3533"/>
                      <a:pt x="185774" y="1791"/>
                      <a:pt x="192355" y="1791"/>
                    </a:cubicBezTo>
                    <a:cubicBezTo>
                      <a:pt x="198937" y="1791"/>
                      <a:pt x="202130" y="3533"/>
                      <a:pt x="205518" y="5323"/>
                    </a:cubicBezTo>
                    <a:cubicBezTo>
                      <a:pt x="208857" y="7114"/>
                      <a:pt x="212341" y="8952"/>
                      <a:pt x="218970" y="9049"/>
                    </a:cubicBezTo>
                    <a:lnTo>
                      <a:pt x="218970" y="7259"/>
                    </a:lnTo>
                    <a:cubicBezTo>
                      <a:pt x="212776" y="7162"/>
                      <a:pt x="209679" y="5468"/>
                      <a:pt x="206389" y="3726"/>
                    </a:cubicBezTo>
                    <a:cubicBezTo>
                      <a:pt x="202953" y="1887"/>
                      <a:pt x="199372" y="0"/>
                      <a:pt x="192355" y="0"/>
                    </a:cubicBezTo>
                    <a:cubicBezTo>
                      <a:pt x="185339" y="0"/>
                      <a:pt x="181758" y="1887"/>
                      <a:pt x="178322" y="3726"/>
                    </a:cubicBezTo>
                    <a:cubicBezTo>
                      <a:pt x="174934" y="5565"/>
                      <a:pt x="171692" y="7259"/>
                      <a:pt x="165111" y="7259"/>
                    </a:cubicBezTo>
                    <a:lnTo>
                      <a:pt x="164530" y="7259"/>
                    </a:lnTo>
                    <a:cubicBezTo>
                      <a:pt x="157949" y="7259"/>
                      <a:pt x="154755" y="5565"/>
                      <a:pt x="151320" y="3726"/>
                    </a:cubicBezTo>
                    <a:cubicBezTo>
                      <a:pt x="147884" y="1887"/>
                      <a:pt x="144351" y="0"/>
                      <a:pt x="137286" y="0"/>
                    </a:cubicBezTo>
                    <a:cubicBezTo>
                      <a:pt x="130269" y="0"/>
                      <a:pt x="126737" y="1887"/>
                      <a:pt x="123253" y="3726"/>
                    </a:cubicBezTo>
                    <a:cubicBezTo>
                      <a:pt x="119865" y="5565"/>
                      <a:pt x="116671" y="7259"/>
                      <a:pt x="110090" y="7259"/>
                    </a:cubicBezTo>
                    <a:lnTo>
                      <a:pt x="109461" y="7259"/>
                    </a:lnTo>
                    <a:lnTo>
                      <a:pt x="109074" y="7210"/>
                    </a:lnTo>
                    <a:cubicBezTo>
                      <a:pt x="102783" y="7162"/>
                      <a:pt x="99638" y="5468"/>
                      <a:pt x="96299" y="3726"/>
                    </a:cubicBezTo>
                    <a:cubicBezTo>
                      <a:pt x="92863" y="1887"/>
                      <a:pt x="89282" y="0"/>
                      <a:pt x="82265" y="0"/>
                    </a:cubicBezTo>
                    <a:cubicBezTo>
                      <a:pt x="75249" y="0"/>
                      <a:pt x="71668" y="1887"/>
                      <a:pt x="68232" y="3726"/>
                    </a:cubicBezTo>
                    <a:cubicBezTo>
                      <a:pt x="64845" y="5517"/>
                      <a:pt x="61602" y="7259"/>
                      <a:pt x="55069" y="7259"/>
                    </a:cubicBezTo>
                    <a:lnTo>
                      <a:pt x="54440" y="7259"/>
                    </a:lnTo>
                    <a:cubicBezTo>
                      <a:pt x="47859" y="7259"/>
                      <a:pt x="44665" y="5517"/>
                      <a:pt x="41278" y="3726"/>
                    </a:cubicBezTo>
                    <a:cubicBezTo>
                      <a:pt x="37794" y="1887"/>
                      <a:pt x="34261" y="0"/>
                      <a:pt x="272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27"/>
            <p:cNvGrpSpPr/>
            <p:nvPr/>
          </p:nvGrpSpPr>
          <p:grpSpPr>
            <a:xfrm>
              <a:off x="4572061" y="4604398"/>
              <a:ext cx="2795563" cy="806960"/>
              <a:chOff x="7252475" y="1093175"/>
              <a:chExt cx="2887680" cy="833550"/>
            </a:xfrm>
          </p:grpSpPr>
          <p:sp>
            <p:nvSpPr>
              <p:cNvPr id="282" name="Google Shape;282;p27"/>
              <p:cNvSpPr/>
              <p:nvPr/>
            </p:nvSpPr>
            <p:spPr>
              <a:xfrm>
                <a:off x="7252475" y="1093175"/>
                <a:ext cx="2887047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218923" h="9098" extrusionOk="0">
                    <a:moveTo>
                      <a:pt x="27196" y="0"/>
                    </a:moveTo>
                    <a:cubicBezTo>
                      <a:pt x="20179" y="0"/>
                      <a:pt x="16598" y="1888"/>
                      <a:pt x="13163" y="3726"/>
                    </a:cubicBezTo>
                    <a:cubicBezTo>
                      <a:pt x="9775" y="5565"/>
                      <a:pt x="6533" y="7259"/>
                      <a:pt x="0" y="7259"/>
                    </a:cubicBezTo>
                    <a:lnTo>
                      <a:pt x="0" y="9049"/>
                    </a:lnTo>
                    <a:cubicBezTo>
                      <a:pt x="7017" y="9049"/>
                      <a:pt x="10550" y="7162"/>
                      <a:pt x="14034" y="5323"/>
                    </a:cubicBezTo>
                    <a:cubicBezTo>
                      <a:pt x="17421" y="3533"/>
                      <a:pt x="20615" y="1791"/>
                      <a:pt x="27196" y="1791"/>
                    </a:cubicBezTo>
                    <a:cubicBezTo>
                      <a:pt x="33777" y="1791"/>
                      <a:pt x="36971" y="3533"/>
                      <a:pt x="40407" y="5323"/>
                    </a:cubicBezTo>
                    <a:cubicBezTo>
                      <a:pt x="43843" y="7162"/>
                      <a:pt x="47375" y="9049"/>
                      <a:pt x="54440" y="9049"/>
                    </a:cubicBezTo>
                    <a:lnTo>
                      <a:pt x="54634" y="9098"/>
                    </a:lnTo>
                    <a:lnTo>
                      <a:pt x="55021" y="9098"/>
                    </a:lnTo>
                    <a:cubicBezTo>
                      <a:pt x="62086" y="9098"/>
                      <a:pt x="65619" y="7162"/>
                      <a:pt x="69055" y="5323"/>
                    </a:cubicBezTo>
                    <a:cubicBezTo>
                      <a:pt x="72442" y="3533"/>
                      <a:pt x="75684" y="1839"/>
                      <a:pt x="82265" y="1839"/>
                    </a:cubicBezTo>
                    <a:cubicBezTo>
                      <a:pt x="88847" y="1839"/>
                      <a:pt x="92040" y="3533"/>
                      <a:pt x="95428" y="5323"/>
                    </a:cubicBezTo>
                    <a:cubicBezTo>
                      <a:pt x="98864" y="7162"/>
                      <a:pt x="102444" y="9098"/>
                      <a:pt x="109461" y="9098"/>
                    </a:cubicBezTo>
                    <a:lnTo>
                      <a:pt x="110090" y="9098"/>
                    </a:lnTo>
                    <a:cubicBezTo>
                      <a:pt x="117107" y="9098"/>
                      <a:pt x="120640" y="7211"/>
                      <a:pt x="124124" y="5372"/>
                    </a:cubicBezTo>
                    <a:cubicBezTo>
                      <a:pt x="127511" y="3533"/>
                      <a:pt x="130705" y="1839"/>
                      <a:pt x="137286" y="1839"/>
                    </a:cubicBezTo>
                    <a:cubicBezTo>
                      <a:pt x="143867" y="1839"/>
                      <a:pt x="147061" y="3533"/>
                      <a:pt x="150497" y="5372"/>
                    </a:cubicBezTo>
                    <a:cubicBezTo>
                      <a:pt x="153933" y="7211"/>
                      <a:pt x="157465" y="9098"/>
                      <a:pt x="164530" y="9098"/>
                    </a:cubicBezTo>
                    <a:lnTo>
                      <a:pt x="165111" y="9098"/>
                    </a:lnTo>
                    <a:cubicBezTo>
                      <a:pt x="172128" y="9098"/>
                      <a:pt x="175709" y="7211"/>
                      <a:pt x="179145" y="5372"/>
                    </a:cubicBezTo>
                    <a:cubicBezTo>
                      <a:pt x="182532" y="3533"/>
                      <a:pt x="185726" y="1839"/>
                      <a:pt x="192307" y="1839"/>
                    </a:cubicBezTo>
                    <a:cubicBezTo>
                      <a:pt x="198888" y="1839"/>
                      <a:pt x="202130" y="3533"/>
                      <a:pt x="205518" y="5372"/>
                    </a:cubicBezTo>
                    <a:cubicBezTo>
                      <a:pt x="208857" y="7162"/>
                      <a:pt x="212292" y="9001"/>
                      <a:pt x="218922" y="9098"/>
                    </a:cubicBezTo>
                    <a:lnTo>
                      <a:pt x="218922" y="7307"/>
                    </a:lnTo>
                    <a:cubicBezTo>
                      <a:pt x="212776" y="7162"/>
                      <a:pt x="209631" y="5517"/>
                      <a:pt x="206340" y="3775"/>
                    </a:cubicBezTo>
                    <a:cubicBezTo>
                      <a:pt x="202905" y="1936"/>
                      <a:pt x="199372" y="49"/>
                      <a:pt x="192307" y="49"/>
                    </a:cubicBezTo>
                    <a:cubicBezTo>
                      <a:pt x="185290" y="49"/>
                      <a:pt x="181758" y="1936"/>
                      <a:pt x="178273" y="3775"/>
                    </a:cubicBezTo>
                    <a:cubicBezTo>
                      <a:pt x="174886" y="5565"/>
                      <a:pt x="171692" y="7307"/>
                      <a:pt x="165111" y="7307"/>
                    </a:cubicBezTo>
                    <a:cubicBezTo>
                      <a:pt x="164966" y="7307"/>
                      <a:pt x="164482" y="7259"/>
                      <a:pt x="164482" y="7259"/>
                    </a:cubicBezTo>
                    <a:cubicBezTo>
                      <a:pt x="157901" y="7259"/>
                      <a:pt x="154707" y="5565"/>
                      <a:pt x="151320" y="3775"/>
                    </a:cubicBezTo>
                    <a:cubicBezTo>
                      <a:pt x="147884" y="1936"/>
                      <a:pt x="144303" y="0"/>
                      <a:pt x="137286" y="0"/>
                    </a:cubicBezTo>
                    <a:cubicBezTo>
                      <a:pt x="130269" y="0"/>
                      <a:pt x="126688" y="1936"/>
                      <a:pt x="123253" y="3775"/>
                    </a:cubicBezTo>
                    <a:cubicBezTo>
                      <a:pt x="119865" y="5565"/>
                      <a:pt x="116623" y="7259"/>
                      <a:pt x="110042" y="7259"/>
                    </a:cubicBezTo>
                    <a:lnTo>
                      <a:pt x="109268" y="7259"/>
                    </a:lnTo>
                    <a:cubicBezTo>
                      <a:pt x="102832" y="7211"/>
                      <a:pt x="99638" y="5517"/>
                      <a:pt x="96299" y="3726"/>
                    </a:cubicBezTo>
                    <a:cubicBezTo>
                      <a:pt x="92815" y="1936"/>
                      <a:pt x="89282" y="0"/>
                      <a:pt x="82265" y="0"/>
                    </a:cubicBezTo>
                    <a:cubicBezTo>
                      <a:pt x="75200" y="0"/>
                      <a:pt x="71668" y="1936"/>
                      <a:pt x="68183" y="3775"/>
                    </a:cubicBezTo>
                    <a:cubicBezTo>
                      <a:pt x="64796" y="5565"/>
                      <a:pt x="61602" y="7259"/>
                      <a:pt x="55021" y="7259"/>
                    </a:cubicBezTo>
                    <a:lnTo>
                      <a:pt x="54440" y="7259"/>
                    </a:lnTo>
                    <a:cubicBezTo>
                      <a:pt x="47811" y="7259"/>
                      <a:pt x="44617" y="5565"/>
                      <a:pt x="41230" y="3726"/>
                    </a:cubicBezTo>
                    <a:cubicBezTo>
                      <a:pt x="37794" y="1888"/>
                      <a:pt x="34213" y="0"/>
                      <a:pt x="27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7"/>
              <p:cNvSpPr/>
              <p:nvPr/>
            </p:nvSpPr>
            <p:spPr>
              <a:xfrm>
                <a:off x="7252475" y="1395625"/>
                <a:ext cx="2887680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218971" h="9120" extrusionOk="0">
                    <a:moveTo>
                      <a:pt x="27196" y="0"/>
                    </a:moveTo>
                    <a:cubicBezTo>
                      <a:pt x="20179" y="0"/>
                      <a:pt x="16598" y="1887"/>
                      <a:pt x="13163" y="3726"/>
                    </a:cubicBezTo>
                    <a:cubicBezTo>
                      <a:pt x="9775" y="5565"/>
                      <a:pt x="6582" y="7259"/>
                      <a:pt x="0" y="7259"/>
                    </a:cubicBezTo>
                    <a:lnTo>
                      <a:pt x="0" y="9098"/>
                    </a:lnTo>
                    <a:cubicBezTo>
                      <a:pt x="7017" y="9098"/>
                      <a:pt x="10598" y="7162"/>
                      <a:pt x="14034" y="5323"/>
                    </a:cubicBezTo>
                    <a:cubicBezTo>
                      <a:pt x="17421" y="3533"/>
                      <a:pt x="20615" y="1839"/>
                      <a:pt x="27196" y="1839"/>
                    </a:cubicBezTo>
                    <a:cubicBezTo>
                      <a:pt x="33777" y="1839"/>
                      <a:pt x="37020" y="3533"/>
                      <a:pt x="40407" y="5371"/>
                    </a:cubicBezTo>
                    <a:cubicBezTo>
                      <a:pt x="43843" y="7162"/>
                      <a:pt x="47424" y="9098"/>
                      <a:pt x="54440" y="9098"/>
                    </a:cubicBezTo>
                    <a:lnTo>
                      <a:pt x="55021" y="9098"/>
                    </a:lnTo>
                    <a:cubicBezTo>
                      <a:pt x="62086" y="9098"/>
                      <a:pt x="65619" y="7210"/>
                      <a:pt x="69055" y="5371"/>
                    </a:cubicBezTo>
                    <a:cubicBezTo>
                      <a:pt x="72442" y="3533"/>
                      <a:pt x="75684" y="1839"/>
                      <a:pt x="82265" y="1839"/>
                    </a:cubicBezTo>
                    <a:cubicBezTo>
                      <a:pt x="88847" y="1839"/>
                      <a:pt x="92040" y="3533"/>
                      <a:pt x="95428" y="5371"/>
                    </a:cubicBezTo>
                    <a:cubicBezTo>
                      <a:pt x="98864" y="7210"/>
                      <a:pt x="102444" y="9098"/>
                      <a:pt x="109461" y="9098"/>
                    </a:cubicBezTo>
                    <a:lnTo>
                      <a:pt x="110090" y="9098"/>
                    </a:lnTo>
                    <a:cubicBezTo>
                      <a:pt x="117107" y="9098"/>
                      <a:pt x="120640" y="7210"/>
                      <a:pt x="124124" y="5371"/>
                    </a:cubicBezTo>
                    <a:cubicBezTo>
                      <a:pt x="127511" y="3581"/>
                      <a:pt x="130705" y="1839"/>
                      <a:pt x="137286" y="1839"/>
                    </a:cubicBezTo>
                    <a:cubicBezTo>
                      <a:pt x="143867" y="1839"/>
                      <a:pt x="147061" y="3581"/>
                      <a:pt x="150497" y="5371"/>
                    </a:cubicBezTo>
                    <a:cubicBezTo>
                      <a:pt x="153933" y="7210"/>
                      <a:pt x="157465" y="9098"/>
                      <a:pt x="164530" y="9098"/>
                    </a:cubicBezTo>
                    <a:cubicBezTo>
                      <a:pt x="164530" y="9098"/>
                      <a:pt x="164724" y="9119"/>
                      <a:pt x="164896" y="9119"/>
                    </a:cubicBezTo>
                    <a:cubicBezTo>
                      <a:pt x="164982" y="9119"/>
                      <a:pt x="165063" y="9114"/>
                      <a:pt x="165111" y="9098"/>
                    </a:cubicBezTo>
                    <a:cubicBezTo>
                      <a:pt x="172128" y="9098"/>
                      <a:pt x="175709" y="7210"/>
                      <a:pt x="179145" y="5371"/>
                    </a:cubicBezTo>
                    <a:cubicBezTo>
                      <a:pt x="182532" y="3581"/>
                      <a:pt x="185774" y="1839"/>
                      <a:pt x="192355" y="1839"/>
                    </a:cubicBezTo>
                    <a:cubicBezTo>
                      <a:pt x="198937" y="1839"/>
                      <a:pt x="202130" y="3581"/>
                      <a:pt x="205518" y="5371"/>
                    </a:cubicBezTo>
                    <a:cubicBezTo>
                      <a:pt x="208857" y="7162"/>
                      <a:pt x="212341" y="9001"/>
                      <a:pt x="218970" y="9098"/>
                    </a:cubicBezTo>
                    <a:lnTo>
                      <a:pt x="218970" y="7307"/>
                    </a:lnTo>
                    <a:cubicBezTo>
                      <a:pt x="212776" y="7210"/>
                      <a:pt x="209679" y="5517"/>
                      <a:pt x="206389" y="3775"/>
                    </a:cubicBezTo>
                    <a:cubicBezTo>
                      <a:pt x="202905" y="1936"/>
                      <a:pt x="199372" y="48"/>
                      <a:pt x="192355" y="48"/>
                    </a:cubicBezTo>
                    <a:cubicBezTo>
                      <a:pt x="185290" y="48"/>
                      <a:pt x="181758" y="1936"/>
                      <a:pt x="178322" y="3775"/>
                    </a:cubicBezTo>
                    <a:cubicBezTo>
                      <a:pt x="174886" y="5565"/>
                      <a:pt x="171692" y="7307"/>
                      <a:pt x="165111" y="7307"/>
                    </a:cubicBezTo>
                    <a:lnTo>
                      <a:pt x="164530" y="7307"/>
                    </a:lnTo>
                    <a:cubicBezTo>
                      <a:pt x="157949" y="7307"/>
                      <a:pt x="154707" y="5565"/>
                      <a:pt x="151320" y="3775"/>
                    </a:cubicBezTo>
                    <a:cubicBezTo>
                      <a:pt x="147884" y="1936"/>
                      <a:pt x="144303" y="48"/>
                      <a:pt x="137286" y="48"/>
                    </a:cubicBezTo>
                    <a:cubicBezTo>
                      <a:pt x="130269" y="48"/>
                      <a:pt x="126688" y="1936"/>
                      <a:pt x="123253" y="3775"/>
                    </a:cubicBezTo>
                    <a:cubicBezTo>
                      <a:pt x="119865" y="5565"/>
                      <a:pt x="116671" y="7307"/>
                      <a:pt x="110090" y="7307"/>
                    </a:cubicBezTo>
                    <a:lnTo>
                      <a:pt x="109655" y="7307"/>
                    </a:lnTo>
                    <a:lnTo>
                      <a:pt x="109219" y="7259"/>
                    </a:lnTo>
                    <a:cubicBezTo>
                      <a:pt x="102832" y="7259"/>
                      <a:pt x="99638" y="5565"/>
                      <a:pt x="96299" y="3775"/>
                    </a:cubicBezTo>
                    <a:cubicBezTo>
                      <a:pt x="92863" y="1936"/>
                      <a:pt x="89282" y="0"/>
                      <a:pt x="82265" y="0"/>
                    </a:cubicBezTo>
                    <a:cubicBezTo>
                      <a:pt x="75200" y="0"/>
                      <a:pt x="71668" y="1936"/>
                      <a:pt x="68232" y="3775"/>
                    </a:cubicBezTo>
                    <a:cubicBezTo>
                      <a:pt x="64845" y="5565"/>
                      <a:pt x="61602" y="7259"/>
                      <a:pt x="55021" y="7259"/>
                    </a:cubicBezTo>
                    <a:lnTo>
                      <a:pt x="54440" y="7259"/>
                    </a:lnTo>
                    <a:cubicBezTo>
                      <a:pt x="47859" y="7259"/>
                      <a:pt x="44665" y="5565"/>
                      <a:pt x="41230" y="3726"/>
                    </a:cubicBezTo>
                    <a:cubicBezTo>
                      <a:pt x="37794" y="1887"/>
                      <a:pt x="34261" y="0"/>
                      <a:pt x="27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7"/>
              <p:cNvSpPr/>
              <p:nvPr/>
            </p:nvSpPr>
            <p:spPr>
              <a:xfrm>
                <a:off x="7252475" y="1699275"/>
                <a:ext cx="288768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218971" h="9098" extrusionOk="0">
                    <a:moveTo>
                      <a:pt x="27245" y="0"/>
                    </a:moveTo>
                    <a:cubicBezTo>
                      <a:pt x="20179" y="0"/>
                      <a:pt x="16647" y="1887"/>
                      <a:pt x="13163" y="3726"/>
                    </a:cubicBezTo>
                    <a:cubicBezTo>
                      <a:pt x="9775" y="5517"/>
                      <a:pt x="6582" y="7259"/>
                      <a:pt x="0" y="7259"/>
                    </a:cubicBezTo>
                    <a:lnTo>
                      <a:pt x="0" y="9049"/>
                    </a:lnTo>
                    <a:cubicBezTo>
                      <a:pt x="7017" y="9049"/>
                      <a:pt x="10598" y="7162"/>
                      <a:pt x="14034" y="5323"/>
                    </a:cubicBezTo>
                    <a:cubicBezTo>
                      <a:pt x="17421" y="3484"/>
                      <a:pt x="20615" y="1791"/>
                      <a:pt x="27196" y="1791"/>
                    </a:cubicBezTo>
                    <a:cubicBezTo>
                      <a:pt x="33777" y="1791"/>
                      <a:pt x="37020" y="3484"/>
                      <a:pt x="40407" y="5323"/>
                    </a:cubicBezTo>
                    <a:cubicBezTo>
                      <a:pt x="43746" y="7114"/>
                      <a:pt x="47182" y="8952"/>
                      <a:pt x="53811" y="9049"/>
                    </a:cubicBezTo>
                    <a:lnTo>
                      <a:pt x="55021" y="9049"/>
                    </a:lnTo>
                    <a:cubicBezTo>
                      <a:pt x="62086" y="9049"/>
                      <a:pt x="65619" y="7162"/>
                      <a:pt x="69055" y="5323"/>
                    </a:cubicBezTo>
                    <a:cubicBezTo>
                      <a:pt x="72490" y="3533"/>
                      <a:pt x="75684" y="1791"/>
                      <a:pt x="82265" y="1791"/>
                    </a:cubicBezTo>
                    <a:cubicBezTo>
                      <a:pt x="88847" y="1791"/>
                      <a:pt x="92040" y="3533"/>
                      <a:pt x="95428" y="5323"/>
                    </a:cubicBezTo>
                    <a:cubicBezTo>
                      <a:pt x="98864" y="7162"/>
                      <a:pt x="102444" y="9049"/>
                      <a:pt x="109461" y="9049"/>
                    </a:cubicBezTo>
                    <a:lnTo>
                      <a:pt x="110090" y="9049"/>
                    </a:lnTo>
                    <a:lnTo>
                      <a:pt x="110090" y="9098"/>
                    </a:lnTo>
                    <a:cubicBezTo>
                      <a:pt x="117107" y="9098"/>
                      <a:pt x="120688" y="7162"/>
                      <a:pt x="124124" y="5323"/>
                    </a:cubicBezTo>
                    <a:cubicBezTo>
                      <a:pt x="127511" y="3533"/>
                      <a:pt x="130705" y="1839"/>
                      <a:pt x="137286" y="1839"/>
                    </a:cubicBezTo>
                    <a:cubicBezTo>
                      <a:pt x="143867" y="1839"/>
                      <a:pt x="147061" y="3533"/>
                      <a:pt x="150497" y="5372"/>
                    </a:cubicBezTo>
                    <a:cubicBezTo>
                      <a:pt x="153836" y="7114"/>
                      <a:pt x="157272" y="9001"/>
                      <a:pt x="163901" y="9098"/>
                    </a:cubicBezTo>
                    <a:lnTo>
                      <a:pt x="163901" y="9049"/>
                    </a:lnTo>
                    <a:lnTo>
                      <a:pt x="164530" y="9098"/>
                    </a:lnTo>
                    <a:cubicBezTo>
                      <a:pt x="164530" y="9098"/>
                      <a:pt x="164966" y="9098"/>
                      <a:pt x="165111" y="9049"/>
                    </a:cubicBezTo>
                    <a:cubicBezTo>
                      <a:pt x="172176" y="9049"/>
                      <a:pt x="175709" y="7162"/>
                      <a:pt x="179193" y="5323"/>
                    </a:cubicBezTo>
                    <a:cubicBezTo>
                      <a:pt x="182580" y="3533"/>
                      <a:pt x="185774" y="1791"/>
                      <a:pt x="192355" y="1791"/>
                    </a:cubicBezTo>
                    <a:cubicBezTo>
                      <a:pt x="198937" y="1791"/>
                      <a:pt x="202130" y="3533"/>
                      <a:pt x="205518" y="5323"/>
                    </a:cubicBezTo>
                    <a:cubicBezTo>
                      <a:pt x="208857" y="7114"/>
                      <a:pt x="212341" y="8952"/>
                      <a:pt x="218970" y="9049"/>
                    </a:cubicBezTo>
                    <a:lnTo>
                      <a:pt x="218970" y="7259"/>
                    </a:lnTo>
                    <a:cubicBezTo>
                      <a:pt x="212776" y="7162"/>
                      <a:pt x="209679" y="5468"/>
                      <a:pt x="206389" y="3726"/>
                    </a:cubicBezTo>
                    <a:cubicBezTo>
                      <a:pt x="202953" y="1887"/>
                      <a:pt x="199372" y="0"/>
                      <a:pt x="192355" y="0"/>
                    </a:cubicBezTo>
                    <a:cubicBezTo>
                      <a:pt x="185339" y="0"/>
                      <a:pt x="181758" y="1887"/>
                      <a:pt x="178322" y="3726"/>
                    </a:cubicBezTo>
                    <a:cubicBezTo>
                      <a:pt x="174934" y="5565"/>
                      <a:pt x="171692" y="7259"/>
                      <a:pt x="165111" y="7259"/>
                    </a:cubicBezTo>
                    <a:lnTo>
                      <a:pt x="164530" y="7259"/>
                    </a:lnTo>
                    <a:cubicBezTo>
                      <a:pt x="157949" y="7259"/>
                      <a:pt x="154755" y="5565"/>
                      <a:pt x="151320" y="3726"/>
                    </a:cubicBezTo>
                    <a:cubicBezTo>
                      <a:pt x="147884" y="1887"/>
                      <a:pt x="144351" y="0"/>
                      <a:pt x="137286" y="0"/>
                    </a:cubicBezTo>
                    <a:cubicBezTo>
                      <a:pt x="130269" y="0"/>
                      <a:pt x="126737" y="1887"/>
                      <a:pt x="123253" y="3726"/>
                    </a:cubicBezTo>
                    <a:cubicBezTo>
                      <a:pt x="119865" y="5565"/>
                      <a:pt x="116671" y="7259"/>
                      <a:pt x="110090" y="7259"/>
                    </a:cubicBezTo>
                    <a:lnTo>
                      <a:pt x="109461" y="7259"/>
                    </a:lnTo>
                    <a:lnTo>
                      <a:pt x="109074" y="7210"/>
                    </a:lnTo>
                    <a:cubicBezTo>
                      <a:pt x="102783" y="7162"/>
                      <a:pt x="99638" y="5468"/>
                      <a:pt x="96299" y="3726"/>
                    </a:cubicBezTo>
                    <a:cubicBezTo>
                      <a:pt x="92863" y="1887"/>
                      <a:pt x="89282" y="0"/>
                      <a:pt x="82265" y="0"/>
                    </a:cubicBezTo>
                    <a:cubicBezTo>
                      <a:pt x="75249" y="0"/>
                      <a:pt x="71668" y="1887"/>
                      <a:pt x="68232" y="3726"/>
                    </a:cubicBezTo>
                    <a:cubicBezTo>
                      <a:pt x="64845" y="5517"/>
                      <a:pt x="61602" y="7259"/>
                      <a:pt x="55069" y="7259"/>
                    </a:cubicBezTo>
                    <a:lnTo>
                      <a:pt x="54440" y="7259"/>
                    </a:lnTo>
                    <a:cubicBezTo>
                      <a:pt x="47859" y="7259"/>
                      <a:pt x="44665" y="5517"/>
                      <a:pt x="41278" y="3726"/>
                    </a:cubicBezTo>
                    <a:cubicBezTo>
                      <a:pt x="37794" y="1887"/>
                      <a:pt x="34261" y="0"/>
                      <a:pt x="272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27"/>
            <p:cNvGrpSpPr/>
            <p:nvPr/>
          </p:nvGrpSpPr>
          <p:grpSpPr>
            <a:xfrm>
              <a:off x="7367743" y="4604398"/>
              <a:ext cx="2795563" cy="806960"/>
              <a:chOff x="7252475" y="1093175"/>
              <a:chExt cx="2887680" cy="833550"/>
            </a:xfrm>
          </p:grpSpPr>
          <p:sp>
            <p:nvSpPr>
              <p:cNvPr id="286" name="Google Shape;286;p27"/>
              <p:cNvSpPr/>
              <p:nvPr/>
            </p:nvSpPr>
            <p:spPr>
              <a:xfrm>
                <a:off x="7252475" y="1093175"/>
                <a:ext cx="2887047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218923" h="9098" extrusionOk="0">
                    <a:moveTo>
                      <a:pt x="27196" y="0"/>
                    </a:moveTo>
                    <a:cubicBezTo>
                      <a:pt x="20179" y="0"/>
                      <a:pt x="16598" y="1888"/>
                      <a:pt x="13163" y="3726"/>
                    </a:cubicBezTo>
                    <a:cubicBezTo>
                      <a:pt x="9775" y="5565"/>
                      <a:pt x="6533" y="7259"/>
                      <a:pt x="0" y="7259"/>
                    </a:cubicBezTo>
                    <a:lnTo>
                      <a:pt x="0" y="9049"/>
                    </a:lnTo>
                    <a:cubicBezTo>
                      <a:pt x="7017" y="9049"/>
                      <a:pt x="10550" y="7162"/>
                      <a:pt x="14034" y="5323"/>
                    </a:cubicBezTo>
                    <a:cubicBezTo>
                      <a:pt x="17421" y="3533"/>
                      <a:pt x="20615" y="1791"/>
                      <a:pt x="27196" y="1791"/>
                    </a:cubicBezTo>
                    <a:cubicBezTo>
                      <a:pt x="33777" y="1791"/>
                      <a:pt x="36971" y="3533"/>
                      <a:pt x="40407" y="5323"/>
                    </a:cubicBezTo>
                    <a:cubicBezTo>
                      <a:pt x="43843" y="7162"/>
                      <a:pt x="47375" y="9049"/>
                      <a:pt x="54440" y="9049"/>
                    </a:cubicBezTo>
                    <a:lnTo>
                      <a:pt x="54634" y="9098"/>
                    </a:lnTo>
                    <a:lnTo>
                      <a:pt x="55021" y="9098"/>
                    </a:lnTo>
                    <a:cubicBezTo>
                      <a:pt x="62086" y="9098"/>
                      <a:pt x="65619" y="7162"/>
                      <a:pt x="69055" y="5323"/>
                    </a:cubicBezTo>
                    <a:cubicBezTo>
                      <a:pt x="72442" y="3533"/>
                      <a:pt x="75684" y="1839"/>
                      <a:pt x="82265" y="1839"/>
                    </a:cubicBezTo>
                    <a:cubicBezTo>
                      <a:pt x="88847" y="1839"/>
                      <a:pt x="92040" y="3533"/>
                      <a:pt x="95428" y="5323"/>
                    </a:cubicBezTo>
                    <a:cubicBezTo>
                      <a:pt x="98864" y="7162"/>
                      <a:pt x="102444" y="9098"/>
                      <a:pt x="109461" y="9098"/>
                    </a:cubicBezTo>
                    <a:lnTo>
                      <a:pt x="110090" y="9098"/>
                    </a:lnTo>
                    <a:cubicBezTo>
                      <a:pt x="117107" y="9098"/>
                      <a:pt x="120640" y="7211"/>
                      <a:pt x="124124" y="5372"/>
                    </a:cubicBezTo>
                    <a:cubicBezTo>
                      <a:pt x="127511" y="3533"/>
                      <a:pt x="130705" y="1839"/>
                      <a:pt x="137286" y="1839"/>
                    </a:cubicBezTo>
                    <a:cubicBezTo>
                      <a:pt x="143867" y="1839"/>
                      <a:pt x="147061" y="3533"/>
                      <a:pt x="150497" y="5372"/>
                    </a:cubicBezTo>
                    <a:cubicBezTo>
                      <a:pt x="153933" y="7211"/>
                      <a:pt x="157465" y="9098"/>
                      <a:pt x="164530" y="9098"/>
                    </a:cubicBezTo>
                    <a:lnTo>
                      <a:pt x="165111" y="9098"/>
                    </a:lnTo>
                    <a:cubicBezTo>
                      <a:pt x="172128" y="9098"/>
                      <a:pt x="175709" y="7211"/>
                      <a:pt x="179145" y="5372"/>
                    </a:cubicBezTo>
                    <a:cubicBezTo>
                      <a:pt x="182532" y="3533"/>
                      <a:pt x="185726" y="1839"/>
                      <a:pt x="192307" y="1839"/>
                    </a:cubicBezTo>
                    <a:cubicBezTo>
                      <a:pt x="198888" y="1839"/>
                      <a:pt x="202130" y="3533"/>
                      <a:pt x="205518" y="5372"/>
                    </a:cubicBezTo>
                    <a:cubicBezTo>
                      <a:pt x="208857" y="7162"/>
                      <a:pt x="212292" y="9001"/>
                      <a:pt x="218922" y="9098"/>
                    </a:cubicBezTo>
                    <a:lnTo>
                      <a:pt x="218922" y="7307"/>
                    </a:lnTo>
                    <a:cubicBezTo>
                      <a:pt x="212776" y="7162"/>
                      <a:pt x="209631" y="5517"/>
                      <a:pt x="206340" y="3775"/>
                    </a:cubicBezTo>
                    <a:cubicBezTo>
                      <a:pt x="202905" y="1936"/>
                      <a:pt x="199372" y="49"/>
                      <a:pt x="192307" y="49"/>
                    </a:cubicBezTo>
                    <a:cubicBezTo>
                      <a:pt x="185290" y="49"/>
                      <a:pt x="181758" y="1936"/>
                      <a:pt x="178273" y="3775"/>
                    </a:cubicBezTo>
                    <a:cubicBezTo>
                      <a:pt x="174886" y="5565"/>
                      <a:pt x="171692" y="7307"/>
                      <a:pt x="165111" y="7307"/>
                    </a:cubicBezTo>
                    <a:cubicBezTo>
                      <a:pt x="164966" y="7307"/>
                      <a:pt x="164482" y="7259"/>
                      <a:pt x="164482" y="7259"/>
                    </a:cubicBezTo>
                    <a:cubicBezTo>
                      <a:pt x="157901" y="7259"/>
                      <a:pt x="154707" y="5565"/>
                      <a:pt x="151320" y="3775"/>
                    </a:cubicBezTo>
                    <a:cubicBezTo>
                      <a:pt x="147884" y="1936"/>
                      <a:pt x="144303" y="0"/>
                      <a:pt x="137286" y="0"/>
                    </a:cubicBezTo>
                    <a:cubicBezTo>
                      <a:pt x="130269" y="0"/>
                      <a:pt x="126688" y="1936"/>
                      <a:pt x="123253" y="3775"/>
                    </a:cubicBezTo>
                    <a:cubicBezTo>
                      <a:pt x="119865" y="5565"/>
                      <a:pt x="116623" y="7259"/>
                      <a:pt x="110042" y="7259"/>
                    </a:cubicBezTo>
                    <a:lnTo>
                      <a:pt x="109268" y="7259"/>
                    </a:lnTo>
                    <a:cubicBezTo>
                      <a:pt x="102832" y="7211"/>
                      <a:pt x="99638" y="5517"/>
                      <a:pt x="96299" y="3726"/>
                    </a:cubicBezTo>
                    <a:cubicBezTo>
                      <a:pt x="92815" y="1936"/>
                      <a:pt x="89282" y="0"/>
                      <a:pt x="82265" y="0"/>
                    </a:cubicBezTo>
                    <a:cubicBezTo>
                      <a:pt x="75200" y="0"/>
                      <a:pt x="71668" y="1936"/>
                      <a:pt x="68183" y="3775"/>
                    </a:cubicBezTo>
                    <a:cubicBezTo>
                      <a:pt x="64796" y="5565"/>
                      <a:pt x="61602" y="7259"/>
                      <a:pt x="55021" y="7259"/>
                    </a:cubicBezTo>
                    <a:lnTo>
                      <a:pt x="54440" y="7259"/>
                    </a:lnTo>
                    <a:cubicBezTo>
                      <a:pt x="47811" y="7259"/>
                      <a:pt x="44617" y="5565"/>
                      <a:pt x="41230" y="3726"/>
                    </a:cubicBezTo>
                    <a:cubicBezTo>
                      <a:pt x="37794" y="1888"/>
                      <a:pt x="34213" y="0"/>
                      <a:pt x="27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7"/>
              <p:cNvSpPr/>
              <p:nvPr/>
            </p:nvSpPr>
            <p:spPr>
              <a:xfrm>
                <a:off x="7252475" y="1395625"/>
                <a:ext cx="2887680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218971" h="9120" extrusionOk="0">
                    <a:moveTo>
                      <a:pt x="27196" y="0"/>
                    </a:moveTo>
                    <a:cubicBezTo>
                      <a:pt x="20179" y="0"/>
                      <a:pt x="16598" y="1887"/>
                      <a:pt x="13163" y="3726"/>
                    </a:cubicBezTo>
                    <a:cubicBezTo>
                      <a:pt x="9775" y="5565"/>
                      <a:pt x="6582" y="7259"/>
                      <a:pt x="0" y="7259"/>
                    </a:cubicBezTo>
                    <a:lnTo>
                      <a:pt x="0" y="9098"/>
                    </a:lnTo>
                    <a:cubicBezTo>
                      <a:pt x="7017" y="9098"/>
                      <a:pt x="10598" y="7162"/>
                      <a:pt x="14034" y="5323"/>
                    </a:cubicBezTo>
                    <a:cubicBezTo>
                      <a:pt x="17421" y="3533"/>
                      <a:pt x="20615" y="1839"/>
                      <a:pt x="27196" y="1839"/>
                    </a:cubicBezTo>
                    <a:cubicBezTo>
                      <a:pt x="33777" y="1839"/>
                      <a:pt x="37020" y="3533"/>
                      <a:pt x="40407" y="5371"/>
                    </a:cubicBezTo>
                    <a:cubicBezTo>
                      <a:pt x="43843" y="7162"/>
                      <a:pt x="47424" y="9098"/>
                      <a:pt x="54440" y="9098"/>
                    </a:cubicBezTo>
                    <a:lnTo>
                      <a:pt x="55021" y="9098"/>
                    </a:lnTo>
                    <a:cubicBezTo>
                      <a:pt x="62086" y="9098"/>
                      <a:pt x="65619" y="7210"/>
                      <a:pt x="69055" y="5371"/>
                    </a:cubicBezTo>
                    <a:cubicBezTo>
                      <a:pt x="72442" y="3533"/>
                      <a:pt x="75684" y="1839"/>
                      <a:pt x="82265" y="1839"/>
                    </a:cubicBezTo>
                    <a:cubicBezTo>
                      <a:pt x="88847" y="1839"/>
                      <a:pt x="92040" y="3533"/>
                      <a:pt x="95428" y="5371"/>
                    </a:cubicBezTo>
                    <a:cubicBezTo>
                      <a:pt x="98864" y="7210"/>
                      <a:pt x="102444" y="9098"/>
                      <a:pt x="109461" y="9098"/>
                    </a:cubicBezTo>
                    <a:lnTo>
                      <a:pt x="110090" y="9098"/>
                    </a:lnTo>
                    <a:cubicBezTo>
                      <a:pt x="117107" y="9098"/>
                      <a:pt x="120640" y="7210"/>
                      <a:pt x="124124" y="5371"/>
                    </a:cubicBezTo>
                    <a:cubicBezTo>
                      <a:pt x="127511" y="3581"/>
                      <a:pt x="130705" y="1839"/>
                      <a:pt x="137286" y="1839"/>
                    </a:cubicBezTo>
                    <a:cubicBezTo>
                      <a:pt x="143867" y="1839"/>
                      <a:pt x="147061" y="3581"/>
                      <a:pt x="150497" y="5371"/>
                    </a:cubicBezTo>
                    <a:cubicBezTo>
                      <a:pt x="153933" y="7210"/>
                      <a:pt x="157465" y="9098"/>
                      <a:pt x="164530" y="9098"/>
                    </a:cubicBezTo>
                    <a:cubicBezTo>
                      <a:pt x="164530" y="9098"/>
                      <a:pt x="164724" y="9119"/>
                      <a:pt x="164896" y="9119"/>
                    </a:cubicBezTo>
                    <a:cubicBezTo>
                      <a:pt x="164982" y="9119"/>
                      <a:pt x="165063" y="9114"/>
                      <a:pt x="165111" y="9098"/>
                    </a:cubicBezTo>
                    <a:cubicBezTo>
                      <a:pt x="172128" y="9098"/>
                      <a:pt x="175709" y="7210"/>
                      <a:pt x="179145" y="5371"/>
                    </a:cubicBezTo>
                    <a:cubicBezTo>
                      <a:pt x="182532" y="3581"/>
                      <a:pt x="185774" y="1839"/>
                      <a:pt x="192355" y="1839"/>
                    </a:cubicBezTo>
                    <a:cubicBezTo>
                      <a:pt x="198937" y="1839"/>
                      <a:pt x="202130" y="3581"/>
                      <a:pt x="205518" y="5371"/>
                    </a:cubicBezTo>
                    <a:cubicBezTo>
                      <a:pt x="208857" y="7162"/>
                      <a:pt x="212341" y="9001"/>
                      <a:pt x="218970" y="9098"/>
                    </a:cubicBezTo>
                    <a:lnTo>
                      <a:pt x="218970" y="7307"/>
                    </a:lnTo>
                    <a:cubicBezTo>
                      <a:pt x="212776" y="7210"/>
                      <a:pt x="209679" y="5517"/>
                      <a:pt x="206389" y="3775"/>
                    </a:cubicBezTo>
                    <a:cubicBezTo>
                      <a:pt x="202905" y="1936"/>
                      <a:pt x="199372" y="48"/>
                      <a:pt x="192355" y="48"/>
                    </a:cubicBezTo>
                    <a:cubicBezTo>
                      <a:pt x="185290" y="48"/>
                      <a:pt x="181758" y="1936"/>
                      <a:pt x="178322" y="3775"/>
                    </a:cubicBezTo>
                    <a:cubicBezTo>
                      <a:pt x="174886" y="5565"/>
                      <a:pt x="171692" y="7307"/>
                      <a:pt x="165111" y="7307"/>
                    </a:cubicBezTo>
                    <a:lnTo>
                      <a:pt x="164530" y="7307"/>
                    </a:lnTo>
                    <a:cubicBezTo>
                      <a:pt x="157949" y="7307"/>
                      <a:pt x="154707" y="5565"/>
                      <a:pt x="151320" y="3775"/>
                    </a:cubicBezTo>
                    <a:cubicBezTo>
                      <a:pt x="147884" y="1936"/>
                      <a:pt x="144303" y="48"/>
                      <a:pt x="137286" y="48"/>
                    </a:cubicBezTo>
                    <a:cubicBezTo>
                      <a:pt x="130269" y="48"/>
                      <a:pt x="126688" y="1936"/>
                      <a:pt x="123253" y="3775"/>
                    </a:cubicBezTo>
                    <a:cubicBezTo>
                      <a:pt x="119865" y="5565"/>
                      <a:pt x="116671" y="7307"/>
                      <a:pt x="110090" y="7307"/>
                    </a:cubicBezTo>
                    <a:lnTo>
                      <a:pt x="109655" y="7307"/>
                    </a:lnTo>
                    <a:lnTo>
                      <a:pt x="109219" y="7259"/>
                    </a:lnTo>
                    <a:cubicBezTo>
                      <a:pt x="102832" y="7259"/>
                      <a:pt x="99638" y="5565"/>
                      <a:pt x="96299" y="3775"/>
                    </a:cubicBezTo>
                    <a:cubicBezTo>
                      <a:pt x="92863" y="1936"/>
                      <a:pt x="89282" y="0"/>
                      <a:pt x="82265" y="0"/>
                    </a:cubicBezTo>
                    <a:cubicBezTo>
                      <a:pt x="75200" y="0"/>
                      <a:pt x="71668" y="1936"/>
                      <a:pt x="68232" y="3775"/>
                    </a:cubicBezTo>
                    <a:cubicBezTo>
                      <a:pt x="64845" y="5565"/>
                      <a:pt x="61602" y="7259"/>
                      <a:pt x="55021" y="7259"/>
                    </a:cubicBezTo>
                    <a:lnTo>
                      <a:pt x="54440" y="7259"/>
                    </a:lnTo>
                    <a:cubicBezTo>
                      <a:pt x="47859" y="7259"/>
                      <a:pt x="44665" y="5565"/>
                      <a:pt x="41230" y="3726"/>
                    </a:cubicBezTo>
                    <a:cubicBezTo>
                      <a:pt x="37794" y="1887"/>
                      <a:pt x="34261" y="0"/>
                      <a:pt x="27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7"/>
              <p:cNvSpPr/>
              <p:nvPr/>
            </p:nvSpPr>
            <p:spPr>
              <a:xfrm>
                <a:off x="7252475" y="1699275"/>
                <a:ext cx="288768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218971" h="9098" extrusionOk="0">
                    <a:moveTo>
                      <a:pt x="27245" y="0"/>
                    </a:moveTo>
                    <a:cubicBezTo>
                      <a:pt x="20179" y="0"/>
                      <a:pt x="16647" y="1887"/>
                      <a:pt x="13163" y="3726"/>
                    </a:cubicBezTo>
                    <a:cubicBezTo>
                      <a:pt x="9775" y="5517"/>
                      <a:pt x="6582" y="7259"/>
                      <a:pt x="0" y="7259"/>
                    </a:cubicBezTo>
                    <a:lnTo>
                      <a:pt x="0" y="9049"/>
                    </a:lnTo>
                    <a:cubicBezTo>
                      <a:pt x="7017" y="9049"/>
                      <a:pt x="10598" y="7162"/>
                      <a:pt x="14034" y="5323"/>
                    </a:cubicBezTo>
                    <a:cubicBezTo>
                      <a:pt x="17421" y="3484"/>
                      <a:pt x="20615" y="1791"/>
                      <a:pt x="27196" y="1791"/>
                    </a:cubicBezTo>
                    <a:cubicBezTo>
                      <a:pt x="33777" y="1791"/>
                      <a:pt x="37020" y="3484"/>
                      <a:pt x="40407" y="5323"/>
                    </a:cubicBezTo>
                    <a:cubicBezTo>
                      <a:pt x="43746" y="7114"/>
                      <a:pt x="47182" y="8952"/>
                      <a:pt x="53811" y="9049"/>
                    </a:cubicBezTo>
                    <a:lnTo>
                      <a:pt x="55021" y="9049"/>
                    </a:lnTo>
                    <a:cubicBezTo>
                      <a:pt x="62086" y="9049"/>
                      <a:pt x="65619" y="7162"/>
                      <a:pt x="69055" y="5323"/>
                    </a:cubicBezTo>
                    <a:cubicBezTo>
                      <a:pt x="72490" y="3533"/>
                      <a:pt x="75684" y="1791"/>
                      <a:pt x="82265" y="1791"/>
                    </a:cubicBezTo>
                    <a:cubicBezTo>
                      <a:pt x="88847" y="1791"/>
                      <a:pt x="92040" y="3533"/>
                      <a:pt x="95428" y="5323"/>
                    </a:cubicBezTo>
                    <a:cubicBezTo>
                      <a:pt x="98864" y="7162"/>
                      <a:pt x="102444" y="9049"/>
                      <a:pt x="109461" y="9049"/>
                    </a:cubicBezTo>
                    <a:lnTo>
                      <a:pt x="110090" y="9049"/>
                    </a:lnTo>
                    <a:lnTo>
                      <a:pt x="110090" y="9098"/>
                    </a:lnTo>
                    <a:cubicBezTo>
                      <a:pt x="117107" y="9098"/>
                      <a:pt x="120688" y="7162"/>
                      <a:pt x="124124" y="5323"/>
                    </a:cubicBezTo>
                    <a:cubicBezTo>
                      <a:pt x="127511" y="3533"/>
                      <a:pt x="130705" y="1839"/>
                      <a:pt x="137286" y="1839"/>
                    </a:cubicBezTo>
                    <a:cubicBezTo>
                      <a:pt x="143867" y="1839"/>
                      <a:pt x="147061" y="3533"/>
                      <a:pt x="150497" y="5372"/>
                    </a:cubicBezTo>
                    <a:cubicBezTo>
                      <a:pt x="153836" y="7114"/>
                      <a:pt x="157272" y="9001"/>
                      <a:pt x="163901" y="9098"/>
                    </a:cubicBezTo>
                    <a:lnTo>
                      <a:pt x="163901" y="9049"/>
                    </a:lnTo>
                    <a:lnTo>
                      <a:pt x="164530" y="9098"/>
                    </a:lnTo>
                    <a:cubicBezTo>
                      <a:pt x="164530" y="9098"/>
                      <a:pt x="164966" y="9098"/>
                      <a:pt x="165111" y="9049"/>
                    </a:cubicBezTo>
                    <a:cubicBezTo>
                      <a:pt x="172176" y="9049"/>
                      <a:pt x="175709" y="7162"/>
                      <a:pt x="179193" y="5323"/>
                    </a:cubicBezTo>
                    <a:cubicBezTo>
                      <a:pt x="182580" y="3533"/>
                      <a:pt x="185774" y="1791"/>
                      <a:pt x="192355" y="1791"/>
                    </a:cubicBezTo>
                    <a:cubicBezTo>
                      <a:pt x="198937" y="1791"/>
                      <a:pt x="202130" y="3533"/>
                      <a:pt x="205518" y="5323"/>
                    </a:cubicBezTo>
                    <a:cubicBezTo>
                      <a:pt x="208857" y="7114"/>
                      <a:pt x="212341" y="8952"/>
                      <a:pt x="218970" y="9049"/>
                    </a:cubicBezTo>
                    <a:lnTo>
                      <a:pt x="218970" y="7259"/>
                    </a:lnTo>
                    <a:cubicBezTo>
                      <a:pt x="212776" y="7162"/>
                      <a:pt x="209679" y="5468"/>
                      <a:pt x="206389" y="3726"/>
                    </a:cubicBezTo>
                    <a:cubicBezTo>
                      <a:pt x="202953" y="1887"/>
                      <a:pt x="199372" y="0"/>
                      <a:pt x="192355" y="0"/>
                    </a:cubicBezTo>
                    <a:cubicBezTo>
                      <a:pt x="185339" y="0"/>
                      <a:pt x="181758" y="1887"/>
                      <a:pt x="178322" y="3726"/>
                    </a:cubicBezTo>
                    <a:cubicBezTo>
                      <a:pt x="174934" y="5565"/>
                      <a:pt x="171692" y="7259"/>
                      <a:pt x="165111" y="7259"/>
                    </a:cubicBezTo>
                    <a:lnTo>
                      <a:pt x="164530" y="7259"/>
                    </a:lnTo>
                    <a:cubicBezTo>
                      <a:pt x="157949" y="7259"/>
                      <a:pt x="154755" y="5565"/>
                      <a:pt x="151320" y="3726"/>
                    </a:cubicBezTo>
                    <a:cubicBezTo>
                      <a:pt x="147884" y="1887"/>
                      <a:pt x="144351" y="0"/>
                      <a:pt x="137286" y="0"/>
                    </a:cubicBezTo>
                    <a:cubicBezTo>
                      <a:pt x="130269" y="0"/>
                      <a:pt x="126737" y="1887"/>
                      <a:pt x="123253" y="3726"/>
                    </a:cubicBezTo>
                    <a:cubicBezTo>
                      <a:pt x="119865" y="5565"/>
                      <a:pt x="116671" y="7259"/>
                      <a:pt x="110090" y="7259"/>
                    </a:cubicBezTo>
                    <a:lnTo>
                      <a:pt x="109461" y="7259"/>
                    </a:lnTo>
                    <a:lnTo>
                      <a:pt x="109074" y="7210"/>
                    </a:lnTo>
                    <a:cubicBezTo>
                      <a:pt x="102783" y="7162"/>
                      <a:pt x="99638" y="5468"/>
                      <a:pt x="96299" y="3726"/>
                    </a:cubicBezTo>
                    <a:cubicBezTo>
                      <a:pt x="92863" y="1887"/>
                      <a:pt x="89282" y="0"/>
                      <a:pt x="82265" y="0"/>
                    </a:cubicBezTo>
                    <a:cubicBezTo>
                      <a:pt x="75249" y="0"/>
                      <a:pt x="71668" y="1887"/>
                      <a:pt x="68232" y="3726"/>
                    </a:cubicBezTo>
                    <a:cubicBezTo>
                      <a:pt x="64845" y="5517"/>
                      <a:pt x="61602" y="7259"/>
                      <a:pt x="55069" y="7259"/>
                    </a:cubicBezTo>
                    <a:lnTo>
                      <a:pt x="54440" y="7259"/>
                    </a:lnTo>
                    <a:cubicBezTo>
                      <a:pt x="47859" y="7259"/>
                      <a:pt x="44665" y="5517"/>
                      <a:pt x="41278" y="3726"/>
                    </a:cubicBezTo>
                    <a:cubicBezTo>
                      <a:pt x="37794" y="1887"/>
                      <a:pt x="34261" y="0"/>
                      <a:pt x="272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9" name="Google Shape;289;p27"/>
          <p:cNvSpPr/>
          <p:nvPr/>
        </p:nvSpPr>
        <p:spPr>
          <a:xfrm>
            <a:off x="253550" y="184750"/>
            <a:ext cx="8637000" cy="4292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Google Shape;291;p28"/>
          <p:cNvCxnSpPr/>
          <p:nvPr/>
        </p:nvCxnSpPr>
        <p:spPr>
          <a:xfrm>
            <a:off x="334038" y="-1001525"/>
            <a:ext cx="0" cy="274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28"/>
          <p:cNvCxnSpPr/>
          <p:nvPr/>
        </p:nvCxnSpPr>
        <p:spPr>
          <a:xfrm>
            <a:off x="8809963" y="4286850"/>
            <a:ext cx="0" cy="274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28"/>
          <p:cNvCxnSpPr/>
          <p:nvPr/>
        </p:nvCxnSpPr>
        <p:spPr>
          <a:xfrm>
            <a:off x="8754063" y="-1086650"/>
            <a:ext cx="0" cy="274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28"/>
          <p:cNvCxnSpPr/>
          <p:nvPr/>
        </p:nvCxnSpPr>
        <p:spPr>
          <a:xfrm>
            <a:off x="-256087" y="3486350"/>
            <a:ext cx="0" cy="274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5" name="Google Shape;295;p28"/>
          <p:cNvGrpSpPr/>
          <p:nvPr/>
        </p:nvGrpSpPr>
        <p:grpSpPr>
          <a:xfrm rot="5400000">
            <a:off x="7831734" y="2069290"/>
            <a:ext cx="2443844" cy="705433"/>
            <a:chOff x="7252475" y="1093175"/>
            <a:chExt cx="2887680" cy="833550"/>
          </a:xfrm>
        </p:grpSpPr>
        <p:sp>
          <p:nvSpPr>
            <p:cNvPr id="296" name="Google Shape;296;p28"/>
            <p:cNvSpPr/>
            <p:nvPr/>
          </p:nvSpPr>
          <p:spPr>
            <a:xfrm>
              <a:off x="7252475" y="1093175"/>
              <a:ext cx="2887047" cy="227450"/>
            </a:xfrm>
            <a:custGeom>
              <a:avLst/>
              <a:gdLst/>
              <a:ahLst/>
              <a:cxnLst/>
              <a:rect l="l" t="t" r="r" b="b"/>
              <a:pathLst>
                <a:path w="218923" h="9098" extrusionOk="0">
                  <a:moveTo>
                    <a:pt x="27196" y="0"/>
                  </a:moveTo>
                  <a:cubicBezTo>
                    <a:pt x="20179" y="0"/>
                    <a:pt x="16598" y="1888"/>
                    <a:pt x="13163" y="3726"/>
                  </a:cubicBezTo>
                  <a:cubicBezTo>
                    <a:pt x="9775" y="5565"/>
                    <a:pt x="6533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50" y="7162"/>
                    <a:pt x="14034" y="5323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6971" y="3533"/>
                    <a:pt x="40407" y="5323"/>
                  </a:cubicBezTo>
                  <a:cubicBezTo>
                    <a:pt x="43843" y="7162"/>
                    <a:pt x="47375" y="9049"/>
                    <a:pt x="54440" y="9049"/>
                  </a:cubicBezTo>
                  <a:lnTo>
                    <a:pt x="54634" y="9098"/>
                  </a:lnTo>
                  <a:lnTo>
                    <a:pt x="55021" y="9098"/>
                  </a:lnTo>
                  <a:cubicBezTo>
                    <a:pt x="62086" y="9098"/>
                    <a:pt x="65619" y="7162"/>
                    <a:pt x="69055" y="5323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23"/>
                  </a:cubicBezTo>
                  <a:cubicBezTo>
                    <a:pt x="98864" y="7162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26" y="1839"/>
                    <a:pt x="192307" y="1839"/>
                  </a:cubicBezTo>
                  <a:cubicBezTo>
                    <a:pt x="198888" y="1839"/>
                    <a:pt x="202130" y="3533"/>
                    <a:pt x="205518" y="5372"/>
                  </a:cubicBezTo>
                  <a:cubicBezTo>
                    <a:pt x="208857" y="7162"/>
                    <a:pt x="212292" y="9001"/>
                    <a:pt x="218922" y="9098"/>
                  </a:cubicBezTo>
                  <a:lnTo>
                    <a:pt x="218922" y="7307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07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5"/>
                    <a:pt x="171692" y="7307"/>
                    <a:pt x="165111" y="7307"/>
                  </a:cubicBezTo>
                  <a:cubicBezTo>
                    <a:pt x="164966" y="7307"/>
                    <a:pt x="164482" y="7259"/>
                    <a:pt x="164482" y="7259"/>
                  </a:cubicBezTo>
                  <a:cubicBezTo>
                    <a:pt x="157901" y="7259"/>
                    <a:pt x="154707" y="5565"/>
                    <a:pt x="151320" y="3775"/>
                  </a:cubicBezTo>
                  <a:cubicBezTo>
                    <a:pt x="147884" y="1936"/>
                    <a:pt x="144303" y="0"/>
                    <a:pt x="137286" y="0"/>
                  </a:cubicBezTo>
                  <a:cubicBezTo>
                    <a:pt x="130269" y="0"/>
                    <a:pt x="126688" y="1936"/>
                    <a:pt x="123253" y="3775"/>
                  </a:cubicBezTo>
                  <a:cubicBezTo>
                    <a:pt x="119865" y="5565"/>
                    <a:pt x="116623" y="7259"/>
                    <a:pt x="110042" y="7259"/>
                  </a:cubicBezTo>
                  <a:lnTo>
                    <a:pt x="109268" y="7259"/>
                  </a:lnTo>
                  <a:cubicBezTo>
                    <a:pt x="102832" y="7211"/>
                    <a:pt x="99638" y="5517"/>
                    <a:pt x="96299" y="3726"/>
                  </a:cubicBezTo>
                  <a:cubicBezTo>
                    <a:pt x="92815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183" y="3775"/>
                  </a:cubicBezTo>
                  <a:cubicBezTo>
                    <a:pt x="64796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11" y="7259"/>
                    <a:pt x="44617" y="5565"/>
                    <a:pt x="41230" y="3726"/>
                  </a:cubicBezTo>
                  <a:cubicBezTo>
                    <a:pt x="37794" y="1888"/>
                    <a:pt x="34213" y="0"/>
                    <a:pt x="27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7252475" y="1395625"/>
              <a:ext cx="2887680" cy="228000"/>
            </a:xfrm>
            <a:custGeom>
              <a:avLst/>
              <a:gdLst/>
              <a:ahLst/>
              <a:cxnLst/>
              <a:rect l="l" t="t" r="r" b="b"/>
              <a:pathLst>
                <a:path w="218971" h="9120" extrusionOk="0">
                  <a:moveTo>
                    <a:pt x="27196" y="0"/>
                  </a:moveTo>
                  <a:cubicBezTo>
                    <a:pt x="20179" y="0"/>
                    <a:pt x="16598" y="1887"/>
                    <a:pt x="13163" y="3726"/>
                  </a:cubicBezTo>
                  <a:cubicBezTo>
                    <a:pt x="9775" y="5565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3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7020" y="3533"/>
                    <a:pt x="40407" y="5371"/>
                  </a:cubicBezTo>
                  <a:cubicBezTo>
                    <a:pt x="43843" y="7162"/>
                    <a:pt x="47424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0"/>
                    <a:pt x="69055" y="5371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1"/>
                  </a:cubicBezTo>
                  <a:cubicBezTo>
                    <a:pt x="98864" y="7210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0"/>
                    <a:pt x="124124" y="5371"/>
                  </a:cubicBezTo>
                  <a:cubicBezTo>
                    <a:pt x="127511" y="3581"/>
                    <a:pt x="130705" y="1839"/>
                    <a:pt x="137286" y="1839"/>
                  </a:cubicBezTo>
                  <a:cubicBezTo>
                    <a:pt x="143867" y="1839"/>
                    <a:pt x="147061" y="3581"/>
                    <a:pt x="150497" y="5371"/>
                  </a:cubicBezTo>
                  <a:cubicBezTo>
                    <a:pt x="153933" y="7210"/>
                    <a:pt x="157465" y="9098"/>
                    <a:pt x="164530" y="9098"/>
                  </a:cubicBezTo>
                  <a:cubicBezTo>
                    <a:pt x="164530" y="9098"/>
                    <a:pt x="164724" y="9119"/>
                    <a:pt x="164896" y="9119"/>
                  </a:cubicBezTo>
                  <a:cubicBezTo>
                    <a:pt x="164982" y="9119"/>
                    <a:pt x="165063" y="9114"/>
                    <a:pt x="165111" y="9098"/>
                  </a:cubicBezTo>
                  <a:cubicBezTo>
                    <a:pt x="172128" y="9098"/>
                    <a:pt x="175709" y="7210"/>
                    <a:pt x="179145" y="5371"/>
                  </a:cubicBezTo>
                  <a:cubicBezTo>
                    <a:pt x="182532" y="3581"/>
                    <a:pt x="185774" y="1839"/>
                    <a:pt x="192355" y="1839"/>
                  </a:cubicBezTo>
                  <a:cubicBezTo>
                    <a:pt x="198937" y="1839"/>
                    <a:pt x="202130" y="3581"/>
                    <a:pt x="205518" y="5371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7"/>
                  </a:lnTo>
                  <a:cubicBezTo>
                    <a:pt x="212776" y="7210"/>
                    <a:pt x="209679" y="5517"/>
                    <a:pt x="206389" y="3775"/>
                  </a:cubicBezTo>
                  <a:cubicBezTo>
                    <a:pt x="202905" y="1936"/>
                    <a:pt x="199372" y="48"/>
                    <a:pt x="192355" y="48"/>
                  </a:cubicBezTo>
                  <a:cubicBezTo>
                    <a:pt x="185290" y="48"/>
                    <a:pt x="181758" y="1936"/>
                    <a:pt x="178322" y="3775"/>
                  </a:cubicBezTo>
                  <a:cubicBezTo>
                    <a:pt x="174886" y="5565"/>
                    <a:pt x="171692" y="7307"/>
                    <a:pt x="165111" y="7307"/>
                  </a:cubicBezTo>
                  <a:lnTo>
                    <a:pt x="164530" y="7307"/>
                  </a:lnTo>
                  <a:cubicBezTo>
                    <a:pt x="157949" y="7307"/>
                    <a:pt x="154707" y="5565"/>
                    <a:pt x="151320" y="3775"/>
                  </a:cubicBezTo>
                  <a:cubicBezTo>
                    <a:pt x="147884" y="1936"/>
                    <a:pt x="144303" y="48"/>
                    <a:pt x="137286" y="48"/>
                  </a:cubicBezTo>
                  <a:cubicBezTo>
                    <a:pt x="130269" y="48"/>
                    <a:pt x="126688" y="1936"/>
                    <a:pt x="123253" y="3775"/>
                  </a:cubicBezTo>
                  <a:cubicBezTo>
                    <a:pt x="119865" y="5565"/>
                    <a:pt x="116671" y="7307"/>
                    <a:pt x="110090" y="7307"/>
                  </a:cubicBezTo>
                  <a:lnTo>
                    <a:pt x="109655" y="7307"/>
                  </a:lnTo>
                  <a:lnTo>
                    <a:pt x="109219" y="7259"/>
                  </a:lnTo>
                  <a:cubicBezTo>
                    <a:pt x="102832" y="7259"/>
                    <a:pt x="99638" y="5565"/>
                    <a:pt x="96299" y="3775"/>
                  </a:cubicBezTo>
                  <a:cubicBezTo>
                    <a:pt x="92863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232" y="3775"/>
                  </a:cubicBezTo>
                  <a:cubicBezTo>
                    <a:pt x="64845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65"/>
                    <a:pt x="41230" y="3726"/>
                  </a:cubicBezTo>
                  <a:cubicBezTo>
                    <a:pt x="37794" y="1887"/>
                    <a:pt x="34261" y="0"/>
                    <a:pt x="27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7252475" y="1699275"/>
              <a:ext cx="2887680" cy="227450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52FF3-392F-42B5-A02D-05E4305C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BDC4-927E-406A-9350-1A02B65FA7D0}" type="datetimeFigureOut">
              <a:rPr lang="en-SG" smtClean="0"/>
              <a:t>22/11/2021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3C2A0-7DE8-458E-9281-6548C669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4DE29-78D6-483E-AB4C-1B9F3C4F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1E6-7098-417A-91CC-4C57691EAE4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39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  <p:sldLayoutId id="2147483660" r:id="rId4"/>
    <p:sldLayoutId id="2147483668" r:id="rId5"/>
    <p:sldLayoutId id="2147483673" r:id="rId6"/>
    <p:sldLayoutId id="2147483674" r:id="rId7"/>
    <p:sldLayoutId id="214748367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hristiansincontext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file:///C:\Program%20Files\Inknoe%20ClassPoint\Images\image_upload_without%20result_default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file:///C:\Program%20Files\Inknoe%20ClassPoint\Images\short_answer_without%20result_default.pn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file:///C:\Program%20Files\Inknoe%20ClassPoint\Images\word_count_without%20result_default.pn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peadarcoyle.com/2019/01/12/im-lost-how-do-i-learn-to-use-the-clou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t="27978" b="8070"/>
          <a:stretch/>
        </p:blipFill>
        <p:spPr>
          <a:xfrm>
            <a:off x="0" y="0"/>
            <a:ext cx="9143997" cy="352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" y="11"/>
            <a:ext cx="9144000" cy="365302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1"/>
          <p:cNvSpPr txBox="1">
            <a:spLocks noGrp="1"/>
          </p:cNvSpPr>
          <p:nvPr>
            <p:ph type="ctrTitle"/>
          </p:nvPr>
        </p:nvSpPr>
        <p:spPr>
          <a:xfrm>
            <a:off x="1305186" y="2571750"/>
            <a:ext cx="6533623" cy="1683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3600" b="1" dirty="0">
                <a:effectLst/>
                <a:latin typeface="Abadi Extra Light" panose="020B0204020104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Increase Staff Engagements in Year-End Meetings</a:t>
            </a:r>
          </a:p>
        </p:txBody>
      </p:sp>
      <p:sp>
        <p:nvSpPr>
          <p:cNvPr id="310" name="Google Shape;310;p31"/>
          <p:cNvSpPr/>
          <p:nvPr/>
        </p:nvSpPr>
        <p:spPr>
          <a:xfrm>
            <a:off x="385850" y="-45201"/>
            <a:ext cx="8372325" cy="4400701"/>
          </a:xfrm>
          <a:custGeom>
            <a:avLst/>
            <a:gdLst/>
            <a:ahLst/>
            <a:cxnLst/>
            <a:rect l="l" t="t" r="r" b="b"/>
            <a:pathLst>
              <a:path w="334893" h="209308" extrusionOk="0">
                <a:moveTo>
                  <a:pt x="334893" y="952"/>
                </a:moveTo>
                <a:lnTo>
                  <a:pt x="334893" y="209308"/>
                </a:lnTo>
                <a:lnTo>
                  <a:pt x="0" y="209308"/>
                </a:lnTo>
                <a:lnTo>
                  <a:pt x="0" y="0"/>
                </a:lnTo>
                <a:lnTo>
                  <a:pt x="227" y="14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Google Shape;311;p31"/>
          <p:cNvSpPr txBox="1">
            <a:spLocks noGrp="1"/>
          </p:cNvSpPr>
          <p:nvPr>
            <p:ph type="subTitle" idx="1"/>
          </p:nvPr>
        </p:nvSpPr>
        <p:spPr>
          <a:xfrm>
            <a:off x="2447400" y="4135725"/>
            <a:ext cx="42492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312" name="Google Shape;312;p31"/>
          <p:cNvGrpSpPr/>
          <p:nvPr/>
        </p:nvGrpSpPr>
        <p:grpSpPr>
          <a:xfrm>
            <a:off x="7252475" y="1093175"/>
            <a:ext cx="2887680" cy="833550"/>
            <a:chOff x="7252475" y="1093175"/>
            <a:chExt cx="2887680" cy="833550"/>
          </a:xfrm>
        </p:grpSpPr>
        <p:sp>
          <p:nvSpPr>
            <p:cNvPr id="313" name="Google Shape;313;p31"/>
            <p:cNvSpPr/>
            <p:nvPr/>
          </p:nvSpPr>
          <p:spPr>
            <a:xfrm>
              <a:off x="7252475" y="1093175"/>
              <a:ext cx="2887047" cy="227450"/>
            </a:xfrm>
            <a:custGeom>
              <a:avLst/>
              <a:gdLst/>
              <a:ahLst/>
              <a:cxnLst/>
              <a:rect l="l" t="t" r="r" b="b"/>
              <a:pathLst>
                <a:path w="218923" h="9098" extrusionOk="0">
                  <a:moveTo>
                    <a:pt x="27196" y="0"/>
                  </a:moveTo>
                  <a:cubicBezTo>
                    <a:pt x="20179" y="0"/>
                    <a:pt x="16598" y="1888"/>
                    <a:pt x="13163" y="3726"/>
                  </a:cubicBezTo>
                  <a:cubicBezTo>
                    <a:pt x="9775" y="5565"/>
                    <a:pt x="6533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50" y="7162"/>
                    <a:pt x="14034" y="5323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6971" y="3533"/>
                    <a:pt x="40407" y="5323"/>
                  </a:cubicBezTo>
                  <a:cubicBezTo>
                    <a:pt x="43843" y="7162"/>
                    <a:pt x="47375" y="9049"/>
                    <a:pt x="54440" y="9049"/>
                  </a:cubicBezTo>
                  <a:lnTo>
                    <a:pt x="54634" y="9098"/>
                  </a:lnTo>
                  <a:lnTo>
                    <a:pt x="55021" y="9098"/>
                  </a:lnTo>
                  <a:cubicBezTo>
                    <a:pt x="62086" y="9098"/>
                    <a:pt x="65619" y="7162"/>
                    <a:pt x="69055" y="5323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23"/>
                  </a:cubicBezTo>
                  <a:cubicBezTo>
                    <a:pt x="98864" y="7162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26" y="1839"/>
                    <a:pt x="192307" y="1839"/>
                  </a:cubicBezTo>
                  <a:cubicBezTo>
                    <a:pt x="198888" y="1839"/>
                    <a:pt x="202130" y="3533"/>
                    <a:pt x="205518" y="5372"/>
                  </a:cubicBezTo>
                  <a:cubicBezTo>
                    <a:pt x="208857" y="7162"/>
                    <a:pt x="212292" y="9001"/>
                    <a:pt x="218922" y="9098"/>
                  </a:cubicBezTo>
                  <a:lnTo>
                    <a:pt x="218922" y="7307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07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5"/>
                    <a:pt x="171692" y="7307"/>
                    <a:pt x="165111" y="7307"/>
                  </a:cubicBezTo>
                  <a:cubicBezTo>
                    <a:pt x="164966" y="7307"/>
                    <a:pt x="164482" y="7259"/>
                    <a:pt x="164482" y="7259"/>
                  </a:cubicBezTo>
                  <a:cubicBezTo>
                    <a:pt x="157901" y="7259"/>
                    <a:pt x="154707" y="5565"/>
                    <a:pt x="151320" y="3775"/>
                  </a:cubicBezTo>
                  <a:cubicBezTo>
                    <a:pt x="147884" y="1936"/>
                    <a:pt x="144303" y="0"/>
                    <a:pt x="137286" y="0"/>
                  </a:cubicBezTo>
                  <a:cubicBezTo>
                    <a:pt x="130269" y="0"/>
                    <a:pt x="126688" y="1936"/>
                    <a:pt x="123253" y="3775"/>
                  </a:cubicBezTo>
                  <a:cubicBezTo>
                    <a:pt x="119865" y="5565"/>
                    <a:pt x="116623" y="7259"/>
                    <a:pt x="110042" y="7259"/>
                  </a:cubicBezTo>
                  <a:lnTo>
                    <a:pt x="109268" y="7259"/>
                  </a:lnTo>
                  <a:cubicBezTo>
                    <a:pt x="102832" y="7211"/>
                    <a:pt x="99638" y="5517"/>
                    <a:pt x="96299" y="3726"/>
                  </a:cubicBezTo>
                  <a:cubicBezTo>
                    <a:pt x="92815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183" y="3775"/>
                  </a:cubicBezTo>
                  <a:cubicBezTo>
                    <a:pt x="64796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11" y="7259"/>
                    <a:pt x="44617" y="5565"/>
                    <a:pt x="41230" y="3726"/>
                  </a:cubicBezTo>
                  <a:cubicBezTo>
                    <a:pt x="37794" y="1888"/>
                    <a:pt x="34213" y="0"/>
                    <a:pt x="27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7252475" y="1395625"/>
              <a:ext cx="2887680" cy="228000"/>
            </a:xfrm>
            <a:custGeom>
              <a:avLst/>
              <a:gdLst/>
              <a:ahLst/>
              <a:cxnLst/>
              <a:rect l="l" t="t" r="r" b="b"/>
              <a:pathLst>
                <a:path w="218971" h="9120" extrusionOk="0">
                  <a:moveTo>
                    <a:pt x="27196" y="0"/>
                  </a:moveTo>
                  <a:cubicBezTo>
                    <a:pt x="20179" y="0"/>
                    <a:pt x="16598" y="1887"/>
                    <a:pt x="13163" y="3726"/>
                  </a:cubicBezTo>
                  <a:cubicBezTo>
                    <a:pt x="9775" y="5565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3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7020" y="3533"/>
                    <a:pt x="40407" y="5371"/>
                  </a:cubicBezTo>
                  <a:cubicBezTo>
                    <a:pt x="43843" y="7162"/>
                    <a:pt x="47424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0"/>
                    <a:pt x="69055" y="5371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1"/>
                  </a:cubicBezTo>
                  <a:cubicBezTo>
                    <a:pt x="98864" y="7210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0"/>
                    <a:pt x="124124" y="5371"/>
                  </a:cubicBezTo>
                  <a:cubicBezTo>
                    <a:pt x="127511" y="3581"/>
                    <a:pt x="130705" y="1839"/>
                    <a:pt x="137286" y="1839"/>
                  </a:cubicBezTo>
                  <a:cubicBezTo>
                    <a:pt x="143867" y="1839"/>
                    <a:pt x="147061" y="3581"/>
                    <a:pt x="150497" y="5371"/>
                  </a:cubicBezTo>
                  <a:cubicBezTo>
                    <a:pt x="153933" y="7210"/>
                    <a:pt x="157465" y="9098"/>
                    <a:pt x="164530" y="9098"/>
                  </a:cubicBezTo>
                  <a:cubicBezTo>
                    <a:pt x="164530" y="9098"/>
                    <a:pt x="164724" y="9119"/>
                    <a:pt x="164896" y="9119"/>
                  </a:cubicBezTo>
                  <a:cubicBezTo>
                    <a:pt x="164982" y="9119"/>
                    <a:pt x="165063" y="9114"/>
                    <a:pt x="165111" y="9098"/>
                  </a:cubicBezTo>
                  <a:cubicBezTo>
                    <a:pt x="172128" y="9098"/>
                    <a:pt x="175709" y="7210"/>
                    <a:pt x="179145" y="5371"/>
                  </a:cubicBezTo>
                  <a:cubicBezTo>
                    <a:pt x="182532" y="3581"/>
                    <a:pt x="185774" y="1839"/>
                    <a:pt x="192355" y="1839"/>
                  </a:cubicBezTo>
                  <a:cubicBezTo>
                    <a:pt x="198937" y="1839"/>
                    <a:pt x="202130" y="3581"/>
                    <a:pt x="205518" y="5371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7"/>
                  </a:lnTo>
                  <a:cubicBezTo>
                    <a:pt x="212776" y="7210"/>
                    <a:pt x="209679" y="5517"/>
                    <a:pt x="206389" y="3775"/>
                  </a:cubicBezTo>
                  <a:cubicBezTo>
                    <a:pt x="202905" y="1936"/>
                    <a:pt x="199372" y="48"/>
                    <a:pt x="192355" y="48"/>
                  </a:cubicBezTo>
                  <a:cubicBezTo>
                    <a:pt x="185290" y="48"/>
                    <a:pt x="181758" y="1936"/>
                    <a:pt x="178322" y="3775"/>
                  </a:cubicBezTo>
                  <a:cubicBezTo>
                    <a:pt x="174886" y="5565"/>
                    <a:pt x="171692" y="7307"/>
                    <a:pt x="165111" y="7307"/>
                  </a:cubicBezTo>
                  <a:lnTo>
                    <a:pt x="164530" y="7307"/>
                  </a:lnTo>
                  <a:cubicBezTo>
                    <a:pt x="157949" y="7307"/>
                    <a:pt x="154707" y="5565"/>
                    <a:pt x="151320" y="3775"/>
                  </a:cubicBezTo>
                  <a:cubicBezTo>
                    <a:pt x="147884" y="1936"/>
                    <a:pt x="144303" y="48"/>
                    <a:pt x="137286" y="48"/>
                  </a:cubicBezTo>
                  <a:cubicBezTo>
                    <a:pt x="130269" y="48"/>
                    <a:pt x="126688" y="1936"/>
                    <a:pt x="123253" y="3775"/>
                  </a:cubicBezTo>
                  <a:cubicBezTo>
                    <a:pt x="119865" y="5565"/>
                    <a:pt x="116671" y="7307"/>
                    <a:pt x="110090" y="7307"/>
                  </a:cubicBezTo>
                  <a:lnTo>
                    <a:pt x="109655" y="7307"/>
                  </a:lnTo>
                  <a:lnTo>
                    <a:pt x="109219" y="7259"/>
                  </a:lnTo>
                  <a:cubicBezTo>
                    <a:pt x="102832" y="7259"/>
                    <a:pt x="99638" y="5565"/>
                    <a:pt x="96299" y="3775"/>
                  </a:cubicBezTo>
                  <a:cubicBezTo>
                    <a:pt x="92863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232" y="3775"/>
                  </a:cubicBezTo>
                  <a:cubicBezTo>
                    <a:pt x="64845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65"/>
                    <a:pt x="41230" y="3726"/>
                  </a:cubicBezTo>
                  <a:cubicBezTo>
                    <a:pt x="37794" y="1887"/>
                    <a:pt x="34261" y="0"/>
                    <a:pt x="27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7252475" y="1699275"/>
              <a:ext cx="2887680" cy="227450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F39CB9-A2DB-4DE9-BB1B-60961E64E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593" b="21004"/>
          <a:stretch/>
        </p:blipFill>
        <p:spPr>
          <a:xfrm>
            <a:off x="0" y="250724"/>
            <a:ext cx="9144000" cy="457478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558AEC9-E1A3-4B32-B5E2-1A5B0AC86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4081"/>
            <a:ext cx="4490885" cy="17403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badi Extra Light" panose="020B0204020104020204" pitchFamily="34" charset="0"/>
              </a:rPr>
              <a:t>How would you like to be supported by the </a:t>
            </a:r>
            <a:r>
              <a:rPr lang="en-US" sz="2800" b="1" dirty="0" err="1">
                <a:solidFill>
                  <a:schemeClr val="bg1"/>
                </a:solidFill>
                <a:latin typeface="Abadi Extra Light" panose="020B0204020104020204" pitchFamily="34" charset="0"/>
              </a:rPr>
              <a:t>organisation</a:t>
            </a:r>
            <a:r>
              <a:rPr lang="en-US" sz="2800" b="1" dirty="0">
                <a:solidFill>
                  <a:schemeClr val="bg1"/>
                </a:solidFill>
                <a:latin typeface="Abadi Extra Light" panose="020B0204020104020204" pitchFamily="34" charset="0"/>
              </a:rPr>
              <a:t> to help you excel in 2022?</a:t>
            </a:r>
            <a:endParaRPr lang="en-SG" sz="2800" b="1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9" name="btnInknoeActivity">
            <a:extLst>
              <a:ext uri="{FF2B5EF4-FFF2-40B4-BE49-F238E27FC236}">
                <a16:creationId xmlns:a16="http://schemas.microsoft.com/office/drawing/2014/main" id="{17E7F8EC-5342-4428-8BF7-441C70123C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6549304" y="425401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0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986C-3D2E-472E-97E2-CAADD12E0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158" y="1826956"/>
            <a:ext cx="6622200" cy="1244700"/>
          </a:xfrm>
        </p:spPr>
        <p:txBody>
          <a:bodyPr/>
          <a:lstStyle/>
          <a:p>
            <a:pPr algn="ctr"/>
            <a:r>
              <a:rPr lang="en-US" sz="4000" dirty="0"/>
              <a:t>Monthly Calendar Whiteboard Backgrounds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647803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CA6B6-C52B-45CD-B628-76CD0E1C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5" y="81806"/>
            <a:ext cx="7059010" cy="49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9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A2C1-4431-4B6A-9E68-D167A526B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1343A-7196-4C72-B189-5D49EB31C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87B3D-A800-4513-8533-EAB51223F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3" y="103240"/>
            <a:ext cx="6944694" cy="49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4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D018F-BE91-4F53-86F9-F9724D719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60" y="99668"/>
            <a:ext cx="6894681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B3948-EDA5-4DAA-9269-D8928692D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25" y="106813"/>
            <a:ext cx="6937550" cy="492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4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3711C-6005-4215-B129-9399F018F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20" y="28220"/>
            <a:ext cx="7194761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7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BF2F3-B9F9-4740-B135-D84864B75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2" y="24648"/>
            <a:ext cx="7159037" cy="50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0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7B270-2165-4E92-99C9-F781773CE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3" y="6786"/>
            <a:ext cx="7244774" cy="51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3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6E46C-D18D-4EE2-B103-3AAD396B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3" y="3214"/>
            <a:ext cx="7216195" cy="51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8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28000"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9"/>
          <p:cNvSpPr txBox="1">
            <a:spLocks noGrp="1"/>
          </p:cNvSpPr>
          <p:nvPr>
            <p:ph type="title"/>
          </p:nvPr>
        </p:nvSpPr>
        <p:spPr>
          <a:xfrm>
            <a:off x="289931" y="557561"/>
            <a:ext cx="4869367" cy="1719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Guess Who?</a:t>
            </a:r>
            <a:br>
              <a:rPr lang="en" dirty="0"/>
            </a:br>
            <a:r>
              <a:rPr lang="en" sz="3200" dirty="0"/>
              <a:t>Upload your baby photo </a:t>
            </a:r>
            <a:r>
              <a:rPr lang="en" sz="1800" dirty="0"/>
              <a:t>(make sure </a:t>
            </a:r>
            <a:r>
              <a:rPr lang="en" sz="1800" b="1" u="sng" dirty="0"/>
              <a:t>no one </a:t>
            </a:r>
            <a:r>
              <a:rPr lang="en" sz="1800" dirty="0"/>
              <a:t>sees yours as you upload!)</a:t>
            </a:r>
            <a:endParaRPr sz="1800" dirty="0"/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F646B09A-7C38-498A-BF7F-0ACCA1DD9D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6367660" y="4194072"/>
            <a:ext cx="2219546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09010-2FB7-423A-B9BF-E890D6D5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0"/>
            <a:ext cx="7200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7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2F2C-0539-47B7-BC6E-DD2613C2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59" y="0"/>
            <a:ext cx="72794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7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F1FCC-5D2B-4722-97AB-DC4382AF2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5" y="24648"/>
            <a:ext cx="7209050" cy="50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8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837EB0-F9C3-4C5D-9B0C-129860E98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2" y="0"/>
            <a:ext cx="71937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986C-3D2E-472E-97E2-CAADD12E0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158" y="1826956"/>
            <a:ext cx="6622200" cy="1244700"/>
          </a:xfrm>
        </p:spPr>
        <p:txBody>
          <a:bodyPr/>
          <a:lstStyle/>
          <a:p>
            <a:pPr algn="ctr"/>
            <a:r>
              <a:rPr lang="en-US" sz="4000" dirty="0"/>
              <a:t>Project Timeline Whiteboard Backgrounds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472211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FD2F2-4F0D-4142-8070-569E584E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1E6-7098-417A-91CC-4C57691EAE47}" type="slidenum">
              <a:rPr lang="en-SG" smtClean="0"/>
              <a:t>25</a:t>
            </a:fld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0D209-70AD-44F1-A279-BCF30F4FF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659"/>
          <a:stretch/>
        </p:blipFill>
        <p:spPr>
          <a:xfrm>
            <a:off x="0" y="0"/>
            <a:ext cx="9144000" cy="49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3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5B7757-A2F9-4C0B-9912-C75FB1A6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1E6-7098-417A-91CC-4C57691EAE47}" type="slidenum">
              <a:rPr lang="en-SG" smtClean="0"/>
              <a:t>26</a:t>
            </a:fld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981BB-356B-4E76-A4A9-27DFE073D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3"/>
          <a:stretch/>
        </p:blipFill>
        <p:spPr>
          <a:xfrm>
            <a:off x="0" y="0"/>
            <a:ext cx="9144000" cy="50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10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B18F2-1E03-4E7E-BC94-7F3CA3BE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1E6-7098-417A-91CC-4C57691EAE47}" type="slidenum">
              <a:rPr lang="en-SG" smtClean="0"/>
              <a:t>27</a:t>
            </a:fld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49504-51FA-4015-8270-A8B3C769E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2"/>
          <a:stretch/>
        </p:blipFill>
        <p:spPr>
          <a:xfrm>
            <a:off x="0" y="1"/>
            <a:ext cx="9144000" cy="504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E4589A-4BAA-4A04-AA69-628F18388090}"/>
              </a:ext>
            </a:extLst>
          </p:cNvPr>
          <p:cNvSpPr txBox="1"/>
          <p:nvPr/>
        </p:nvSpPr>
        <p:spPr>
          <a:xfrm>
            <a:off x="4193725" y="1165122"/>
            <a:ext cx="4773294" cy="2912807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sp>
        <p:nvSpPr>
          <p:cNvPr id="624" name="Google Shape;624;p45"/>
          <p:cNvSpPr txBox="1">
            <a:spLocks noGrp="1"/>
          </p:cNvSpPr>
          <p:nvPr>
            <p:ph type="title"/>
          </p:nvPr>
        </p:nvSpPr>
        <p:spPr>
          <a:xfrm>
            <a:off x="4235379" y="1465597"/>
            <a:ext cx="4689986" cy="22077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badi Extra Light" panose="020B0204020104020204" pitchFamily="34" charset="0"/>
                <a:cs typeface="Calibri" panose="020F0502020204030204" pitchFamily="34" charset="0"/>
              </a:rPr>
              <a:t>Upload an image which </a:t>
            </a:r>
            <a:r>
              <a:rPr lang="en" sz="2800" b="1" dirty="0">
                <a:latin typeface="Abadi Extra Light" panose="020B0204020104020204" pitchFamily="34" charset="0"/>
                <a:cs typeface="Calibri" panose="020F0502020204030204" pitchFamily="34" charset="0"/>
              </a:rPr>
              <a:t>best</a:t>
            </a:r>
            <a:r>
              <a:rPr lang="en" sz="2800" dirty="0">
                <a:latin typeface="Abadi Extra Light" panose="020B0204020104020204" pitchFamily="34" charset="0"/>
                <a:cs typeface="Calibri" panose="020F0502020204030204" pitchFamily="34" charset="0"/>
              </a:rPr>
              <a:t> expresses how this year had been for you </a:t>
            </a:r>
            <a:br>
              <a:rPr lang="en" sz="2800" dirty="0">
                <a:latin typeface="Abadi Extra Light" panose="020B0204020104020204" pitchFamily="34" charset="0"/>
                <a:cs typeface="Calibri" panose="020F0502020204030204" pitchFamily="34" charset="0"/>
              </a:rPr>
            </a:br>
            <a:r>
              <a:rPr lang="en" sz="2800" dirty="0">
                <a:latin typeface="Abadi Extra Light" panose="020B0204020104020204" pitchFamily="34" charset="0"/>
                <a:cs typeface="Calibri" panose="020F0502020204030204" pitchFamily="34" charset="0"/>
              </a:rPr>
              <a:t>(challenges, successes…)</a:t>
            </a:r>
            <a:endParaRPr sz="2800" dirty="0">
              <a:latin typeface="Abadi Extra Light" panose="020B02040201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27" name="Google Shape;627;p45"/>
          <p:cNvCxnSpPr/>
          <p:nvPr/>
        </p:nvCxnSpPr>
        <p:spPr>
          <a:xfrm rot="10800000">
            <a:off x="-23975" y="272975"/>
            <a:ext cx="421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45"/>
          <p:cNvCxnSpPr/>
          <p:nvPr/>
        </p:nvCxnSpPr>
        <p:spPr>
          <a:xfrm rot="10800000">
            <a:off x="-23975" y="4824975"/>
            <a:ext cx="421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B567A69-4B75-45DF-AAD3-B55D6293F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62" r="23925"/>
          <a:stretch/>
        </p:blipFill>
        <p:spPr>
          <a:xfrm>
            <a:off x="0" y="-1"/>
            <a:ext cx="3974691" cy="5143500"/>
          </a:xfrm>
          <a:prstGeom prst="rect">
            <a:avLst/>
          </a:prstGeom>
        </p:spPr>
      </p:pic>
      <p:pic>
        <p:nvPicPr>
          <p:cNvPr id="626" name="Google Shape;62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25106" y="1269939"/>
            <a:ext cx="5148070" cy="259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tnInknoeActivity">
            <a:extLst>
              <a:ext uri="{FF2B5EF4-FFF2-40B4-BE49-F238E27FC236}">
                <a16:creationId xmlns:a16="http://schemas.microsoft.com/office/drawing/2014/main" id="{0524154D-9C54-4D23-90F7-21B9E74B6C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3023294" y="4378404"/>
            <a:ext cx="2219546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43"/>
          <p:cNvGrpSpPr/>
          <p:nvPr/>
        </p:nvGrpSpPr>
        <p:grpSpPr>
          <a:xfrm rot="10800000">
            <a:off x="7213080" y="3980737"/>
            <a:ext cx="3073647" cy="887231"/>
            <a:chOff x="7252475" y="1093175"/>
            <a:chExt cx="2887680" cy="833550"/>
          </a:xfrm>
        </p:grpSpPr>
        <p:sp>
          <p:nvSpPr>
            <p:cNvPr id="571" name="Google Shape;571;p43"/>
            <p:cNvSpPr/>
            <p:nvPr/>
          </p:nvSpPr>
          <p:spPr>
            <a:xfrm>
              <a:off x="7252475" y="1093175"/>
              <a:ext cx="2887047" cy="227450"/>
            </a:xfrm>
            <a:custGeom>
              <a:avLst/>
              <a:gdLst/>
              <a:ahLst/>
              <a:cxnLst/>
              <a:rect l="l" t="t" r="r" b="b"/>
              <a:pathLst>
                <a:path w="218923" h="9098" extrusionOk="0">
                  <a:moveTo>
                    <a:pt x="27196" y="0"/>
                  </a:moveTo>
                  <a:cubicBezTo>
                    <a:pt x="20179" y="0"/>
                    <a:pt x="16598" y="1888"/>
                    <a:pt x="13163" y="3726"/>
                  </a:cubicBezTo>
                  <a:cubicBezTo>
                    <a:pt x="9775" y="5565"/>
                    <a:pt x="6533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50" y="7162"/>
                    <a:pt x="14034" y="5323"/>
                  </a:cubicBezTo>
                  <a:cubicBezTo>
                    <a:pt x="17421" y="3533"/>
                    <a:pt x="20615" y="1791"/>
                    <a:pt x="27196" y="1791"/>
                  </a:cubicBezTo>
                  <a:cubicBezTo>
                    <a:pt x="33777" y="1791"/>
                    <a:pt x="36971" y="3533"/>
                    <a:pt x="40407" y="5323"/>
                  </a:cubicBezTo>
                  <a:cubicBezTo>
                    <a:pt x="43843" y="7162"/>
                    <a:pt x="47375" y="9049"/>
                    <a:pt x="54440" y="9049"/>
                  </a:cubicBezTo>
                  <a:lnTo>
                    <a:pt x="54634" y="9098"/>
                  </a:lnTo>
                  <a:lnTo>
                    <a:pt x="55021" y="9098"/>
                  </a:lnTo>
                  <a:cubicBezTo>
                    <a:pt x="62086" y="9098"/>
                    <a:pt x="65619" y="7162"/>
                    <a:pt x="69055" y="5323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23"/>
                  </a:cubicBezTo>
                  <a:cubicBezTo>
                    <a:pt x="98864" y="7162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1"/>
                    <a:pt x="124124" y="5372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933" y="7211"/>
                    <a:pt x="157465" y="9098"/>
                    <a:pt x="164530" y="9098"/>
                  </a:cubicBezTo>
                  <a:lnTo>
                    <a:pt x="165111" y="9098"/>
                  </a:lnTo>
                  <a:cubicBezTo>
                    <a:pt x="172128" y="9098"/>
                    <a:pt x="175709" y="7211"/>
                    <a:pt x="179145" y="5372"/>
                  </a:cubicBezTo>
                  <a:cubicBezTo>
                    <a:pt x="182532" y="3533"/>
                    <a:pt x="185726" y="1839"/>
                    <a:pt x="192307" y="1839"/>
                  </a:cubicBezTo>
                  <a:cubicBezTo>
                    <a:pt x="198888" y="1839"/>
                    <a:pt x="202130" y="3533"/>
                    <a:pt x="205518" y="5372"/>
                  </a:cubicBezTo>
                  <a:cubicBezTo>
                    <a:pt x="208857" y="7162"/>
                    <a:pt x="212292" y="9001"/>
                    <a:pt x="218922" y="9098"/>
                  </a:cubicBezTo>
                  <a:lnTo>
                    <a:pt x="218922" y="7307"/>
                  </a:lnTo>
                  <a:cubicBezTo>
                    <a:pt x="212776" y="7162"/>
                    <a:pt x="209631" y="5517"/>
                    <a:pt x="206340" y="3775"/>
                  </a:cubicBezTo>
                  <a:cubicBezTo>
                    <a:pt x="202905" y="1936"/>
                    <a:pt x="199372" y="49"/>
                    <a:pt x="192307" y="49"/>
                  </a:cubicBezTo>
                  <a:cubicBezTo>
                    <a:pt x="185290" y="49"/>
                    <a:pt x="181758" y="1936"/>
                    <a:pt x="178273" y="3775"/>
                  </a:cubicBezTo>
                  <a:cubicBezTo>
                    <a:pt x="174886" y="5565"/>
                    <a:pt x="171692" y="7307"/>
                    <a:pt x="165111" y="7307"/>
                  </a:cubicBezTo>
                  <a:cubicBezTo>
                    <a:pt x="164966" y="7307"/>
                    <a:pt x="164482" y="7259"/>
                    <a:pt x="164482" y="7259"/>
                  </a:cubicBezTo>
                  <a:cubicBezTo>
                    <a:pt x="157901" y="7259"/>
                    <a:pt x="154707" y="5565"/>
                    <a:pt x="151320" y="3775"/>
                  </a:cubicBezTo>
                  <a:cubicBezTo>
                    <a:pt x="147884" y="1936"/>
                    <a:pt x="144303" y="0"/>
                    <a:pt x="137286" y="0"/>
                  </a:cubicBezTo>
                  <a:cubicBezTo>
                    <a:pt x="130269" y="0"/>
                    <a:pt x="126688" y="1936"/>
                    <a:pt x="123253" y="3775"/>
                  </a:cubicBezTo>
                  <a:cubicBezTo>
                    <a:pt x="119865" y="5565"/>
                    <a:pt x="116623" y="7259"/>
                    <a:pt x="110042" y="7259"/>
                  </a:cubicBezTo>
                  <a:lnTo>
                    <a:pt x="109268" y="7259"/>
                  </a:lnTo>
                  <a:cubicBezTo>
                    <a:pt x="102832" y="7211"/>
                    <a:pt x="99638" y="5517"/>
                    <a:pt x="96299" y="3726"/>
                  </a:cubicBezTo>
                  <a:cubicBezTo>
                    <a:pt x="92815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183" y="3775"/>
                  </a:cubicBezTo>
                  <a:cubicBezTo>
                    <a:pt x="64796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11" y="7259"/>
                    <a:pt x="44617" y="5565"/>
                    <a:pt x="41230" y="3726"/>
                  </a:cubicBezTo>
                  <a:cubicBezTo>
                    <a:pt x="37794" y="1888"/>
                    <a:pt x="34213" y="0"/>
                    <a:pt x="27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3"/>
            <p:cNvSpPr/>
            <p:nvPr/>
          </p:nvSpPr>
          <p:spPr>
            <a:xfrm>
              <a:off x="7252475" y="1395625"/>
              <a:ext cx="2887680" cy="228000"/>
            </a:xfrm>
            <a:custGeom>
              <a:avLst/>
              <a:gdLst/>
              <a:ahLst/>
              <a:cxnLst/>
              <a:rect l="l" t="t" r="r" b="b"/>
              <a:pathLst>
                <a:path w="218971" h="9120" extrusionOk="0">
                  <a:moveTo>
                    <a:pt x="27196" y="0"/>
                  </a:moveTo>
                  <a:cubicBezTo>
                    <a:pt x="20179" y="0"/>
                    <a:pt x="16598" y="1887"/>
                    <a:pt x="13163" y="3726"/>
                  </a:cubicBezTo>
                  <a:cubicBezTo>
                    <a:pt x="9775" y="5565"/>
                    <a:pt x="6582" y="7259"/>
                    <a:pt x="0" y="7259"/>
                  </a:cubicBezTo>
                  <a:lnTo>
                    <a:pt x="0" y="9098"/>
                  </a:lnTo>
                  <a:cubicBezTo>
                    <a:pt x="7017" y="9098"/>
                    <a:pt x="10598" y="7162"/>
                    <a:pt x="14034" y="5323"/>
                  </a:cubicBezTo>
                  <a:cubicBezTo>
                    <a:pt x="17421" y="3533"/>
                    <a:pt x="20615" y="1839"/>
                    <a:pt x="27196" y="1839"/>
                  </a:cubicBezTo>
                  <a:cubicBezTo>
                    <a:pt x="33777" y="1839"/>
                    <a:pt x="37020" y="3533"/>
                    <a:pt x="40407" y="5371"/>
                  </a:cubicBezTo>
                  <a:cubicBezTo>
                    <a:pt x="43843" y="7162"/>
                    <a:pt x="47424" y="9098"/>
                    <a:pt x="54440" y="9098"/>
                  </a:cubicBezTo>
                  <a:lnTo>
                    <a:pt x="55021" y="9098"/>
                  </a:lnTo>
                  <a:cubicBezTo>
                    <a:pt x="62086" y="9098"/>
                    <a:pt x="65619" y="7210"/>
                    <a:pt x="69055" y="5371"/>
                  </a:cubicBezTo>
                  <a:cubicBezTo>
                    <a:pt x="72442" y="3533"/>
                    <a:pt x="75684" y="1839"/>
                    <a:pt x="82265" y="1839"/>
                  </a:cubicBezTo>
                  <a:cubicBezTo>
                    <a:pt x="88847" y="1839"/>
                    <a:pt x="92040" y="3533"/>
                    <a:pt x="95428" y="5371"/>
                  </a:cubicBezTo>
                  <a:cubicBezTo>
                    <a:pt x="98864" y="7210"/>
                    <a:pt x="102444" y="9098"/>
                    <a:pt x="109461" y="9098"/>
                  </a:cubicBezTo>
                  <a:lnTo>
                    <a:pt x="110090" y="9098"/>
                  </a:lnTo>
                  <a:cubicBezTo>
                    <a:pt x="117107" y="9098"/>
                    <a:pt x="120640" y="7210"/>
                    <a:pt x="124124" y="5371"/>
                  </a:cubicBezTo>
                  <a:cubicBezTo>
                    <a:pt x="127511" y="3581"/>
                    <a:pt x="130705" y="1839"/>
                    <a:pt x="137286" y="1839"/>
                  </a:cubicBezTo>
                  <a:cubicBezTo>
                    <a:pt x="143867" y="1839"/>
                    <a:pt x="147061" y="3581"/>
                    <a:pt x="150497" y="5371"/>
                  </a:cubicBezTo>
                  <a:cubicBezTo>
                    <a:pt x="153933" y="7210"/>
                    <a:pt x="157465" y="9098"/>
                    <a:pt x="164530" y="9098"/>
                  </a:cubicBezTo>
                  <a:cubicBezTo>
                    <a:pt x="164530" y="9098"/>
                    <a:pt x="164724" y="9119"/>
                    <a:pt x="164896" y="9119"/>
                  </a:cubicBezTo>
                  <a:cubicBezTo>
                    <a:pt x="164982" y="9119"/>
                    <a:pt x="165063" y="9114"/>
                    <a:pt x="165111" y="9098"/>
                  </a:cubicBezTo>
                  <a:cubicBezTo>
                    <a:pt x="172128" y="9098"/>
                    <a:pt x="175709" y="7210"/>
                    <a:pt x="179145" y="5371"/>
                  </a:cubicBezTo>
                  <a:cubicBezTo>
                    <a:pt x="182532" y="3581"/>
                    <a:pt x="185774" y="1839"/>
                    <a:pt x="192355" y="1839"/>
                  </a:cubicBezTo>
                  <a:cubicBezTo>
                    <a:pt x="198937" y="1839"/>
                    <a:pt x="202130" y="3581"/>
                    <a:pt x="205518" y="5371"/>
                  </a:cubicBezTo>
                  <a:cubicBezTo>
                    <a:pt x="208857" y="7162"/>
                    <a:pt x="212341" y="9001"/>
                    <a:pt x="218970" y="9098"/>
                  </a:cubicBezTo>
                  <a:lnTo>
                    <a:pt x="218970" y="7307"/>
                  </a:lnTo>
                  <a:cubicBezTo>
                    <a:pt x="212776" y="7210"/>
                    <a:pt x="209679" y="5517"/>
                    <a:pt x="206389" y="3775"/>
                  </a:cubicBezTo>
                  <a:cubicBezTo>
                    <a:pt x="202905" y="1936"/>
                    <a:pt x="199372" y="48"/>
                    <a:pt x="192355" y="48"/>
                  </a:cubicBezTo>
                  <a:cubicBezTo>
                    <a:pt x="185290" y="48"/>
                    <a:pt x="181758" y="1936"/>
                    <a:pt x="178322" y="3775"/>
                  </a:cubicBezTo>
                  <a:cubicBezTo>
                    <a:pt x="174886" y="5565"/>
                    <a:pt x="171692" y="7307"/>
                    <a:pt x="165111" y="7307"/>
                  </a:cubicBezTo>
                  <a:lnTo>
                    <a:pt x="164530" y="7307"/>
                  </a:lnTo>
                  <a:cubicBezTo>
                    <a:pt x="157949" y="7307"/>
                    <a:pt x="154707" y="5565"/>
                    <a:pt x="151320" y="3775"/>
                  </a:cubicBezTo>
                  <a:cubicBezTo>
                    <a:pt x="147884" y="1936"/>
                    <a:pt x="144303" y="48"/>
                    <a:pt x="137286" y="48"/>
                  </a:cubicBezTo>
                  <a:cubicBezTo>
                    <a:pt x="130269" y="48"/>
                    <a:pt x="126688" y="1936"/>
                    <a:pt x="123253" y="3775"/>
                  </a:cubicBezTo>
                  <a:cubicBezTo>
                    <a:pt x="119865" y="5565"/>
                    <a:pt x="116671" y="7307"/>
                    <a:pt x="110090" y="7307"/>
                  </a:cubicBezTo>
                  <a:lnTo>
                    <a:pt x="109655" y="7307"/>
                  </a:lnTo>
                  <a:lnTo>
                    <a:pt x="109219" y="7259"/>
                  </a:lnTo>
                  <a:cubicBezTo>
                    <a:pt x="102832" y="7259"/>
                    <a:pt x="99638" y="5565"/>
                    <a:pt x="96299" y="3775"/>
                  </a:cubicBezTo>
                  <a:cubicBezTo>
                    <a:pt x="92863" y="1936"/>
                    <a:pt x="89282" y="0"/>
                    <a:pt x="82265" y="0"/>
                  </a:cubicBezTo>
                  <a:cubicBezTo>
                    <a:pt x="75200" y="0"/>
                    <a:pt x="71668" y="1936"/>
                    <a:pt x="68232" y="3775"/>
                  </a:cubicBezTo>
                  <a:cubicBezTo>
                    <a:pt x="64845" y="5565"/>
                    <a:pt x="61602" y="7259"/>
                    <a:pt x="55021" y="7259"/>
                  </a:cubicBezTo>
                  <a:lnTo>
                    <a:pt x="54440" y="7259"/>
                  </a:lnTo>
                  <a:cubicBezTo>
                    <a:pt x="47859" y="7259"/>
                    <a:pt x="44665" y="5565"/>
                    <a:pt x="41230" y="3726"/>
                  </a:cubicBezTo>
                  <a:cubicBezTo>
                    <a:pt x="37794" y="1887"/>
                    <a:pt x="34261" y="0"/>
                    <a:pt x="27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7252475" y="1699275"/>
              <a:ext cx="2887680" cy="227450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2B96C3-3F43-400E-8C3A-5B87B40B5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 t="5869" r="25284" b="7093"/>
          <a:stretch/>
        </p:blipFill>
        <p:spPr bwMode="auto">
          <a:xfrm>
            <a:off x="0" y="-4570"/>
            <a:ext cx="39440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5" name="Google Shape;56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58063" y="977568"/>
            <a:ext cx="5148070" cy="3202074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3"/>
          <p:cNvSpPr txBox="1">
            <a:spLocks noGrp="1"/>
          </p:cNvSpPr>
          <p:nvPr>
            <p:ph type="subTitle" idx="1"/>
          </p:nvPr>
        </p:nvSpPr>
        <p:spPr>
          <a:xfrm>
            <a:off x="4181166" y="1223143"/>
            <a:ext cx="4756355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b="1" dirty="0">
                <a:latin typeface="Abadi Extra Light" panose="020B0204020104020204" pitchFamily="34" charset="0"/>
              </a:rPr>
              <a:t>Make a guess…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dirty="0">
                <a:latin typeface="Abadi Extra Light" panose="020B0204020104020204" pitchFamily="34" charset="0"/>
              </a:rPr>
              <a:t>What are the top FIVE achievements of the English Department this year?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>
                <a:latin typeface="Abadi Extra Light" panose="020B0204020104020204" pitchFamily="34" charset="0"/>
              </a:rPr>
              <a:t>Submit your responses as a team</a:t>
            </a:r>
            <a:endParaRPr sz="2800" dirty="0">
              <a:latin typeface="Abadi Extra Light" panose="020B0204020104020204" pitchFamily="34" charset="0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35551CF4-D278-49C8-A967-A3612D0E94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3753225" y="4424699"/>
            <a:ext cx="2219546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badi Extra Light" panose="020B0204020104020204" pitchFamily="34" charset="0"/>
              </a:rPr>
              <a:t>Project timelines</a:t>
            </a:r>
            <a:endParaRPr dirty="0">
              <a:latin typeface="Abadi Extra Light" panose="020B0204020104020204" pitchFamily="34" charset="0"/>
            </a:endParaRPr>
          </a:p>
        </p:txBody>
      </p:sp>
      <p:sp>
        <p:nvSpPr>
          <p:cNvPr id="501" name="Google Shape;501;p41"/>
          <p:cNvSpPr txBox="1">
            <a:spLocks noGrp="1"/>
          </p:cNvSpPr>
          <p:nvPr>
            <p:ph type="title" idx="4294967295"/>
          </p:nvPr>
        </p:nvSpPr>
        <p:spPr>
          <a:xfrm>
            <a:off x="1057724" y="2248910"/>
            <a:ext cx="12753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badi Extra Light" panose="020B0204020104020204" pitchFamily="34" charset="0"/>
              </a:rPr>
              <a:t>Jan</a:t>
            </a:r>
            <a:endParaRPr b="1" dirty="0">
              <a:latin typeface="Abadi Extra Light" panose="020B0204020104020204" pitchFamily="34" charset="0"/>
            </a:endParaRPr>
          </a:p>
        </p:txBody>
      </p:sp>
      <p:grpSp>
        <p:nvGrpSpPr>
          <p:cNvPr id="502" name="Google Shape;502;p41"/>
          <p:cNvGrpSpPr/>
          <p:nvPr/>
        </p:nvGrpSpPr>
        <p:grpSpPr>
          <a:xfrm>
            <a:off x="1008754" y="2170591"/>
            <a:ext cx="7155993" cy="140905"/>
            <a:chOff x="994005" y="2568798"/>
            <a:chExt cx="7155993" cy="140905"/>
          </a:xfrm>
        </p:grpSpPr>
        <p:sp>
          <p:nvSpPr>
            <p:cNvPr id="503" name="Google Shape;503;p41"/>
            <p:cNvSpPr/>
            <p:nvPr/>
          </p:nvSpPr>
          <p:spPr>
            <a:xfrm rot="10800000">
              <a:off x="994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 rot="10800000">
              <a:off x="2783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 rot="10800000">
              <a:off x="4572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 rot="10800000">
              <a:off x="6361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41"/>
          <p:cNvGrpSpPr/>
          <p:nvPr/>
        </p:nvGrpSpPr>
        <p:grpSpPr>
          <a:xfrm>
            <a:off x="3459802" y="1453843"/>
            <a:ext cx="464909" cy="492048"/>
            <a:chOff x="4765252" y="4160205"/>
            <a:chExt cx="419555" cy="444047"/>
          </a:xfrm>
        </p:grpSpPr>
        <p:sp>
          <p:nvSpPr>
            <p:cNvPr id="508" name="Google Shape;508;p41"/>
            <p:cNvSpPr/>
            <p:nvPr/>
          </p:nvSpPr>
          <p:spPr>
            <a:xfrm>
              <a:off x="4765252" y="4160205"/>
              <a:ext cx="419555" cy="444047"/>
            </a:xfrm>
            <a:custGeom>
              <a:avLst/>
              <a:gdLst/>
              <a:ahLst/>
              <a:cxnLst/>
              <a:rect l="l" t="t" r="r" b="b"/>
              <a:pathLst>
                <a:path w="13276" h="14051" extrusionOk="0">
                  <a:moveTo>
                    <a:pt x="7053" y="1124"/>
                  </a:moveTo>
                  <a:cubicBezTo>
                    <a:pt x="7548" y="1124"/>
                    <a:pt x="7949" y="1606"/>
                    <a:pt x="7949" y="2208"/>
                  </a:cubicBezTo>
                  <a:cubicBezTo>
                    <a:pt x="7949" y="2877"/>
                    <a:pt x="8029" y="3386"/>
                    <a:pt x="8177" y="3747"/>
                  </a:cubicBezTo>
                  <a:cubicBezTo>
                    <a:pt x="8070" y="3787"/>
                    <a:pt x="7963" y="3814"/>
                    <a:pt x="7842" y="3841"/>
                  </a:cubicBezTo>
                  <a:cubicBezTo>
                    <a:pt x="7882" y="3707"/>
                    <a:pt x="7909" y="3560"/>
                    <a:pt x="7909" y="3413"/>
                  </a:cubicBezTo>
                  <a:lnTo>
                    <a:pt x="7909" y="2529"/>
                  </a:lnTo>
                  <a:cubicBezTo>
                    <a:pt x="7909" y="2449"/>
                    <a:pt x="7882" y="2382"/>
                    <a:pt x="7829" y="2342"/>
                  </a:cubicBezTo>
                  <a:cubicBezTo>
                    <a:pt x="7784" y="2298"/>
                    <a:pt x="7731" y="2272"/>
                    <a:pt x="7676" y="2272"/>
                  </a:cubicBezTo>
                  <a:cubicBezTo>
                    <a:pt x="7664" y="2272"/>
                    <a:pt x="7653" y="2273"/>
                    <a:pt x="7641" y="2275"/>
                  </a:cubicBezTo>
                  <a:cubicBezTo>
                    <a:pt x="7622" y="2276"/>
                    <a:pt x="7602" y="2277"/>
                    <a:pt x="7583" y="2277"/>
                  </a:cubicBezTo>
                  <a:cubicBezTo>
                    <a:pt x="7411" y="2277"/>
                    <a:pt x="7278" y="2222"/>
                    <a:pt x="7133" y="2101"/>
                  </a:cubicBezTo>
                  <a:cubicBezTo>
                    <a:pt x="7084" y="2059"/>
                    <a:pt x="7028" y="2039"/>
                    <a:pt x="6970" y="2039"/>
                  </a:cubicBezTo>
                  <a:cubicBezTo>
                    <a:pt x="6917" y="2039"/>
                    <a:pt x="6863" y="2056"/>
                    <a:pt x="6812" y="2088"/>
                  </a:cubicBezTo>
                  <a:cubicBezTo>
                    <a:pt x="6650" y="2207"/>
                    <a:pt x="6313" y="2273"/>
                    <a:pt x="5921" y="2273"/>
                  </a:cubicBezTo>
                  <a:cubicBezTo>
                    <a:pt x="5828" y="2273"/>
                    <a:pt x="5732" y="2269"/>
                    <a:pt x="5634" y="2262"/>
                  </a:cubicBezTo>
                  <a:cubicBezTo>
                    <a:pt x="5567" y="2262"/>
                    <a:pt x="5500" y="2288"/>
                    <a:pt x="5447" y="2342"/>
                  </a:cubicBezTo>
                  <a:cubicBezTo>
                    <a:pt x="5393" y="2382"/>
                    <a:pt x="5367" y="2449"/>
                    <a:pt x="5367" y="2529"/>
                  </a:cubicBezTo>
                  <a:lnTo>
                    <a:pt x="5367" y="3413"/>
                  </a:lnTo>
                  <a:cubicBezTo>
                    <a:pt x="5367" y="3560"/>
                    <a:pt x="5393" y="3707"/>
                    <a:pt x="5433" y="3841"/>
                  </a:cubicBezTo>
                  <a:cubicBezTo>
                    <a:pt x="5326" y="3814"/>
                    <a:pt x="5206" y="3787"/>
                    <a:pt x="5099" y="3747"/>
                  </a:cubicBezTo>
                  <a:cubicBezTo>
                    <a:pt x="5246" y="3386"/>
                    <a:pt x="5326" y="2877"/>
                    <a:pt x="5326" y="2208"/>
                  </a:cubicBezTo>
                  <a:cubicBezTo>
                    <a:pt x="5340" y="1606"/>
                    <a:pt x="5728" y="1124"/>
                    <a:pt x="6223" y="1124"/>
                  </a:cubicBezTo>
                  <a:close/>
                  <a:moveTo>
                    <a:pt x="6946" y="2489"/>
                  </a:moveTo>
                  <a:cubicBezTo>
                    <a:pt x="7079" y="2583"/>
                    <a:pt x="7253" y="2663"/>
                    <a:pt x="7508" y="2677"/>
                  </a:cubicBezTo>
                  <a:lnTo>
                    <a:pt x="7508" y="3413"/>
                  </a:lnTo>
                  <a:cubicBezTo>
                    <a:pt x="7508" y="3894"/>
                    <a:pt x="7120" y="4282"/>
                    <a:pt x="6638" y="4282"/>
                  </a:cubicBezTo>
                  <a:cubicBezTo>
                    <a:pt x="6156" y="4282"/>
                    <a:pt x="5768" y="3894"/>
                    <a:pt x="5768" y="3413"/>
                  </a:cubicBezTo>
                  <a:lnTo>
                    <a:pt x="5768" y="2690"/>
                  </a:lnTo>
                  <a:cubicBezTo>
                    <a:pt x="6076" y="2690"/>
                    <a:pt x="6598" y="2677"/>
                    <a:pt x="6946" y="2489"/>
                  </a:cubicBezTo>
                  <a:close/>
                  <a:moveTo>
                    <a:pt x="6758" y="4684"/>
                  </a:moveTo>
                  <a:lnTo>
                    <a:pt x="6758" y="4831"/>
                  </a:lnTo>
                  <a:cubicBezTo>
                    <a:pt x="6758" y="4898"/>
                    <a:pt x="6705" y="4951"/>
                    <a:pt x="6638" y="4951"/>
                  </a:cubicBezTo>
                  <a:cubicBezTo>
                    <a:pt x="6571" y="4951"/>
                    <a:pt x="6517" y="4898"/>
                    <a:pt x="6517" y="4831"/>
                  </a:cubicBezTo>
                  <a:lnTo>
                    <a:pt x="6517" y="4684"/>
                  </a:lnTo>
                  <a:close/>
                  <a:moveTo>
                    <a:pt x="7441" y="4403"/>
                  </a:moveTo>
                  <a:cubicBezTo>
                    <a:pt x="7762" y="4563"/>
                    <a:pt x="7989" y="4884"/>
                    <a:pt x="7989" y="5259"/>
                  </a:cubicBezTo>
                  <a:lnTo>
                    <a:pt x="7989" y="6825"/>
                  </a:lnTo>
                  <a:lnTo>
                    <a:pt x="5286" y="6825"/>
                  </a:lnTo>
                  <a:lnTo>
                    <a:pt x="5286" y="5259"/>
                  </a:lnTo>
                  <a:cubicBezTo>
                    <a:pt x="5286" y="4884"/>
                    <a:pt x="5514" y="4563"/>
                    <a:pt x="5835" y="4403"/>
                  </a:cubicBezTo>
                  <a:cubicBezTo>
                    <a:pt x="5915" y="4470"/>
                    <a:pt x="6009" y="4523"/>
                    <a:pt x="6103" y="4563"/>
                  </a:cubicBezTo>
                  <a:lnTo>
                    <a:pt x="6103" y="4831"/>
                  </a:lnTo>
                  <a:cubicBezTo>
                    <a:pt x="6103" y="5125"/>
                    <a:pt x="6343" y="5366"/>
                    <a:pt x="6638" y="5366"/>
                  </a:cubicBezTo>
                  <a:cubicBezTo>
                    <a:pt x="6932" y="5366"/>
                    <a:pt x="7173" y="5125"/>
                    <a:pt x="7173" y="4831"/>
                  </a:cubicBezTo>
                  <a:lnTo>
                    <a:pt x="7173" y="4563"/>
                  </a:lnTo>
                  <a:cubicBezTo>
                    <a:pt x="7267" y="4523"/>
                    <a:pt x="7360" y="4470"/>
                    <a:pt x="7441" y="4403"/>
                  </a:cubicBezTo>
                  <a:close/>
                  <a:moveTo>
                    <a:pt x="1994" y="8163"/>
                  </a:moveTo>
                  <a:cubicBezTo>
                    <a:pt x="2489" y="8163"/>
                    <a:pt x="2891" y="8564"/>
                    <a:pt x="2891" y="9060"/>
                  </a:cubicBezTo>
                  <a:lnTo>
                    <a:pt x="2891" y="9608"/>
                  </a:lnTo>
                  <a:cubicBezTo>
                    <a:pt x="2891" y="9742"/>
                    <a:pt x="2811" y="9862"/>
                    <a:pt x="2690" y="9903"/>
                  </a:cubicBezTo>
                  <a:cubicBezTo>
                    <a:pt x="2362" y="10043"/>
                    <a:pt x="2035" y="10113"/>
                    <a:pt x="1707" y="10113"/>
                  </a:cubicBezTo>
                  <a:cubicBezTo>
                    <a:pt x="1379" y="10113"/>
                    <a:pt x="1051" y="10043"/>
                    <a:pt x="723" y="9903"/>
                  </a:cubicBezTo>
                  <a:cubicBezTo>
                    <a:pt x="589" y="9862"/>
                    <a:pt x="509" y="9742"/>
                    <a:pt x="509" y="9608"/>
                  </a:cubicBezTo>
                  <a:lnTo>
                    <a:pt x="509" y="9060"/>
                  </a:lnTo>
                  <a:cubicBezTo>
                    <a:pt x="509" y="8564"/>
                    <a:pt x="910" y="8163"/>
                    <a:pt x="1406" y="8163"/>
                  </a:cubicBezTo>
                  <a:close/>
                  <a:moveTo>
                    <a:pt x="977" y="10424"/>
                  </a:moveTo>
                  <a:lnTo>
                    <a:pt x="977" y="10424"/>
                  </a:lnTo>
                  <a:cubicBezTo>
                    <a:pt x="1218" y="10491"/>
                    <a:pt x="1459" y="10518"/>
                    <a:pt x="1700" y="10518"/>
                  </a:cubicBezTo>
                  <a:cubicBezTo>
                    <a:pt x="1941" y="10518"/>
                    <a:pt x="2195" y="10491"/>
                    <a:pt x="2436" y="10424"/>
                  </a:cubicBezTo>
                  <a:lnTo>
                    <a:pt x="2436" y="10424"/>
                  </a:lnTo>
                  <a:cubicBezTo>
                    <a:pt x="2423" y="10598"/>
                    <a:pt x="2369" y="10772"/>
                    <a:pt x="2249" y="10906"/>
                  </a:cubicBezTo>
                  <a:cubicBezTo>
                    <a:pt x="2222" y="10893"/>
                    <a:pt x="2195" y="10893"/>
                    <a:pt x="2168" y="10893"/>
                  </a:cubicBezTo>
                  <a:lnTo>
                    <a:pt x="1245" y="10893"/>
                  </a:lnTo>
                  <a:cubicBezTo>
                    <a:pt x="1218" y="10893"/>
                    <a:pt x="1191" y="10893"/>
                    <a:pt x="1165" y="10906"/>
                  </a:cubicBezTo>
                  <a:cubicBezTo>
                    <a:pt x="1044" y="10772"/>
                    <a:pt x="977" y="10598"/>
                    <a:pt x="977" y="10424"/>
                  </a:cubicBezTo>
                  <a:close/>
                  <a:moveTo>
                    <a:pt x="10853" y="10424"/>
                  </a:moveTo>
                  <a:lnTo>
                    <a:pt x="10853" y="10424"/>
                  </a:lnTo>
                  <a:cubicBezTo>
                    <a:pt x="11094" y="10491"/>
                    <a:pt x="11335" y="10525"/>
                    <a:pt x="11576" y="10525"/>
                  </a:cubicBezTo>
                  <a:cubicBezTo>
                    <a:pt x="11816" y="10525"/>
                    <a:pt x="12057" y="10491"/>
                    <a:pt x="12298" y="10424"/>
                  </a:cubicBezTo>
                  <a:lnTo>
                    <a:pt x="12298" y="10424"/>
                  </a:lnTo>
                  <a:cubicBezTo>
                    <a:pt x="12298" y="10598"/>
                    <a:pt x="12231" y="10772"/>
                    <a:pt x="12111" y="10906"/>
                  </a:cubicBezTo>
                  <a:cubicBezTo>
                    <a:pt x="12077" y="10899"/>
                    <a:pt x="11823" y="10896"/>
                    <a:pt x="11569" y="10896"/>
                  </a:cubicBezTo>
                  <a:cubicBezTo>
                    <a:pt x="11315" y="10896"/>
                    <a:pt x="11060" y="10899"/>
                    <a:pt x="11027" y="10906"/>
                  </a:cubicBezTo>
                  <a:cubicBezTo>
                    <a:pt x="10906" y="10772"/>
                    <a:pt x="10853" y="10598"/>
                    <a:pt x="10853" y="10424"/>
                  </a:cubicBezTo>
                  <a:close/>
                  <a:moveTo>
                    <a:pt x="8685" y="7240"/>
                  </a:moveTo>
                  <a:lnTo>
                    <a:pt x="10130" y="13649"/>
                  </a:lnTo>
                  <a:lnTo>
                    <a:pt x="3145" y="13649"/>
                  </a:lnTo>
                  <a:lnTo>
                    <a:pt x="4590" y="7240"/>
                  </a:lnTo>
                  <a:close/>
                  <a:moveTo>
                    <a:pt x="12031" y="11308"/>
                  </a:moveTo>
                  <a:cubicBezTo>
                    <a:pt x="12486" y="11308"/>
                    <a:pt x="12860" y="11682"/>
                    <a:pt x="12860" y="12137"/>
                  </a:cubicBezTo>
                  <a:lnTo>
                    <a:pt x="12860" y="13609"/>
                  </a:lnTo>
                  <a:cubicBezTo>
                    <a:pt x="12860" y="13623"/>
                    <a:pt x="12847" y="13649"/>
                    <a:pt x="12833" y="13649"/>
                  </a:cubicBezTo>
                  <a:lnTo>
                    <a:pt x="10559" y="13649"/>
                  </a:lnTo>
                  <a:lnTo>
                    <a:pt x="10278" y="12432"/>
                  </a:lnTo>
                  <a:lnTo>
                    <a:pt x="10278" y="12418"/>
                  </a:lnTo>
                  <a:lnTo>
                    <a:pt x="10278" y="12137"/>
                  </a:lnTo>
                  <a:cubicBezTo>
                    <a:pt x="10278" y="11682"/>
                    <a:pt x="10652" y="11308"/>
                    <a:pt x="11107" y="11308"/>
                  </a:cubicBezTo>
                  <a:close/>
                  <a:moveTo>
                    <a:pt x="1740" y="0"/>
                  </a:moveTo>
                  <a:cubicBezTo>
                    <a:pt x="1392" y="0"/>
                    <a:pt x="1111" y="281"/>
                    <a:pt x="1111" y="629"/>
                  </a:cubicBezTo>
                  <a:lnTo>
                    <a:pt x="1111" y="6611"/>
                  </a:lnTo>
                  <a:cubicBezTo>
                    <a:pt x="1111" y="6959"/>
                    <a:pt x="1392" y="7240"/>
                    <a:pt x="1740" y="7240"/>
                  </a:cubicBezTo>
                  <a:lnTo>
                    <a:pt x="4162" y="7240"/>
                  </a:lnTo>
                  <a:lnTo>
                    <a:pt x="3212" y="11468"/>
                  </a:lnTo>
                  <a:cubicBezTo>
                    <a:pt x="3078" y="11267"/>
                    <a:pt x="2904" y="11107"/>
                    <a:pt x="2677" y="11013"/>
                  </a:cubicBezTo>
                  <a:cubicBezTo>
                    <a:pt x="2784" y="10839"/>
                    <a:pt x="2837" y="10625"/>
                    <a:pt x="2837" y="10424"/>
                  </a:cubicBezTo>
                  <a:lnTo>
                    <a:pt x="2837" y="10291"/>
                  </a:lnTo>
                  <a:lnTo>
                    <a:pt x="2851" y="10291"/>
                  </a:lnTo>
                  <a:cubicBezTo>
                    <a:pt x="3132" y="10170"/>
                    <a:pt x="3306" y="9903"/>
                    <a:pt x="3306" y="9608"/>
                  </a:cubicBezTo>
                  <a:lnTo>
                    <a:pt x="3306" y="9060"/>
                  </a:lnTo>
                  <a:cubicBezTo>
                    <a:pt x="3306" y="8337"/>
                    <a:pt x="2717" y="7748"/>
                    <a:pt x="1994" y="7748"/>
                  </a:cubicBezTo>
                  <a:lnTo>
                    <a:pt x="1406" y="7748"/>
                  </a:lnTo>
                  <a:cubicBezTo>
                    <a:pt x="696" y="7748"/>
                    <a:pt x="108" y="8337"/>
                    <a:pt x="108" y="9060"/>
                  </a:cubicBezTo>
                  <a:lnTo>
                    <a:pt x="108" y="9608"/>
                  </a:lnTo>
                  <a:cubicBezTo>
                    <a:pt x="108" y="9903"/>
                    <a:pt x="282" y="10170"/>
                    <a:pt x="563" y="10291"/>
                  </a:cubicBezTo>
                  <a:lnTo>
                    <a:pt x="563" y="10424"/>
                  </a:lnTo>
                  <a:cubicBezTo>
                    <a:pt x="563" y="10625"/>
                    <a:pt x="629" y="10839"/>
                    <a:pt x="737" y="11013"/>
                  </a:cubicBezTo>
                  <a:cubicBezTo>
                    <a:pt x="295" y="11201"/>
                    <a:pt x="1" y="11642"/>
                    <a:pt x="1" y="12137"/>
                  </a:cubicBezTo>
                  <a:lnTo>
                    <a:pt x="1" y="12351"/>
                  </a:lnTo>
                  <a:cubicBezTo>
                    <a:pt x="1" y="12472"/>
                    <a:pt x="94" y="12565"/>
                    <a:pt x="201" y="12565"/>
                  </a:cubicBezTo>
                  <a:cubicBezTo>
                    <a:pt x="322" y="12565"/>
                    <a:pt x="415" y="12472"/>
                    <a:pt x="415" y="12351"/>
                  </a:cubicBezTo>
                  <a:lnTo>
                    <a:pt x="415" y="12137"/>
                  </a:lnTo>
                  <a:cubicBezTo>
                    <a:pt x="415" y="11682"/>
                    <a:pt x="790" y="11308"/>
                    <a:pt x="1245" y="11308"/>
                  </a:cubicBezTo>
                  <a:lnTo>
                    <a:pt x="2168" y="11308"/>
                  </a:lnTo>
                  <a:cubicBezTo>
                    <a:pt x="2623" y="11308"/>
                    <a:pt x="2998" y="11682"/>
                    <a:pt x="2998" y="12137"/>
                  </a:cubicBezTo>
                  <a:lnTo>
                    <a:pt x="2998" y="12432"/>
                  </a:lnTo>
                  <a:lnTo>
                    <a:pt x="2730" y="13649"/>
                  </a:lnTo>
                  <a:lnTo>
                    <a:pt x="455" y="13649"/>
                  </a:lnTo>
                  <a:cubicBezTo>
                    <a:pt x="429" y="13649"/>
                    <a:pt x="415" y="13623"/>
                    <a:pt x="415" y="13596"/>
                  </a:cubicBezTo>
                  <a:lnTo>
                    <a:pt x="415" y="13181"/>
                  </a:lnTo>
                  <a:cubicBezTo>
                    <a:pt x="415" y="13061"/>
                    <a:pt x="322" y="12967"/>
                    <a:pt x="201" y="12967"/>
                  </a:cubicBezTo>
                  <a:cubicBezTo>
                    <a:pt x="94" y="12967"/>
                    <a:pt x="1" y="13061"/>
                    <a:pt x="1" y="13181"/>
                  </a:cubicBezTo>
                  <a:lnTo>
                    <a:pt x="1" y="13596"/>
                  </a:lnTo>
                  <a:cubicBezTo>
                    <a:pt x="1" y="13850"/>
                    <a:pt x="201" y="14051"/>
                    <a:pt x="455" y="14051"/>
                  </a:cubicBezTo>
                  <a:lnTo>
                    <a:pt x="12833" y="14051"/>
                  </a:lnTo>
                  <a:cubicBezTo>
                    <a:pt x="13074" y="14051"/>
                    <a:pt x="13275" y="13850"/>
                    <a:pt x="13275" y="13609"/>
                  </a:cubicBezTo>
                  <a:lnTo>
                    <a:pt x="13275" y="12137"/>
                  </a:lnTo>
                  <a:cubicBezTo>
                    <a:pt x="13275" y="11642"/>
                    <a:pt x="12981" y="11201"/>
                    <a:pt x="12539" y="11013"/>
                  </a:cubicBezTo>
                  <a:cubicBezTo>
                    <a:pt x="12753" y="10665"/>
                    <a:pt x="12700" y="10358"/>
                    <a:pt x="12713" y="10291"/>
                  </a:cubicBezTo>
                  <a:cubicBezTo>
                    <a:pt x="13007" y="10170"/>
                    <a:pt x="13168" y="9903"/>
                    <a:pt x="13168" y="9608"/>
                  </a:cubicBezTo>
                  <a:lnTo>
                    <a:pt x="13168" y="9060"/>
                  </a:lnTo>
                  <a:cubicBezTo>
                    <a:pt x="13168" y="8912"/>
                    <a:pt x="13155" y="8779"/>
                    <a:pt x="13101" y="8645"/>
                  </a:cubicBezTo>
                  <a:cubicBezTo>
                    <a:pt x="13080" y="8559"/>
                    <a:pt x="12998" y="8499"/>
                    <a:pt x="12912" y="8499"/>
                  </a:cubicBezTo>
                  <a:cubicBezTo>
                    <a:pt x="12890" y="8499"/>
                    <a:pt x="12868" y="8503"/>
                    <a:pt x="12847" y="8511"/>
                  </a:cubicBezTo>
                  <a:cubicBezTo>
                    <a:pt x="12740" y="8551"/>
                    <a:pt x="12686" y="8658"/>
                    <a:pt x="12713" y="8779"/>
                  </a:cubicBezTo>
                  <a:cubicBezTo>
                    <a:pt x="12753" y="8859"/>
                    <a:pt x="12767" y="8966"/>
                    <a:pt x="12767" y="9060"/>
                  </a:cubicBezTo>
                  <a:lnTo>
                    <a:pt x="12767" y="9608"/>
                  </a:lnTo>
                  <a:cubicBezTo>
                    <a:pt x="12767" y="9742"/>
                    <a:pt x="12686" y="9862"/>
                    <a:pt x="12552" y="9903"/>
                  </a:cubicBezTo>
                  <a:cubicBezTo>
                    <a:pt x="12225" y="10043"/>
                    <a:pt x="11900" y="10113"/>
                    <a:pt x="11574" y="10113"/>
                  </a:cubicBezTo>
                  <a:cubicBezTo>
                    <a:pt x="11248" y="10113"/>
                    <a:pt x="10920" y="10043"/>
                    <a:pt x="10585" y="9903"/>
                  </a:cubicBezTo>
                  <a:cubicBezTo>
                    <a:pt x="10465" y="9862"/>
                    <a:pt x="10385" y="9742"/>
                    <a:pt x="10385" y="9608"/>
                  </a:cubicBezTo>
                  <a:lnTo>
                    <a:pt x="10385" y="9060"/>
                  </a:lnTo>
                  <a:cubicBezTo>
                    <a:pt x="10385" y="8564"/>
                    <a:pt x="10786" y="8163"/>
                    <a:pt x="11281" y="8163"/>
                  </a:cubicBezTo>
                  <a:lnTo>
                    <a:pt x="11870" y="8163"/>
                  </a:lnTo>
                  <a:cubicBezTo>
                    <a:pt x="12004" y="8163"/>
                    <a:pt x="12138" y="8190"/>
                    <a:pt x="12271" y="8257"/>
                  </a:cubicBezTo>
                  <a:cubicBezTo>
                    <a:pt x="12299" y="8273"/>
                    <a:pt x="12331" y="8280"/>
                    <a:pt x="12363" y="8280"/>
                  </a:cubicBezTo>
                  <a:cubicBezTo>
                    <a:pt x="12438" y="8280"/>
                    <a:pt x="12515" y="8238"/>
                    <a:pt x="12552" y="8163"/>
                  </a:cubicBezTo>
                  <a:cubicBezTo>
                    <a:pt x="12593" y="8069"/>
                    <a:pt x="12552" y="7935"/>
                    <a:pt x="12459" y="7895"/>
                  </a:cubicBezTo>
                  <a:cubicBezTo>
                    <a:pt x="12271" y="7802"/>
                    <a:pt x="12071" y="7748"/>
                    <a:pt x="11870" y="7748"/>
                  </a:cubicBezTo>
                  <a:lnTo>
                    <a:pt x="11281" y="7748"/>
                  </a:lnTo>
                  <a:cubicBezTo>
                    <a:pt x="10559" y="7748"/>
                    <a:pt x="9970" y="8337"/>
                    <a:pt x="9970" y="9060"/>
                  </a:cubicBezTo>
                  <a:lnTo>
                    <a:pt x="9970" y="9608"/>
                  </a:lnTo>
                  <a:cubicBezTo>
                    <a:pt x="9970" y="9903"/>
                    <a:pt x="10144" y="10170"/>
                    <a:pt x="10438" y="10291"/>
                  </a:cubicBezTo>
                  <a:cubicBezTo>
                    <a:pt x="10438" y="10358"/>
                    <a:pt x="10398" y="10665"/>
                    <a:pt x="10599" y="11013"/>
                  </a:cubicBezTo>
                  <a:cubicBezTo>
                    <a:pt x="10371" y="11107"/>
                    <a:pt x="10197" y="11267"/>
                    <a:pt x="10063" y="11468"/>
                  </a:cubicBezTo>
                  <a:lnTo>
                    <a:pt x="9113" y="7240"/>
                  </a:lnTo>
                  <a:lnTo>
                    <a:pt x="11535" y="7240"/>
                  </a:lnTo>
                  <a:cubicBezTo>
                    <a:pt x="11883" y="7240"/>
                    <a:pt x="12164" y="6959"/>
                    <a:pt x="12164" y="6611"/>
                  </a:cubicBezTo>
                  <a:lnTo>
                    <a:pt x="12164" y="629"/>
                  </a:lnTo>
                  <a:cubicBezTo>
                    <a:pt x="12164" y="281"/>
                    <a:pt x="11883" y="0"/>
                    <a:pt x="11535" y="0"/>
                  </a:cubicBezTo>
                  <a:lnTo>
                    <a:pt x="3988" y="0"/>
                  </a:lnTo>
                  <a:cubicBezTo>
                    <a:pt x="3881" y="0"/>
                    <a:pt x="3787" y="94"/>
                    <a:pt x="3787" y="214"/>
                  </a:cubicBezTo>
                  <a:cubicBezTo>
                    <a:pt x="3787" y="321"/>
                    <a:pt x="3881" y="415"/>
                    <a:pt x="3988" y="415"/>
                  </a:cubicBezTo>
                  <a:lnTo>
                    <a:pt x="11535" y="415"/>
                  </a:lnTo>
                  <a:cubicBezTo>
                    <a:pt x="11656" y="415"/>
                    <a:pt x="11750" y="509"/>
                    <a:pt x="11750" y="629"/>
                  </a:cubicBezTo>
                  <a:lnTo>
                    <a:pt x="11750" y="6611"/>
                  </a:lnTo>
                  <a:cubicBezTo>
                    <a:pt x="11750" y="6731"/>
                    <a:pt x="11656" y="6825"/>
                    <a:pt x="11535" y="6825"/>
                  </a:cubicBezTo>
                  <a:lnTo>
                    <a:pt x="8391" y="6825"/>
                  </a:lnTo>
                  <a:lnTo>
                    <a:pt x="8391" y="5259"/>
                  </a:lnTo>
                  <a:cubicBezTo>
                    <a:pt x="8391" y="4858"/>
                    <a:pt x="8217" y="4483"/>
                    <a:pt x="7936" y="4242"/>
                  </a:cubicBezTo>
                  <a:cubicBezTo>
                    <a:pt x="8150" y="4189"/>
                    <a:pt x="8351" y="4135"/>
                    <a:pt x="8538" y="4068"/>
                  </a:cubicBezTo>
                  <a:cubicBezTo>
                    <a:pt x="8591" y="4041"/>
                    <a:pt x="8632" y="4001"/>
                    <a:pt x="8658" y="3934"/>
                  </a:cubicBezTo>
                  <a:cubicBezTo>
                    <a:pt x="8672" y="3881"/>
                    <a:pt x="8672" y="3814"/>
                    <a:pt x="8645" y="3760"/>
                  </a:cubicBezTo>
                  <a:cubicBezTo>
                    <a:pt x="8458" y="3466"/>
                    <a:pt x="8364" y="2944"/>
                    <a:pt x="8364" y="2208"/>
                  </a:cubicBezTo>
                  <a:cubicBezTo>
                    <a:pt x="8351" y="1379"/>
                    <a:pt x="7775" y="723"/>
                    <a:pt x="7053" y="723"/>
                  </a:cubicBezTo>
                  <a:lnTo>
                    <a:pt x="6223" y="723"/>
                  </a:lnTo>
                  <a:cubicBezTo>
                    <a:pt x="5500" y="723"/>
                    <a:pt x="4925" y="1379"/>
                    <a:pt x="4912" y="2208"/>
                  </a:cubicBezTo>
                  <a:cubicBezTo>
                    <a:pt x="4912" y="2944"/>
                    <a:pt x="4818" y="3466"/>
                    <a:pt x="4631" y="3760"/>
                  </a:cubicBezTo>
                  <a:cubicBezTo>
                    <a:pt x="4604" y="3814"/>
                    <a:pt x="4604" y="3881"/>
                    <a:pt x="4617" y="3934"/>
                  </a:cubicBezTo>
                  <a:cubicBezTo>
                    <a:pt x="4644" y="4001"/>
                    <a:pt x="4684" y="4041"/>
                    <a:pt x="4738" y="4068"/>
                  </a:cubicBezTo>
                  <a:cubicBezTo>
                    <a:pt x="4925" y="4135"/>
                    <a:pt x="5126" y="4189"/>
                    <a:pt x="5340" y="4242"/>
                  </a:cubicBezTo>
                  <a:cubicBezTo>
                    <a:pt x="5059" y="4483"/>
                    <a:pt x="4885" y="4858"/>
                    <a:pt x="4885" y="5259"/>
                  </a:cubicBezTo>
                  <a:lnTo>
                    <a:pt x="4885" y="6825"/>
                  </a:lnTo>
                  <a:lnTo>
                    <a:pt x="1740" y="6825"/>
                  </a:lnTo>
                  <a:cubicBezTo>
                    <a:pt x="1620" y="6825"/>
                    <a:pt x="1526" y="6731"/>
                    <a:pt x="1526" y="6611"/>
                  </a:cubicBezTo>
                  <a:lnTo>
                    <a:pt x="1526" y="629"/>
                  </a:lnTo>
                  <a:cubicBezTo>
                    <a:pt x="1526" y="509"/>
                    <a:pt x="1620" y="415"/>
                    <a:pt x="1740" y="415"/>
                  </a:cubicBezTo>
                  <a:lnTo>
                    <a:pt x="3172" y="415"/>
                  </a:lnTo>
                  <a:cubicBezTo>
                    <a:pt x="3279" y="415"/>
                    <a:pt x="3373" y="321"/>
                    <a:pt x="3373" y="214"/>
                  </a:cubicBezTo>
                  <a:cubicBezTo>
                    <a:pt x="3373" y="94"/>
                    <a:pt x="3279" y="0"/>
                    <a:pt x="3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5065919" y="4183022"/>
              <a:ext cx="55020" cy="54609"/>
            </a:xfrm>
            <a:custGeom>
              <a:avLst/>
              <a:gdLst/>
              <a:ahLst/>
              <a:cxnLst/>
              <a:rect l="l" t="t" r="r" b="b"/>
              <a:pathLst>
                <a:path w="1741" h="1728" extrusionOk="0">
                  <a:moveTo>
                    <a:pt x="1326" y="402"/>
                  </a:moveTo>
                  <a:lnTo>
                    <a:pt x="1326" y="1312"/>
                  </a:lnTo>
                  <a:lnTo>
                    <a:pt x="416" y="1312"/>
                  </a:lnTo>
                  <a:lnTo>
                    <a:pt x="416" y="402"/>
                  </a:lnTo>
                  <a:close/>
                  <a:moveTo>
                    <a:pt x="349" y="1"/>
                  </a:moveTo>
                  <a:cubicBezTo>
                    <a:pt x="161" y="1"/>
                    <a:pt x="1" y="148"/>
                    <a:pt x="1" y="349"/>
                  </a:cubicBezTo>
                  <a:lnTo>
                    <a:pt x="1" y="1379"/>
                  </a:lnTo>
                  <a:cubicBezTo>
                    <a:pt x="1" y="1566"/>
                    <a:pt x="161" y="1727"/>
                    <a:pt x="349" y="1727"/>
                  </a:cubicBezTo>
                  <a:lnTo>
                    <a:pt x="1392" y="1727"/>
                  </a:lnTo>
                  <a:cubicBezTo>
                    <a:pt x="1580" y="1727"/>
                    <a:pt x="1740" y="1566"/>
                    <a:pt x="1740" y="1379"/>
                  </a:cubicBezTo>
                  <a:lnTo>
                    <a:pt x="1740" y="349"/>
                  </a:lnTo>
                  <a:cubicBezTo>
                    <a:pt x="1740" y="148"/>
                    <a:pt x="1580" y="1"/>
                    <a:pt x="1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4829121" y="4190228"/>
              <a:ext cx="36374" cy="36406"/>
            </a:xfrm>
            <a:custGeom>
              <a:avLst/>
              <a:gdLst/>
              <a:ahLst/>
              <a:cxnLst/>
              <a:rect l="l" t="t" r="r" b="b"/>
              <a:pathLst>
                <a:path w="1151" h="1152" extrusionOk="0">
                  <a:moveTo>
                    <a:pt x="576" y="415"/>
                  </a:moveTo>
                  <a:cubicBezTo>
                    <a:pt x="669" y="415"/>
                    <a:pt x="736" y="495"/>
                    <a:pt x="736" y="576"/>
                  </a:cubicBezTo>
                  <a:cubicBezTo>
                    <a:pt x="736" y="669"/>
                    <a:pt x="669" y="750"/>
                    <a:pt x="576" y="750"/>
                  </a:cubicBezTo>
                  <a:cubicBezTo>
                    <a:pt x="482" y="750"/>
                    <a:pt x="415" y="669"/>
                    <a:pt x="415" y="576"/>
                  </a:cubicBezTo>
                  <a:cubicBezTo>
                    <a:pt x="415" y="495"/>
                    <a:pt x="482" y="415"/>
                    <a:pt x="576" y="415"/>
                  </a:cubicBezTo>
                  <a:close/>
                  <a:moveTo>
                    <a:pt x="576" y="0"/>
                  </a:moveTo>
                  <a:cubicBezTo>
                    <a:pt x="254" y="0"/>
                    <a:pt x="0" y="268"/>
                    <a:pt x="0" y="576"/>
                  </a:cubicBezTo>
                  <a:cubicBezTo>
                    <a:pt x="0" y="897"/>
                    <a:pt x="254" y="1151"/>
                    <a:pt x="576" y="1151"/>
                  </a:cubicBezTo>
                  <a:cubicBezTo>
                    <a:pt x="897" y="1151"/>
                    <a:pt x="1151" y="897"/>
                    <a:pt x="1151" y="576"/>
                  </a:cubicBezTo>
                  <a:cubicBezTo>
                    <a:pt x="1151" y="268"/>
                    <a:pt x="897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4829121" y="4326403"/>
              <a:ext cx="57106" cy="12704"/>
            </a:xfrm>
            <a:custGeom>
              <a:avLst/>
              <a:gdLst/>
              <a:ahLst/>
              <a:cxnLst/>
              <a:rect l="l" t="t" r="r" b="b"/>
              <a:pathLst>
                <a:path w="1807" h="402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cubicBezTo>
                    <a:pt x="0" y="321"/>
                    <a:pt x="94" y="402"/>
                    <a:pt x="201" y="402"/>
                  </a:cubicBezTo>
                  <a:lnTo>
                    <a:pt x="1593" y="402"/>
                  </a:lnTo>
                  <a:cubicBezTo>
                    <a:pt x="1713" y="402"/>
                    <a:pt x="1807" y="321"/>
                    <a:pt x="1807" y="201"/>
                  </a:cubicBezTo>
                  <a:cubicBezTo>
                    <a:pt x="1807" y="94"/>
                    <a:pt x="1713" y="0"/>
                    <a:pt x="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4829121" y="4348809"/>
              <a:ext cx="39756" cy="13147"/>
            </a:xfrm>
            <a:custGeom>
              <a:avLst/>
              <a:gdLst/>
              <a:ahLst/>
              <a:cxnLst/>
              <a:rect l="l" t="t" r="r" b="b"/>
              <a:pathLst>
                <a:path w="1258" h="416" extrusionOk="0">
                  <a:moveTo>
                    <a:pt x="201" y="0"/>
                  </a:moveTo>
                  <a:cubicBezTo>
                    <a:pt x="94" y="0"/>
                    <a:pt x="0" y="94"/>
                    <a:pt x="0" y="214"/>
                  </a:cubicBezTo>
                  <a:cubicBezTo>
                    <a:pt x="0" y="322"/>
                    <a:pt x="94" y="415"/>
                    <a:pt x="201" y="415"/>
                  </a:cubicBezTo>
                  <a:lnTo>
                    <a:pt x="1044" y="415"/>
                  </a:lnTo>
                  <a:cubicBezTo>
                    <a:pt x="1164" y="415"/>
                    <a:pt x="1258" y="322"/>
                    <a:pt x="1258" y="214"/>
                  </a:cubicBezTo>
                  <a:cubicBezTo>
                    <a:pt x="1258" y="94"/>
                    <a:pt x="1164" y="0"/>
                    <a:pt x="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5063801" y="4326403"/>
              <a:ext cx="57137" cy="12704"/>
            </a:xfrm>
            <a:custGeom>
              <a:avLst/>
              <a:gdLst/>
              <a:ahLst/>
              <a:cxnLst/>
              <a:rect l="l" t="t" r="r" b="b"/>
              <a:pathLst>
                <a:path w="1808" h="402" extrusionOk="0">
                  <a:moveTo>
                    <a:pt x="215" y="0"/>
                  </a:moveTo>
                  <a:cubicBezTo>
                    <a:pt x="95" y="0"/>
                    <a:pt x="1" y="94"/>
                    <a:pt x="1" y="201"/>
                  </a:cubicBezTo>
                  <a:cubicBezTo>
                    <a:pt x="1" y="321"/>
                    <a:pt x="95" y="402"/>
                    <a:pt x="215" y="402"/>
                  </a:cubicBezTo>
                  <a:lnTo>
                    <a:pt x="1607" y="402"/>
                  </a:lnTo>
                  <a:cubicBezTo>
                    <a:pt x="1714" y="402"/>
                    <a:pt x="1807" y="321"/>
                    <a:pt x="1807" y="201"/>
                  </a:cubicBezTo>
                  <a:cubicBezTo>
                    <a:pt x="1807" y="94"/>
                    <a:pt x="1714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5081151" y="4348809"/>
              <a:ext cx="39788" cy="13147"/>
            </a:xfrm>
            <a:custGeom>
              <a:avLst/>
              <a:gdLst/>
              <a:ahLst/>
              <a:cxnLst/>
              <a:rect l="l" t="t" r="r" b="b"/>
              <a:pathLst>
                <a:path w="1259" h="416" extrusionOk="0">
                  <a:moveTo>
                    <a:pt x="215" y="0"/>
                  </a:moveTo>
                  <a:cubicBezTo>
                    <a:pt x="94" y="0"/>
                    <a:pt x="1" y="94"/>
                    <a:pt x="1" y="214"/>
                  </a:cubicBezTo>
                  <a:cubicBezTo>
                    <a:pt x="1" y="322"/>
                    <a:pt x="94" y="415"/>
                    <a:pt x="215" y="415"/>
                  </a:cubicBezTo>
                  <a:lnTo>
                    <a:pt x="1058" y="415"/>
                  </a:lnTo>
                  <a:cubicBezTo>
                    <a:pt x="1165" y="415"/>
                    <a:pt x="1258" y="322"/>
                    <a:pt x="1258" y="214"/>
                  </a:cubicBezTo>
                  <a:cubicBezTo>
                    <a:pt x="1258" y="94"/>
                    <a:pt x="1165" y="0"/>
                    <a:pt x="1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41"/>
          <p:cNvGrpSpPr/>
          <p:nvPr/>
        </p:nvGrpSpPr>
        <p:grpSpPr>
          <a:xfrm>
            <a:off x="7276959" y="1453827"/>
            <a:ext cx="402575" cy="492083"/>
            <a:chOff x="5600032" y="2858119"/>
            <a:chExt cx="363302" cy="444078"/>
          </a:xfrm>
        </p:grpSpPr>
        <p:sp>
          <p:nvSpPr>
            <p:cNvPr id="516" name="Google Shape;516;p41"/>
            <p:cNvSpPr/>
            <p:nvPr/>
          </p:nvSpPr>
          <p:spPr>
            <a:xfrm>
              <a:off x="5828392" y="3050958"/>
              <a:ext cx="134943" cy="251240"/>
            </a:xfrm>
            <a:custGeom>
              <a:avLst/>
              <a:gdLst/>
              <a:ahLst/>
              <a:cxnLst/>
              <a:rect l="l" t="t" r="r" b="b"/>
              <a:pathLst>
                <a:path w="4270" h="7950" extrusionOk="0">
                  <a:moveTo>
                    <a:pt x="3252" y="6557"/>
                  </a:moveTo>
                  <a:cubicBezTo>
                    <a:pt x="3279" y="6557"/>
                    <a:pt x="3306" y="6584"/>
                    <a:pt x="3306" y="6611"/>
                  </a:cubicBezTo>
                  <a:lnTo>
                    <a:pt x="3306" y="7494"/>
                  </a:lnTo>
                  <a:cubicBezTo>
                    <a:pt x="3306" y="7521"/>
                    <a:pt x="3279" y="7548"/>
                    <a:pt x="3252" y="7548"/>
                  </a:cubicBezTo>
                  <a:lnTo>
                    <a:pt x="469" y="7548"/>
                  </a:lnTo>
                  <a:cubicBezTo>
                    <a:pt x="442" y="7548"/>
                    <a:pt x="416" y="7521"/>
                    <a:pt x="416" y="7494"/>
                  </a:cubicBezTo>
                  <a:lnTo>
                    <a:pt x="416" y="6611"/>
                  </a:lnTo>
                  <a:cubicBezTo>
                    <a:pt x="416" y="6584"/>
                    <a:pt x="442" y="6557"/>
                    <a:pt x="469" y="6557"/>
                  </a:cubicBezTo>
                  <a:close/>
                  <a:moveTo>
                    <a:pt x="3520" y="0"/>
                  </a:moveTo>
                  <a:cubicBezTo>
                    <a:pt x="3105" y="0"/>
                    <a:pt x="2771" y="335"/>
                    <a:pt x="2771" y="750"/>
                  </a:cubicBezTo>
                  <a:lnTo>
                    <a:pt x="2771" y="1807"/>
                  </a:lnTo>
                  <a:cubicBezTo>
                    <a:pt x="2677" y="1767"/>
                    <a:pt x="2583" y="1740"/>
                    <a:pt x="2476" y="1740"/>
                  </a:cubicBezTo>
                  <a:cubicBezTo>
                    <a:pt x="2075" y="1740"/>
                    <a:pt x="1767" y="2061"/>
                    <a:pt x="1767" y="2449"/>
                  </a:cubicBezTo>
                  <a:cubicBezTo>
                    <a:pt x="1754" y="2650"/>
                    <a:pt x="1807" y="2797"/>
                    <a:pt x="1673" y="2918"/>
                  </a:cubicBezTo>
                  <a:lnTo>
                    <a:pt x="1272" y="3279"/>
                  </a:lnTo>
                  <a:cubicBezTo>
                    <a:pt x="844" y="3654"/>
                    <a:pt x="590" y="4202"/>
                    <a:pt x="590" y="4764"/>
                  </a:cubicBezTo>
                  <a:lnTo>
                    <a:pt x="590" y="6156"/>
                  </a:lnTo>
                  <a:lnTo>
                    <a:pt x="469" y="6156"/>
                  </a:lnTo>
                  <a:cubicBezTo>
                    <a:pt x="215" y="6156"/>
                    <a:pt x="1" y="6357"/>
                    <a:pt x="1" y="6611"/>
                  </a:cubicBezTo>
                  <a:lnTo>
                    <a:pt x="1" y="7494"/>
                  </a:lnTo>
                  <a:cubicBezTo>
                    <a:pt x="1" y="7748"/>
                    <a:pt x="215" y="7949"/>
                    <a:pt x="469" y="7949"/>
                  </a:cubicBezTo>
                  <a:lnTo>
                    <a:pt x="3252" y="7949"/>
                  </a:lnTo>
                  <a:cubicBezTo>
                    <a:pt x="3507" y="7949"/>
                    <a:pt x="3707" y="7748"/>
                    <a:pt x="3707" y="7494"/>
                  </a:cubicBezTo>
                  <a:lnTo>
                    <a:pt x="3707" y="6611"/>
                  </a:lnTo>
                  <a:cubicBezTo>
                    <a:pt x="3707" y="6357"/>
                    <a:pt x="3507" y="6156"/>
                    <a:pt x="3252" y="6156"/>
                  </a:cubicBezTo>
                  <a:lnTo>
                    <a:pt x="3119" y="6156"/>
                  </a:lnTo>
                  <a:lnTo>
                    <a:pt x="3119" y="6049"/>
                  </a:lnTo>
                  <a:cubicBezTo>
                    <a:pt x="3119" y="5848"/>
                    <a:pt x="3212" y="5674"/>
                    <a:pt x="3373" y="5567"/>
                  </a:cubicBezTo>
                  <a:lnTo>
                    <a:pt x="3828" y="5273"/>
                  </a:lnTo>
                  <a:cubicBezTo>
                    <a:pt x="4109" y="5085"/>
                    <a:pt x="4269" y="4778"/>
                    <a:pt x="4269" y="4443"/>
                  </a:cubicBezTo>
                  <a:lnTo>
                    <a:pt x="4269" y="3145"/>
                  </a:lnTo>
                  <a:cubicBezTo>
                    <a:pt x="4269" y="3038"/>
                    <a:pt x="4176" y="2944"/>
                    <a:pt x="4069" y="2944"/>
                  </a:cubicBezTo>
                  <a:cubicBezTo>
                    <a:pt x="3948" y="2944"/>
                    <a:pt x="3855" y="3038"/>
                    <a:pt x="3855" y="3145"/>
                  </a:cubicBezTo>
                  <a:lnTo>
                    <a:pt x="3855" y="4443"/>
                  </a:lnTo>
                  <a:cubicBezTo>
                    <a:pt x="3855" y="4644"/>
                    <a:pt x="3761" y="4818"/>
                    <a:pt x="3600" y="4925"/>
                  </a:cubicBezTo>
                  <a:lnTo>
                    <a:pt x="3145" y="5219"/>
                  </a:lnTo>
                  <a:cubicBezTo>
                    <a:pt x="2878" y="5407"/>
                    <a:pt x="2704" y="5714"/>
                    <a:pt x="2704" y="6049"/>
                  </a:cubicBezTo>
                  <a:lnTo>
                    <a:pt x="2704" y="6156"/>
                  </a:lnTo>
                  <a:lnTo>
                    <a:pt x="1004" y="6156"/>
                  </a:lnTo>
                  <a:lnTo>
                    <a:pt x="1004" y="4764"/>
                  </a:lnTo>
                  <a:cubicBezTo>
                    <a:pt x="1004" y="4323"/>
                    <a:pt x="1205" y="3881"/>
                    <a:pt x="1540" y="3587"/>
                  </a:cubicBezTo>
                  <a:lnTo>
                    <a:pt x="1954" y="3225"/>
                  </a:lnTo>
                  <a:cubicBezTo>
                    <a:pt x="2262" y="2944"/>
                    <a:pt x="2155" y="2596"/>
                    <a:pt x="2169" y="2449"/>
                  </a:cubicBezTo>
                  <a:cubicBezTo>
                    <a:pt x="2169" y="2289"/>
                    <a:pt x="2302" y="2155"/>
                    <a:pt x="2476" y="2155"/>
                  </a:cubicBezTo>
                  <a:cubicBezTo>
                    <a:pt x="2637" y="2155"/>
                    <a:pt x="2771" y="2289"/>
                    <a:pt x="2771" y="2449"/>
                  </a:cubicBezTo>
                  <a:lnTo>
                    <a:pt x="2771" y="3065"/>
                  </a:lnTo>
                  <a:cubicBezTo>
                    <a:pt x="2771" y="3239"/>
                    <a:pt x="2690" y="3413"/>
                    <a:pt x="2570" y="3533"/>
                  </a:cubicBezTo>
                  <a:lnTo>
                    <a:pt x="2035" y="4015"/>
                  </a:lnTo>
                  <a:cubicBezTo>
                    <a:pt x="1941" y="4095"/>
                    <a:pt x="1941" y="4216"/>
                    <a:pt x="2021" y="4309"/>
                  </a:cubicBezTo>
                  <a:cubicBezTo>
                    <a:pt x="2062" y="4349"/>
                    <a:pt x="2115" y="4376"/>
                    <a:pt x="2169" y="4376"/>
                  </a:cubicBezTo>
                  <a:cubicBezTo>
                    <a:pt x="2222" y="4376"/>
                    <a:pt x="2276" y="4349"/>
                    <a:pt x="2302" y="4323"/>
                  </a:cubicBezTo>
                  <a:lnTo>
                    <a:pt x="2838" y="3828"/>
                  </a:lnTo>
                  <a:cubicBezTo>
                    <a:pt x="3065" y="3627"/>
                    <a:pt x="3186" y="3346"/>
                    <a:pt x="3186" y="3092"/>
                  </a:cubicBezTo>
                  <a:lnTo>
                    <a:pt x="3186" y="750"/>
                  </a:lnTo>
                  <a:cubicBezTo>
                    <a:pt x="3186" y="562"/>
                    <a:pt x="3333" y="402"/>
                    <a:pt x="3520" y="402"/>
                  </a:cubicBezTo>
                  <a:cubicBezTo>
                    <a:pt x="3707" y="402"/>
                    <a:pt x="3855" y="562"/>
                    <a:pt x="3855" y="750"/>
                  </a:cubicBezTo>
                  <a:lnTo>
                    <a:pt x="3855" y="2329"/>
                  </a:lnTo>
                  <a:cubicBezTo>
                    <a:pt x="3855" y="2436"/>
                    <a:pt x="3948" y="2530"/>
                    <a:pt x="4069" y="2530"/>
                  </a:cubicBezTo>
                  <a:cubicBezTo>
                    <a:pt x="4176" y="2530"/>
                    <a:pt x="4269" y="2436"/>
                    <a:pt x="4269" y="2329"/>
                  </a:cubicBezTo>
                  <a:lnTo>
                    <a:pt x="4269" y="750"/>
                  </a:lnTo>
                  <a:cubicBezTo>
                    <a:pt x="4269" y="335"/>
                    <a:pt x="3935" y="0"/>
                    <a:pt x="3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5664312" y="2858119"/>
              <a:ext cx="234743" cy="302815"/>
            </a:xfrm>
            <a:custGeom>
              <a:avLst/>
              <a:gdLst/>
              <a:ahLst/>
              <a:cxnLst/>
              <a:rect l="l" t="t" r="r" b="b"/>
              <a:pathLst>
                <a:path w="7428" h="9582" extrusionOk="0">
                  <a:moveTo>
                    <a:pt x="1044" y="1472"/>
                  </a:moveTo>
                  <a:lnTo>
                    <a:pt x="1044" y="2048"/>
                  </a:lnTo>
                  <a:cubicBezTo>
                    <a:pt x="1044" y="2369"/>
                    <a:pt x="1098" y="2677"/>
                    <a:pt x="1218" y="2971"/>
                  </a:cubicBezTo>
                  <a:cubicBezTo>
                    <a:pt x="1207" y="2972"/>
                    <a:pt x="1196" y="2972"/>
                    <a:pt x="1186" y="2972"/>
                  </a:cubicBezTo>
                  <a:cubicBezTo>
                    <a:pt x="1025" y="2972"/>
                    <a:pt x="880" y="2881"/>
                    <a:pt x="817" y="2730"/>
                  </a:cubicBezTo>
                  <a:lnTo>
                    <a:pt x="549" y="2101"/>
                  </a:lnTo>
                  <a:cubicBezTo>
                    <a:pt x="469" y="1887"/>
                    <a:pt x="563" y="1660"/>
                    <a:pt x="777" y="1580"/>
                  </a:cubicBezTo>
                  <a:lnTo>
                    <a:pt x="1044" y="1472"/>
                  </a:lnTo>
                  <a:close/>
                  <a:moveTo>
                    <a:pt x="6384" y="1472"/>
                  </a:moveTo>
                  <a:lnTo>
                    <a:pt x="6651" y="1580"/>
                  </a:lnTo>
                  <a:cubicBezTo>
                    <a:pt x="6852" y="1660"/>
                    <a:pt x="6959" y="1887"/>
                    <a:pt x="6865" y="2101"/>
                  </a:cubicBezTo>
                  <a:lnTo>
                    <a:pt x="6611" y="2730"/>
                  </a:lnTo>
                  <a:cubicBezTo>
                    <a:pt x="6549" y="2881"/>
                    <a:pt x="6392" y="2972"/>
                    <a:pt x="6240" y="2972"/>
                  </a:cubicBezTo>
                  <a:cubicBezTo>
                    <a:pt x="6230" y="2972"/>
                    <a:pt x="6220" y="2972"/>
                    <a:pt x="6210" y="2971"/>
                  </a:cubicBezTo>
                  <a:cubicBezTo>
                    <a:pt x="6317" y="2690"/>
                    <a:pt x="6384" y="2369"/>
                    <a:pt x="6384" y="2048"/>
                  </a:cubicBezTo>
                  <a:lnTo>
                    <a:pt x="6384" y="1472"/>
                  </a:lnTo>
                  <a:close/>
                  <a:moveTo>
                    <a:pt x="4042" y="4697"/>
                  </a:moveTo>
                  <a:lnTo>
                    <a:pt x="4042" y="6303"/>
                  </a:lnTo>
                  <a:lnTo>
                    <a:pt x="3386" y="6303"/>
                  </a:lnTo>
                  <a:lnTo>
                    <a:pt x="3386" y="4697"/>
                  </a:lnTo>
                  <a:cubicBezTo>
                    <a:pt x="3493" y="4711"/>
                    <a:pt x="3600" y="4711"/>
                    <a:pt x="3707" y="4711"/>
                  </a:cubicBezTo>
                  <a:cubicBezTo>
                    <a:pt x="3828" y="4711"/>
                    <a:pt x="3935" y="4711"/>
                    <a:pt x="4042" y="4697"/>
                  </a:cubicBezTo>
                  <a:close/>
                  <a:moveTo>
                    <a:pt x="4831" y="6718"/>
                  </a:moveTo>
                  <a:lnTo>
                    <a:pt x="4831" y="7093"/>
                  </a:lnTo>
                  <a:lnTo>
                    <a:pt x="2597" y="7093"/>
                  </a:lnTo>
                  <a:lnTo>
                    <a:pt x="2597" y="6718"/>
                  </a:lnTo>
                  <a:close/>
                  <a:moveTo>
                    <a:pt x="5474" y="7508"/>
                  </a:moveTo>
                  <a:cubicBezTo>
                    <a:pt x="5474" y="7508"/>
                    <a:pt x="5474" y="7508"/>
                    <a:pt x="5474" y="7521"/>
                  </a:cubicBezTo>
                  <a:lnTo>
                    <a:pt x="5474" y="9167"/>
                  </a:lnTo>
                  <a:cubicBezTo>
                    <a:pt x="5474" y="9167"/>
                    <a:pt x="5474" y="9180"/>
                    <a:pt x="5474" y="9180"/>
                  </a:cubicBezTo>
                  <a:lnTo>
                    <a:pt x="1954" y="9180"/>
                  </a:lnTo>
                  <a:cubicBezTo>
                    <a:pt x="1954" y="9180"/>
                    <a:pt x="1954" y="9167"/>
                    <a:pt x="1954" y="9167"/>
                  </a:cubicBezTo>
                  <a:lnTo>
                    <a:pt x="1954" y="7521"/>
                  </a:lnTo>
                  <a:cubicBezTo>
                    <a:pt x="1954" y="7508"/>
                    <a:pt x="1954" y="7508"/>
                    <a:pt x="1954" y="7508"/>
                  </a:cubicBezTo>
                  <a:close/>
                  <a:moveTo>
                    <a:pt x="911" y="0"/>
                  </a:moveTo>
                  <a:cubicBezTo>
                    <a:pt x="790" y="0"/>
                    <a:pt x="697" y="94"/>
                    <a:pt x="697" y="215"/>
                  </a:cubicBezTo>
                  <a:cubicBezTo>
                    <a:pt x="697" y="322"/>
                    <a:pt x="790" y="415"/>
                    <a:pt x="911" y="415"/>
                  </a:cubicBezTo>
                  <a:lnTo>
                    <a:pt x="1044" y="415"/>
                  </a:lnTo>
                  <a:lnTo>
                    <a:pt x="1044" y="1031"/>
                  </a:lnTo>
                  <a:lnTo>
                    <a:pt x="630" y="1191"/>
                  </a:lnTo>
                  <a:cubicBezTo>
                    <a:pt x="201" y="1365"/>
                    <a:pt x="1" y="1834"/>
                    <a:pt x="175" y="2262"/>
                  </a:cubicBezTo>
                  <a:lnTo>
                    <a:pt x="442" y="2891"/>
                  </a:lnTo>
                  <a:cubicBezTo>
                    <a:pt x="563" y="3185"/>
                    <a:pt x="857" y="3386"/>
                    <a:pt x="1178" y="3386"/>
                  </a:cubicBezTo>
                  <a:cubicBezTo>
                    <a:pt x="1259" y="3386"/>
                    <a:pt x="1326" y="3373"/>
                    <a:pt x="1392" y="3359"/>
                  </a:cubicBezTo>
                  <a:cubicBezTo>
                    <a:pt x="1473" y="3506"/>
                    <a:pt x="1566" y="3640"/>
                    <a:pt x="1673" y="3761"/>
                  </a:cubicBezTo>
                  <a:cubicBezTo>
                    <a:pt x="1710" y="3811"/>
                    <a:pt x="1766" y="3835"/>
                    <a:pt x="1824" y="3835"/>
                  </a:cubicBezTo>
                  <a:cubicBezTo>
                    <a:pt x="1874" y="3835"/>
                    <a:pt x="1925" y="3818"/>
                    <a:pt x="1968" y="3787"/>
                  </a:cubicBezTo>
                  <a:cubicBezTo>
                    <a:pt x="2048" y="3707"/>
                    <a:pt x="2061" y="3587"/>
                    <a:pt x="1981" y="3493"/>
                  </a:cubicBezTo>
                  <a:cubicBezTo>
                    <a:pt x="1647" y="3092"/>
                    <a:pt x="1459" y="2570"/>
                    <a:pt x="1459" y="2048"/>
                  </a:cubicBezTo>
                  <a:lnTo>
                    <a:pt x="1459" y="415"/>
                  </a:lnTo>
                  <a:lnTo>
                    <a:pt x="5969" y="415"/>
                  </a:lnTo>
                  <a:lnTo>
                    <a:pt x="5969" y="2048"/>
                  </a:lnTo>
                  <a:cubicBezTo>
                    <a:pt x="5969" y="3292"/>
                    <a:pt x="4952" y="4296"/>
                    <a:pt x="3707" y="4296"/>
                  </a:cubicBezTo>
                  <a:cubicBezTo>
                    <a:pt x="3306" y="4296"/>
                    <a:pt x="2905" y="4189"/>
                    <a:pt x="2570" y="3988"/>
                  </a:cubicBezTo>
                  <a:cubicBezTo>
                    <a:pt x="2533" y="3970"/>
                    <a:pt x="2495" y="3961"/>
                    <a:pt x="2458" y="3961"/>
                  </a:cubicBezTo>
                  <a:cubicBezTo>
                    <a:pt x="2387" y="3961"/>
                    <a:pt x="2320" y="3994"/>
                    <a:pt x="2276" y="4055"/>
                  </a:cubicBezTo>
                  <a:cubicBezTo>
                    <a:pt x="2222" y="4162"/>
                    <a:pt x="2262" y="4283"/>
                    <a:pt x="2356" y="4336"/>
                  </a:cubicBezTo>
                  <a:cubicBezTo>
                    <a:pt x="2543" y="4457"/>
                    <a:pt x="2757" y="4550"/>
                    <a:pt x="2971" y="4604"/>
                  </a:cubicBezTo>
                  <a:lnTo>
                    <a:pt x="2971" y="6303"/>
                  </a:lnTo>
                  <a:lnTo>
                    <a:pt x="2557" y="6303"/>
                  </a:lnTo>
                  <a:cubicBezTo>
                    <a:pt x="2356" y="6303"/>
                    <a:pt x="2182" y="6477"/>
                    <a:pt x="2182" y="6678"/>
                  </a:cubicBezTo>
                  <a:lnTo>
                    <a:pt x="2182" y="7093"/>
                  </a:lnTo>
                  <a:lnTo>
                    <a:pt x="1954" y="7093"/>
                  </a:lnTo>
                  <a:cubicBezTo>
                    <a:pt x="1727" y="7093"/>
                    <a:pt x="1540" y="7280"/>
                    <a:pt x="1540" y="7521"/>
                  </a:cubicBezTo>
                  <a:lnTo>
                    <a:pt x="1540" y="9167"/>
                  </a:lnTo>
                  <a:cubicBezTo>
                    <a:pt x="1540" y="9394"/>
                    <a:pt x="1727" y="9582"/>
                    <a:pt x="1954" y="9582"/>
                  </a:cubicBezTo>
                  <a:lnTo>
                    <a:pt x="5474" y="9582"/>
                  </a:lnTo>
                  <a:cubicBezTo>
                    <a:pt x="5701" y="9582"/>
                    <a:pt x="5889" y="9394"/>
                    <a:pt x="5889" y="9167"/>
                  </a:cubicBezTo>
                  <a:lnTo>
                    <a:pt x="5889" y="7521"/>
                  </a:lnTo>
                  <a:cubicBezTo>
                    <a:pt x="5889" y="7280"/>
                    <a:pt x="5701" y="7093"/>
                    <a:pt x="5474" y="7093"/>
                  </a:cubicBezTo>
                  <a:lnTo>
                    <a:pt x="5246" y="7093"/>
                  </a:lnTo>
                  <a:lnTo>
                    <a:pt x="5246" y="6678"/>
                  </a:lnTo>
                  <a:cubicBezTo>
                    <a:pt x="5246" y="6477"/>
                    <a:pt x="5072" y="6303"/>
                    <a:pt x="4872" y="6303"/>
                  </a:cubicBezTo>
                  <a:lnTo>
                    <a:pt x="4457" y="6303"/>
                  </a:lnTo>
                  <a:lnTo>
                    <a:pt x="4457" y="4604"/>
                  </a:lnTo>
                  <a:cubicBezTo>
                    <a:pt x="5126" y="4416"/>
                    <a:pt x="5688" y="3961"/>
                    <a:pt x="6036" y="3359"/>
                  </a:cubicBezTo>
                  <a:cubicBezTo>
                    <a:pt x="6106" y="3378"/>
                    <a:pt x="6176" y="3387"/>
                    <a:pt x="6245" y="3387"/>
                  </a:cubicBezTo>
                  <a:cubicBezTo>
                    <a:pt x="6570" y="3387"/>
                    <a:pt x="6864" y="3189"/>
                    <a:pt x="6986" y="2891"/>
                  </a:cubicBezTo>
                  <a:lnTo>
                    <a:pt x="7254" y="2262"/>
                  </a:lnTo>
                  <a:cubicBezTo>
                    <a:pt x="7427" y="1834"/>
                    <a:pt x="7227" y="1365"/>
                    <a:pt x="6799" y="1191"/>
                  </a:cubicBezTo>
                  <a:lnTo>
                    <a:pt x="6384" y="1031"/>
                  </a:lnTo>
                  <a:lnTo>
                    <a:pt x="6384" y="415"/>
                  </a:lnTo>
                  <a:lnTo>
                    <a:pt x="6518" y="415"/>
                  </a:lnTo>
                  <a:cubicBezTo>
                    <a:pt x="6638" y="415"/>
                    <a:pt x="6732" y="322"/>
                    <a:pt x="6732" y="215"/>
                  </a:cubicBezTo>
                  <a:cubicBezTo>
                    <a:pt x="6732" y="94"/>
                    <a:pt x="6638" y="0"/>
                    <a:pt x="6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5756496" y="3115237"/>
              <a:ext cx="50374" cy="13147"/>
            </a:xfrm>
            <a:custGeom>
              <a:avLst/>
              <a:gdLst/>
              <a:ahLst/>
              <a:cxnLst/>
              <a:rect l="l" t="t" r="r" b="b"/>
              <a:pathLst>
                <a:path w="1594" h="416" extrusionOk="0">
                  <a:moveTo>
                    <a:pt x="202" y="0"/>
                  </a:moveTo>
                  <a:cubicBezTo>
                    <a:pt x="95" y="0"/>
                    <a:pt x="1" y="94"/>
                    <a:pt x="1" y="201"/>
                  </a:cubicBezTo>
                  <a:cubicBezTo>
                    <a:pt x="1" y="322"/>
                    <a:pt x="95" y="415"/>
                    <a:pt x="202" y="415"/>
                  </a:cubicBezTo>
                  <a:lnTo>
                    <a:pt x="1393" y="415"/>
                  </a:lnTo>
                  <a:cubicBezTo>
                    <a:pt x="1500" y="415"/>
                    <a:pt x="1593" y="322"/>
                    <a:pt x="1593" y="201"/>
                  </a:cubicBezTo>
                  <a:cubicBezTo>
                    <a:pt x="1593" y="94"/>
                    <a:pt x="1500" y="0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5600032" y="3050958"/>
              <a:ext cx="134532" cy="251240"/>
            </a:xfrm>
            <a:custGeom>
              <a:avLst/>
              <a:gdLst/>
              <a:ahLst/>
              <a:cxnLst/>
              <a:rect l="l" t="t" r="r" b="b"/>
              <a:pathLst>
                <a:path w="4257" h="7950" extrusionOk="0">
                  <a:moveTo>
                    <a:pt x="750" y="402"/>
                  </a:moveTo>
                  <a:cubicBezTo>
                    <a:pt x="937" y="402"/>
                    <a:pt x="1085" y="562"/>
                    <a:pt x="1085" y="750"/>
                  </a:cubicBezTo>
                  <a:cubicBezTo>
                    <a:pt x="1085" y="2275"/>
                    <a:pt x="1085" y="3092"/>
                    <a:pt x="1085" y="3118"/>
                  </a:cubicBezTo>
                  <a:cubicBezTo>
                    <a:pt x="1098" y="3386"/>
                    <a:pt x="1218" y="3654"/>
                    <a:pt x="1419" y="3828"/>
                  </a:cubicBezTo>
                  <a:lnTo>
                    <a:pt x="1954" y="4323"/>
                  </a:lnTo>
                  <a:cubicBezTo>
                    <a:pt x="1999" y="4355"/>
                    <a:pt x="2050" y="4371"/>
                    <a:pt x="2100" y="4371"/>
                  </a:cubicBezTo>
                  <a:cubicBezTo>
                    <a:pt x="2154" y="4371"/>
                    <a:pt x="2207" y="4351"/>
                    <a:pt x="2249" y="4309"/>
                  </a:cubicBezTo>
                  <a:cubicBezTo>
                    <a:pt x="2329" y="4216"/>
                    <a:pt x="2316" y="4095"/>
                    <a:pt x="2235" y="4015"/>
                  </a:cubicBezTo>
                  <a:lnTo>
                    <a:pt x="1700" y="3533"/>
                  </a:lnTo>
                  <a:cubicBezTo>
                    <a:pt x="1580" y="3413"/>
                    <a:pt x="1499" y="3239"/>
                    <a:pt x="1499" y="3065"/>
                  </a:cubicBezTo>
                  <a:lnTo>
                    <a:pt x="1499" y="2449"/>
                  </a:lnTo>
                  <a:cubicBezTo>
                    <a:pt x="1499" y="2289"/>
                    <a:pt x="1633" y="2155"/>
                    <a:pt x="1794" y="2155"/>
                  </a:cubicBezTo>
                  <a:cubicBezTo>
                    <a:pt x="1954" y="2155"/>
                    <a:pt x="2088" y="2289"/>
                    <a:pt x="2088" y="2449"/>
                  </a:cubicBezTo>
                  <a:cubicBezTo>
                    <a:pt x="2115" y="2596"/>
                    <a:pt x="2008" y="2944"/>
                    <a:pt x="2316" y="3225"/>
                  </a:cubicBezTo>
                  <a:lnTo>
                    <a:pt x="2731" y="3587"/>
                  </a:lnTo>
                  <a:cubicBezTo>
                    <a:pt x="3065" y="3881"/>
                    <a:pt x="3266" y="4323"/>
                    <a:pt x="3266" y="4764"/>
                  </a:cubicBezTo>
                  <a:lnTo>
                    <a:pt x="3266" y="6156"/>
                  </a:lnTo>
                  <a:lnTo>
                    <a:pt x="1553" y="6156"/>
                  </a:lnTo>
                  <a:lnTo>
                    <a:pt x="1553" y="6049"/>
                  </a:lnTo>
                  <a:cubicBezTo>
                    <a:pt x="1553" y="5714"/>
                    <a:pt x="1392" y="5407"/>
                    <a:pt x="1111" y="5219"/>
                  </a:cubicBezTo>
                  <a:lnTo>
                    <a:pt x="670" y="4925"/>
                  </a:lnTo>
                  <a:cubicBezTo>
                    <a:pt x="509" y="4818"/>
                    <a:pt x="402" y="4644"/>
                    <a:pt x="402" y="4443"/>
                  </a:cubicBezTo>
                  <a:lnTo>
                    <a:pt x="402" y="750"/>
                  </a:lnTo>
                  <a:cubicBezTo>
                    <a:pt x="402" y="562"/>
                    <a:pt x="563" y="402"/>
                    <a:pt x="750" y="402"/>
                  </a:cubicBezTo>
                  <a:close/>
                  <a:moveTo>
                    <a:pt x="750" y="0"/>
                  </a:moveTo>
                  <a:cubicBezTo>
                    <a:pt x="335" y="0"/>
                    <a:pt x="1" y="335"/>
                    <a:pt x="1" y="750"/>
                  </a:cubicBezTo>
                  <a:lnTo>
                    <a:pt x="1" y="4443"/>
                  </a:lnTo>
                  <a:cubicBezTo>
                    <a:pt x="1" y="4778"/>
                    <a:pt x="161" y="5085"/>
                    <a:pt x="442" y="5273"/>
                  </a:cubicBezTo>
                  <a:lnTo>
                    <a:pt x="897" y="5567"/>
                  </a:lnTo>
                  <a:cubicBezTo>
                    <a:pt x="1058" y="5674"/>
                    <a:pt x="1152" y="5848"/>
                    <a:pt x="1152" y="6049"/>
                  </a:cubicBezTo>
                  <a:lnTo>
                    <a:pt x="1152" y="6156"/>
                  </a:lnTo>
                  <a:lnTo>
                    <a:pt x="1018" y="6156"/>
                  </a:lnTo>
                  <a:cubicBezTo>
                    <a:pt x="763" y="6156"/>
                    <a:pt x="563" y="6357"/>
                    <a:pt x="563" y="6611"/>
                  </a:cubicBezTo>
                  <a:lnTo>
                    <a:pt x="563" y="7494"/>
                  </a:lnTo>
                  <a:cubicBezTo>
                    <a:pt x="563" y="7748"/>
                    <a:pt x="763" y="7949"/>
                    <a:pt x="1018" y="7949"/>
                  </a:cubicBezTo>
                  <a:lnTo>
                    <a:pt x="1607" y="7949"/>
                  </a:lnTo>
                  <a:cubicBezTo>
                    <a:pt x="1727" y="7949"/>
                    <a:pt x="1821" y="7869"/>
                    <a:pt x="1821" y="7748"/>
                  </a:cubicBezTo>
                  <a:cubicBezTo>
                    <a:pt x="1821" y="7641"/>
                    <a:pt x="1727" y="7548"/>
                    <a:pt x="1607" y="7548"/>
                  </a:cubicBezTo>
                  <a:lnTo>
                    <a:pt x="1018" y="7548"/>
                  </a:lnTo>
                  <a:cubicBezTo>
                    <a:pt x="991" y="7548"/>
                    <a:pt x="964" y="7521"/>
                    <a:pt x="964" y="7494"/>
                  </a:cubicBezTo>
                  <a:lnTo>
                    <a:pt x="964" y="6611"/>
                  </a:lnTo>
                  <a:cubicBezTo>
                    <a:pt x="964" y="6584"/>
                    <a:pt x="991" y="6557"/>
                    <a:pt x="1018" y="6557"/>
                  </a:cubicBezTo>
                  <a:lnTo>
                    <a:pt x="3801" y="6557"/>
                  </a:lnTo>
                  <a:cubicBezTo>
                    <a:pt x="3828" y="6557"/>
                    <a:pt x="3855" y="6584"/>
                    <a:pt x="3855" y="6611"/>
                  </a:cubicBezTo>
                  <a:lnTo>
                    <a:pt x="3855" y="7494"/>
                  </a:lnTo>
                  <a:cubicBezTo>
                    <a:pt x="3855" y="7521"/>
                    <a:pt x="3828" y="7548"/>
                    <a:pt x="3801" y="7548"/>
                  </a:cubicBezTo>
                  <a:lnTo>
                    <a:pt x="2436" y="7548"/>
                  </a:lnTo>
                  <a:cubicBezTo>
                    <a:pt x="2316" y="7548"/>
                    <a:pt x="2235" y="7641"/>
                    <a:pt x="2235" y="7748"/>
                  </a:cubicBezTo>
                  <a:cubicBezTo>
                    <a:pt x="2235" y="7869"/>
                    <a:pt x="2316" y="7949"/>
                    <a:pt x="2436" y="7949"/>
                  </a:cubicBezTo>
                  <a:lnTo>
                    <a:pt x="3801" y="7949"/>
                  </a:lnTo>
                  <a:cubicBezTo>
                    <a:pt x="4055" y="7949"/>
                    <a:pt x="4256" y="7748"/>
                    <a:pt x="4256" y="7494"/>
                  </a:cubicBezTo>
                  <a:lnTo>
                    <a:pt x="4256" y="6611"/>
                  </a:lnTo>
                  <a:cubicBezTo>
                    <a:pt x="4256" y="6357"/>
                    <a:pt x="4055" y="6156"/>
                    <a:pt x="3801" y="6156"/>
                  </a:cubicBezTo>
                  <a:lnTo>
                    <a:pt x="3681" y="6156"/>
                  </a:lnTo>
                  <a:lnTo>
                    <a:pt x="3681" y="4764"/>
                  </a:lnTo>
                  <a:cubicBezTo>
                    <a:pt x="3681" y="4202"/>
                    <a:pt x="3426" y="3654"/>
                    <a:pt x="2998" y="3279"/>
                  </a:cubicBezTo>
                  <a:lnTo>
                    <a:pt x="2597" y="2918"/>
                  </a:lnTo>
                  <a:cubicBezTo>
                    <a:pt x="2463" y="2797"/>
                    <a:pt x="2516" y="2650"/>
                    <a:pt x="2503" y="2449"/>
                  </a:cubicBezTo>
                  <a:cubicBezTo>
                    <a:pt x="2503" y="2061"/>
                    <a:pt x="2182" y="1740"/>
                    <a:pt x="1794" y="1740"/>
                  </a:cubicBezTo>
                  <a:cubicBezTo>
                    <a:pt x="1687" y="1740"/>
                    <a:pt x="1593" y="1767"/>
                    <a:pt x="1499" y="1807"/>
                  </a:cubicBezTo>
                  <a:lnTo>
                    <a:pt x="1499" y="750"/>
                  </a:lnTo>
                  <a:cubicBezTo>
                    <a:pt x="1499" y="335"/>
                    <a:pt x="1165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41"/>
          <p:cNvGrpSpPr/>
          <p:nvPr/>
        </p:nvGrpSpPr>
        <p:grpSpPr>
          <a:xfrm>
            <a:off x="5235209" y="1453851"/>
            <a:ext cx="492083" cy="492048"/>
            <a:chOff x="3946526" y="2207297"/>
            <a:chExt cx="444078" cy="444047"/>
          </a:xfrm>
        </p:grpSpPr>
        <p:sp>
          <p:nvSpPr>
            <p:cNvPr id="521" name="Google Shape;521;p41"/>
            <p:cNvSpPr/>
            <p:nvPr/>
          </p:nvSpPr>
          <p:spPr>
            <a:xfrm>
              <a:off x="4024363" y="2387874"/>
              <a:ext cx="13115" cy="15675"/>
            </a:xfrm>
            <a:custGeom>
              <a:avLst/>
              <a:gdLst/>
              <a:ahLst/>
              <a:cxnLst/>
              <a:rect l="l" t="t" r="r" b="b"/>
              <a:pathLst>
                <a:path w="415" h="496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295"/>
                  </a:lnTo>
                  <a:cubicBezTo>
                    <a:pt x="0" y="415"/>
                    <a:pt x="94" y="495"/>
                    <a:pt x="201" y="495"/>
                  </a:cubicBezTo>
                  <a:cubicBezTo>
                    <a:pt x="321" y="495"/>
                    <a:pt x="415" y="415"/>
                    <a:pt x="415" y="295"/>
                  </a:cubicBezTo>
                  <a:lnTo>
                    <a:pt x="415" y="201"/>
                  </a:lnTo>
                  <a:cubicBezTo>
                    <a:pt x="415" y="94"/>
                    <a:pt x="321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3946526" y="2321698"/>
              <a:ext cx="444078" cy="329646"/>
            </a:xfrm>
            <a:custGeom>
              <a:avLst/>
              <a:gdLst/>
              <a:ahLst/>
              <a:cxnLst/>
              <a:rect l="l" t="t" r="r" b="b"/>
              <a:pathLst>
                <a:path w="14052" h="10431" extrusionOk="0">
                  <a:moveTo>
                    <a:pt x="1791" y="407"/>
                  </a:moveTo>
                  <a:cubicBezTo>
                    <a:pt x="1801" y="407"/>
                    <a:pt x="1811" y="407"/>
                    <a:pt x="1821" y="408"/>
                  </a:cubicBezTo>
                  <a:lnTo>
                    <a:pt x="3386" y="595"/>
                  </a:lnTo>
                  <a:cubicBezTo>
                    <a:pt x="3453" y="609"/>
                    <a:pt x="3480" y="649"/>
                    <a:pt x="3480" y="676"/>
                  </a:cubicBezTo>
                  <a:cubicBezTo>
                    <a:pt x="3480" y="689"/>
                    <a:pt x="3493" y="743"/>
                    <a:pt x="3440" y="783"/>
                  </a:cubicBezTo>
                  <a:lnTo>
                    <a:pt x="3293" y="903"/>
                  </a:lnTo>
                  <a:lnTo>
                    <a:pt x="2476" y="903"/>
                  </a:lnTo>
                  <a:cubicBezTo>
                    <a:pt x="2222" y="903"/>
                    <a:pt x="1981" y="1064"/>
                    <a:pt x="1874" y="1305"/>
                  </a:cubicBezTo>
                  <a:lnTo>
                    <a:pt x="1620" y="1867"/>
                  </a:lnTo>
                  <a:cubicBezTo>
                    <a:pt x="1540" y="2041"/>
                    <a:pt x="1366" y="2014"/>
                    <a:pt x="1152" y="2081"/>
                  </a:cubicBezTo>
                  <a:cubicBezTo>
                    <a:pt x="857" y="2161"/>
                    <a:pt x="656" y="2429"/>
                    <a:pt x="656" y="2723"/>
                  </a:cubicBezTo>
                  <a:lnTo>
                    <a:pt x="656" y="2910"/>
                  </a:lnTo>
                  <a:lnTo>
                    <a:pt x="590" y="2910"/>
                  </a:lnTo>
                  <a:cubicBezTo>
                    <a:pt x="496" y="2910"/>
                    <a:pt x="402" y="2817"/>
                    <a:pt x="402" y="2723"/>
                  </a:cubicBezTo>
                  <a:lnTo>
                    <a:pt x="402" y="1158"/>
                  </a:lnTo>
                  <a:cubicBezTo>
                    <a:pt x="402" y="1064"/>
                    <a:pt x="496" y="984"/>
                    <a:pt x="590" y="984"/>
                  </a:cubicBezTo>
                  <a:lnTo>
                    <a:pt x="938" y="984"/>
                  </a:lnTo>
                  <a:cubicBezTo>
                    <a:pt x="1178" y="984"/>
                    <a:pt x="1406" y="836"/>
                    <a:pt x="1500" y="595"/>
                  </a:cubicBezTo>
                  <a:cubicBezTo>
                    <a:pt x="1549" y="484"/>
                    <a:pt x="1668" y="407"/>
                    <a:pt x="1791" y="407"/>
                  </a:cubicBezTo>
                  <a:close/>
                  <a:moveTo>
                    <a:pt x="12247" y="407"/>
                  </a:moveTo>
                  <a:cubicBezTo>
                    <a:pt x="12371" y="407"/>
                    <a:pt x="12490" y="484"/>
                    <a:pt x="12539" y="595"/>
                  </a:cubicBezTo>
                  <a:cubicBezTo>
                    <a:pt x="12633" y="836"/>
                    <a:pt x="12860" y="984"/>
                    <a:pt x="13115" y="984"/>
                  </a:cubicBezTo>
                  <a:lnTo>
                    <a:pt x="13449" y="984"/>
                  </a:lnTo>
                  <a:cubicBezTo>
                    <a:pt x="13556" y="984"/>
                    <a:pt x="13637" y="1064"/>
                    <a:pt x="13637" y="1158"/>
                  </a:cubicBezTo>
                  <a:lnTo>
                    <a:pt x="13637" y="2723"/>
                  </a:lnTo>
                  <a:cubicBezTo>
                    <a:pt x="13637" y="2817"/>
                    <a:pt x="13556" y="2910"/>
                    <a:pt x="13449" y="2910"/>
                  </a:cubicBezTo>
                  <a:lnTo>
                    <a:pt x="13382" y="2910"/>
                  </a:lnTo>
                  <a:lnTo>
                    <a:pt x="13382" y="2723"/>
                  </a:lnTo>
                  <a:cubicBezTo>
                    <a:pt x="13382" y="2429"/>
                    <a:pt x="13182" y="2161"/>
                    <a:pt x="12887" y="2081"/>
                  </a:cubicBezTo>
                  <a:cubicBezTo>
                    <a:pt x="12673" y="2014"/>
                    <a:pt x="12499" y="2041"/>
                    <a:pt x="12419" y="1867"/>
                  </a:cubicBezTo>
                  <a:lnTo>
                    <a:pt x="12178" y="1305"/>
                  </a:lnTo>
                  <a:cubicBezTo>
                    <a:pt x="12058" y="1064"/>
                    <a:pt x="11830" y="903"/>
                    <a:pt x="11562" y="903"/>
                  </a:cubicBezTo>
                  <a:lnTo>
                    <a:pt x="10746" y="903"/>
                  </a:lnTo>
                  <a:lnTo>
                    <a:pt x="10599" y="783"/>
                  </a:lnTo>
                  <a:cubicBezTo>
                    <a:pt x="10545" y="743"/>
                    <a:pt x="10559" y="689"/>
                    <a:pt x="10559" y="676"/>
                  </a:cubicBezTo>
                  <a:cubicBezTo>
                    <a:pt x="10572" y="649"/>
                    <a:pt x="10586" y="609"/>
                    <a:pt x="10653" y="595"/>
                  </a:cubicBezTo>
                  <a:lnTo>
                    <a:pt x="12218" y="408"/>
                  </a:lnTo>
                  <a:cubicBezTo>
                    <a:pt x="12228" y="407"/>
                    <a:pt x="12238" y="407"/>
                    <a:pt x="12247" y="407"/>
                  </a:cubicBezTo>
                  <a:close/>
                  <a:moveTo>
                    <a:pt x="3172" y="1318"/>
                  </a:moveTo>
                  <a:lnTo>
                    <a:pt x="3172" y="2897"/>
                  </a:lnTo>
                  <a:cubicBezTo>
                    <a:pt x="3172" y="2937"/>
                    <a:pt x="3159" y="2964"/>
                    <a:pt x="3159" y="3004"/>
                  </a:cubicBezTo>
                  <a:cubicBezTo>
                    <a:pt x="3104" y="3010"/>
                    <a:pt x="3056" y="3015"/>
                    <a:pt x="3010" y="3015"/>
                  </a:cubicBezTo>
                  <a:cubicBezTo>
                    <a:pt x="2944" y="3015"/>
                    <a:pt x="2882" y="3004"/>
                    <a:pt x="2811" y="2964"/>
                  </a:cubicBezTo>
                  <a:cubicBezTo>
                    <a:pt x="2785" y="2949"/>
                    <a:pt x="2757" y="2943"/>
                    <a:pt x="2728" y="2943"/>
                  </a:cubicBezTo>
                  <a:cubicBezTo>
                    <a:pt x="2651" y="2943"/>
                    <a:pt x="2572" y="2990"/>
                    <a:pt x="2543" y="3058"/>
                  </a:cubicBezTo>
                  <a:cubicBezTo>
                    <a:pt x="2490" y="3165"/>
                    <a:pt x="2530" y="3285"/>
                    <a:pt x="2637" y="3339"/>
                  </a:cubicBezTo>
                  <a:cubicBezTo>
                    <a:pt x="2771" y="3406"/>
                    <a:pt x="2891" y="3419"/>
                    <a:pt x="3012" y="3419"/>
                  </a:cubicBezTo>
                  <a:cubicBezTo>
                    <a:pt x="2838" y="3673"/>
                    <a:pt x="2543" y="3847"/>
                    <a:pt x="2222" y="3847"/>
                  </a:cubicBezTo>
                  <a:lnTo>
                    <a:pt x="2048" y="3847"/>
                  </a:lnTo>
                  <a:cubicBezTo>
                    <a:pt x="1874" y="3847"/>
                    <a:pt x="1740" y="3981"/>
                    <a:pt x="1740" y="4155"/>
                  </a:cubicBezTo>
                  <a:lnTo>
                    <a:pt x="1740" y="4543"/>
                  </a:lnTo>
                  <a:lnTo>
                    <a:pt x="1071" y="4543"/>
                  </a:lnTo>
                  <a:lnTo>
                    <a:pt x="1071" y="2723"/>
                  </a:lnTo>
                  <a:cubicBezTo>
                    <a:pt x="1071" y="2616"/>
                    <a:pt x="1138" y="2509"/>
                    <a:pt x="1259" y="2482"/>
                  </a:cubicBezTo>
                  <a:cubicBezTo>
                    <a:pt x="1406" y="2415"/>
                    <a:pt x="1807" y="2429"/>
                    <a:pt x="1995" y="2027"/>
                  </a:cubicBezTo>
                  <a:cubicBezTo>
                    <a:pt x="2262" y="1479"/>
                    <a:pt x="2236" y="1398"/>
                    <a:pt x="2369" y="1345"/>
                  </a:cubicBezTo>
                  <a:cubicBezTo>
                    <a:pt x="2416" y="1325"/>
                    <a:pt x="2443" y="1321"/>
                    <a:pt x="2545" y="1321"/>
                  </a:cubicBezTo>
                  <a:cubicBezTo>
                    <a:pt x="2596" y="1321"/>
                    <a:pt x="2666" y="1322"/>
                    <a:pt x="2766" y="1322"/>
                  </a:cubicBezTo>
                  <a:cubicBezTo>
                    <a:pt x="2867" y="1322"/>
                    <a:pt x="2998" y="1321"/>
                    <a:pt x="3172" y="1318"/>
                  </a:cubicBezTo>
                  <a:close/>
                  <a:moveTo>
                    <a:pt x="11562" y="1318"/>
                  </a:moveTo>
                  <a:cubicBezTo>
                    <a:pt x="11670" y="1318"/>
                    <a:pt x="11750" y="1372"/>
                    <a:pt x="11790" y="1465"/>
                  </a:cubicBezTo>
                  <a:lnTo>
                    <a:pt x="12044" y="2027"/>
                  </a:lnTo>
                  <a:cubicBezTo>
                    <a:pt x="12232" y="2429"/>
                    <a:pt x="12633" y="2415"/>
                    <a:pt x="12780" y="2482"/>
                  </a:cubicBezTo>
                  <a:cubicBezTo>
                    <a:pt x="12901" y="2509"/>
                    <a:pt x="12981" y="2616"/>
                    <a:pt x="12981" y="2723"/>
                  </a:cubicBezTo>
                  <a:lnTo>
                    <a:pt x="12981" y="4543"/>
                  </a:lnTo>
                  <a:lnTo>
                    <a:pt x="12298" y="4543"/>
                  </a:lnTo>
                  <a:lnTo>
                    <a:pt x="12298" y="4048"/>
                  </a:lnTo>
                  <a:cubicBezTo>
                    <a:pt x="12298" y="3941"/>
                    <a:pt x="12205" y="3847"/>
                    <a:pt x="12098" y="3847"/>
                  </a:cubicBezTo>
                  <a:lnTo>
                    <a:pt x="11817" y="3847"/>
                  </a:lnTo>
                  <a:cubicBezTo>
                    <a:pt x="11496" y="3847"/>
                    <a:pt x="11201" y="3673"/>
                    <a:pt x="11041" y="3419"/>
                  </a:cubicBezTo>
                  <a:cubicBezTo>
                    <a:pt x="11148" y="3419"/>
                    <a:pt x="11268" y="3406"/>
                    <a:pt x="11415" y="3339"/>
                  </a:cubicBezTo>
                  <a:cubicBezTo>
                    <a:pt x="11509" y="3285"/>
                    <a:pt x="11549" y="3165"/>
                    <a:pt x="11509" y="3058"/>
                  </a:cubicBezTo>
                  <a:cubicBezTo>
                    <a:pt x="11470" y="2990"/>
                    <a:pt x="11396" y="2943"/>
                    <a:pt x="11317" y="2943"/>
                  </a:cubicBezTo>
                  <a:cubicBezTo>
                    <a:pt x="11287" y="2943"/>
                    <a:pt x="11257" y="2949"/>
                    <a:pt x="11228" y="2964"/>
                  </a:cubicBezTo>
                  <a:cubicBezTo>
                    <a:pt x="11157" y="3004"/>
                    <a:pt x="11095" y="3015"/>
                    <a:pt x="11028" y="3015"/>
                  </a:cubicBezTo>
                  <a:cubicBezTo>
                    <a:pt x="10983" y="3015"/>
                    <a:pt x="10935" y="3010"/>
                    <a:pt x="10880" y="3004"/>
                  </a:cubicBezTo>
                  <a:cubicBezTo>
                    <a:pt x="10880" y="2964"/>
                    <a:pt x="10880" y="2937"/>
                    <a:pt x="10880" y="2897"/>
                  </a:cubicBezTo>
                  <a:lnTo>
                    <a:pt x="10880" y="1318"/>
                  </a:lnTo>
                  <a:close/>
                  <a:moveTo>
                    <a:pt x="5849" y="7407"/>
                  </a:moveTo>
                  <a:cubicBezTo>
                    <a:pt x="5835" y="7527"/>
                    <a:pt x="5715" y="7634"/>
                    <a:pt x="5581" y="7634"/>
                  </a:cubicBezTo>
                  <a:lnTo>
                    <a:pt x="5086" y="7634"/>
                  </a:lnTo>
                  <a:lnTo>
                    <a:pt x="5086" y="7407"/>
                  </a:lnTo>
                  <a:close/>
                  <a:moveTo>
                    <a:pt x="8953" y="7407"/>
                  </a:moveTo>
                  <a:lnTo>
                    <a:pt x="8953" y="7634"/>
                  </a:lnTo>
                  <a:lnTo>
                    <a:pt x="8458" y="7634"/>
                  </a:lnTo>
                  <a:cubicBezTo>
                    <a:pt x="8324" y="7634"/>
                    <a:pt x="8204" y="7527"/>
                    <a:pt x="8190" y="7407"/>
                  </a:cubicBezTo>
                  <a:close/>
                  <a:moveTo>
                    <a:pt x="9047" y="4463"/>
                  </a:moveTo>
                  <a:lnTo>
                    <a:pt x="9355" y="6858"/>
                  </a:lnTo>
                  <a:lnTo>
                    <a:pt x="9167" y="6858"/>
                  </a:lnTo>
                  <a:cubicBezTo>
                    <a:pt x="9074" y="6858"/>
                    <a:pt x="9007" y="6912"/>
                    <a:pt x="8966" y="6992"/>
                  </a:cubicBezTo>
                  <a:lnTo>
                    <a:pt x="8083" y="6992"/>
                  </a:lnTo>
                  <a:cubicBezTo>
                    <a:pt x="7923" y="6992"/>
                    <a:pt x="7775" y="7126"/>
                    <a:pt x="7775" y="7300"/>
                  </a:cubicBezTo>
                  <a:lnTo>
                    <a:pt x="7775" y="7367"/>
                  </a:lnTo>
                  <a:cubicBezTo>
                    <a:pt x="7775" y="7741"/>
                    <a:pt x="8083" y="8049"/>
                    <a:pt x="8458" y="8049"/>
                  </a:cubicBezTo>
                  <a:lnTo>
                    <a:pt x="9007" y="8049"/>
                  </a:lnTo>
                  <a:cubicBezTo>
                    <a:pt x="9033" y="8089"/>
                    <a:pt x="9100" y="8129"/>
                    <a:pt x="9167" y="8129"/>
                  </a:cubicBezTo>
                  <a:lnTo>
                    <a:pt x="9515" y="8129"/>
                  </a:lnTo>
                  <a:lnTo>
                    <a:pt x="9743" y="10016"/>
                  </a:lnTo>
                  <a:lnTo>
                    <a:pt x="4296" y="10016"/>
                  </a:lnTo>
                  <a:lnTo>
                    <a:pt x="4537" y="8129"/>
                  </a:lnTo>
                  <a:lnTo>
                    <a:pt x="4885" y="8129"/>
                  </a:lnTo>
                  <a:cubicBezTo>
                    <a:pt x="4952" y="8129"/>
                    <a:pt x="5006" y="8089"/>
                    <a:pt x="5046" y="8049"/>
                  </a:cubicBezTo>
                  <a:lnTo>
                    <a:pt x="5581" y="8049"/>
                  </a:lnTo>
                  <a:cubicBezTo>
                    <a:pt x="5956" y="8049"/>
                    <a:pt x="6263" y="7741"/>
                    <a:pt x="6263" y="7367"/>
                  </a:cubicBezTo>
                  <a:lnTo>
                    <a:pt x="6263" y="7300"/>
                  </a:lnTo>
                  <a:cubicBezTo>
                    <a:pt x="6263" y="7126"/>
                    <a:pt x="6130" y="6992"/>
                    <a:pt x="5956" y="6992"/>
                  </a:cubicBezTo>
                  <a:lnTo>
                    <a:pt x="5072" y="6992"/>
                  </a:lnTo>
                  <a:cubicBezTo>
                    <a:pt x="5046" y="6912"/>
                    <a:pt x="4965" y="6858"/>
                    <a:pt x="4885" y="6858"/>
                  </a:cubicBezTo>
                  <a:lnTo>
                    <a:pt x="4698" y="6858"/>
                  </a:lnTo>
                  <a:lnTo>
                    <a:pt x="4992" y="4463"/>
                  </a:lnTo>
                  <a:close/>
                  <a:moveTo>
                    <a:pt x="1782" y="1"/>
                  </a:moveTo>
                  <a:cubicBezTo>
                    <a:pt x="1496" y="1"/>
                    <a:pt x="1234" y="169"/>
                    <a:pt x="1125" y="435"/>
                  </a:cubicBezTo>
                  <a:cubicBezTo>
                    <a:pt x="1085" y="515"/>
                    <a:pt x="1018" y="569"/>
                    <a:pt x="938" y="569"/>
                  </a:cubicBezTo>
                  <a:lnTo>
                    <a:pt x="590" y="569"/>
                  </a:lnTo>
                  <a:cubicBezTo>
                    <a:pt x="268" y="569"/>
                    <a:pt x="1" y="836"/>
                    <a:pt x="1" y="1158"/>
                  </a:cubicBezTo>
                  <a:lnTo>
                    <a:pt x="1" y="2723"/>
                  </a:lnTo>
                  <a:cubicBezTo>
                    <a:pt x="1" y="3044"/>
                    <a:pt x="268" y="3312"/>
                    <a:pt x="590" y="3312"/>
                  </a:cubicBezTo>
                  <a:lnTo>
                    <a:pt x="656" y="3312"/>
                  </a:lnTo>
                  <a:lnTo>
                    <a:pt x="656" y="4570"/>
                  </a:lnTo>
                  <a:cubicBezTo>
                    <a:pt x="375" y="4663"/>
                    <a:pt x="175" y="4931"/>
                    <a:pt x="175" y="5239"/>
                  </a:cubicBezTo>
                  <a:lnTo>
                    <a:pt x="175" y="8330"/>
                  </a:lnTo>
                  <a:cubicBezTo>
                    <a:pt x="175" y="8718"/>
                    <a:pt x="483" y="9026"/>
                    <a:pt x="871" y="9026"/>
                  </a:cubicBezTo>
                  <a:lnTo>
                    <a:pt x="1111" y="9026"/>
                  </a:lnTo>
                  <a:cubicBezTo>
                    <a:pt x="1219" y="9026"/>
                    <a:pt x="1312" y="8932"/>
                    <a:pt x="1312" y="8825"/>
                  </a:cubicBezTo>
                  <a:cubicBezTo>
                    <a:pt x="1312" y="8705"/>
                    <a:pt x="1219" y="8624"/>
                    <a:pt x="1111" y="8624"/>
                  </a:cubicBezTo>
                  <a:lnTo>
                    <a:pt x="871" y="8624"/>
                  </a:lnTo>
                  <a:cubicBezTo>
                    <a:pt x="710" y="8624"/>
                    <a:pt x="590" y="8491"/>
                    <a:pt x="590" y="8330"/>
                  </a:cubicBezTo>
                  <a:lnTo>
                    <a:pt x="590" y="5239"/>
                  </a:lnTo>
                  <a:cubicBezTo>
                    <a:pt x="590" y="5078"/>
                    <a:pt x="710" y="4944"/>
                    <a:pt x="871" y="4944"/>
                  </a:cubicBezTo>
                  <a:lnTo>
                    <a:pt x="2958" y="4944"/>
                  </a:lnTo>
                  <a:cubicBezTo>
                    <a:pt x="3092" y="4944"/>
                    <a:pt x="3212" y="5038"/>
                    <a:pt x="3239" y="5172"/>
                  </a:cubicBezTo>
                  <a:lnTo>
                    <a:pt x="3641" y="6858"/>
                  </a:lnTo>
                  <a:lnTo>
                    <a:pt x="2583" y="6858"/>
                  </a:lnTo>
                  <a:lnTo>
                    <a:pt x="2583" y="5640"/>
                  </a:lnTo>
                  <a:cubicBezTo>
                    <a:pt x="2583" y="5520"/>
                    <a:pt x="2490" y="5426"/>
                    <a:pt x="2369" y="5426"/>
                  </a:cubicBezTo>
                  <a:cubicBezTo>
                    <a:pt x="2262" y="5426"/>
                    <a:pt x="2169" y="5520"/>
                    <a:pt x="2169" y="5640"/>
                  </a:cubicBezTo>
                  <a:lnTo>
                    <a:pt x="2169" y="7072"/>
                  </a:lnTo>
                  <a:cubicBezTo>
                    <a:pt x="2169" y="7179"/>
                    <a:pt x="2262" y="7273"/>
                    <a:pt x="2369" y="7273"/>
                  </a:cubicBezTo>
                  <a:lnTo>
                    <a:pt x="4671" y="7273"/>
                  </a:lnTo>
                  <a:lnTo>
                    <a:pt x="4671" y="7714"/>
                  </a:lnTo>
                  <a:lnTo>
                    <a:pt x="1941" y="7714"/>
                  </a:lnTo>
                  <a:cubicBezTo>
                    <a:pt x="1821" y="7714"/>
                    <a:pt x="1727" y="7607"/>
                    <a:pt x="1727" y="7487"/>
                  </a:cubicBezTo>
                  <a:lnTo>
                    <a:pt x="1727" y="5640"/>
                  </a:lnTo>
                  <a:cubicBezTo>
                    <a:pt x="1727" y="5520"/>
                    <a:pt x="1633" y="5426"/>
                    <a:pt x="1526" y="5426"/>
                  </a:cubicBezTo>
                  <a:cubicBezTo>
                    <a:pt x="1406" y="5426"/>
                    <a:pt x="1312" y="5520"/>
                    <a:pt x="1312" y="5640"/>
                  </a:cubicBezTo>
                  <a:lnTo>
                    <a:pt x="1312" y="7487"/>
                  </a:lnTo>
                  <a:cubicBezTo>
                    <a:pt x="1312" y="7835"/>
                    <a:pt x="1593" y="8129"/>
                    <a:pt x="1941" y="8129"/>
                  </a:cubicBezTo>
                  <a:lnTo>
                    <a:pt x="3935" y="8129"/>
                  </a:lnTo>
                  <a:lnTo>
                    <a:pt x="3975" y="8263"/>
                  </a:lnTo>
                  <a:cubicBezTo>
                    <a:pt x="3989" y="8357"/>
                    <a:pt x="3975" y="8437"/>
                    <a:pt x="3908" y="8504"/>
                  </a:cubicBezTo>
                  <a:cubicBezTo>
                    <a:pt x="3855" y="8584"/>
                    <a:pt x="3774" y="8624"/>
                    <a:pt x="3694" y="8624"/>
                  </a:cubicBezTo>
                  <a:lnTo>
                    <a:pt x="1928" y="8624"/>
                  </a:lnTo>
                  <a:cubicBezTo>
                    <a:pt x="1821" y="8624"/>
                    <a:pt x="1727" y="8705"/>
                    <a:pt x="1727" y="8825"/>
                  </a:cubicBezTo>
                  <a:cubicBezTo>
                    <a:pt x="1727" y="8932"/>
                    <a:pt x="1821" y="9026"/>
                    <a:pt x="1928" y="9026"/>
                  </a:cubicBezTo>
                  <a:lnTo>
                    <a:pt x="3694" y="9026"/>
                  </a:lnTo>
                  <a:cubicBezTo>
                    <a:pt x="3801" y="9026"/>
                    <a:pt x="3922" y="8999"/>
                    <a:pt x="4015" y="8946"/>
                  </a:cubicBezTo>
                  <a:lnTo>
                    <a:pt x="4015" y="8946"/>
                  </a:lnTo>
                  <a:lnTo>
                    <a:pt x="3855" y="10203"/>
                  </a:lnTo>
                  <a:cubicBezTo>
                    <a:pt x="3855" y="10257"/>
                    <a:pt x="3868" y="10310"/>
                    <a:pt x="3908" y="10364"/>
                  </a:cubicBezTo>
                  <a:cubicBezTo>
                    <a:pt x="3948" y="10404"/>
                    <a:pt x="4002" y="10431"/>
                    <a:pt x="4055" y="10431"/>
                  </a:cubicBezTo>
                  <a:lnTo>
                    <a:pt x="9983" y="10431"/>
                  </a:lnTo>
                  <a:cubicBezTo>
                    <a:pt x="10037" y="10431"/>
                    <a:pt x="10104" y="10404"/>
                    <a:pt x="10131" y="10364"/>
                  </a:cubicBezTo>
                  <a:cubicBezTo>
                    <a:pt x="10171" y="10310"/>
                    <a:pt x="10198" y="10257"/>
                    <a:pt x="10184" y="10203"/>
                  </a:cubicBezTo>
                  <a:lnTo>
                    <a:pt x="10024" y="8946"/>
                  </a:lnTo>
                  <a:lnTo>
                    <a:pt x="10024" y="8946"/>
                  </a:lnTo>
                  <a:cubicBezTo>
                    <a:pt x="10131" y="8999"/>
                    <a:pt x="10238" y="9026"/>
                    <a:pt x="10358" y="9026"/>
                  </a:cubicBezTo>
                  <a:lnTo>
                    <a:pt x="13168" y="9026"/>
                  </a:lnTo>
                  <a:cubicBezTo>
                    <a:pt x="13556" y="9026"/>
                    <a:pt x="13864" y="8718"/>
                    <a:pt x="13864" y="8330"/>
                  </a:cubicBezTo>
                  <a:lnTo>
                    <a:pt x="13864" y="6470"/>
                  </a:lnTo>
                  <a:cubicBezTo>
                    <a:pt x="13864" y="6350"/>
                    <a:pt x="13770" y="6256"/>
                    <a:pt x="13663" y="6256"/>
                  </a:cubicBezTo>
                  <a:cubicBezTo>
                    <a:pt x="13543" y="6256"/>
                    <a:pt x="13449" y="6350"/>
                    <a:pt x="13449" y="6470"/>
                  </a:cubicBezTo>
                  <a:lnTo>
                    <a:pt x="13449" y="8330"/>
                  </a:lnTo>
                  <a:cubicBezTo>
                    <a:pt x="13449" y="8491"/>
                    <a:pt x="13329" y="8624"/>
                    <a:pt x="13168" y="8624"/>
                  </a:cubicBezTo>
                  <a:lnTo>
                    <a:pt x="10358" y="8624"/>
                  </a:lnTo>
                  <a:cubicBezTo>
                    <a:pt x="10264" y="8624"/>
                    <a:pt x="10184" y="8584"/>
                    <a:pt x="10131" y="8504"/>
                  </a:cubicBezTo>
                  <a:cubicBezTo>
                    <a:pt x="10077" y="8437"/>
                    <a:pt x="10050" y="8357"/>
                    <a:pt x="10077" y="8263"/>
                  </a:cubicBezTo>
                  <a:lnTo>
                    <a:pt x="10104" y="8129"/>
                  </a:lnTo>
                  <a:lnTo>
                    <a:pt x="12098" y="8129"/>
                  </a:lnTo>
                  <a:cubicBezTo>
                    <a:pt x="12446" y="8129"/>
                    <a:pt x="12727" y="7835"/>
                    <a:pt x="12727" y="7487"/>
                  </a:cubicBezTo>
                  <a:lnTo>
                    <a:pt x="12727" y="5640"/>
                  </a:lnTo>
                  <a:cubicBezTo>
                    <a:pt x="12727" y="5520"/>
                    <a:pt x="12633" y="5426"/>
                    <a:pt x="12526" y="5426"/>
                  </a:cubicBezTo>
                  <a:cubicBezTo>
                    <a:pt x="12406" y="5426"/>
                    <a:pt x="12312" y="5520"/>
                    <a:pt x="12312" y="5640"/>
                  </a:cubicBezTo>
                  <a:lnTo>
                    <a:pt x="12312" y="7487"/>
                  </a:lnTo>
                  <a:cubicBezTo>
                    <a:pt x="12312" y="7607"/>
                    <a:pt x="12218" y="7714"/>
                    <a:pt x="12098" y="7714"/>
                  </a:cubicBezTo>
                  <a:lnTo>
                    <a:pt x="9368" y="7714"/>
                  </a:lnTo>
                  <a:lnTo>
                    <a:pt x="9368" y="7273"/>
                  </a:lnTo>
                  <a:lnTo>
                    <a:pt x="11670" y="7273"/>
                  </a:lnTo>
                  <a:cubicBezTo>
                    <a:pt x="11790" y="7273"/>
                    <a:pt x="11870" y="7179"/>
                    <a:pt x="11870" y="7072"/>
                  </a:cubicBezTo>
                  <a:lnTo>
                    <a:pt x="11870" y="5640"/>
                  </a:lnTo>
                  <a:cubicBezTo>
                    <a:pt x="11870" y="5520"/>
                    <a:pt x="11790" y="5426"/>
                    <a:pt x="11670" y="5426"/>
                  </a:cubicBezTo>
                  <a:cubicBezTo>
                    <a:pt x="11562" y="5426"/>
                    <a:pt x="11469" y="5520"/>
                    <a:pt x="11469" y="5640"/>
                  </a:cubicBezTo>
                  <a:lnTo>
                    <a:pt x="11469" y="6858"/>
                  </a:lnTo>
                  <a:lnTo>
                    <a:pt x="10412" y="6858"/>
                  </a:lnTo>
                  <a:lnTo>
                    <a:pt x="10800" y="5172"/>
                  </a:lnTo>
                  <a:cubicBezTo>
                    <a:pt x="10840" y="5038"/>
                    <a:pt x="10947" y="4944"/>
                    <a:pt x="11081" y="4944"/>
                  </a:cubicBezTo>
                  <a:lnTo>
                    <a:pt x="13168" y="4944"/>
                  </a:lnTo>
                  <a:cubicBezTo>
                    <a:pt x="13329" y="4944"/>
                    <a:pt x="13449" y="5078"/>
                    <a:pt x="13449" y="5239"/>
                  </a:cubicBezTo>
                  <a:lnTo>
                    <a:pt x="13449" y="5640"/>
                  </a:lnTo>
                  <a:cubicBezTo>
                    <a:pt x="13449" y="5761"/>
                    <a:pt x="13543" y="5854"/>
                    <a:pt x="13663" y="5854"/>
                  </a:cubicBezTo>
                  <a:cubicBezTo>
                    <a:pt x="13770" y="5854"/>
                    <a:pt x="13864" y="5761"/>
                    <a:pt x="13864" y="5640"/>
                  </a:cubicBezTo>
                  <a:lnTo>
                    <a:pt x="13864" y="5239"/>
                  </a:lnTo>
                  <a:cubicBezTo>
                    <a:pt x="13864" y="4931"/>
                    <a:pt x="13663" y="4663"/>
                    <a:pt x="13382" y="4570"/>
                  </a:cubicBezTo>
                  <a:lnTo>
                    <a:pt x="13382" y="3312"/>
                  </a:lnTo>
                  <a:lnTo>
                    <a:pt x="13449" y="3312"/>
                  </a:lnTo>
                  <a:cubicBezTo>
                    <a:pt x="13784" y="3312"/>
                    <a:pt x="14051" y="3044"/>
                    <a:pt x="14051" y="2723"/>
                  </a:cubicBezTo>
                  <a:lnTo>
                    <a:pt x="14051" y="1158"/>
                  </a:lnTo>
                  <a:cubicBezTo>
                    <a:pt x="14051" y="836"/>
                    <a:pt x="13784" y="569"/>
                    <a:pt x="13449" y="569"/>
                  </a:cubicBezTo>
                  <a:lnTo>
                    <a:pt x="13115" y="569"/>
                  </a:lnTo>
                  <a:cubicBezTo>
                    <a:pt x="13021" y="569"/>
                    <a:pt x="12954" y="515"/>
                    <a:pt x="12914" y="435"/>
                  </a:cubicBezTo>
                  <a:cubicBezTo>
                    <a:pt x="12805" y="169"/>
                    <a:pt x="12543" y="1"/>
                    <a:pt x="12256" y="1"/>
                  </a:cubicBezTo>
                  <a:cubicBezTo>
                    <a:pt x="12226" y="1"/>
                    <a:pt x="12195" y="3"/>
                    <a:pt x="12165" y="7"/>
                  </a:cubicBezTo>
                  <a:lnTo>
                    <a:pt x="10599" y="194"/>
                  </a:lnTo>
                  <a:cubicBezTo>
                    <a:pt x="10398" y="221"/>
                    <a:pt x="10224" y="355"/>
                    <a:pt x="10171" y="555"/>
                  </a:cubicBezTo>
                  <a:cubicBezTo>
                    <a:pt x="10104" y="769"/>
                    <a:pt x="10171" y="970"/>
                    <a:pt x="10331" y="1104"/>
                  </a:cubicBezTo>
                  <a:lnTo>
                    <a:pt x="10465" y="1211"/>
                  </a:lnTo>
                  <a:lnTo>
                    <a:pt x="10465" y="2897"/>
                  </a:lnTo>
                  <a:cubicBezTo>
                    <a:pt x="10465" y="3646"/>
                    <a:pt x="11067" y="4262"/>
                    <a:pt x="11817" y="4262"/>
                  </a:cubicBezTo>
                  <a:lnTo>
                    <a:pt x="11897" y="4262"/>
                  </a:lnTo>
                  <a:lnTo>
                    <a:pt x="11897" y="4543"/>
                  </a:lnTo>
                  <a:lnTo>
                    <a:pt x="11081" y="4543"/>
                  </a:lnTo>
                  <a:cubicBezTo>
                    <a:pt x="10760" y="4543"/>
                    <a:pt x="10479" y="4757"/>
                    <a:pt x="10398" y="5078"/>
                  </a:cubicBezTo>
                  <a:lnTo>
                    <a:pt x="9983" y="6858"/>
                  </a:lnTo>
                  <a:lnTo>
                    <a:pt x="9769" y="6858"/>
                  </a:lnTo>
                  <a:lnTo>
                    <a:pt x="9435" y="4222"/>
                  </a:lnTo>
                  <a:cubicBezTo>
                    <a:pt x="9421" y="4128"/>
                    <a:pt x="9328" y="4048"/>
                    <a:pt x="9221" y="4048"/>
                  </a:cubicBezTo>
                  <a:lnTo>
                    <a:pt x="4818" y="4048"/>
                  </a:lnTo>
                  <a:cubicBezTo>
                    <a:pt x="4711" y="4048"/>
                    <a:pt x="4631" y="4128"/>
                    <a:pt x="4617" y="4222"/>
                  </a:cubicBezTo>
                  <a:lnTo>
                    <a:pt x="4283" y="6858"/>
                  </a:lnTo>
                  <a:lnTo>
                    <a:pt x="4055" y="6858"/>
                  </a:lnTo>
                  <a:lnTo>
                    <a:pt x="3641" y="5078"/>
                  </a:lnTo>
                  <a:cubicBezTo>
                    <a:pt x="3560" y="4757"/>
                    <a:pt x="3279" y="4543"/>
                    <a:pt x="2958" y="4543"/>
                  </a:cubicBezTo>
                  <a:lnTo>
                    <a:pt x="2155" y="4543"/>
                  </a:lnTo>
                  <a:lnTo>
                    <a:pt x="2155" y="4262"/>
                  </a:lnTo>
                  <a:lnTo>
                    <a:pt x="2222" y="4262"/>
                  </a:lnTo>
                  <a:cubicBezTo>
                    <a:pt x="2972" y="4262"/>
                    <a:pt x="3574" y="3646"/>
                    <a:pt x="3574" y="2897"/>
                  </a:cubicBezTo>
                  <a:lnTo>
                    <a:pt x="3574" y="1211"/>
                  </a:lnTo>
                  <a:lnTo>
                    <a:pt x="3707" y="1104"/>
                  </a:lnTo>
                  <a:cubicBezTo>
                    <a:pt x="3868" y="970"/>
                    <a:pt x="3935" y="769"/>
                    <a:pt x="3881" y="555"/>
                  </a:cubicBezTo>
                  <a:cubicBezTo>
                    <a:pt x="3815" y="355"/>
                    <a:pt x="3654" y="221"/>
                    <a:pt x="3440" y="194"/>
                  </a:cubicBezTo>
                  <a:lnTo>
                    <a:pt x="1874" y="7"/>
                  </a:lnTo>
                  <a:cubicBezTo>
                    <a:pt x="1843" y="3"/>
                    <a:pt x="1813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4299242" y="2387874"/>
              <a:ext cx="13115" cy="15675"/>
            </a:xfrm>
            <a:custGeom>
              <a:avLst/>
              <a:gdLst/>
              <a:ahLst/>
              <a:cxnLst/>
              <a:rect l="l" t="t" r="r" b="b"/>
              <a:pathLst>
                <a:path w="415" h="496" extrusionOk="0">
                  <a:moveTo>
                    <a:pt x="214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295"/>
                  </a:lnTo>
                  <a:cubicBezTo>
                    <a:pt x="0" y="415"/>
                    <a:pt x="94" y="495"/>
                    <a:pt x="214" y="495"/>
                  </a:cubicBezTo>
                  <a:cubicBezTo>
                    <a:pt x="321" y="495"/>
                    <a:pt x="415" y="415"/>
                    <a:pt x="415" y="295"/>
                  </a:cubicBezTo>
                  <a:lnTo>
                    <a:pt x="415" y="201"/>
                  </a:lnTo>
                  <a:cubicBezTo>
                    <a:pt x="415" y="94"/>
                    <a:pt x="321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4106403" y="2277929"/>
              <a:ext cx="12704" cy="19467"/>
            </a:xfrm>
            <a:custGeom>
              <a:avLst/>
              <a:gdLst/>
              <a:ahLst/>
              <a:cxnLst/>
              <a:rect l="l" t="t" r="r" b="b"/>
              <a:pathLst>
                <a:path w="402" h="616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415"/>
                  </a:lnTo>
                  <a:cubicBezTo>
                    <a:pt x="0" y="522"/>
                    <a:pt x="94" y="616"/>
                    <a:pt x="201" y="616"/>
                  </a:cubicBezTo>
                  <a:cubicBezTo>
                    <a:pt x="321" y="616"/>
                    <a:pt x="401" y="522"/>
                    <a:pt x="401" y="415"/>
                  </a:cubicBezTo>
                  <a:lnTo>
                    <a:pt x="401" y="201"/>
                  </a:lnTo>
                  <a:cubicBezTo>
                    <a:pt x="401" y="94"/>
                    <a:pt x="321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4142336" y="2277929"/>
              <a:ext cx="12704" cy="19467"/>
            </a:xfrm>
            <a:custGeom>
              <a:avLst/>
              <a:gdLst/>
              <a:ahLst/>
              <a:cxnLst/>
              <a:rect l="l" t="t" r="r" b="b"/>
              <a:pathLst>
                <a:path w="402" h="616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415"/>
                  </a:lnTo>
                  <a:cubicBezTo>
                    <a:pt x="0" y="522"/>
                    <a:pt x="94" y="616"/>
                    <a:pt x="201" y="616"/>
                  </a:cubicBezTo>
                  <a:cubicBezTo>
                    <a:pt x="322" y="616"/>
                    <a:pt x="402" y="522"/>
                    <a:pt x="402" y="415"/>
                  </a:cubicBezTo>
                  <a:lnTo>
                    <a:pt x="402" y="201"/>
                  </a:lnTo>
                  <a:cubicBezTo>
                    <a:pt x="402" y="94"/>
                    <a:pt x="32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4178268" y="2277929"/>
              <a:ext cx="12736" cy="19467"/>
            </a:xfrm>
            <a:custGeom>
              <a:avLst/>
              <a:gdLst/>
              <a:ahLst/>
              <a:cxnLst/>
              <a:rect l="l" t="t" r="r" b="b"/>
              <a:pathLst>
                <a:path w="403" h="616" extrusionOk="0">
                  <a:moveTo>
                    <a:pt x="202" y="0"/>
                  </a:moveTo>
                  <a:cubicBezTo>
                    <a:pt x="81" y="0"/>
                    <a:pt x="1" y="94"/>
                    <a:pt x="1" y="201"/>
                  </a:cubicBezTo>
                  <a:lnTo>
                    <a:pt x="1" y="415"/>
                  </a:lnTo>
                  <a:cubicBezTo>
                    <a:pt x="1" y="522"/>
                    <a:pt x="81" y="616"/>
                    <a:pt x="202" y="616"/>
                  </a:cubicBezTo>
                  <a:cubicBezTo>
                    <a:pt x="309" y="616"/>
                    <a:pt x="402" y="522"/>
                    <a:pt x="402" y="415"/>
                  </a:cubicBezTo>
                  <a:lnTo>
                    <a:pt x="402" y="201"/>
                  </a:lnTo>
                  <a:cubicBezTo>
                    <a:pt x="402" y="94"/>
                    <a:pt x="309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4077203" y="2207297"/>
              <a:ext cx="218658" cy="153114"/>
            </a:xfrm>
            <a:custGeom>
              <a:avLst/>
              <a:gdLst/>
              <a:ahLst/>
              <a:cxnLst/>
              <a:rect l="l" t="t" r="r" b="b"/>
              <a:pathLst>
                <a:path w="6919" h="4845" extrusionOk="0">
                  <a:moveTo>
                    <a:pt x="4109" y="1298"/>
                  </a:moveTo>
                  <a:lnTo>
                    <a:pt x="4109" y="3787"/>
                  </a:lnTo>
                  <a:lnTo>
                    <a:pt x="1780" y="3787"/>
                  </a:lnTo>
                  <a:cubicBezTo>
                    <a:pt x="1660" y="3787"/>
                    <a:pt x="1526" y="3868"/>
                    <a:pt x="1459" y="3975"/>
                  </a:cubicBezTo>
                  <a:lnTo>
                    <a:pt x="1299" y="4269"/>
                  </a:lnTo>
                  <a:lnTo>
                    <a:pt x="1125" y="3975"/>
                  </a:lnTo>
                  <a:cubicBezTo>
                    <a:pt x="1058" y="3868"/>
                    <a:pt x="937" y="3787"/>
                    <a:pt x="804" y="3787"/>
                  </a:cubicBezTo>
                  <a:lnTo>
                    <a:pt x="416" y="3787"/>
                  </a:lnTo>
                  <a:lnTo>
                    <a:pt x="416" y="1298"/>
                  </a:lnTo>
                  <a:close/>
                  <a:moveTo>
                    <a:pt x="2771" y="0"/>
                  </a:moveTo>
                  <a:cubicBezTo>
                    <a:pt x="2570" y="0"/>
                    <a:pt x="2396" y="174"/>
                    <a:pt x="2396" y="375"/>
                  </a:cubicBezTo>
                  <a:lnTo>
                    <a:pt x="2396" y="883"/>
                  </a:lnTo>
                  <a:lnTo>
                    <a:pt x="375" y="883"/>
                  </a:lnTo>
                  <a:cubicBezTo>
                    <a:pt x="175" y="883"/>
                    <a:pt x="1" y="1044"/>
                    <a:pt x="1" y="1258"/>
                  </a:cubicBezTo>
                  <a:lnTo>
                    <a:pt x="1" y="3827"/>
                  </a:lnTo>
                  <a:cubicBezTo>
                    <a:pt x="1" y="4028"/>
                    <a:pt x="175" y="4202"/>
                    <a:pt x="375" y="4202"/>
                  </a:cubicBezTo>
                  <a:lnTo>
                    <a:pt x="777" y="4202"/>
                  </a:lnTo>
                  <a:lnTo>
                    <a:pt x="1071" y="4711"/>
                  </a:lnTo>
                  <a:cubicBezTo>
                    <a:pt x="1111" y="4791"/>
                    <a:pt x="1205" y="4844"/>
                    <a:pt x="1299" y="4844"/>
                  </a:cubicBezTo>
                  <a:cubicBezTo>
                    <a:pt x="1379" y="4844"/>
                    <a:pt x="1473" y="4791"/>
                    <a:pt x="1513" y="4711"/>
                  </a:cubicBezTo>
                  <a:lnTo>
                    <a:pt x="1807" y="4202"/>
                  </a:lnTo>
                  <a:lnTo>
                    <a:pt x="4149" y="4202"/>
                  </a:lnTo>
                  <a:cubicBezTo>
                    <a:pt x="4363" y="4202"/>
                    <a:pt x="4524" y="4028"/>
                    <a:pt x="4524" y="3827"/>
                  </a:cubicBezTo>
                  <a:lnTo>
                    <a:pt x="4524" y="3319"/>
                  </a:lnTo>
                  <a:lnTo>
                    <a:pt x="5046" y="3319"/>
                  </a:lnTo>
                  <a:lnTo>
                    <a:pt x="5353" y="3854"/>
                  </a:lnTo>
                  <a:cubicBezTo>
                    <a:pt x="5393" y="3934"/>
                    <a:pt x="5474" y="3988"/>
                    <a:pt x="5567" y="3988"/>
                  </a:cubicBezTo>
                  <a:cubicBezTo>
                    <a:pt x="5661" y="3988"/>
                    <a:pt x="5741" y="3934"/>
                    <a:pt x="5795" y="3854"/>
                  </a:cubicBezTo>
                  <a:lnTo>
                    <a:pt x="6103" y="3319"/>
                  </a:lnTo>
                  <a:lnTo>
                    <a:pt x="6544" y="3319"/>
                  </a:lnTo>
                  <a:cubicBezTo>
                    <a:pt x="6758" y="3319"/>
                    <a:pt x="6919" y="3158"/>
                    <a:pt x="6919" y="2944"/>
                  </a:cubicBezTo>
                  <a:lnTo>
                    <a:pt x="6919" y="375"/>
                  </a:lnTo>
                  <a:cubicBezTo>
                    <a:pt x="6919" y="174"/>
                    <a:pt x="6758" y="0"/>
                    <a:pt x="6544" y="0"/>
                  </a:cubicBezTo>
                  <a:lnTo>
                    <a:pt x="4122" y="0"/>
                  </a:lnTo>
                  <a:cubicBezTo>
                    <a:pt x="4015" y="0"/>
                    <a:pt x="3922" y="94"/>
                    <a:pt x="3922" y="201"/>
                  </a:cubicBezTo>
                  <a:cubicBezTo>
                    <a:pt x="3922" y="321"/>
                    <a:pt x="4015" y="415"/>
                    <a:pt x="4122" y="415"/>
                  </a:cubicBezTo>
                  <a:lnTo>
                    <a:pt x="6518" y="415"/>
                  </a:lnTo>
                  <a:lnTo>
                    <a:pt x="6518" y="2904"/>
                  </a:lnTo>
                  <a:lnTo>
                    <a:pt x="6076" y="2904"/>
                  </a:lnTo>
                  <a:cubicBezTo>
                    <a:pt x="5942" y="2904"/>
                    <a:pt x="5822" y="2984"/>
                    <a:pt x="5755" y="3105"/>
                  </a:cubicBezTo>
                  <a:lnTo>
                    <a:pt x="5567" y="3413"/>
                  </a:lnTo>
                  <a:lnTo>
                    <a:pt x="5393" y="3105"/>
                  </a:lnTo>
                  <a:cubicBezTo>
                    <a:pt x="5327" y="2984"/>
                    <a:pt x="5193" y="2904"/>
                    <a:pt x="5059" y="2904"/>
                  </a:cubicBezTo>
                  <a:lnTo>
                    <a:pt x="4524" y="2904"/>
                  </a:lnTo>
                  <a:lnTo>
                    <a:pt x="4524" y="1258"/>
                  </a:lnTo>
                  <a:cubicBezTo>
                    <a:pt x="4524" y="1044"/>
                    <a:pt x="4363" y="883"/>
                    <a:pt x="4149" y="883"/>
                  </a:cubicBezTo>
                  <a:lnTo>
                    <a:pt x="2811" y="883"/>
                  </a:lnTo>
                  <a:lnTo>
                    <a:pt x="2811" y="415"/>
                  </a:lnTo>
                  <a:lnTo>
                    <a:pt x="3306" y="415"/>
                  </a:lnTo>
                  <a:cubicBezTo>
                    <a:pt x="3413" y="415"/>
                    <a:pt x="3507" y="321"/>
                    <a:pt x="3507" y="201"/>
                  </a:cubicBezTo>
                  <a:cubicBezTo>
                    <a:pt x="3507" y="94"/>
                    <a:pt x="3413" y="0"/>
                    <a:pt x="3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41"/>
          <p:cNvGrpSpPr/>
          <p:nvPr/>
        </p:nvGrpSpPr>
        <p:grpSpPr>
          <a:xfrm>
            <a:off x="1448978" y="1453850"/>
            <a:ext cx="492538" cy="492048"/>
            <a:chOff x="6365887" y="1556476"/>
            <a:chExt cx="444489" cy="444047"/>
          </a:xfrm>
        </p:grpSpPr>
        <p:sp>
          <p:nvSpPr>
            <p:cNvPr id="529" name="Google Shape;529;p41"/>
            <p:cNvSpPr/>
            <p:nvPr/>
          </p:nvSpPr>
          <p:spPr>
            <a:xfrm>
              <a:off x="6365887" y="1784835"/>
              <a:ext cx="134532" cy="215687"/>
            </a:xfrm>
            <a:custGeom>
              <a:avLst/>
              <a:gdLst/>
              <a:ahLst/>
              <a:cxnLst/>
              <a:rect l="l" t="t" r="r" b="b"/>
              <a:pathLst>
                <a:path w="4257" h="6825" extrusionOk="0">
                  <a:moveTo>
                    <a:pt x="2570" y="415"/>
                  </a:moveTo>
                  <a:cubicBezTo>
                    <a:pt x="3092" y="415"/>
                    <a:pt x="3507" y="923"/>
                    <a:pt x="3507" y="1552"/>
                  </a:cubicBezTo>
                  <a:cubicBezTo>
                    <a:pt x="3520" y="2262"/>
                    <a:pt x="3600" y="2797"/>
                    <a:pt x="3748" y="3185"/>
                  </a:cubicBezTo>
                  <a:cubicBezTo>
                    <a:pt x="3627" y="3225"/>
                    <a:pt x="3507" y="3252"/>
                    <a:pt x="3373" y="3279"/>
                  </a:cubicBezTo>
                  <a:cubicBezTo>
                    <a:pt x="3426" y="3131"/>
                    <a:pt x="3453" y="2984"/>
                    <a:pt x="3453" y="2824"/>
                  </a:cubicBezTo>
                  <a:lnTo>
                    <a:pt x="3453" y="1887"/>
                  </a:lnTo>
                  <a:cubicBezTo>
                    <a:pt x="3453" y="1820"/>
                    <a:pt x="3426" y="1753"/>
                    <a:pt x="3373" y="1700"/>
                  </a:cubicBezTo>
                  <a:cubicBezTo>
                    <a:pt x="3319" y="1659"/>
                    <a:pt x="3252" y="1633"/>
                    <a:pt x="3172" y="1633"/>
                  </a:cubicBezTo>
                  <a:cubicBezTo>
                    <a:pt x="3148" y="1634"/>
                    <a:pt x="3125" y="1635"/>
                    <a:pt x="3103" y="1635"/>
                  </a:cubicBezTo>
                  <a:cubicBezTo>
                    <a:pt x="2933" y="1635"/>
                    <a:pt x="2790" y="1589"/>
                    <a:pt x="2637" y="1459"/>
                  </a:cubicBezTo>
                  <a:cubicBezTo>
                    <a:pt x="2588" y="1417"/>
                    <a:pt x="2532" y="1397"/>
                    <a:pt x="2476" y="1397"/>
                  </a:cubicBezTo>
                  <a:cubicBezTo>
                    <a:pt x="2425" y="1397"/>
                    <a:pt x="2374" y="1413"/>
                    <a:pt x="2329" y="1445"/>
                  </a:cubicBezTo>
                  <a:cubicBezTo>
                    <a:pt x="2141" y="1567"/>
                    <a:pt x="1779" y="1643"/>
                    <a:pt x="1357" y="1643"/>
                  </a:cubicBezTo>
                  <a:cubicBezTo>
                    <a:pt x="1269" y="1643"/>
                    <a:pt x="1177" y="1640"/>
                    <a:pt x="1085" y="1633"/>
                  </a:cubicBezTo>
                  <a:cubicBezTo>
                    <a:pt x="1004" y="1633"/>
                    <a:pt x="937" y="1646"/>
                    <a:pt x="884" y="1700"/>
                  </a:cubicBezTo>
                  <a:cubicBezTo>
                    <a:pt x="830" y="1753"/>
                    <a:pt x="804" y="1820"/>
                    <a:pt x="804" y="1887"/>
                  </a:cubicBezTo>
                  <a:lnTo>
                    <a:pt x="804" y="2824"/>
                  </a:lnTo>
                  <a:cubicBezTo>
                    <a:pt x="804" y="2984"/>
                    <a:pt x="830" y="3131"/>
                    <a:pt x="884" y="3279"/>
                  </a:cubicBezTo>
                  <a:cubicBezTo>
                    <a:pt x="750" y="3252"/>
                    <a:pt x="630" y="3225"/>
                    <a:pt x="509" y="3185"/>
                  </a:cubicBezTo>
                  <a:cubicBezTo>
                    <a:pt x="670" y="2797"/>
                    <a:pt x="750" y="2262"/>
                    <a:pt x="750" y="1552"/>
                  </a:cubicBezTo>
                  <a:cubicBezTo>
                    <a:pt x="750" y="923"/>
                    <a:pt x="1178" y="415"/>
                    <a:pt x="1687" y="415"/>
                  </a:cubicBezTo>
                  <a:close/>
                  <a:moveTo>
                    <a:pt x="2463" y="1833"/>
                  </a:moveTo>
                  <a:cubicBezTo>
                    <a:pt x="2597" y="1940"/>
                    <a:pt x="2784" y="2034"/>
                    <a:pt x="3052" y="2048"/>
                  </a:cubicBezTo>
                  <a:lnTo>
                    <a:pt x="3052" y="2824"/>
                  </a:lnTo>
                  <a:cubicBezTo>
                    <a:pt x="3052" y="3332"/>
                    <a:pt x="2637" y="3734"/>
                    <a:pt x="2128" y="3734"/>
                  </a:cubicBezTo>
                  <a:cubicBezTo>
                    <a:pt x="1620" y="3734"/>
                    <a:pt x="1218" y="3332"/>
                    <a:pt x="1218" y="2824"/>
                  </a:cubicBezTo>
                  <a:lnTo>
                    <a:pt x="1218" y="2048"/>
                  </a:lnTo>
                  <a:cubicBezTo>
                    <a:pt x="1269" y="2050"/>
                    <a:pt x="1325" y="2051"/>
                    <a:pt x="1387" y="2051"/>
                  </a:cubicBezTo>
                  <a:cubicBezTo>
                    <a:pt x="1701" y="2051"/>
                    <a:pt x="2138" y="2013"/>
                    <a:pt x="2463" y="1833"/>
                  </a:cubicBezTo>
                  <a:close/>
                  <a:moveTo>
                    <a:pt x="2276" y="4135"/>
                  </a:moveTo>
                  <a:lnTo>
                    <a:pt x="2276" y="4309"/>
                  </a:lnTo>
                  <a:cubicBezTo>
                    <a:pt x="2276" y="4376"/>
                    <a:pt x="2209" y="4443"/>
                    <a:pt x="2128" y="4443"/>
                  </a:cubicBezTo>
                  <a:cubicBezTo>
                    <a:pt x="2048" y="4443"/>
                    <a:pt x="1995" y="4376"/>
                    <a:pt x="1995" y="4309"/>
                  </a:cubicBezTo>
                  <a:lnTo>
                    <a:pt x="1995" y="4135"/>
                  </a:lnTo>
                  <a:cubicBezTo>
                    <a:pt x="2035" y="4148"/>
                    <a:pt x="2088" y="4148"/>
                    <a:pt x="2128" y="4148"/>
                  </a:cubicBezTo>
                  <a:cubicBezTo>
                    <a:pt x="2182" y="4148"/>
                    <a:pt x="2222" y="4148"/>
                    <a:pt x="2276" y="4135"/>
                  </a:cubicBezTo>
                  <a:close/>
                  <a:moveTo>
                    <a:pt x="1687" y="0"/>
                  </a:moveTo>
                  <a:cubicBezTo>
                    <a:pt x="951" y="0"/>
                    <a:pt x="349" y="696"/>
                    <a:pt x="335" y="1552"/>
                  </a:cubicBezTo>
                  <a:cubicBezTo>
                    <a:pt x="335" y="2329"/>
                    <a:pt x="228" y="2877"/>
                    <a:pt x="41" y="3198"/>
                  </a:cubicBezTo>
                  <a:cubicBezTo>
                    <a:pt x="14" y="3252"/>
                    <a:pt x="1" y="3319"/>
                    <a:pt x="28" y="3372"/>
                  </a:cubicBezTo>
                  <a:cubicBezTo>
                    <a:pt x="41" y="3426"/>
                    <a:pt x="94" y="3479"/>
                    <a:pt x="148" y="3493"/>
                  </a:cubicBezTo>
                  <a:cubicBezTo>
                    <a:pt x="349" y="3573"/>
                    <a:pt x="563" y="3627"/>
                    <a:pt x="790" y="3680"/>
                  </a:cubicBezTo>
                  <a:cubicBezTo>
                    <a:pt x="482" y="3948"/>
                    <a:pt x="295" y="4336"/>
                    <a:pt x="295" y="4751"/>
                  </a:cubicBezTo>
                  <a:lnTo>
                    <a:pt x="295" y="6397"/>
                  </a:lnTo>
                  <a:cubicBezTo>
                    <a:pt x="295" y="6624"/>
                    <a:pt x="482" y="6825"/>
                    <a:pt x="723" y="6825"/>
                  </a:cubicBezTo>
                  <a:lnTo>
                    <a:pt x="1366" y="6825"/>
                  </a:lnTo>
                  <a:cubicBezTo>
                    <a:pt x="1486" y="6825"/>
                    <a:pt x="1580" y="6731"/>
                    <a:pt x="1580" y="6611"/>
                  </a:cubicBezTo>
                  <a:cubicBezTo>
                    <a:pt x="1580" y="6504"/>
                    <a:pt x="1486" y="6410"/>
                    <a:pt x="1366" y="6410"/>
                  </a:cubicBezTo>
                  <a:lnTo>
                    <a:pt x="723" y="6410"/>
                  </a:lnTo>
                  <a:cubicBezTo>
                    <a:pt x="710" y="6410"/>
                    <a:pt x="710" y="6397"/>
                    <a:pt x="710" y="6397"/>
                  </a:cubicBezTo>
                  <a:lnTo>
                    <a:pt x="710" y="4751"/>
                  </a:lnTo>
                  <a:cubicBezTo>
                    <a:pt x="710" y="4363"/>
                    <a:pt x="937" y="4015"/>
                    <a:pt x="1299" y="3854"/>
                  </a:cubicBezTo>
                  <a:cubicBezTo>
                    <a:pt x="1379" y="3921"/>
                    <a:pt x="1473" y="3974"/>
                    <a:pt x="1580" y="4028"/>
                  </a:cubicBezTo>
                  <a:lnTo>
                    <a:pt x="1580" y="4309"/>
                  </a:lnTo>
                  <a:cubicBezTo>
                    <a:pt x="1580" y="4603"/>
                    <a:pt x="1821" y="4858"/>
                    <a:pt x="2128" y="4858"/>
                  </a:cubicBezTo>
                  <a:cubicBezTo>
                    <a:pt x="2436" y="4858"/>
                    <a:pt x="2677" y="4603"/>
                    <a:pt x="2677" y="4309"/>
                  </a:cubicBezTo>
                  <a:lnTo>
                    <a:pt x="2677" y="4028"/>
                  </a:lnTo>
                  <a:cubicBezTo>
                    <a:pt x="2784" y="3974"/>
                    <a:pt x="2878" y="3921"/>
                    <a:pt x="2971" y="3854"/>
                  </a:cubicBezTo>
                  <a:cubicBezTo>
                    <a:pt x="3319" y="4015"/>
                    <a:pt x="3547" y="4363"/>
                    <a:pt x="3547" y="4751"/>
                  </a:cubicBezTo>
                  <a:lnTo>
                    <a:pt x="3547" y="6397"/>
                  </a:lnTo>
                  <a:cubicBezTo>
                    <a:pt x="3547" y="6397"/>
                    <a:pt x="3547" y="6410"/>
                    <a:pt x="3533" y="6410"/>
                  </a:cubicBezTo>
                  <a:lnTo>
                    <a:pt x="2195" y="6410"/>
                  </a:lnTo>
                  <a:cubicBezTo>
                    <a:pt x="2075" y="6410"/>
                    <a:pt x="1995" y="6504"/>
                    <a:pt x="1995" y="6611"/>
                  </a:cubicBezTo>
                  <a:cubicBezTo>
                    <a:pt x="1995" y="6731"/>
                    <a:pt x="2075" y="6825"/>
                    <a:pt x="2195" y="6825"/>
                  </a:cubicBezTo>
                  <a:lnTo>
                    <a:pt x="3533" y="6825"/>
                  </a:lnTo>
                  <a:cubicBezTo>
                    <a:pt x="3774" y="6825"/>
                    <a:pt x="3962" y="6624"/>
                    <a:pt x="3962" y="6397"/>
                  </a:cubicBezTo>
                  <a:lnTo>
                    <a:pt x="3962" y="4751"/>
                  </a:lnTo>
                  <a:cubicBezTo>
                    <a:pt x="3962" y="4336"/>
                    <a:pt x="3774" y="3948"/>
                    <a:pt x="3467" y="3680"/>
                  </a:cubicBezTo>
                  <a:cubicBezTo>
                    <a:pt x="3694" y="3627"/>
                    <a:pt x="3908" y="3573"/>
                    <a:pt x="4109" y="3493"/>
                  </a:cubicBezTo>
                  <a:cubicBezTo>
                    <a:pt x="4176" y="3479"/>
                    <a:pt x="4216" y="3426"/>
                    <a:pt x="4243" y="3372"/>
                  </a:cubicBezTo>
                  <a:cubicBezTo>
                    <a:pt x="4256" y="3319"/>
                    <a:pt x="4256" y="3252"/>
                    <a:pt x="4216" y="3198"/>
                  </a:cubicBezTo>
                  <a:cubicBezTo>
                    <a:pt x="4029" y="2877"/>
                    <a:pt x="3935" y="2329"/>
                    <a:pt x="3922" y="1552"/>
                  </a:cubicBezTo>
                  <a:cubicBezTo>
                    <a:pt x="3922" y="696"/>
                    <a:pt x="3306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6530410" y="1784835"/>
              <a:ext cx="115886" cy="215687"/>
            </a:xfrm>
            <a:custGeom>
              <a:avLst/>
              <a:gdLst/>
              <a:ahLst/>
              <a:cxnLst/>
              <a:rect l="l" t="t" r="r" b="b"/>
              <a:pathLst>
                <a:path w="3667" h="6825" extrusionOk="0">
                  <a:moveTo>
                    <a:pt x="1833" y="415"/>
                  </a:moveTo>
                  <a:cubicBezTo>
                    <a:pt x="2610" y="415"/>
                    <a:pt x="3252" y="1057"/>
                    <a:pt x="3252" y="1833"/>
                  </a:cubicBezTo>
                  <a:lnTo>
                    <a:pt x="3252" y="2971"/>
                  </a:lnTo>
                  <a:cubicBezTo>
                    <a:pt x="3252" y="3065"/>
                    <a:pt x="3198" y="3145"/>
                    <a:pt x="3105" y="3185"/>
                  </a:cubicBezTo>
                  <a:cubicBezTo>
                    <a:pt x="3145" y="3065"/>
                    <a:pt x="3158" y="2944"/>
                    <a:pt x="3158" y="2824"/>
                  </a:cubicBezTo>
                  <a:lnTo>
                    <a:pt x="3158" y="1887"/>
                  </a:lnTo>
                  <a:cubicBezTo>
                    <a:pt x="3158" y="1820"/>
                    <a:pt x="3131" y="1753"/>
                    <a:pt x="3078" y="1700"/>
                  </a:cubicBezTo>
                  <a:cubicBezTo>
                    <a:pt x="3024" y="1659"/>
                    <a:pt x="2944" y="1633"/>
                    <a:pt x="2877" y="1633"/>
                  </a:cubicBezTo>
                  <a:cubicBezTo>
                    <a:pt x="2852" y="1634"/>
                    <a:pt x="2828" y="1635"/>
                    <a:pt x="2804" y="1635"/>
                  </a:cubicBezTo>
                  <a:cubicBezTo>
                    <a:pt x="2628" y="1635"/>
                    <a:pt x="2495" y="1589"/>
                    <a:pt x="2342" y="1459"/>
                  </a:cubicBezTo>
                  <a:cubicBezTo>
                    <a:pt x="2293" y="1417"/>
                    <a:pt x="2233" y="1397"/>
                    <a:pt x="2174" y="1397"/>
                  </a:cubicBezTo>
                  <a:cubicBezTo>
                    <a:pt x="2119" y="1397"/>
                    <a:pt x="2065" y="1413"/>
                    <a:pt x="2021" y="1445"/>
                  </a:cubicBezTo>
                  <a:cubicBezTo>
                    <a:pt x="1844" y="1567"/>
                    <a:pt x="1475" y="1643"/>
                    <a:pt x="1050" y="1643"/>
                  </a:cubicBezTo>
                  <a:cubicBezTo>
                    <a:pt x="961" y="1643"/>
                    <a:pt x="869" y="1640"/>
                    <a:pt x="776" y="1633"/>
                  </a:cubicBezTo>
                  <a:cubicBezTo>
                    <a:pt x="709" y="1633"/>
                    <a:pt x="642" y="1646"/>
                    <a:pt x="589" y="1700"/>
                  </a:cubicBezTo>
                  <a:cubicBezTo>
                    <a:pt x="535" y="1753"/>
                    <a:pt x="509" y="1820"/>
                    <a:pt x="509" y="1887"/>
                  </a:cubicBezTo>
                  <a:lnTo>
                    <a:pt x="509" y="2824"/>
                  </a:lnTo>
                  <a:cubicBezTo>
                    <a:pt x="509" y="2944"/>
                    <a:pt x="522" y="3065"/>
                    <a:pt x="549" y="3185"/>
                  </a:cubicBezTo>
                  <a:cubicBezTo>
                    <a:pt x="469" y="3145"/>
                    <a:pt x="415" y="3065"/>
                    <a:pt x="415" y="2971"/>
                  </a:cubicBezTo>
                  <a:lnTo>
                    <a:pt x="415" y="1833"/>
                  </a:lnTo>
                  <a:cubicBezTo>
                    <a:pt x="415" y="1057"/>
                    <a:pt x="1044" y="415"/>
                    <a:pt x="1833" y="415"/>
                  </a:cubicBezTo>
                  <a:close/>
                  <a:moveTo>
                    <a:pt x="2155" y="1833"/>
                  </a:moveTo>
                  <a:cubicBezTo>
                    <a:pt x="2302" y="1940"/>
                    <a:pt x="2489" y="2034"/>
                    <a:pt x="2743" y="2048"/>
                  </a:cubicBezTo>
                  <a:lnTo>
                    <a:pt x="2743" y="2824"/>
                  </a:lnTo>
                  <a:cubicBezTo>
                    <a:pt x="2743" y="3332"/>
                    <a:pt x="2342" y="3734"/>
                    <a:pt x="1833" y="3734"/>
                  </a:cubicBezTo>
                  <a:cubicBezTo>
                    <a:pt x="1325" y="3734"/>
                    <a:pt x="910" y="3332"/>
                    <a:pt x="910" y="2824"/>
                  </a:cubicBezTo>
                  <a:lnTo>
                    <a:pt x="910" y="2048"/>
                  </a:lnTo>
                  <a:cubicBezTo>
                    <a:pt x="963" y="2050"/>
                    <a:pt x="1021" y="2051"/>
                    <a:pt x="1084" y="2051"/>
                  </a:cubicBezTo>
                  <a:cubicBezTo>
                    <a:pt x="1406" y="2051"/>
                    <a:pt x="1841" y="2013"/>
                    <a:pt x="2155" y="1833"/>
                  </a:cubicBezTo>
                  <a:close/>
                  <a:moveTo>
                    <a:pt x="1967" y="4135"/>
                  </a:moveTo>
                  <a:lnTo>
                    <a:pt x="1967" y="4309"/>
                  </a:lnTo>
                  <a:cubicBezTo>
                    <a:pt x="1967" y="4376"/>
                    <a:pt x="1914" y="4443"/>
                    <a:pt x="1833" y="4443"/>
                  </a:cubicBezTo>
                  <a:cubicBezTo>
                    <a:pt x="1753" y="4443"/>
                    <a:pt x="1686" y="4376"/>
                    <a:pt x="1686" y="4309"/>
                  </a:cubicBezTo>
                  <a:lnTo>
                    <a:pt x="1686" y="4135"/>
                  </a:lnTo>
                  <a:cubicBezTo>
                    <a:pt x="1740" y="4148"/>
                    <a:pt x="1780" y="4148"/>
                    <a:pt x="1833" y="4148"/>
                  </a:cubicBezTo>
                  <a:cubicBezTo>
                    <a:pt x="1874" y="4148"/>
                    <a:pt x="1927" y="4148"/>
                    <a:pt x="1967" y="4135"/>
                  </a:cubicBezTo>
                  <a:close/>
                  <a:moveTo>
                    <a:pt x="2663" y="3854"/>
                  </a:moveTo>
                  <a:cubicBezTo>
                    <a:pt x="3024" y="4015"/>
                    <a:pt x="3252" y="4363"/>
                    <a:pt x="3252" y="4751"/>
                  </a:cubicBezTo>
                  <a:lnTo>
                    <a:pt x="3252" y="6397"/>
                  </a:lnTo>
                  <a:cubicBezTo>
                    <a:pt x="3252" y="6397"/>
                    <a:pt x="3252" y="6410"/>
                    <a:pt x="3239" y="6410"/>
                  </a:cubicBezTo>
                  <a:lnTo>
                    <a:pt x="428" y="6410"/>
                  </a:lnTo>
                  <a:cubicBezTo>
                    <a:pt x="415" y="6410"/>
                    <a:pt x="415" y="6397"/>
                    <a:pt x="415" y="6397"/>
                  </a:cubicBezTo>
                  <a:lnTo>
                    <a:pt x="415" y="4751"/>
                  </a:lnTo>
                  <a:cubicBezTo>
                    <a:pt x="415" y="4363"/>
                    <a:pt x="642" y="4015"/>
                    <a:pt x="990" y="3854"/>
                  </a:cubicBezTo>
                  <a:cubicBezTo>
                    <a:pt x="1084" y="3921"/>
                    <a:pt x="1178" y="3974"/>
                    <a:pt x="1285" y="4028"/>
                  </a:cubicBezTo>
                  <a:lnTo>
                    <a:pt x="1285" y="4309"/>
                  </a:lnTo>
                  <a:cubicBezTo>
                    <a:pt x="1285" y="4603"/>
                    <a:pt x="1526" y="4858"/>
                    <a:pt x="1833" y="4858"/>
                  </a:cubicBezTo>
                  <a:cubicBezTo>
                    <a:pt x="2141" y="4858"/>
                    <a:pt x="2382" y="4603"/>
                    <a:pt x="2382" y="4309"/>
                  </a:cubicBezTo>
                  <a:lnTo>
                    <a:pt x="2382" y="4028"/>
                  </a:lnTo>
                  <a:cubicBezTo>
                    <a:pt x="2489" y="3974"/>
                    <a:pt x="2583" y="3921"/>
                    <a:pt x="2663" y="3854"/>
                  </a:cubicBezTo>
                  <a:close/>
                  <a:moveTo>
                    <a:pt x="1833" y="0"/>
                  </a:moveTo>
                  <a:cubicBezTo>
                    <a:pt x="1539" y="0"/>
                    <a:pt x="1258" y="80"/>
                    <a:pt x="1004" y="201"/>
                  </a:cubicBezTo>
                  <a:cubicBezTo>
                    <a:pt x="1004" y="107"/>
                    <a:pt x="937" y="27"/>
                    <a:pt x="843" y="14"/>
                  </a:cubicBezTo>
                  <a:cubicBezTo>
                    <a:pt x="827" y="10"/>
                    <a:pt x="812" y="8"/>
                    <a:pt x="796" y="8"/>
                  </a:cubicBezTo>
                  <a:cubicBezTo>
                    <a:pt x="706" y="8"/>
                    <a:pt x="625" y="71"/>
                    <a:pt x="602" y="174"/>
                  </a:cubicBezTo>
                  <a:lnTo>
                    <a:pt x="576" y="308"/>
                  </a:lnTo>
                  <a:cubicBezTo>
                    <a:pt x="537" y="280"/>
                    <a:pt x="491" y="266"/>
                    <a:pt x="445" y="266"/>
                  </a:cubicBezTo>
                  <a:cubicBezTo>
                    <a:pt x="382" y="266"/>
                    <a:pt x="320" y="293"/>
                    <a:pt x="281" y="348"/>
                  </a:cubicBezTo>
                  <a:cubicBezTo>
                    <a:pt x="214" y="442"/>
                    <a:pt x="241" y="562"/>
                    <a:pt x="321" y="629"/>
                  </a:cubicBezTo>
                  <a:lnTo>
                    <a:pt x="402" y="696"/>
                  </a:lnTo>
                  <a:cubicBezTo>
                    <a:pt x="147" y="1004"/>
                    <a:pt x="0" y="1405"/>
                    <a:pt x="0" y="1833"/>
                  </a:cubicBezTo>
                  <a:lnTo>
                    <a:pt x="0" y="2971"/>
                  </a:lnTo>
                  <a:cubicBezTo>
                    <a:pt x="0" y="3305"/>
                    <a:pt x="254" y="3586"/>
                    <a:pt x="589" y="3613"/>
                  </a:cubicBezTo>
                  <a:cubicBezTo>
                    <a:pt x="228" y="3867"/>
                    <a:pt x="0" y="4296"/>
                    <a:pt x="0" y="4751"/>
                  </a:cubicBezTo>
                  <a:lnTo>
                    <a:pt x="0" y="6397"/>
                  </a:lnTo>
                  <a:cubicBezTo>
                    <a:pt x="0" y="6624"/>
                    <a:pt x="188" y="6825"/>
                    <a:pt x="428" y="6825"/>
                  </a:cubicBezTo>
                  <a:lnTo>
                    <a:pt x="3239" y="6825"/>
                  </a:lnTo>
                  <a:cubicBezTo>
                    <a:pt x="3479" y="6825"/>
                    <a:pt x="3667" y="6624"/>
                    <a:pt x="3667" y="6397"/>
                  </a:cubicBezTo>
                  <a:lnTo>
                    <a:pt x="3667" y="4751"/>
                  </a:lnTo>
                  <a:cubicBezTo>
                    <a:pt x="3667" y="4296"/>
                    <a:pt x="3439" y="3867"/>
                    <a:pt x="3078" y="3613"/>
                  </a:cubicBezTo>
                  <a:cubicBezTo>
                    <a:pt x="3399" y="3586"/>
                    <a:pt x="3667" y="3305"/>
                    <a:pt x="3667" y="2971"/>
                  </a:cubicBezTo>
                  <a:lnTo>
                    <a:pt x="3667" y="1833"/>
                  </a:lnTo>
                  <a:cubicBezTo>
                    <a:pt x="3667" y="830"/>
                    <a:pt x="2837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6676287" y="1784835"/>
              <a:ext cx="134089" cy="215687"/>
            </a:xfrm>
            <a:custGeom>
              <a:avLst/>
              <a:gdLst/>
              <a:ahLst/>
              <a:cxnLst/>
              <a:rect l="l" t="t" r="r" b="b"/>
              <a:pathLst>
                <a:path w="4243" h="6825" extrusionOk="0">
                  <a:moveTo>
                    <a:pt x="2557" y="415"/>
                  </a:moveTo>
                  <a:cubicBezTo>
                    <a:pt x="3079" y="415"/>
                    <a:pt x="3493" y="923"/>
                    <a:pt x="3507" y="1552"/>
                  </a:cubicBezTo>
                  <a:cubicBezTo>
                    <a:pt x="3507" y="2262"/>
                    <a:pt x="3587" y="2797"/>
                    <a:pt x="3748" y="3185"/>
                  </a:cubicBezTo>
                  <a:cubicBezTo>
                    <a:pt x="3627" y="3225"/>
                    <a:pt x="3493" y="3252"/>
                    <a:pt x="3373" y="3279"/>
                  </a:cubicBezTo>
                  <a:cubicBezTo>
                    <a:pt x="3427" y="3131"/>
                    <a:pt x="3453" y="2984"/>
                    <a:pt x="3453" y="2824"/>
                  </a:cubicBezTo>
                  <a:lnTo>
                    <a:pt x="3453" y="1887"/>
                  </a:lnTo>
                  <a:cubicBezTo>
                    <a:pt x="3453" y="1820"/>
                    <a:pt x="3413" y="1753"/>
                    <a:pt x="3373" y="1700"/>
                  </a:cubicBezTo>
                  <a:cubicBezTo>
                    <a:pt x="3319" y="1659"/>
                    <a:pt x="3239" y="1633"/>
                    <a:pt x="3172" y="1633"/>
                  </a:cubicBezTo>
                  <a:cubicBezTo>
                    <a:pt x="3137" y="1637"/>
                    <a:pt x="3103" y="1639"/>
                    <a:pt x="3071" y="1639"/>
                  </a:cubicBezTo>
                  <a:cubicBezTo>
                    <a:pt x="2905" y="1639"/>
                    <a:pt x="2771" y="1582"/>
                    <a:pt x="2637" y="1459"/>
                  </a:cubicBezTo>
                  <a:cubicBezTo>
                    <a:pt x="2588" y="1417"/>
                    <a:pt x="2528" y="1397"/>
                    <a:pt x="2469" y="1397"/>
                  </a:cubicBezTo>
                  <a:cubicBezTo>
                    <a:pt x="2414" y="1397"/>
                    <a:pt x="2361" y="1413"/>
                    <a:pt x="2316" y="1445"/>
                  </a:cubicBezTo>
                  <a:cubicBezTo>
                    <a:pt x="2128" y="1567"/>
                    <a:pt x="1766" y="1643"/>
                    <a:pt x="1344" y="1643"/>
                  </a:cubicBezTo>
                  <a:cubicBezTo>
                    <a:pt x="1255" y="1643"/>
                    <a:pt x="1164" y="1640"/>
                    <a:pt x="1071" y="1633"/>
                  </a:cubicBezTo>
                  <a:cubicBezTo>
                    <a:pt x="1004" y="1633"/>
                    <a:pt x="924" y="1646"/>
                    <a:pt x="871" y="1700"/>
                  </a:cubicBezTo>
                  <a:cubicBezTo>
                    <a:pt x="830" y="1753"/>
                    <a:pt x="790" y="1820"/>
                    <a:pt x="790" y="1887"/>
                  </a:cubicBezTo>
                  <a:lnTo>
                    <a:pt x="790" y="2824"/>
                  </a:lnTo>
                  <a:cubicBezTo>
                    <a:pt x="790" y="2984"/>
                    <a:pt x="817" y="3131"/>
                    <a:pt x="871" y="3279"/>
                  </a:cubicBezTo>
                  <a:cubicBezTo>
                    <a:pt x="750" y="3252"/>
                    <a:pt x="616" y="3225"/>
                    <a:pt x="496" y="3185"/>
                  </a:cubicBezTo>
                  <a:cubicBezTo>
                    <a:pt x="657" y="2797"/>
                    <a:pt x="737" y="2262"/>
                    <a:pt x="737" y="1552"/>
                  </a:cubicBezTo>
                  <a:cubicBezTo>
                    <a:pt x="750" y="923"/>
                    <a:pt x="1165" y="415"/>
                    <a:pt x="1687" y="415"/>
                  </a:cubicBezTo>
                  <a:close/>
                  <a:moveTo>
                    <a:pt x="2450" y="1833"/>
                  </a:moveTo>
                  <a:cubicBezTo>
                    <a:pt x="2583" y="1940"/>
                    <a:pt x="2771" y="2034"/>
                    <a:pt x="3038" y="2048"/>
                  </a:cubicBezTo>
                  <a:lnTo>
                    <a:pt x="3038" y="2824"/>
                  </a:lnTo>
                  <a:cubicBezTo>
                    <a:pt x="3038" y="3332"/>
                    <a:pt x="2624" y="3734"/>
                    <a:pt x="2128" y="3734"/>
                  </a:cubicBezTo>
                  <a:cubicBezTo>
                    <a:pt x="1620" y="3734"/>
                    <a:pt x="1205" y="3332"/>
                    <a:pt x="1205" y="2824"/>
                  </a:cubicBezTo>
                  <a:lnTo>
                    <a:pt x="1205" y="2048"/>
                  </a:lnTo>
                  <a:cubicBezTo>
                    <a:pt x="1255" y="2050"/>
                    <a:pt x="1312" y="2051"/>
                    <a:pt x="1374" y="2051"/>
                  </a:cubicBezTo>
                  <a:cubicBezTo>
                    <a:pt x="1692" y="2051"/>
                    <a:pt x="2136" y="2013"/>
                    <a:pt x="2450" y="1833"/>
                  </a:cubicBezTo>
                  <a:close/>
                  <a:moveTo>
                    <a:pt x="2262" y="4135"/>
                  </a:moveTo>
                  <a:lnTo>
                    <a:pt x="2262" y="4309"/>
                  </a:lnTo>
                  <a:cubicBezTo>
                    <a:pt x="2262" y="4376"/>
                    <a:pt x="2195" y="4443"/>
                    <a:pt x="2128" y="4443"/>
                  </a:cubicBezTo>
                  <a:cubicBezTo>
                    <a:pt x="2048" y="4443"/>
                    <a:pt x="1981" y="4376"/>
                    <a:pt x="1981" y="4309"/>
                  </a:cubicBezTo>
                  <a:lnTo>
                    <a:pt x="1981" y="4135"/>
                  </a:lnTo>
                  <a:cubicBezTo>
                    <a:pt x="2021" y="4148"/>
                    <a:pt x="2075" y="4148"/>
                    <a:pt x="2128" y="4148"/>
                  </a:cubicBezTo>
                  <a:cubicBezTo>
                    <a:pt x="2169" y="4148"/>
                    <a:pt x="2222" y="4148"/>
                    <a:pt x="2262" y="4135"/>
                  </a:cubicBezTo>
                  <a:close/>
                  <a:moveTo>
                    <a:pt x="1687" y="0"/>
                  </a:moveTo>
                  <a:cubicBezTo>
                    <a:pt x="938" y="0"/>
                    <a:pt x="335" y="696"/>
                    <a:pt x="335" y="1552"/>
                  </a:cubicBezTo>
                  <a:cubicBezTo>
                    <a:pt x="322" y="2329"/>
                    <a:pt x="228" y="2877"/>
                    <a:pt x="28" y="3198"/>
                  </a:cubicBezTo>
                  <a:cubicBezTo>
                    <a:pt x="1" y="3252"/>
                    <a:pt x="1" y="3319"/>
                    <a:pt x="14" y="3372"/>
                  </a:cubicBezTo>
                  <a:cubicBezTo>
                    <a:pt x="41" y="3426"/>
                    <a:pt x="81" y="3479"/>
                    <a:pt x="135" y="3493"/>
                  </a:cubicBezTo>
                  <a:cubicBezTo>
                    <a:pt x="335" y="3573"/>
                    <a:pt x="563" y="3627"/>
                    <a:pt x="790" y="3680"/>
                  </a:cubicBezTo>
                  <a:cubicBezTo>
                    <a:pt x="483" y="3948"/>
                    <a:pt x="295" y="4336"/>
                    <a:pt x="295" y="4751"/>
                  </a:cubicBezTo>
                  <a:lnTo>
                    <a:pt x="295" y="6397"/>
                  </a:lnTo>
                  <a:cubicBezTo>
                    <a:pt x="295" y="6624"/>
                    <a:pt x="483" y="6825"/>
                    <a:pt x="710" y="6825"/>
                  </a:cubicBezTo>
                  <a:lnTo>
                    <a:pt x="3534" y="6825"/>
                  </a:lnTo>
                  <a:cubicBezTo>
                    <a:pt x="3761" y="6825"/>
                    <a:pt x="3948" y="6624"/>
                    <a:pt x="3948" y="6397"/>
                  </a:cubicBezTo>
                  <a:lnTo>
                    <a:pt x="3948" y="5607"/>
                  </a:lnTo>
                  <a:cubicBezTo>
                    <a:pt x="3948" y="5487"/>
                    <a:pt x="3868" y="5393"/>
                    <a:pt x="3748" y="5393"/>
                  </a:cubicBezTo>
                  <a:cubicBezTo>
                    <a:pt x="3641" y="5393"/>
                    <a:pt x="3547" y="5487"/>
                    <a:pt x="3547" y="5607"/>
                  </a:cubicBezTo>
                  <a:lnTo>
                    <a:pt x="3547" y="6397"/>
                  </a:lnTo>
                  <a:cubicBezTo>
                    <a:pt x="3547" y="6397"/>
                    <a:pt x="3534" y="6410"/>
                    <a:pt x="3534" y="6410"/>
                  </a:cubicBezTo>
                  <a:lnTo>
                    <a:pt x="710" y="6410"/>
                  </a:lnTo>
                  <a:cubicBezTo>
                    <a:pt x="710" y="6410"/>
                    <a:pt x="697" y="6397"/>
                    <a:pt x="697" y="6397"/>
                  </a:cubicBezTo>
                  <a:lnTo>
                    <a:pt x="697" y="4751"/>
                  </a:lnTo>
                  <a:cubicBezTo>
                    <a:pt x="697" y="4363"/>
                    <a:pt x="938" y="4015"/>
                    <a:pt x="1285" y="3854"/>
                  </a:cubicBezTo>
                  <a:cubicBezTo>
                    <a:pt x="1366" y="3921"/>
                    <a:pt x="1473" y="3974"/>
                    <a:pt x="1566" y="4028"/>
                  </a:cubicBezTo>
                  <a:lnTo>
                    <a:pt x="1566" y="4309"/>
                  </a:lnTo>
                  <a:cubicBezTo>
                    <a:pt x="1566" y="4603"/>
                    <a:pt x="1821" y="4858"/>
                    <a:pt x="2128" y="4858"/>
                  </a:cubicBezTo>
                  <a:cubicBezTo>
                    <a:pt x="2423" y="4858"/>
                    <a:pt x="2677" y="4603"/>
                    <a:pt x="2677" y="4309"/>
                  </a:cubicBezTo>
                  <a:lnTo>
                    <a:pt x="2677" y="4028"/>
                  </a:lnTo>
                  <a:cubicBezTo>
                    <a:pt x="2784" y="3974"/>
                    <a:pt x="2878" y="3921"/>
                    <a:pt x="2958" y="3854"/>
                  </a:cubicBezTo>
                  <a:cubicBezTo>
                    <a:pt x="3306" y="4015"/>
                    <a:pt x="3547" y="4363"/>
                    <a:pt x="3547" y="4751"/>
                  </a:cubicBezTo>
                  <a:lnTo>
                    <a:pt x="3547" y="4777"/>
                  </a:lnTo>
                  <a:cubicBezTo>
                    <a:pt x="3547" y="4898"/>
                    <a:pt x="3641" y="4978"/>
                    <a:pt x="3748" y="4978"/>
                  </a:cubicBezTo>
                  <a:cubicBezTo>
                    <a:pt x="3868" y="4978"/>
                    <a:pt x="3948" y="4898"/>
                    <a:pt x="3948" y="4777"/>
                  </a:cubicBezTo>
                  <a:lnTo>
                    <a:pt x="3948" y="4751"/>
                  </a:lnTo>
                  <a:cubicBezTo>
                    <a:pt x="3948" y="4336"/>
                    <a:pt x="3761" y="3948"/>
                    <a:pt x="3453" y="3680"/>
                  </a:cubicBezTo>
                  <a:cubicBezTo>
                    <a:pt x="3681" y="3627"/>
                    <a:pt x="3908" y="3573"/>
                    <a:pt x="4109" y="3493"/>
                  </a:cubicBezTo>
                  <a:cubicBezTo>
                    <a:pt x="4162" y="3479"/>
                    <a:pt x="4203" y="3426"/>
                    <a:pt x="4229" y="3372"/>
                  </a:cubicBezTo>
                  <a:cubicBezTo>
                    <a:pt x="4243" y="3319"/>
                    <a:pt x="4243" y="3252"/>
                    <a:pt x="4216" y="3198"/>
                  </a:cubicBezTo>
                  <a:cubicBezTo>
                    <a:pt x="4015" y="2877"/>
                    <a:pt x="3922" y="2329"/>
                    <a:pt x="3922" y="1552"/>
                  </a:cubicBezTo>
                  <a:cubicBezTo>
                    <a:pt x="3908" y="696"/>
                    <a:pt x="3306" y="0"/>
                    <a:pt x="2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6658969" y="1588963"/>
              <a:ext cx="118446" cy="118509"/>
            </a:xfrm>
            <a:custGeom>
              <a:avLst/>
              <a:gdLst/>
              <a:ahLst/>
              <a:cxnLst/>
              <a:rect l="l" t="t" r="r" b="b"/>
              <a:pathLst>
                <a:path w="3748" h="3750" extrusionOk="0">
                  <a:moveTo>
                    <a:pt x="1874" y="1501"/>
                  </a:moveTo>
                  <a:cubicBezTo>
                    <a:pt x="2141" y="1501"/>
                    <a:pt x="2329" y="1782"/>
                    <a:pt x="2208" y="2023"/>
                  </a:cubicBezTo>
                  <a:cubicBezTo>
                    <a:pt x="2155" y="2157"/>
                    <a:pt x="2021" y="2237"/>
                    <a:pt x="1874" y="2237"/>
                  </a:cubicBezTo>
                  <a:cubicBezTo>
                    <a:pt x="1673" y="2237"/>
                    <a:pt x="1512" y="2077"/>
                    <a:pt x="1512" y="1876"/>
                  </a:cubicBezTo>
                  <a:cubicBezTo>
                    <a:pt x="1512" y="1675"/>
                    <a:pt x="1673" y="1501"/>
                    <a:pt x="1874" y="1501"/>
                  </a:cubicBezTo>
                  <a:close/>
                  <a:moveTo>
                    <a:pt x="2007" y="417"/>
                  </a:moveTo>
                  <a:cubicBezTo>
                    <a:pt x="2757" y="484"/>
                    <a:pt x="3346" y="1113"/>
                    <a:pt x="3346" y="1876"/>
                  </a:cubicBezTo>
                  <a:cubicBezTo>
                    <a:pt x="3346" y="2117"/>
                    <a:pt x="3279" y="2358"/>
                    <a:pt x="3172" y="2558"/>
                  </a:cubicBezTo>
                  <a:cubicBezTo>
                    <a:pt x="3051" y="2451"/>
                    <a:pt x="2757" y="2184"/>
                    <a:pt x="2636" y="2063"/>
                  </a:cubicBezTo>
                  <a:cubicBezTo>
                    <a:pt x="2730" y="1648"/>
                    <a:pt x="2476" y="1220"/>
                    <a:pt x="2074" y="1113"/>
                  </a:cubicBezTo>
                  <a:lnTo>
                    <a:pt x="2007" y="417"/>
                  </a:lnTo>
                  <a:close/>
                  <a:moveTo>
                    <a:pt x="1606" y="431"/>
                  </a:moveTo>
                  <a:lnTo>
                    <a:pt x="1659" y="1127"/>
                  </a:lnTo>
                  <a:cubicBezTo>
                    <a:pt x="1338" y="1220"/>
                    <a:pt x="1097" y="1515"/>
                    <a:pt x="1097" y="1876"/>
                  </a:cubicBezTo>
                  <a:cubicBezTo>
                    <a:pt x="1097" y="2023"/>
                    <a:pt x="1138" y="2184"/>
                    <a:pt x="1231" y="2304"/>
                  </a:cubicBezTo>
                  <a:lnTo>
                    <a:pt x="830" y="2906"/>
                  </a:lnTo>
                  <a:cubicBezTo>
                    <a:pt x="562" y="2625"/>
                    <a:pt x="415" y="2264"/>
                    <a:pt x="415" y="1876"/>
                  </a:cubicBezTo>
                  <a:cubicBezTo>
                    <a:pt x="415" y="1167"/>
                    <a:pt x="924" y="565"/>
                    <a:pt x="1606" y="431"/>
                  </a:cubicBezTo>
                  <a:close/>
                  <a:moveTo>
                    <a:pt x="2422" y="2425"/>
                  </a:moveTo>
                  <a:lnTo>
                    <a:pt x="2917" y="2893"/>
                  </a:lnTo>
                  <a:cubicBezTo>
                    <a:pt x="2650" y="3174"/>
                    <a:pt x="2275" y="3335"/>
                    <a:pt x="1874" y="3335"/>
                  </a:cubicBezTo>
                  <a:cubicBezTo>
                    <a:pt x="1619" y="3335"/>
                    <a:pt x="1378" y="3281"/>
                    <a:pt x="1164" y="3147"/>
                  </a:cubicBezTo>
                  <a:lnTo>
                    <a:pt x="1539" y="2572"/>
                  </a:lnTo>
                  <a:cubicBezTo>
                    <a:pt x="1646" y="2625"/>
                    <a:pt x="1753" y="2652"/>
                    <a:pt x="1874" y="2652"/>
                  </a:cubicBezTo>
                  <a:cubicBezTo>
                    <a:pt x="2088" y="2652"/>
                    <a:pt x="2275" y="2572"/>
                    <a:pt x="2422" y="2425"/>
                  </a:cubicBezTo>
                  <a:close/>
                  <a:moveTo>
                    <a:pt x="1875" y="0"/>
                  </a:moveTo>
                  <a:cubicBezTo>
                    <a:pt x="1843" y="0"/>
                    <a:pt x="1812" y="1"/>
                    <a:pt x="1780" y="3"/>
                  </a:cubicBezTo>
                  <a:cubicBezTo>
                    <a:pt x="776" y="56"/>
                    <a:pt x="0" y="872"/>
                    <a:pt x="0" y="1876"/>
                  </a:cubicBezTo>
                  <a:cubicBezTo>
                    <a:pt x="0" y="2933"/>
                    <a:pt x="857" y="3749"/>
                    <a:pt x="1874" y="3749"/>
                  </a:cubicBezTo>
                  <a:cubicBezTo>
                    <a:pt x="2931" y="3749"/>
                    <a:pt x="3747" y="2893"/>
                    <a:pt x="3747" y="1876"/>
                  </a:cubicBezTo>
                  <a:cubicBezTo>
                    <a:pt x="3747" y="837"/>
                    <a:pt x="2903" y="0"/>
                    <a:pt x="1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6402673" y="1627929"/>
              <a:ext cx="45729" cy="55842"/>
            </a:xfrm>
            <a:custGeom>
              <a:avLst/>
              <a:gdLst/>
              <a:ahLst/>
              <a:cxnLst/>
              <a:rect l="l" t="t" r="r" b="b"/>
              <a:pathLst>
                <a:path w="1447" h="1767" extrusionOk="0">
                  <a:moveTo>
                    <a:pt x="1031" y="415"/>
                  </a:moveTo>
                  <a:lnTo>
                    <a:pt x="1031" y="1352"/>
                  </a:lnTo>
                  <a:lnTo>
                    <a:pt x="402" y="1352"/>
                  </a:lnTo>
                  <a:lnTo>
                    <a:pt x="402" y="415"/>
                  </a:lnTo>
                  <a:close/>
                  <a:moveTo>
                    <a:pt x="309" y="1"/>
                  </a:moveTo>
                  <a:cubicBezTo>
                    <a:pt x="135" y="1"/>
                    <a:pt x="1" y="148"/>
                    <a:pt x="1" y="308"/>
                  </a:cubicBezTo>
                  <a:lnTo>
                    <a:pt x="1" y="1459"/>
                  </a:lnTo>
                  <a:cubicBezTo>
                    <a:pt x="1" y="1633"/>
                    <a:pt x="135" y="1767"/>
                    <a:pt x="309" y="1767"/>
                  </a:cubicBezTo>
                  <a:lnTo>
                    <a:pt x="1138" y="1767"/>
                  </a:lnTo>
                  <a:cubicBezTo>
                    <a:pt x="1312" y="1767"/>
                    <a:pt x="1446" y="1633"/>
                    <a:pt x="1446" y="1459"/>
                  </a:cubicBezTo>
                  <a:lnTo>
                    <a:pt x="1446" y="308"/>
                  </a:lnTo>
                  <a:cubicBezTo>
                    <a:pt x="1446" y="148"/>
                    <a:pt x="1312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6460189" y="1619459"/>
              <a:ext cx="45729" cy="64311"/>
            </a:xfrm>
            <a:custGeom>
              <a:avLst/>
              <a:gdLst/>
              <a:ahLst/>
              <a:cxnLst/>
              <a:rect l="l" t="t" r="r" b="b"/>
              <a:pathLst>
                <a:path w="1447" h="2035" extrusionOk="0">
                  <a:moveTo>
                    <a:pt x="1045" y="416"/>
                  </a:moveTo>
                  <a:lnTo>
                    <a:pt x="1045" y="1620"/>
                  </a:lnTo>
                  <a:lnTo>
                    <a:pt x="416" y="1620"/>
                  </a:lnTo>
                  <a:lnTo>
                    <a:pt x="416" y="416"/>
                  </a:lnTo>
                  <a:close/>
                  <a:moveTo>
                    <a:pt x="309" y="1"/>
                  </a:moveTo>
                  <a:cubicBezTo>
                    <a:pt x="135" y="1"/>
                    <a:pt x="1" y="135"/>
                    <a:pt x="1" y="309"/>
                  </a:cubicBezTo>
                  <a:lnTo>
                    <a:pt x="1" y="1727"/>
                  </a:lnTo>
                  <a:cubicBezTo>
                    <a:pt x="1" y="1901"/>
                    <a:pt x="135" y="2035"/>
                    <a:pt x="309" y="2035"/>
                  </a:cubicBezTo>
                  <a:lnTo>
                    <a:pt x="1138" y="2035"/>
                  </a:lnTo>
                  <a:cubicBezTo>
                    <a:pt x="1312" y="2035"/>
                    <a:pt x="1446" y="1901"/>
                    <a:pt x="1446" y="1727"/>
                  </a:cubicBezTo>
                  <a:lnTo>
                    <a:pt x="1446" y="309"/>
                  </a:lnTo>
                  <a:cubicBezTo>
                    <a:pt x="1446" y="135"/>
                    <a:pt x="1312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6517706" y="1602141"/>
              <a:ext cx="46140" cy="81629"/>
            </a:xfrm>
            <a:custGeom>
              <a:avLst/>
              <a:gdLst/>
              <a:ahLst/>
              <a:cxnLst/>
              <a:rect l="l" t="t" r="r" b="b"/>
              <a:pathLst>
                <a:path w="1460" h="2583" extrusionOk="0">
                  <a:moveTo>
                    <a:pt x="1044" y="415"/>
                  </a:moveTo>
                  <a:lnTo>
                    <a:pt x="1044" y="2168"/>
                  </a:lnTo>
                  <a:lnTo>
                    <a:pt x="416" y="2168"/>
                  </a:lnTo>
                  <a:lnTo>
                    <a:pt x="416" y="415"/>
                  </a:lnTo>
                  <a:close/>
                  <a:moveTo>
                    <a:pt x="309" y="0"/>
                  </a:moveTo>
                  <a:cubicBezTo>
                    <a:pt x="148" y="0"/>
                    <a:pt x="1" y="134"/>
                    <a:pt x="1" y="308"/>
                  </a:cubicBezTo>
                  <a:lnTo>
                    <a:pt x="1" y="2275"/>
                  </a:lnTo>
                  <a:cubicBezTo>
                    <a:pt x="1" y="2449"/>
                    <a:pt x="148" y="2583"/>
                    <a:pt x="309" y="2583"/>
                  </a:cubicBezTo>
                  <a:lnTo>
                    <a:pt x="1152" y="2583"/>
                  </a:lnTo>
                  <a:cubicBezTo>
                    <a:pt x="1312" y="2583"/>
                    <a:pt x="1459" y="2449"/>
                    <a:pt x="1459" y="2275"/>
                  </a:cubicBezTo>
                  <a:lnTo>
                    <a:pt x="1459" y="308"/>
                  </a:lnTo>
                  <a:cubicBezTo>
                    <a:pt x="1459" y="134"/>
                    <a:pt x="1312" y="0"/>
                    <a:pt x="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6582839" y="1613139"/>
              <a:ext cx="50343" cy="13147"/>
            </a:xfrm>
            <a:custGeom>
              <a:avLst/>
              <a:gdLst/>
              <a:ahLst/>
              <a:cxnLst/>
              <a:rect l="l" t="t" r="r" b="b"/>
              <a:pathLst>
                <a:path w="1593" h="416" extrusionOk="0">
                  <a:moveTo>
                    <a:pt x="215" y="0"/>
                  </a:moveTo>
                  <a:cubicBezTo>
                    <a:pt x="94" y="0"/>
                    <a:pt x="0" y="94"/>
                    <a:pt x="0" y="214"/>
                  </a:cubicBezTo>
                  <a:cubicBezTo>
                    <a:pt x="0" y="321"/>
                    <a:pt x="94" y="415"/>
                    <a:pt x="215" y="415"/>
                  </a:cubicBezTo>
                  <a:lnTo>
                    <a:pt x="1392" y="415"/>
                  </a:lnTo>
                  <a:cubicBezTo>
                    <a:pt x="1499" y="415"/>
                    <a:pt x="1593" y="321"/>
                    <a:pt x="1593" y="214"/>
                  </a:cubicBezTo>
                  <a:cubicBezTo>
                    <a:pt x="1593" y="94"/>
                    <a:pt x="1499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6582839" y="1636398"/>
              <a:ext cx="50343" cy="13147"/>
            </a:xfrm>
            <a:custGeom>
              <a:avLst/>
              <a:gdLst/>
              <a:ahLst/>
              <a:cxnLst/>
              <a:rect l="l" t="t" r="r" b="b"/>
              <a:pathLst>
                <a:path w="1593" h="416" extrusionOk="0">
                  <a:moveTo>
                    <a:pt x="215" y="0"/>
                  </a:moveTo>
                  <a:cubicBezTo>
                    <a:pt x="94" y="0"/>
                    <a:pt x="0" y="94"/>
                    <a:pt x="0" y="214"/>
                  </a:cubicBezTo>
                  <a:cubicBezTo>
                    <a:pt x="0" y="321"/>
                    <a:pt x="94" y="415"/>
                    <a:pt x="215" y="415"/>
                  </a:cubicBezTo>
                  <a:lnTo>
                    <a:pt x="1392" y="415"/>
                  </a:lnTo>
                  <a:cubicBezTo>
                    <a:pt x="1499" y="415"/>
                    <a:pt x="1593" y="321"/>
                    <a:pt x="1593" y="214"/>
                  </a:cubicBezTo>
                  <a:cubicBezTo>
                    <a:pt x="1593" y="94"/>
                    <a:pt x="1499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6582839" y="1659658"/>
              <a:ext cx="50343" cy="13147"/>
            </a:xfrm>
            <a:custGeom>
              <a:avLst/>
              <a:gdLst/>
              <a:ahLst/>
              <a:cxnLst/>
              <a:rect l="l" t="t" r="r" b="b"/>
              <a:pathLst>
                <a:path w="1593" h="416" extrusionOk="0">
                  <a:moveTo>
                    <a:pt x="215" y="0"/>
                  </a:moveTo>
                  <a:cubicBezTo>
                    <a:pt x="94" y="0"/>
                    <a:pt x="0" y="94"/>
                    <a:pt x="0" y="201"/>
                  </a:cubicBezTo>
                  <a:cubicBezTo>
                    <a:pt x="0" y="321"/>
                    <a:pt x="94" y="415"/>
                    <a:pt x="215" y="415"/>
                  </a:cubicBezTo>
                  <a:lnTo>
                    <a:pt x="1392" y="415"/>
                  </a:lnTo>
                  <a:cubicBezTo>
                    <a:pt x="1499" y="415"/>
                    <a:pt x="1593" y="321"/>
                    <a:pt x="1593" y="201"/>
                  </a:cubicBezTo>
                  <a:cubicBezTo>
                    <a:pt x="1593" y="94"/>
                    <a:pt x="1499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6366330" y="1556476"/>
              <a:ext cx="444047" cy="213159"/>
            </a:xfrm>
            <a:custGeom>
              <a:avLst/>
              <a:gdLst/>
              <a:ahLst/>
              <a:cxnLst/>
              <a:rect l="l" t="t" r="r" b="b"/>
              <a:pathLst>
                <a:path w="14051" h="6745" extrusionOk="0">
                  <a:moveTo>
                    <a:pt x="749" y="0"/>
                  </a:moveTo>
                  <a:cubicBezTo>
                    <a:pt x="335" y="0"/>
                    <a:pt x="0" y="335"/>
                    <a:pt x="0" y="736"/>
                  </a:cubicBezTo>
                  <a:lnTo>
                    <a:pt x="0" y="5085"/>
                  </a:lnTo>
                  <a:cubicBezTo>
                    <a:pt x="0" y="5487"/>
                    <a:pt x="335" y="5821"/>
                    <a:pt x="749" y="5821"/>
                  </a:cubicBezTo>
                  <a:lnTo>
                    <a:pt x="1258" y="5821"/>
                  </a:lnTo>
                  <a:lnTo>
                    <a:pt x="1780" y="6570"/>
                  </a:lnTo>
                  <a:cubicBezTo>
                    <a:pt x="1860" y="6678"/>
                    <a:pt x="1981" y="6744"/>
                    <a:pt x="2114" y="6744"/>
                  </a:cubicBezTo>
                  <a:cubicBezTo>
                    <a:pt x="2248" y="6744"/>
                    <a:pt x="2369" y="6678"/>
                    <a:pt x="2449" y="6570"/>
                  </a:cubicBezTo>
                  <a:lnTo>
                    <a:pt x="2984" y="5821"/>
                  </a:lnTo>
                  <a:lnTo>
                    <a:pt x="6156" y="5821"/>
                  </a:lnTo>
                  <a:lnTo>
                    <a:pt x="6691" y="6570"/>
                  </a:lnTo>
                  <a:cubicBezTo>
                    <a:pt x="6771" y="6678"/>
                    <a:pt x="6892" y="6744"/>
                    <a:pt x="7025" y="6744"/>
                  </a:cubicBezTo>
                  <a:cubicBezTo>
                    <a:pt x="7159" y="6744"/>
                    <a:pt x="7280" y="6678"/>
                    <a:pt x="7360" y="6570"/>
                  </a:cubicBezTo>
                  <a:lnTo>
                    <a:pt x="7882" y="5821"/>
                  </a:lnTo>
                  <a:lnTo>
                    <a:pt x="11067" y="5821"/>
                  </a:lnTo>
                  <a:lnTo>
                    <a:pt x="11602" y="6570"/>
                  </a:lnTo>
                  <a:cubicBezTo>
                    <a:pt x="11669" y="6678"/>
                    <a:pt x="11803" y="6744"/>
                    <a:pt x="11936" y="6744"/>
                  </a:cubicBezTo>
                  <a:cubicBezTo>
                    <a:pt x="12057" y="6744"/>
                    <a:pt x="12191" y="6678"/>
                    <a:pt x="12271" y="6570"/>
                  </a:cubicBezTo>
                  <a:lnTo>
                    <a:pt x="12793" y="5821"/>
                  </a:lnTo>
                  <a:lnTo>
                    <a:pt x="13301" y="5821"/>
                  </a:lnTo>
                  <a:cubicBezTo>
                    <a:pt x="13716" y="5821"/>
                    <a:pt x="14051" y="5487"/>
                    <a:pt x="14051" y="5085"/>
                  </a:cubicBezTo>
                  <a:lnTo>
                    <a:pt x="14051" y="736"/>
                  </a:lnTo>
                  <a:cubicBezTo>
                    <a:pt x="14051" y="335"/>
                    <a:pt x="13716" y="0"/>
                    <a:pt x="13301" y="0"/>
                  </a:cubicBezTo>
                  <a:lnTo>
                    <a:pt x="2262" y="0"/>
                  </a:lnTo>
                  <a:cubicBezTo>
                    <a:pt x="2155" y="0"/>
                    <a:pt x="2061" y="80"/>
                    <a:pt x="2061" y="201"/>
                  </a:cubicBezTo>
                  <a:cubicBezTo>
                    <a:pt x="2061" y="308"/>
                    <a:pt x="2155" y="402"/>
                    <a:pt x="2262" y="402"/>
                  </a:cubicBezTo>
                  <a:lnTo>
                    <a:pt x="13301" y="402"/>
                  </a:lnTo>
                  <a:cubicBezTo>
                    <a:pt x="13489" y="402"/>
                    <a:pt x="13636" y="562"/>
                    <a:pt x="13636" y="736"/>
                  </a:cubicBezTo>
                  <a:lnTo>
                    <a:pt x="13636" y="5085"/>
                  </a:lnTo>
                  <a:cubicBezTo>
                    <a:pt x="13636" y="5259"/>
                    <a:pt x="13489" y="5420"/>
                    <a:pt x="13301" y="5420"/>
                  </a:cubicBezTo>
                  <a:lnTo>
                    <a:pt x="12793" y="5420"/>
                  </a:lnTo>
                  <a:cubicBezTo>
                    <a:pt x="12659" y="5420"/>
                    <a:pt x="12539" y="5473"/>
                    <a:pt x="12458" y="5580"/>
                  </a:cubicBezTo>
                  <a:lnTo>
                    <a:pt x="11936" y="6330"/>
                  </a:lnTo>
                  <a:lnTo>
                    <a:pt x="11401" y="5580"/>
                  </a:lnTo>
                  <a:cubicBezTo>
                    <a:pt x="11321" y="5473"/>
                    <a:pt x="11201" y="5420"/>
                    <a:pt x="11067" y="5420"/>
                  </a:cubicBezTo>
                  <a:lnTo>
                    <a:pt x="7882" y="5420"/>
                  </a:lnTo>
                  <a:cubicBezTo>
                    <a:pt x="7748" y="5420"/>
                    <a:pt x="7628" y="5473"/>
                    <a:pt x="7547" y="5580"/>
                  </a:cubicBezTo>
                  <a:lnTo>
                    <a:pt x="7025" y="6330"/>
                  </a:lnTo>
                  <a:lnTo>
                    <a:pt x="6490" y="5580"/>
                  </a:lnTo>
                  <a:cubicBezTo>
                    <a:pt x="6423" y="5473"/>
                    <a:pt x="6289" y="5420"/>
                    <a:pt x="6156" y="5420"/>
                  </a:cubicBezTo>
                  <a:lnTo>
                    <a:pt x="2984" y="5420"/>
                  </a:lnTo>
                  <a:cubicBezTo>
                    <a:pt x="2850" y="5420"/>
                    <a:pt x="2717" y="5473"/>
                    <a:pt x="2650" y="5580"/>
                  </a:cubicBezTo>
                  <a:lnTo>
                    <a:pt x="2114" y="6330"/>
                  </a:lnTo>
                  <a:lnTo>
                    <a:pt x="1593" y="5580"/>
                  </a:lnTo>
                  <a:cubicBezTo>
                    <a:pt x="1512" y="5473"/>
                    <a:pt x="1392" y="5420"/>
                    <a:pt x="1258" y="5420"/>
                  </a:cubicBezTo>
                  <a:lnTo>
                    <a:pt x="749" y="5420"/>
                  </a:lnTo>
                  <a:cubicBezTo>
                    <a:pt x="562" y="5420"/>
                    <a:pt x="415" y="5259"/>
                    <a:pt x="415" y="5085"/>
                  </a:cubicBezTo>
                  <a:lnTo>
                    <a:pt x="415" y="736"/>
                  </a:lnTo>
                  <a:cubicBezTo>
                    <a:pt x="415" y="562"/>
                    <a:pt x="562" y="402"/>
                    <a:pt x="749" y="402"/>
                  </a:cubicBezTo>
                  <a:lnTo>
                    <a:pt x="1445" y="402"/>
                  </a:lnTo>
                  <a:cubicBezTo>
                    <a:pt x="1552" y="402"/>
                    <a:pt x="1646" y="308"/>
                    <a:pt x="1646" y="201"/>
                  </a:cubicBezTo>
                  <a:cubicBezTo>
                    <a:pt x="1646" y="80"/>
                    <a:pt x="1552" y="0"/>
                    <a:pt x="1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40" name="Google Shape;540;p41"/>
          <p:cNvSpPr txBox="1">
            <a:spLocks noGrp="1"/>
          </p:cNvSpPr>
          <p:nvPr>
            <p:ph type="title" idx="4294967295"/>
          </p:nvPr>
        </p:nvSpPr>
        <p:spPr>
          <a:xfrm>
            <a:off x="653598" y="2924266"/>
            <a:ext cx="20835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  <a:endParaRPr sz="1500" dirty="0">
              <a:solidFill>
                <a:schemeClr val="dk2"/>
              </a:solidFill>
              <a:latin typeface="Abadi Extra Light" panose="020B0204020104020204" pitchFamily="34" charset="0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41" name="Google Shape;541;p41"/>
          <p:cNvSpPr txBox="1">
            <a:spLocks noGrp="1"/>
          </p:cNvSpPr>
          <p:nvPr>
            <p:ph type="subTitle" idx="4294967295"/>
          </p:nvPr>
        </p:nvSpPr>
        <p:spPr>
          <a:xfrm>
            <a:off x="653298" y="3422079"/>
            <a:ext cx="2083800" cy="6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  <a:endParaRPr dirty="0">
              <a:solidFill>
                <a:schemeClr val="dk1"/>
              </a:solidFill>
              <a:latin typeface="Abadi Extra Light" panose="020B0204020104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41"/>
          <p:cNvSpPr txBox="1">
            <a:spLocks noGrp="1"/>
          </p:cNvSpPr>
          <p:nvPr>
            <p:ph type="title" idx="4294967295"/>
          </p:nvPr>
        </p:nvSpPr>
        <p:spPr>
          <a:xfrm>
            <a:off x="2977924" y="2248910"/>
            <a:ext cx="12753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badi Extra Light" panose="020B0204020104020204" pitchFamily="34" charset="0"/>
              </a:rPr>
              <a:t>Feb</a:t>
            </a:r>
            <a:endParaRPr b="1" dirty="0">
              <a:latin typeface="Abadi Extra Light" panose="020B0204020104020204" pitchFamily="34" charset="0"/>
            </a:endParaRPr>
          </a:p>
        </p:txBody>
      </p:sp>
      <p:sp>
        <p:nvSpPr>
          <p:cNvPr id="545" name="Google Shape;545;p41"/>
          <p:cNvSpPr txBox="1">
            <a:spLocks noGrp="1"/>
          </p:cNvSpPr>
          <p:nvPr>
            <p:ph type="title" idx="4294967295"/>
          </p:nvPr>
        </p:nvSpPr>
        <p:spPr>
          <a:xfrm>
            <a:off x="4909324" y="2248910"/>
            <a:ext cx="12753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badi Extra Light" panose="020B0204020104020204" pitchFamily="34" charset="0"/>
              </a:rPr>
              <a:t>Mar</a:t>
            </a:r>
            <a:endParaRPr b="1" dirty="0">
              <a:latin typeface="Abadi Extra Light" panose="020B0204020104020204" pitchFamily="34" charset="0"/>
            </a:endParaRPr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4294967295"/>
          </p:nvPr>
        </p:nvSpPr>
        <p:spPr>
          <a:xfrm>
            <a:off x="6840724" y="2248910"/>
            <a:ext cx="1275300" cy="890400"/>
          </a:xfrm>
          <a:prstGeom prst="rect">
            <a:avLst/>
          </a:prstGeom>
        </p:spPr>
        <p:txBody>
          <a:bodyPr spcFirstLastPara="1" wrap="square" lIns="22860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badi Extra Light" panose="020B0204020104020204" pitchFamily="34" charset="0"/>
              </a:rPr>
              <a:t>Apr</a:t>
            </a:r>
            <a:endParaRPr b="1" dirty="0">
              <a:latin typeface="Abadi Extra Light" panose="020B0204020104020204" pitchFamily="34" charset="0"/>
            </a:endParaRPr>
          </a:p>
        </p:txBody>
      </p:sp>
      <p:sp>
        <p:nvSpPr>
          <p:cNvPr id="56" name="Google Shape;541;p41">
            <a:extLst>
              <a:ext uri="{FF2B5EF4-FFF2-40B4-BE49-F238E27FC236}">
                <a16:creationId xmlns:a16="http://schemas.microsoft.com/office/drawing/2014/main" id="{BC9FCB57-70E1-4AA1-AF4A-2A73595AE7BC}"/>
              </a:ext>
            </a:extLst>
          </p:cNvPr>
          <p:cNvSpPr txBox="1">
            <a:spLocks/>
          </p:cNvSpPr>
          <p:nvPr/>
        </p:nvSpPr>
        <p:spPr>
          <a:xfrm>
            <a:off x="2585695" y="3378579"/>
            <a:ext cx="20838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 algn="ctr">
              <a:spcAft>
                <a:spcPts val="1600"/>
              </a:spcAft>
              <a:buFont typeface="Open Sans SemiBold"/>
              <a:buNone/>
            </a:pPr>
            <a:r>
              <a:rPr lang="en-US" dirty="0"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</a:p>
        </p:txBody>
      </p:sp>
      <p:sp>
        <p:nvSpPr>
          <p:cNvPr id="57" name="Google Shape;541;p41">
            <a:extLst>
              <a:ext uri="{FF2B5EF4-FFF2-40B4-BE49-F238E27FC236}">
                <a16:creationId xmlns:a16="http://schemas.microsoft.com/office/drawing/2014/main" id="{6A618792-7D40-47A8-B7D3-5787BDAF5208}"/>
              </a:ext>
            </a:extLst>
          </p:cNvPr>
          <p:cNvSpPr txBox="1">
            <a:spLocks/>
          </p:cNvSpPr>
          <p:nvPr/>
        </p:nvSpPr>
        <p:spPr>
          <a:xfrm>
            <a:off x="4504949" y="3389374"/>
            <a:ext cx="20838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 algn="ctr">
              <a:spcAft>
                <a:spcPts val="1600"/>
              </a:spcAft>
              <a:buFont typeface="Open Sans SemiBold"/>
              <a:buNone/>
            </a:pPr>
            <a:r>
              <a:rPr lang="en-US" dirty="0"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</a:p>
        </p:txBody>
      </p:sp>
      <p:sp>
        <p:nvSpPr>
          <p:cNvPr id="58" name="Google Shape;541;p41">
            <a:extLst>
              <a:ext uri="{FF2B5EF4-FFF2-40B4-BE49-F238E27FC236}">
                <a16:creationId xmlns:a16="http://schemas.microsoft.com/office/drawing/2014/main" id="{8CBC3FE4-74C9-48AE-81DC-A4ABBD44C29F}"/>
              </a:ext>
            </a:extLst>
          </p:cNvPr>
          <p:cNvSpPr txBox="1">
            <a:spLocks/>
          </p:cNvSpPr>
          <p:nvPr/>
        </p:nvSpPr>
        <p:spPr>
          <a:xfrm>
            <a:off x="6547503" y="3399479"/>
            <a:ext cx="20838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 algn="ctr">
              <a:spcAft>
                <a:spcPts val="1600"/>
              </a:spcAft>
              <a:buFont typeface="Open Sans SemiBold"/>
              <a:buNone/>
            </a:pPr>
            <a:r>
              <a:rPr lang="en-US" dirty="0"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</a:p>
        </p:txBody>
      </p:sp>
      <p:sp>
        <p:nvSpPr>
          <p:cNvPr id="59" name="Google Shape;540;p41">
            <a:extLst>
              <a:ext uri="{FF2B5EF4-FFF2-40B4-BE49-F238E27FC236}">
                <a16:creationId xmlns:a16="http://schemas.microsoft.com/office/drawing/2014/main" id="{FD03ECE3-7CB3-4F91-8A6E-6066921C6D4D}"/>
              </a:ext>
            </a:extLst>
          </p:cNvPr>
          <p:cNvSpPr txBox="1">
            <a:spLocks/>
          </p:cNvSpPr>
          <p:nvPr/>
        </p:nvSpPr>
        <p:spPr>
          <a:xfrm>
            <a:off x="2650500" y="2907372"/>
            <a:ext cx="2083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1500" dirty="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</a:p>
        </p:txBody>
      </p:sp>
      <p:sp>
        <p:nvSpPr>
          <p:cNvPr id="60" name="Google Shape;540;p41">
            <a:extLst>
              <a:ext uri="{FF2B5EF4-FFF2-40B4-BE49-F238E27FC236}">
                <a16:creationId xmlns:a16="http://schemas.microsoft.com/office/drawing/2014/main" id="{01878BC9-FA0D-4C7C-99BB-ED692FDC6934}"/>
              </a:ext>
            </a:extLst>
          </p:cNvPr>
          <p:cNvSpPr txBox="1">
            <a:spLocks/>
          </p:cNvSpPr>
          <p:nvPr/>
        </p:nvSpPr>
        <p:spPr>
          <a:xfrm>
            <a:off x="6550021" y="2899726"/>
            <a:ext cx="2083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1500" dirty="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</a:p>
        </p:txBody>
      </p:sp>
      <p:sp>
        <p:nvSpPr>
          <p:cNvPr id="61" name="Google Shape;540;p41">
            <a:extLst>
              <a:ext uri="{FF2B5EF4-FFF2-40B4-BE49-F238E27FC236}">
                <a16:creationId xmlns:a16="http://schemas.microsoft.com/office/drawing/2014/main" id="{1A9C99A9-02E0-40D2-99EC-470A51AA6FB4}"/>
              </a:ext>
            </a:extLst>
          </p:cNvPr>
          <p:cNvSpPr txBox="1">
            <a:spLocks/>
          </p:cNvSpPr>
          <p:nvPr/>
        </p:nvSpPr>
        <p:spPr>
          <a:xfrm>
            <a:off x="4590943" y="2896577"/>
            <a:ext cx="2083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150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  <a:endParaRPr lang="en-US" sz="1500" dirty="0">
              <a:latin typeface="Abadi Extra Light" panose="020B0204020104020204" pitchFamily="34" charset="0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A265DB5A-E82E-474D-BB84-C960B146B0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565917" y="4357378"/>
            <a:ext cx="2219546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badi Extra Light" panose="020B0204020104020204" pitchFamily="34" charset="0"/>
              </a:rPr>
              <a:t>Project timelines</a:t>
            </a:r>
            <a:endParaRPr dirty="0">
              <a:latin typeface="Abadi Extra Light" panose="020B0204020104020204" pitchFamily="34" charset="0"/>
            </a:endParaRPr>
          </a:p>
        </p:txBody>
      </p:sp>
      <p:sp>
        <p:nvSpPr>
          <p:cNvPr id="501" name="Google Shape;501;p41"/>
          <p:cNvSpPr txBox="1">
            <a:spLocks noGrp="1"/>
          </p:cNvSpPr>
          <p:nvPr>
            <p:ph type="title" idx="4294967295"/>
          </p:nvPr>
        </p:nvSpPr>
        <p:spPr>
          <a:xfrm>
            <a:off x="1057724" y="2248910"/>
            <a:ext cx="12753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badi Extra Light" panose="020B0204020104020204" pitchFamily="34" charset="0"/>
              </a:rPr>
              <a:t>May</a:t>
            </a:r>
            <a:endParaRPr b="1" dirty="0">
              <a:latin typeface="Abadi Extra Light" panose="020B0204020104020204" pitchFamily="34" charset="0"/>
            </a:endParaRPr>
          </a:p>
        </p:txBody>
      </p:sp>
      <p:grpSp>
        <p:nvGrpSpPr>
          <p:cNvPr id="502" name="Google Shape;502;p41"/>
          <p:cNvGrpSpPr/>
          <p:nvPr/>
        </p:nvGrpSpPr>
        <p:grpSpPr>
          <a:xfrm>
            <a:off x="1008754" y="2170591"/>
            <a:ext cx="7155993" cy="140905"/>
            <a:chOff x="994005" y="2568798"/>
            <a:chExt cx="7155993" cy="140905"/>
          </a:xfrm>
        </p:grpSpPr>
        <p:sp>
          <p:nvSpPr>
            <p:cNvPr id="503" name="Google Shape;503;p41"/>
            <p:cNvSpPr/>
            <p:nvPr/>
          </p:nvSpPr>
          <p:spPr>
            <a:xfrm rot="10800000">
              <a:off x="994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 rot="10800000">
              <a:off x="2783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 rot="10800000">
              <a:off x="4572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 rot="10800000">
              <a:off x="6361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41"/>
          <p:cNvGrpSpPr/>
          <p:nvPr/>
        </p:nvGrpSpPr>
        <p:grpSpPr>
          <a:xfrm>
            <a:off x="3459802" y="1453843"/>
            <a:ext cx="464909" cy="492048"/>
            <a:chOff x="4765252" y="4160205"/>
            <a:chExt cx="419555" cy="444047"/>
          </a:xfrm>
        </p:grpSpPr>
        <p:sp>
          <p:nvSpPr>
            <p:cNvPr id="508" name="Google Shape;508;p41"/>
            <p:cNvSpPr/>
            <p:nvPr/>
          </p:nvSpPr>
          <p:spPr>
            <a:xfrm>
              <a:off x="4765252" y="4160205"/>
              <a:ext cx="419555" cy="444047"/>
            </a:xfrm>
            <a:custGeom>
              <a:avLst/>
              <a:gdLst/>
              <a:ahLst/>
              <a:cxnLst/>
              <a:rect l="l" t="t" r="r" b="b"/>
              <a:pathLst>
                <a:path w="13276" h="14051" extrusionOk="0">
                  <a:moveTo>
                    <a:pt x="7053" y="1124"/>
                  </a:moveTo>
                  <a:cubicBezTo>
                    <a:pt x="7548" y="1124"/>
                    <a:pt x="7949" y="1606"/>
                    <a:pt x="7949" y="2208"/>
                  </a:cubicBezTo>
                  <a:cubicBezTo>
                    <a:pt x="7949" y="2877"/>
                    <a:pt x="8029" y="3386"/>
                    <a:pt x="8177" y="3747"/>
                  </a:cubicBezTo>
                  <a:cubicBezTo>
                    <a:pt x="8070" y="3787"/>
                    <a:pt x="7963" y="3814"/>
                    <a:pt x="7842" y="3841"/>
                  </a:cubicBezTo>
                  <a:cubicBezTo>
                    <a:pt x="7882" y="3707"/>
                    <a:pt x="7909" y="3560"/>
                    <a:pt x="7909" y="3413"/>
                  </a:cubicBezTo>
                  <a:lnTo>
                    <a:pt x="7909" y="2529"/>
                  </a:lnTo>
                  <a:cubicBezTo>
                    <a:pt x="7909" y="2449"/>
                    <a:pt x="7882" y="2382"/>
                    <a:pt x="7829" y="2342"/>
                  </a:cubicBezTo>
                  <a:cubicBezTo>
                    <a:pt x="7784" y="2298"/>
                    <a:pt x="7731" y="2272"/>
                    <a:pt x="7676" y="2272"/>
                  </a:cubicBezTo>
                  <a:cubicBezTo>
                    <a:pt x="7664" y="2272"/>
                    <a:pt x="7653" y="2273"/>
                    <a:pt x="7641" y="2275"/>
                  </a:cubicBezTo>
                  <a:cubicBezTo>
                    <a:pt x="7622" y="2276"/>
                    <a:pt x="7602" y="2277"/>
                    <a:pt x="7583" y="2277"/>
                  </a:cubicBezTo>
                  <a:cubicBezTo>
                    <a:pt x="7411" y="2277"/>
                    <a:pt x="7278" y="2222"/>
                    <a:pt x="7133" y="2101"/>
                  </a:cubicBezTo>
                  <a:cubicBezTo>
                    <a:pt x="7084" y="2059"/>
                    <a:pt x="7028" y="2039"/>
                    <a:pt x="6970" y="2039"/>
                  </a:cubicBezTo>
                  <a:cubicBezTo>
                    <a:pt x="6917" y="2039"/>
                    <a:pt x="6863" y="2056"/>
                    <a:pt x="6812" y="2088"/>
                  </a:cubicBezTo>
                  <a:cubicBezTo>
                    <a:pt x="6650" y="2207"/>
                    <a:pt x="6313" y="2273"/>
                    <a:pt x="5921" y="2273"/>
                  </a:cubicBezTo>
                  <a:cubicBezTo>
                    <a:pt x="5828" y="2273"/>
                    <a:pt x="5732" y="2269"/>
                    <a:pt x="5634" y="2262"/>
                  </a:cubicBezTo>
                  <a:cubicBezTo>
                    <a:pt x="5567" y="2262"/>
                    <a:pt x="5500" y="2288"/>
                    <a:pt x="5447" y="2342"/>
                  </a:cubicBezTo>
                  <a:cubicBezTo>
                    <a:pt x="5393" y="2382"/>
                    <a:pt x="5367" y="2449"/>
                    <a:pt x="5367" y="2529"/>
                  </a:cubicBezTo>
                  <a:lnTo>
                    <a:pt x="5367" y="3413"/>
                  </a:lnTo>
                  <a:cubicBezTo>
                    <a:pt x="5367" y="3560"/>
                    <a:pt x="5393" y="3707"/>
                    <a:pt x="5433" y="3841"/>
                  </a:cubicBezTo>
                  <a:cubicBezTo>
                    <a:pt x="5326" y="3814"/>
                    <a:pt x="5206" y="3787"/>
                    <a:pt x="5099" y="3747"/>
                  </a:cubicBezTo>
                  <a:cubicBezTo>
                    <a:pt x="5246" y="3386"/>
                    <a:pt x="5326" y="2877"/>
                    <a:pt x="5326" y="2208"/>
                  </a:cubicBezTo>
                  <a:cubicBezTo>
                    <a:pt x="5340" y="1606"/>
                    <a:pt x="5728" y="1124"/>
                    <a:pt x="6223" y="1124"/>
                  </a:cubicBezTo>
                  <a:close/>
                  <a:moveTo>
                    <a:pt x="6946" y="2489"/>
                  </a:moveTo>
                  <a:cubicBezTo>
                    <a:pt x="7079" y="2583"/>
                    <a:pt x="7253" y="2663"/>
                    <a:pt x="7508" y="2677"/>
                  </a:cubicBezTo>
                  <a:lnTo>
                    <a:pt x="7508" y="3413"/>
                  </a:lnTo>
                  <a:cubicBezTo>
                    <a:pt x="7508" y="3894"/>
                    <a:pt x="7120" y="4282"/>
                    <a:pt x="6638" y="4282"/>
                  </a:cubicBezTo>
                  <a:cubicBezTo>
                    <a:pt x="6156" y="4282"/>
                    <a:pt x="5768" y="3894"/>
                    <a:pt x="5768" y="3413"/>
                  </a:cubicBezTo>
                  <a:lnTo>
                    <a:pt x="5768" y="2690"/>
                  </a:lnTo>
                  <a:cubicBezTo>
                    <a:pt x="6076" y="2690"/>
                    <a:pt x="6598" y="2677"/>
                    <a:pt x="6946" y="2489"/>
                  </a:cubicBezTo>
                  <a:close/>
                  <a:moveTo>
                    <a:pt x="6758" y="4684"/>
                  </a:moveTo>
                  <a:lnTo>
                    <a:pt x="6758" y="4831"/>
                  </a:lnTo>
                  <a:cubicBezTo>
                    <a:pt x="6758" y="4898"/>
                    <a:pt x="6705" y="4951"/>
                    <a:pt x="6638" y="4951"/>
                  </a:cubicBezTo>
                  <a:cubicBezTo>
                    <a:pt x="6571" y="4951"/>
                    <a:pt x="6517" y="4898"/>
                    <a:pt x="6517" y="4831"/>
                  </a:cubicBezTo>
                  <a:lnTo>
                    <a:pt x="6517" y="4684"/>
                  </a:lnTo>
                  <a:close/>
                  <a:moveTo>
                    <a:pt x="7441" y="4403"/>
                  </a:moveTo>
                  <a:cubicBezTo>
                    <a:pt x="7762" y="4563"/>
                    <a:pt x="7989" y="4884"/>
                    <a:pt x="7989" y="5259"/>
                  </a:cubicBezTo>
                  <a:lnTo>
                    <a:pt x="7989" y="6825"/>
                  </a:lnTo>
                  <a:lnTo>
                    <a:pt x="5286" y="6825"/>
                  </a:lnTo>
                  <a:lnTo>
                    <a:pt x="5286" y="5259"/>
                  </a:lnTo>
                  <a:cubicBezTo>
                    <a:pt x="5286" y="4884"/>
                    <a:pt x="5514" y="4563"/>
                    <a:pt x="5835" y="4403"/>
                  </a:cubicBezTo>
                  <a:cubicBezTo>
                    <a:pt x="5915" y="4470"/>
                    <a:pt x="6009" y="4523"/>
                    <a:pt x="6103" y="4563"/>
                  </a:cubicBezTo>
                  <a:lnTo>
                    <a:pt x="6103" y="4831"/>
                  </a:lnTo>
                  <a:cubicBezTo>
                    <a:pt x="6103" y="5125"/>
                    <a:pt x="6343" y="5366"/>
                    <a:pt x="6638" y="5366"/>
                  </a:cubicBezTo>
                  <a:cubicBezTo>
                    <a:pt x="6932" y="5366"/>
                    <a:pt x="7173" y="5125"/>
                    <a:pt x="7173" y="4831"/>
                  </a:cubicBezTo>
                  <a:lnTo>
                    <a:pt x="7173" y="4563"/>
                  </a:lnTo>
                  <a:cubicBezTo>
                    <a:pt x="7267" y="4523"/>
                    <a:pt x="7360" y="4470"/>
                    <a:pt x="7441" y="4403"/>
                  </a:cubicBezTo>
                  <a:close/>
                  <a:moveTo>
                    <a:pt x="1994" y="8163"/>
                  </a:moveTo>
                  <a:cubicBezTo>
                    <a:pt x="2489" y="8163"/>
                    <a:pt x="2891" y="8564"/>
                    <a:pt x="2891" y="9060"/>
                  </a:cubicBezTo>
                  <a:lnTo>
                    <a:pt x="2891" y="9608"/>
                  </a:lnTo>
                  <a:cubicBezTo>
                    <a:pt x="2891" y="9742"/>
                    <a:pt x="2811" y="9862"/>
                    <a:pt x="2690" y="9903"/>
                  </a:cubicBezTo>
                  <a:cubicBezTo>
                    <a:pt x="2362" y="10043"/>
                    <a:pt x="2035" y="10113"/>
                    <a:pt x="1707" y="10113"/>
                  </a:cubicBezTo>
                  <a:cubicBezTo>
                    <a:pt x="1379" y="10113"/>
                    <a:pt x="1051" y="10043"/>
                    <a:pt x="723" y="9903"/>
                  </a:cubicBezTo>
                  <a:cubicBezTo>
                    <a:pt x="589" y="9862"/>
                    <a:pt x="509" y="9742"/>
                    <a:pt x="509" y="9608"/>
                  </a:cubicBezTo>
                  <a:lnTo>
                    <a:pt x="509" y="9060"/>
                  </a:lnTo>
                  <a:cubicBezTo>
                    <a:pt x="509" y="8564"/>
                    <a:pt x="910" y="8163"/>
                    <a:pt x="1406" y="8163"/>
                  </a:cubicBezTo>
                  <a:close/>
                  <a:moveTo>
                    <a:pt x="977" y="10424"/>
                  </a:moveTo>
                  <a:lnTo>
                    <a:pt x="977" y="10424"/>
                  </a:lnTo>
                  <a:cubicBezTo>
                    <a:pt x="1218" y="10491"/>
                    <a:pt x="1459" y="10518"/>
                    <a:pt x="1700" y="10518"/>
                  </a:cubicBezTo>
                  <a:cubicBezTo>
                    <a:pt x="1941" y="10518"/>
                    <a:pt x="2195" y="10491"/>
                    <a:pt x="2436" y="10424"/>
                  </a:cubicBezTo>
                  <a:lnTo>
                    <a:pt x="2436" y="10424"/>
                  </a:lnTo>
                  <a:cubicBezTo>
                    <a:pt x="2423" y="10598"/>
                    <a:pt x="2369" y="10772"/>
                    <a:pt x="2249" y="10906"/>
                  </a:cubicBezTo>
                  <a:cubicBezTo>
                    <a:pt x="2222" y="10893"/>
                    <a:pt x="2195" y="10893"/>
                    <a:pt x="2168" y="10893"/>
                  </a:cubicBezTo>
                  <a:lnTo>
                    <a:pt x="1245" y="10893"/>
                  </a:lnTo>
                  <a:cubicBezTo>
                    <a:pt x="1218" y="10893"/>
                    <a:pt x="1191" y="10893"/>
                    <a:pt x="1165" y="10906"/>
                  </a:cubicBezTo>
                  <a:cubicBezTo>
                    <a:pt x="1044" y="10772"/>
                    <a:pt x="977" y="10598"/>
                    <a:pt x="977" y="10424"/>
                  </a:cubicBezTo>
                  <a:close/>
                  <a:moveTo>
                    <a:pt x="10853" y="10424"/>
                  </a:moveTo>
                  <a:lnTo>
                    <a:pt x="10853" y="10424"/>
                  </a:lnTo>
                  <a:cubicBezTo>
                    <a:pt x="11094" y="10491"/>
                    <a:pt x="11335" y="10525"/>
                    <a:pt x="11576" y="10525"/>
                  </a:cubicBezTo>
                  <a:cubicBezTo>
                    <a:pt x="11816" y="10525"/>
                    <a:pt x="12057" y="10491"/>
                    <a:pt x="12298" y="10424"/>
                  </a:cubicBezTo>
                  <a:lnTo>
                    <a:pt x="12298" y="10424"/>
                  </a:lnTo>
                  <a:cubicBezTo>
                    <a:pt x="12298" y="10598"/>
                    <a:pt x="12231" y="10772"/>
                    <a:pt x="12111" y="10906"/>
                  </a:cubicBezTo>
                  <a:cubicBezTo>
                    <a:pt x="12077" y="10899"/>
                    <a:pt x="11823" y="10896"/>
                    <a:pt x="11569" y="10896"/>
                  </a:cubicBezTo>
                  <a:cubicBezTo>
                    <a:pt x="11315" y="10896"/>
                    <a:pt x="11060" y="10899"/>
                    <a:pt x="11027" y="10906"/>
                  </a:cubicBezTo>
                  <a:cubicBezTo>
                    <a:pt x="10906" y="10772"/>
                    <a:pt x="10853" y="10598"/>
                    <a:pt x="10853" y="10424"/>
                  </a:cubicBezTo>
                  <a:close/>
                  <a:moveTo>
                    <a:pt x="8685" y="7240"/>
                  </a:moveTo>
                  <a:lnTo>
                    <a:pt x="10130" y="13649"/>
                  </a:lnTo>
                  <a:lnTo>
                    <a:pt x="3145" y="13649"/>
                  </a:lnTo>
                  <a:lnTo>
                    <a:pt x="4590" y="7240"/>
                  </a:lnTo>
                  <a:close/>
                  <a:moveTo>
                    <a:pt x="12031" y="11308"/>
                  </a:moveTo>
                  <a:cubicBezTo>
                    <a:pt x="12486" y="11308"/>
                    <a:pt x="12860" y="11682"/>
                    <a:pt x="12860" y="12137"/>
                  </a:cubicBezTo>
                  <a:lnTo>
                    <a:pt x="12860" y="13609"/>
                  </a:lnTo>
                  <a:cubicBezTo>
                    <a:pt x="12860" y="13623"/>
                    <a:pt x="12847" y="13649"/>
                    <a:pt x="12833" y="13649"/>
                  </a:cubicBezTo>
                  <a:lnTo>
                    <a:pt x="10559" y="13649"/>
                  </a:lnTo>
                  <a:lnTo>
                    <a:pt x="10278" y="12432"/>
                  </a:lnTo>
                  <a:lnTo>
                    <a:pt x="10278" y="12418"/>
                  </a:lnTo>
                  <a:lnTo>
                    <a:pt x="10278" y="12137"/>
                  </a:lnTo>
                  <a:cubicBezTo>
                    <a:pt x="10278" y="11682"/>
                    <a:pt x="10652" y="11308"/>
                    <a:pt x="11107" y="11308"/>
                  </a:cubicBezTo>
                  <a:close/>
                  <a:moveTo>
                    <a:pt x="1740" y="0"/>
                  </a:moveTo>
                  <a:cubicBezTo>
                    <a:pt x="1392" y="0"/>
                    <a:pt x="1111" y="281"/>
                    <a:pt x="1111" y="629"/>
                  </a:cubicBezTo>
                  <a:lnTo>
                    <a:pt x="1111" y="6611"/>
                  </a:lnTo>
                  <a:cubicBezTo>
                    <a:pt x="1111" y="6959"/>
                    <a:pt x="1392" y="7240"/>
                    <a:pt x="1740" y="7240"/>
                  </a:cubicBezTo>
                  <a:lnTo>
                    <a:pt x="4162" y="7240"/>
                  </a:lnTo>
                  <a:lnTo>
                    <a:pt x="3212" y="11468"/>
                  </a:lnTo>
                  <a:cubicBezTo>
                    <a:pt x="3078" y="11267"/>
                    <a:pt x="2904" y="11107"/>
                    <a:pt x="2677" y="11013"/>
                  </a:cubicBezTo>
                  <a:cubicBezTo>
                    <a:pt x="2784" y="10839"/>
                    <a:pt x="2837" y="10625"/>
                    <a:pt x="2837" y="10424"/>
                  </a:cubicBezTo>
                  <a:lnTo>
                    <a:pt x="2837" y="10291"/>
                  </a:lnTo>
                  <a:lnTo>
                    <a:pt x="2851" y="10291"/>
                  </a:lnTo>
                  <a:cubicBezTo>
                    <a:pt x="3132" y="10170"/>
                    <a:pt x="3306" y="9903"/>
                    <a:pt x="3306" y="9608"/>
                  </a:cubicBezTo>
                  <a:lnTo>
                    <a:pt x="3306" y="9060"/>
                  </a:lnTo>
                  <a:cubicBezTo>
                    <a:pt x="3306" y="8337"/>
                    <a:pt x="2717" y="7748"/>
                    <a:pt x="1994" y="7748"/>
                  </a:cubicBezTo>
                  <a:lnTo>
                    <a:pt x="1406" y="7748"/>
                  </a:lnTo>
                  <a:cubicBezTo>
                    <a:pt x="696" y="7748"/>
                    <a:pt x="108" y="8337"/>
                    <a:pt x="108" y="9060"/>
                  </a:cubicBezTo>
                  <a:lnTo>
                    <a:pt x="108" y="9608"/>
                  </a:lnTo>
                  <a:cubicBezTo>
                    <a:pt x="108" y="9903"/>
                    <a:pt x="282" y="10170"/>
                    <a:pt x="563" y="10291"/>
                  </a:cubicBezTo>
                  <a:lnTo>
                    <a:pt x="563" y="10424"/>
                  </a:lnTo>
                  <a:cubicBezTo>
                    <a:pt x="563" y="10625"/>
                    <a:pt x="629" y="10839"/>
                    <a:pt x="737" y="11013"/>
                  </a:cubicBezTo>
                  <a:cubicBezTo>
                    <a:pt x="295" y="11201"/>
                    <a:pt x="1" y="11642"/>
                    <a:pt x="1" y="12137"/>
                  </a:cubicBezTo>
                  <a:lnTo>
                    <a:pt x="1" y="12351"/>
                  </a:lnTo>
                  <a:cubicBezTo>
                    <a:pt x="1" y="12472"/>
                    <a:pt x="94" y="12565"/>
                    <a:pt x="201" y="12565"/>
                  </a:cubicBezTo>
                  <a:cubicBezTo>
                    <a:pt x="322" y="12565"/>
                    <a:pt x="415" y="12472"/>
                    <a:pt x="415" y="12351"/>
                  </a:cubicBezTo>
                  <a:lnTo>
                    <a:pt x="415" y="12137"/>
                  </a:lnTo>
                  <a:cubicBezTo>
                    <a:pt x="415" y="11682"/>
                    <a:pt x="790" y="11308"/>
                    <a:pt x="1245" y="11308"/>
                  </a:cubicBezTo>
                  <a:lnTo>
                    <a:pt x="2168" y="11308"/>
                  </a:lnTo>
                  <a:cubicBezTo>
                    <a:pt x="2623" y="11308"/>
                    <a:pt x="2998" y="11682"/>
                    <a:pt x="2998" y="12137"/>
                  </a:cubicBezTo>
                  <a:lnTo>
                    <a:pt x="2998" y="12432"/>
                  </a:lnTo>
                  <a:lnTo>
                    <a:pt x="2730" y="13649"/>
                  </a:lnTo>
                  <a:lnTo>
                    <a:pt x="455" y="13649"/>
                  </a:lnTo>
                  <a:cubicBezTo>
                    <a:pt x="429" y="13649"/>
                    <a:pt x="415" y="13623"/>
                    <a:pt x="415" y="13596"/>
                  </a:cubicBezTo>
                  <a:lnTo>
                    <a:pt x="415" y="13181"/>
                  </a:lnTo>
                  <a:cubicBezTo>
                    <a:pt x="415" y="13061"/>
                    <a:pt x="322" y="12967"/>
                    <a:pt x="201" y="12967"/>
                  </a:cubicBezTo>
                  <a:cubicBezTo>
                    <a:pt x="94" y="12967"/>
                    <a:pt x="1" y="13061"/>
                    <a:pt x="1" y="13181"/>
                  </a:cubicBezTo>
                  <a:lnTo>
                    <a:pt x="1" y="13596"/>
                  </a:lnTo>
                  <a:cubicBezTo>
                    <a:pt x="1" y="13850"/>
                    <a:pt x="201" y="14051"/>
                    <a:pt x="455" y="14051"/>
                  </a:cubicBezTo>
                  <a:lnTo>
                    <a:pt x="12833" y="14051"/>
                  </a:lnTo>
                  <a:cubicBezTo>
                    <a:pt x="13074" y="14051"/>
                    <a:pt x="13275" y="13850"/>
                    <a:pt x="13275" y="13609"/>
                  </a:cubicBezTo>
                  <a:lnTo>
                    <a:pt x="13275" y="12137"/>
                  </a:lnTo>
                  <a:cubicBezTo>
                    <a:pt x="13275" y="11642"/>
                    <a:pt x="12981" y="11201"/>
                    <a:pt x="12539" y="11013"/>
                  </a:cubicBezTo>
                  <a:cubicBezTo>
                    <a:pt x="12753" y="10665"/>
                    <a:pt x="12700" y="10358"/>
                    <a:pt x="12713" y="10291"/>
                  </a:cubicBezTo>
                  <a:cubicBezTo>
                    <a:pt x="13007" y="10170"/>
                    <a:pt x="13168" y="9903"/>
                    <a:pt x="13168" y="9608"/>
                  </a:cubicBezTo>
                  <a:lnTo>
                    <a:pt x="13168" y="9060"/>
                  </a:lnTo>
                  <a:cubicBezTo>
                    <a:pt x="13168" y="8912"/>
                    <a:pt x="13155" y="8779"/>
                    <a:pt x="13101" y="8645"/>
                  </a:cubicBezTo>
                  <a:cubicBezTo>
                    <a:pt x="13080" y="8559"/>
                    <a:pt x="12998" y="8499"/>
                    <a:pt x="12912" y="8499"/>
                  </a:cubicBezTo>
                  <a:cubicBezTo>
                    <a:pt x="12890" y="8499"/>
                    <a:pt x="12868" y="8503"/>
                    <a:pt x="12847" y="8511"/>
                  </a:cubicBezTo>
                  <a:cubicBezTo>
                    <a:pt x="12740" y="8551"/>
                    <a:pt x="12686" y="8658"/>
                    <a:pt x="12713" y="8779"/>
                  </a:cubicBezTo>
                  <a:cubicBezTo>
                    <a:pt x="12753" y="8859"/>
                    <a:pt x="12767" y="8966"/>
                    <a:pt x="12767" y="9060"/>
                  </a:cubicBezTo>
                  <a:lnTo>
                    <a:pt x="12767" y="9608"/>
                  </a:lnTo>
                  <a:cubicBezTo>
                    <a:pt x="12767" y="9742"/>
                    <a:pt x="12686" y="9862"/>
                    <a:pt x="12552" y="9903"/>
                  </a:cubicBezTo>
                  <a:cubicBezTo>
                    <a:pt x="12225" y="10043"/>
                    <a:pt x="11900" y="10113"/>
                    <a:pt x="11574" y="10113"/>
                  </a:cubicBezTo>
                  <a:cubicBezTo>
                    <a:pt x="11248" y="10113"/>
                    <a:pt x="10920" y="10043"/>
                    <a:pt x="10585" y="9903"/>
                  </a:cubicBezTo>
                  <a:cubicBezTo>
                    <a:pt x="10465" y="9862"/>
                    <a:pt x="10385" y="9742"/>
                    <a:pt x="10385" y="9608"/>
                  </a:cubicBezTo>
                  <a:lnTo>
                    <a:pt x="10385" y="9060"/>
                  </a:lnTo>
                  <a:cubicBezTo>
                    <a:pt x="10385" y="8564"/>
                    <a:pt x="10786" y="8163"/>
                    <a:pt x="11281" y="8163"/>
                  </a:cubicBezTo>
                  <a:lnTo>
                    <a:pt x="11870" y="8163"/>
                  </a:lnTo>
                  <a:cubicBezTo>
                    <a:pt x="12004" y="8163"/>
                    <a:pt x="12138" y="8190"/>
                    <a:pt x="12271" y="8257"/>
                  </a:cubicBezTo>
                  <a:cubicBezTo>
                    <a:pt x="12299" y="8273"/>
                    <a:pt x="12331" y="8280"/>
                    <a:pt x="12363" y="8280"/>
                  </a:cubicBezTo>
                  <a:cubicBezTo>
                    <a:pt x="12438" y="8280"/>
                    <a:pt x="12515" y="8238"/>
                    <a:pt x="12552" y="8163"/>
                  </a:cubicBezTo>
                  <a:cubicBezTo>
                    <a:pt x="12593" y="8069"/>
                    <a:pt x="12552" y="7935"/>
                    <a:pt x="12459" y="7895"/>
                  </a:cubicBezTo>
                  <a:cubicBezTo>
                    <a:pt x="12271" y="7802"/>
                    <a:pt x="12071" y="7748"/>
                    <a:pt x="11870" y="7748"/>
                  </a:cubicBezTo>
                  <a:lnTo>
                    <a:pt x="11281" y="7748"/>
                  </a:lnTo>
                  <a:cubicBezTo>
                    <a:pt x="10559" y="7748"/>
                    <a:pt x="9970" y="8337"/>
                    <a:pt x="9970" y="9060"/>
                  </a:cubicBezTo>
                  <a:lnTo>
                    <a:pt x="9970" y="9608"/>
                  </a:lnTo>
                  <a:cubicBezTo>
                    <a:pt x="9970" y="9903"/>
                    <a:pt x="10144" y="10170"/>
                    <a:pt x="10438" y="10291"/>
                  </a:cubicBezTo>
                  <a:cubicBezTo>
                    <a:pt x="10438" y="10358"/>
                    <a:pt x="10398" y="10665"/>
                    <a:pt x="10599" y="11013"/>
                  </a:cubicBezTo>
                  <a:cubicBezTo>
                    <a:pt x="10371" y="11107"/>
                    <a:pt x="10197" y="11267"/>
                    <a:pt x="10063" y="11468"/>
                  </a:cubicBezTo>
                  <a:lnTo>
                    <a:pt x="9113" y="7240"/>
                  </a:lnTo>
                  <a:lnTo>
                    <a:pt x="11535" y="7240"/>
                  </a:lnTo>
                  <a:cubicBezTo>
                    <a:pt x="11883" y="7240"/>
                    <a:pt x="12164" y="6959"/>
                    <a:pt x="12164" y="6611"/>
                  </a:cubicBezTo>
                  <a:lnTo>
                    <a:pt x="12164" y="629"/>
                  </a:lnTo>
                  <a:cubicBezTo>
                    <a:pt x="12164" y="281"/>
                    <a:pt x="11883" y="0"/>
                    <a:pt x="11535" y="0"/>
                  </a:cubicBezTo>
                  <a:lnTo>
                    <a:pt x="3988" y="0"/>
                  </a:lnTo>
                  <a:cubicBezTo>
                    <a:pt x="3881" y="0"/>
                    <a:pt x="3787" y="94"/>
                    <a:pt x="3787" y="214"/>
                  </a:cubicBezTo>
                  <a:cubicBezTo>
                    <a:pt x="3787" y="321"/>
                    <a:pt x="3881" y="415"/>
                    <a:pt x="3988" y="415"/>
                  </a:cubicBezTo>
                  <a:lnTo>
                    <a:pt x="11535" y="415"/>
                  </a:lnTo>
                  <a:cubicBezTo>
                    <a:pt x="11656" y="415"/>
                    <a:pt x="11750" y="509"/>
                    <a:pt x="11750" y="629"/>
                  </a:cubicBezTo>
                  <a:lnTo>
                    <a:pt x="11750" y="6611"/>
                  </a:lnTo>
                  <a:cubicBezTo>
                    <a:pt x="11750" y="6731"/>
                    <a:pt x="11656" y="6825"/>
                    <a:pt x="11535" y="6825"/>
                  </a:cubicBezTo>
                  <a:lnTo>
                    <a:pt x="8391" y="6825"/>
                  </a:lnTo>
                  <a:lnTo>
                    <a:pt x="8391" y="5259"/>
                  </a:lnTo>
                  <a:cubicBezTo>
                    <a:pt x="8391" y="4858"/>
                    <a:pt x="8217" y="4483"/>
                    <a:pt x="7936" y="4242"/>
                  </a:cubicBezTo>
                  <a:cubicBezTo>
                    <a:pt x="8150" y="4189"/>
                    <a:pt x="8351" y="4135"/>
                    <a:pt x="8538" y="4068"/>
                  </a:cubicBezTo>
                  <a:cubicBezTo>
                    <a:pt x="8591" y="4041"/>
                    <a:pt x="8632" y="4001"/>
                    <a:pt x="8658" y="3934"/>
                  </a:cubicBezTo>
                  <a:cubicBezTo>
                    <a:pt x="8672" y="3881"/>
                    <a:pt x="8672" y="3814"/>
                    <a:pt x="8645" y="3760"/>
                  </a:cubicBezTo>
                  <a:cubicBezTo>
                    <a:pt x="8458" y="3466"/>
                    <a:pt x="8364" y="2944"/>
                    <a:pt x="8364" y="2208"/>
                  </a:cubicBezTo>
                  <a:cubicBezTo>
                    <a:pt x="8351" y="1379"/>
                    <a:pt x="7775" y="723"/>
                    <a:pt x="7053" y="723"/>
                  </a:cubicBezTo>
                  <a:lnTo>
                    <a:pt x="6223" y="723"/>
                  </a:lnTo>
                  <a:cubicBezTo>
                    <a:pt x="5500" y="723"/>
                    <a:pt x="4925" y="1379"/>
                    <a:pt x="4912" y="2208"/>
                  </a:cubicBezTo>
                  <a:cubicBezTo>
                    <a:pt x="4912" y="2944"/>
                    <a:pt x="4818" y="3466"/>
                    <a:pt x="4631" y="3760"/>
                  </a:cubicBezTo>
                  <a:cubicBezTo>
                    <a:pt x="4604" y="3814"/>
                    <a:pt x="4604" y="3881"/>
                    <a:pt x="4617" y="3934"/>
                  </a:cubicBezTo>
                  <a:cubicBezTo>
                    <a:pt x="4644" y="4001"/>
                    <a:pt x="4684" y="4041"/>
                    <a:pt x="4738" y="4068"/>
                  </a:cubicBezTo>
                  <a:cubicBezTo>
                    <a:pt x="4925" y="4135"/>
                    <a:pt x="5126" y="4189"/>
                    <a:pt x="5340" y="4242"/>
                  </a:cubicBezTo>
                  <a:cubicBezTo>
                    <a:pt x="5059" y="4483"/>
                    <a:pt x="4885" y="4858"/>
                    <a:pt x="4885" y="5259"/>
                  </a:cubicBezTo>
                  <a:lnTo>
                    <a:pt x="4885" y="6825"/>
                  </a:lnTo>
                  <a:lnTo>
                    <a:pt x="1740" y="6825"/>
                  </a:lnTo>
                  <a:cubicBezTo>
                    <a:pt x="1620" y="6825"/>
                    <a:pt x="1526" y="6731"/>
                    <a:pt x="1526" y="6611"/>
                  </a:cubicBezTo>
                  <a:lnTo>
                    <a:pt x="1526" y="629"/>
                  </a:lnTo>
                  <a:cubicBezTo>
                    <a:pt x="1526" y="509"/>
                    <a:pt x="1620" y="415"/>
                    <a:pt x="1740" y="415"/>
                  </a:cubicBezTo>
                  <a:lnTo>
                    <a:pt x="3172" y="415"/>
                  </a:lnTo>
                  <a:cubicBezTo>
                    <a:pt x="3279" y="415"/>
                    <a:pt x="3373" y="321"/>
                    <a:pt x="3373" y="214"/>
                  </a:cubicBezTo>
                  <a:cubicBezTo>
                    <a:pt x="3373" y="94"/>
                    <a:pt x="3279" y="0"/>
                    <a:pt x="3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5065919" y="4183022"/>
              <a:ext cx="55020" cy="54609"/>
            </a:xfrm>
            <a:custGeom>
              <a:avLst/>
              <a:gdLst/>
              <a:ahLst/>
              <a:cxnLst/>
              <a:rect l="l" t="t" r="r" b="b"/>
              <a:pathLst>
                <a:path w="1741" h="1728" extrusionOk="0">
                  <a:moveTo>
                    <a:pt x="1326" y="402"/>
                  </a:moveTo>
                  <a:lnTo>
                    <a:pt x="1326" y="1312"/>
                  </a:lnTo>
                  <a:lnTo>
                    <a:pt x="416" y="1312"/>
                  </a:lnTo>
                  <a:lnTo>
                    <a:pt x="416" y="402"/>
                  </a:lnTo>
                  <a:close/>
                  <a:moveTo>
                    <a:pt x="349" y="1"/>
                  </a:moveTo>
                  <a:cubicBezTo>
                    <a:pt x="161" y="1"/>
                    <a:pt x="1" y="148"/>
                    <a:pt x="1" y="349"/>
                  </a:cubicBezTo>
                  <a:lnTo>
                    <a:pt x="1" y="1379"/>
                  </a:lnTo>
                  <a:cubicBezTo>
                    <a:pt x="1" y="1566"/>
                    <a:pt x="161" y="1727"/>
                    <a:pt x="349" y="1727"/>
                  </a:cubicBezTo>
                  <a:lnTo>
                    <a:pt x="1392" y="1727"/>
                  </a:lnTo>
                  <a:cubicBezTo>
                    <a:pt x="1580" y="1727"/>
                    <a:pt x="1740" y="1566"/>
                    <a:pt x="1740" y="1379"/>
                  </a:cubicBezTo>
                  <a:lnTo>
                    <a:pt x="1740" y="349"/>
                  </a:lnTo>
                  <a:cubicBezTo>
                    <a:pt x="1740" y="148"/>
                    <a:pt x="1580" y="1"/>
                    <a:pt x="1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4829121" y="4190228"/>
              <a:ext cx="36374" cy="36406"/>
            </a:xfrm>
            <a:custGeom>
              <a:avLst/>
              <a:gdLst/>
              <a:ahLst/>
              <a:cxnLst/>
              <a:rect l="l" t="t" r="r" b="b"/>
              <a:pathLst>
                <a:path w="1151" h="1152" extrusionOk="0">
                  <a:moveTo>
                    <a:pt x="576" y="415"/>
                  </a:moveTo>
                  <a:cubicBezTo>
                    <a:pt x="669" y="415"/>
                    <a:pt x="736" y="495"/>
                    <a:pt x="736" y="576"/>
                  </a:cubicBezTo>
                  <a:cubicBezTo>
                    <a:pt x="736" y="669"/>
                    <a:pt x="669" y="750"/>
                    <a:pt x="576" y="750"/>
                  </a:cubicBezTo>
                  <a:cubicBezTo>
                    <a:pt x="482" y="750"/>
                    <a:pt x="415" y="669"/>
                    <a:pt x="415" y="576"/>
                  </a:cubicBezTo>
                  <a:cubicBezTo>
                    <a:pt x="415" y="495"/>
                    <a:pt x="482" y="415"/>
                    <a:pt x="576" y="415"/>
                  </a:cubicBezTo>
                  <a:close/>
                  <a:moveTo>
                    <a:pt x="576" y="0"/>
                  </a:moveTo>
                  <a:cubicBezTo>
                    <a:pt x="254" y="0"/>
                    <a:pt x="0" y="268"/>
                    <a:pt x="0" y="576"/>
                  </a:cubicBezTo>
                  <a:cubicBezTo>
                    <a:pt x="0" y="897"/>
                    <a:pt x="254" y="1151"/>
                    <a:pt x="576" y="1151"/>
                  </a:cubicBezTo>
                  <a:cubicBezTo>
                    <a:pt x="897" y="1151"/>
                    <a:pt x="1151" y="897"/>
                    <a:pt x="1151" y="576"/>
                  </a:cubicBezTo>
                  <a:cubicBezTo>
                    <a:pt x="1151" y="268"/>
                    <a:pt x="897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4829121" y="4326403"/>
              <a:ext cx="57106" cy="12704"/>
            </a:xfrm>
            <a:custGeom>
              <a:avLst/>
              <a:gdLst/>
              <a:ahLst/>
              <a:cxnLst/>
              <a:rect l="l" t="t" r="r" b="b"/>
              <a:pathLst>
                <a:path w="1807" h="402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cubicBezTo>
                    <a:pt x="0" y="321"/>
                    <a:pt x="94" y="402"/>
                    <a:pt x="201" y="402"/>
                  </a:cubicBezTo>
                  <a:lnTo>
                    <a:pt x="1593" y="402"/>
                  </a:lnTo>
                  <a:cubicBezTo>
                    <a:pt x="1713" y="402"/>
                    <a:pt x="1807" y="321"/>
                    <a:pt x="1807" y="201"/>
                  </a:cubicBezTo>
                  <a:cubicBezTo>
                    <a:pt x="1807" y="94"/>
                    <a:pt x="1713" y="0"/>
                    <a:pt x="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4829121" y="4348809"/>
              <a:ext cx="39756" cy="13147"/>
            </a:xfrm>
            <a:custGeom>
              <a:avLst/>
              <a:gdLst/>
              <a:ahLst/>
              <a:cxnLst/>
              <a:rect l="l" t="t" r="r" b="b"/>
              <a:pathLst>
                <a:path w="1258" h="416" extrusionOk="0">
                  <a:moveTo>
                    <a:pt x="201" y="0"/>
                  </a:moveTo>
                  <a:cubicBezTo>
                    <a:pt x="94" y="0"/>
                    <a:pt x="0" y="94"/>
                    <a:pt x="0" y="214"/>
                  </a:cubicBezTo>
                  <a:cubicBezTo>
                    <a:pt x="0" y="322"/>
                    <a:pt x="94" y="415"/>
                    <a:pt x="201" y="415"/>
                  </a:cubicBezTo>
                  <a:lnTo>
                    <a:pt x="1044" y="415"/>
                  </a:lnTo>
                  <a:cubicBezTo>
                    <a:pt x="1164" y="415"/>
                    <a:pt x="1258" y="322"/>
                    <a:pt x="1258" y="214"/>
                  </a:cubicBezTo>
                  <a:cubicBezTo>
                    <a:pt x="1258" y="94"/>
                    <a:pt x="1164" y="0"/>
                    <a:pt x="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5063801" y="4326403"/>
              <a:ext cx="57137" cy="12704"/>
            </a:xfrm>
            <a:custGeom>
              <a:avLst/>
              <a:gdLst/>
              <a:ahLst/>
              <a:cxnLst/>
              <a:rect l="l" t="t" r="r" b="b"/>
              <a:pathLst>
                <a:path w="1808" h="402" extrusionOk="0">
                  <a:moveTo>
                    <a:pt x="215" y="0"/>
                  </a:moveTo>
                  <a:cubicBezTo>
                    <a:pt x="95" y="0"/>
                    <a:pt x="1" y="94"/>
                    <a:pt x="1" y="201"/>
                  </a:cubicBezTo>
                  <a:cubicBezTo>
                    <a:pt x="1" y="321"/>
                    <a:pt x="95" y="402"/>
                    <a:pt x="215" y="402"/>
                  </a:cubicBezTo>
                  <a:lnTo>
                    <a:pt x="1607" y="402"/>
                  </a:lnTo>
                  <a:cubicBezTo>
                    <a:pt x="1714" y="402"/>
                    <a:pt x="1807" y="321"/>
                    <a:pt x="1807" y="201"/>
                  </a:cubicBezTo>
                  <a:cubicBezTo>
                    <a:pt x="1807" y="94"/>
                    <a:pt x="1714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5081151" y="4348809"/>
              <a:ext cx="39788" cy="13147"/>
            </a:xfrm>
            <a:custGeom>
              <a:avLst/>
              <a:gdLst/>
              <a:ahLst/>
              <a:cxnLst/>
              <a:rect l="l" t="t" r="r" b="b"/>
              <a:pathLst>
                <a:path w="1259" h="416" extrusionOk="0">
                  <a:moveTo>
                    <a:pt x="215" y="0"/>
                  </a:moveTo>
                  <a:cubicBezTo>
                    <a:pt x="94" y="0"/>
                    <a:pt x="1" y="94"/>
                    <a:pt x="1" y="214"/>
                  </a:cubicBezTo>
                  <a:cubicBezTo>
                    <a:pt x="1" y="322"/>
                    <a:pt x="94" y="415"/>
                    <a:pt x="215" y="415"/>
                  </a:cubicBezTo>
                  <a:lnTo>
                    <a:pt x="1058" y="415"/>
                  </a:lnTo>
                  <a:cubicBezTo>
                    <a:pt x="1165" y="415"/>
                    <a:pt x="1258" y="322"/>
                    <a:pt x="1258" y="214"/>
                  </a:cubicBezTo>
                  <a:cubicBezTo>
                    <a:pt x="1258" y="94"/>
                    <a:pt x="1165" y="0"/>
                    <a:pt x="1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41"/>
          <p:cNvGrpSpPr/>
          <p:nvPr/>
        </p:nvGrpSpPr>
        <p:grpSpPr>
          <a:xfrm>
            <a:off x="7276959" y="1453827"/>
            <a:ext cx="402575" cy="492083"/>
            <a:chOff x="5600032" y="2858119"/>
            <a:chExt cx="363302" cy="444078"/>
          </a:xfrm>
        </p:grpSpPr>
        <p:sp>
          <p:nvSpPr>
            <p:cNvPr id="516" name="Google Shape;516;p41"/>
            <p:cNvSpPr/>
            <p:nvPr/>
          </p:nvSpPr>
          <p:spPr>
            <a:xfrm>
              <a:off x="5828392" y="3050958"/>
              <a:ext cx="134943" cy="251240"/>
            </a:xfrm>
            <a:custGeom>
              <a:avLst/>
              <a:gdLst/>
              <a:ahLst/>
              <a:cxnLst/>
              <a:rect l="l" t="t" r="r" b="b"/>
              <a:pathLst>
                <a:path w="4270" h="7950" extrusionOk="0">
                  <a:moveTo>
                    <a:pt x="3252" y="6557"/>
                  </a:moveTo>
                  <a:cubicBezTo>
                    <a:pt x="3279" y="6557"/>
                    <a:pt x="3306" y="6584"/>
                    <a:pt x="3306" y="6611"/>
                  </a:cubicBezTo>
                  <a:lnTo>
                    <a:pt x="3306" y="7494"/>
                  </a:lnTo>
                  <a:cubicBezTo>
                    <a:pt x="3306" y="7521"/>
                    <a:pt x="3279" y="7548"/>
                    <a:pt x="3252" y="7548"/>
                  </a:cubicBezTo>
                  <a:lnTo>
                    <a:pt x="469" y="7548"/>
                  </a:lnTo>
                  <a:cubicBezTo>
                    <a:pt x="442" y="7548"/>
                    <a:pt x="416" y="7521"/>
                    <a:pt x="416" y="7494"/>
                  </a:cubicBezTo>
                  <a:lnTo>
                    <a:pt x="416" y="6611"/>
                  </a:lnTo>
                  <a:cubicBezTo>
                    <a:pt x="416" y="6584"/>
                    <a:pt x="442" y="6557"/>
                    <a:pt x="469" y="6557"/>
                  </a:cubicBezTo>
                  <a:close/>
                  <a:moveTo>
                    <a:pt x="3520" y="0"/>
                  </a:moveTo>
                  <a:cubicBezTo>
                    <a:pt x="3105" y="0"/>
                    <a:pt x="2771" y="335"/>
                    <a:pt x="2771" y="750"/>
                  </a:cubicBezTo>
                  <a:lnTo>
                    <a:pt x="2771" y="1807"/>
                  </a:lnTo>
                  <a:cubicBezTo>
                    <a:pt x="2677" y="1767"/>
                    <a:pt x="2583" y="1740"/>
                    <a:pt x="2476" y="1740"/>
                  </a:cubicBezTo>
                  <a:cubicBezTo>
                    <a:pt x="2075" y="1740"/>
                    <a:pt x="1767" y="2061"/>
                    <a:pt x="1767" y="2449"/>
                  </a:cubicBezTo>
                  <a:cubicBezTo>
                    <a:pt x="1754" y="2650"/>
                    <a:pt x="1807" y="2797"/>
                    <a:pt x="1673" y="2918"/>
                  </a:cubicBezTo>
                  <a:lnTo>
                    <a:pt x="1272" y="3279"/>
                  </a:lnTo>
                  <a:cubicBezTo>
                    <a:pt x="844" y="3654"/>
                    <a:pt x="590" y="4202"/>
                    <a:pt x="590" y="4764"/>
                  </a:cubicBezTo>
                  <a:lnTo>
                    <a:pt x="590" y="6156"/>
                  </a:lnTo>
                  <a:lnTo>
                    <a:pt x="469" y="6156"/>
                  </a:lnTo>
                  <a:cubicBezTo>
                    <a:pt x="215" y="6156"/>
                    <a:pt x="1" y="6357"/>
                    <a:pt x="1" y="6611"/>
                  </a:cubicBezTo>
                  <a:lnTo>
                    <a:pt x="1" y="7494"/>
                  </a:lnTo>
                  <a:cubicBezTo>
                    <a:pt x="1" y="7748"/>
                    <a:pt x="215" y="7949"/>
                    <a:pt x="469" y="7949"/>
                  </a:cubicBezTo>
                  <a:lnTo>
                    <a:pt x="3252" y="7949"/>
                  </a:lnTo>
                  <a:cubicBezTo>
                    <a:pt x="3507" y="7949"/>
                    <a:pt x="3707" y="7748"/>
                    <a:pt x="3707" y="7494"/>
                  </a:cubicBezTo>
                  <a:lnTo>
                    <a:pt x="3707" y="6611"/>
                  </a:lnTo>
                  <a:cubicBezTo>
                    <a:pt x="3707" y="6357"/>
                    <a:pt x="3507" y="6156"/>
                    <a:pt x="3252" y="6156"/>
                  </a:cubicBezTo>
                  <a:lnTo>
                    <a:pt x="3119" y="6156"/>
                  </a:lnTo>
                  <a:lnTo>
                    <a:pt x="3119" y="6049"/>
                  </a:lnTo>
                  <a:cubicBezTo>
                    <a:pt x="3119" y="5848"/>
                    <a:pt x="3212" y="5674"/>
                    <a:pt x="3373" y="5567"/>
                  </a:cubicBezTo>
                  <a:lnTo>
                    <a:pt x="3828" y="5273"/>
                  </a:lnTo>
                  <a:cubicBezTo>
                    <a:pt x="4109" y="5085"/>
                    <a:pt x="4269" y="4778"/>
                    <a:pt x="4269" y="4443"/>
                  </a:cubicBezTo>
                  <a:lnTo>
                    <a:pt x="4269" y="3145"/>
                  </a:lnTo>
                  <a:cubicBezTo>
                    <a:pt x="4269" y="3038"/>
                    <a:pt x="4176" y="2944"/>
                    <a:pt x="4069" y="2944"/>
                  </a:cubicBezTo>
                  <a:cubicBezTo>
                    <a:pt x="3948" y="2944"/>
                    <a:pt x="3855" y="3038"/>
                    <a:pt x="3855" y="3145"/>
                  </a:cubicBezTo>
                  <a:lnTo>
                    <a:pt x="3855" y="4443"/>
                  </a:lnTo>
                  <a:cubicBezTo>
                    <a:pt x="3855" y="4644"/>
                    <a:pt x="3761" y="4818"/>
                    <a:pt x="3600" y="4925"/>
                  </a:cubicBezTo>
                  <a:lnTo>
                    <a:pt x="3145" y="5219"/>
                  </a:lnTo>
                  <a:cubicBezTo>
                    <a:pt x="2878" y="5407"/>
                    <a:pt x="2704" y="5714"/>
                    <a:pt x="2704" y="6049"/>
                  </a:cubicBezTo>
                  <a:lnTo>
                    <a:pt x="2704" y="6156"/>
                  </a:lnTo>
                  <a:lnTo>
                    <a:pt x="1004" y="6156"/>
                  </a:lnTo>
                  <a:lnTo>
                    <a:pt x="1004" y="4764"/>
                  </a:lnTo>
                  <a:cubicBezTo>
                    <a:pt x="1004" y="4323"/>
                    <a:pt x="1205" y="3881"/>
                    <a:pt x="1540" y="3587"/>
                  </a:cubicBezTo>
                  <a:lnTo>
                    <a:pt x="1954" y="3225"/>
                  </a:lnTo>
                  <a:cubicBezTo>
                    <a:pt x="2262" y="2944"/>
                    <a:pt x="2155" y="2596"/>
                    <a:pt x="2169" y="2449"/>
                  </a:cubicBezTo>
                  <a:cubicBezTo>
                    <a:pt x="2169" y="2289"/>
                    <a:pt x="2302" y="2155"/>
                    <a:pt x="2476" y="2155"/>
                  </a:cubicBezTo>
                  <a:cubicBezTo>
                    <a:pt x="2637" y="2155"/>
                    <a:pt x="2771" y="2289"/>
                    <a:pt x="2771" y="2449"/>
                  </a:cubicBezTo>
                  <a:lnTo>
                    <a:pt x="2771" y="3065"/>
                  </a:lnTo>
                  <a:cubicBezTo>
                    <a:pt x="2771" y="3239"/>
                    <a:pt x="2690" y="3413"/>
                    <a:pt x="2570" y="3533"/>
                  </a:cubicBezTo>
                  <a:lnTo>
                    <a:pt x="2035" y="4015"/>
                  </a:lnTo>
                  <a:cubicBezTo>
                    <a:pt x="1941" y="4095"/>
                    <a:pt x="1941" y="4216"/>
                    <a:pt x="2021" y="4309"/>
                  </a:cubicBezTo>
                  <a:cubicBezTo>
                    <a:pt x="2062" y="4349"/>
                    <a:pt x="2115" y="4376"/>
                    <a:pt x="2169" y="4376"/>
                  </a:cubicBezTo>
                  <a:cubicBezTo>
                    <a:pt x="2222" y="4376"/>
                    <a:pt x="2276" y="4349"/>
                    <a:pt x="2302" y="4323"/>
                  </a:cubicBezTo>
                  <a:lnTo>
                    <a:pt x="2838" y="3828"/>
                  </a:lnTo>
                  <a:cubicBezTo>
                    <a:pt x="3065" y="3627"/>
                    <a:pt x="3186" y="3346"/>
                    <a:pt x="3186" y="3092"/>
                  </a:cubicBezTo>
                  <a:lnTo>
                    <a:pt x="3186" y="750"/>
                  </a:lnTo>
                  <a:cubicBezTo>
                    <a:pt x="3186" y="562"/>
                    <a:pt x="3333" y="402"/>
                    <a:pt x="3520" y="402"/>
                  </a:cubicBezTo>
                  <a:cubicBezTo>
                    <a:pt x="3707" y="402"/>
                    <a:pt x="3855" y="562"/>
                    <a:pt x="3855" y="750"/>
                  </a:cubicBezTo>
                  <a:lnTo>
                    <a:pt x="3855" y="2329"/>
                  </a:lnTo>
                  <a:cubicBezTo>
                    <a:pt x="3855" y="2436"/>
                    <a:pt x="3948" y="2530"/>
                    <a:pt x="4069" y="2530"/>
                  </a:cubicBezTo>
                  <a:cubicBezTo>
                    <a:pt x="4176" y="2530"/>
                    <a:pt x="4269" y="2436"/>
                    <a:pt x="4269" y="2329"/>
                  </a:cubicBezTo>
                  <a:lnTo>
                    <a:pt x="4269" y="750"/>
                  </a:lnTo>
                  <a:cubicBezTo>
                    <a:pt x="4269" y="335"/>
                    <a:pt x="3935" y="0"/>
                    <a:pt x="3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5664312" y="2858119"/>
              <a:ext cx="234743" cy="302815"/>
            </a:xfrm>
            <a:custGeom>
              <a:avLst/>
              <a:gdLst/>
              <a:ahLst/>
              <a:cxnLst/>
              <a:rect l="l" t="t" r="r" b="b"/>
              <a:pathLst>
                <a:path w="7428" h="9582" extrusionOk="0">
                  <a:moveTo>
                    <a:pt x="1044" y="1472"/>
                  </a:moveTo>
                  <a:lnTo>
                    <a:pt x="1044" y="2048"/>
                  </a:lnTo>
                  <a:cubicBezTo>
                    <a:pt x="1044" y="2369"/>
                    <a:pt x="1098" y="2677"/>
                    <a:pt x="1218" y="2971"/>
                  </a:cubicBezTo>
                  <a:cubicBezTo>
                    <a:pt x="1207" y="2972"/>
                    <a:pt x="1196" y="2972"/>
                    <a:pt x="1186" y="2972"/>
                  </a:cubicBezTo>
                  <a:cubicBezTo>
                    <a:pt x="1025" y="2972"/>
                    <a:pt x="880" y="2881"/>
                    <a:pt x="817" y="2730"/>
                  </a:cubicBezTo>
                  <a:lnTo>
                    <a:pt x="549" y="2101"/>
                  </a:lnTo>
                  <a:cubicBezTo>
                    <a:pt x="469" y="1887"/>
                    <a:pt x="563" y="1660"/>
                    <a:pt x="777" y="1580"/>
                  </a:cubicBezTo>
                  <a:lnTo>
                    <a:pt x="1044" y="1472"/>
                  </a:lnTo>
                  <a:close/>
                  <a:moveTo>
                    <a:pt x="6384" y="1472"/>
                  </a:moveTo>
                  <a:lnTo>
                    <a:pt x="6651" y="1580"/>
                  </a:lnTo>
                  <a:cubicBezTo>
                    <a:pt x="6852" y="1660"/>
                    <a:pt x="6959" y="1887"/>
                    <a:pt x="6865" y="2101"/>
                  </a:cubicBezTo>
                  <a:lnTo>
                    <a:pt x="6611" y="2730"/>
                  </a:lnTo>
                  <a:cubicBezTo>
                    <a:pt x="6549" y="2881"/>
                    <a:pt x="6392" y="2972"/>
                    <a:pt x="6240" y="2972"/>
                  </a:cubicBezTo>
                  <a:cubicBezTo>
                    <a:pt x="6230" y="2972"/>
                    <a:pt x="6220" y="2972"/>
                    <a:pt x="6210" y="2971"/>
                  </a:cubicBezTo>
                  <a:cubicBezTo>
                    <a:pt x="6317" y="2690"/>
                    <a:pt x="6384" y="2369"/>
                    <a:pt x="6384" y="2048"/>
                  </a:cubicBezTo>
                  <a:lnTo>
                    <a:pt x="6384" y="1472"/>
                  </a:lnTo>
                  <a:close/>
                  <a:moveTo>
                    <a:pt x="4042" y="4697"/>
                  </a:moveTo>
                  <a:lnTo>
                    <a:pt x="4042" y="6303"/>
                  </a:lnTo>
                  <a:lnTo>
                    <a:pt x="3386" y="6303"/>
                  </a:lnTo>
                  <a:lnTo>
                    <a:pt x="3386" y="4697"/>
                  </a:lnTo>
                  <a:cubicBezTo>
                    <a:pt x="3493" y="4711"/>
                    <a:pt x="3600" y="4711"/>
                    <a:pt x="3707" y="4711"/>
                  </a:cubicBezTo>
                  <a:cubicBezTo>
                    <a:pt x="3828" y="4711"/>
                    <a:pt x="3935" y="4711"/>
                    <a:pt x="4042" y="4697"/>
                  </a:cubicBezTo>
                  <a:close/>
                  <a:moveTo>
                    <a:pt x="4831" y="6718"/>
                  </a:moveTo>
                  <a:lnTo>
                    <a:pt x="4831" y="7093"/>
                  </a:lnTo>
                  <a:lnTo>
                    <a:pt x="2597" y="7093"/>
                  </a:lnTo>
                  <a:lnTo>
                    <a:pt x="2597" y="6718"/>
                  </a:lnTo>
                  <a:close/>
                  <a:moveTo>
                    <a:pt x="5474" y="7508"/>
                  </a:moveTo>
                  <a:cubicBezTo>
                    <a:pt x="5474" y="7508"/>
                    <a:pt x="5474" y="7508"/>
                    <a:pt x="5474" y="7521"/>
                  </a:cubicBezTo>
                  <a:lnTo>
                    <a:pt x="5474" y="9167"/>
                  </a:lnTo>
                  <a:cubicBezTo>
                    <a:pt x="5474" y="9167"/>
                    <a:pt x="5474" y="9180"/>
                    <a:pt x="5474" y="9180"/>
                  </a:cubicBezTo>
                  <a:lnTo>
                    <a:pt x="1954" y="9180"/>
                  </a:lnTo>
                  <a:cubicBezTo>
                    <a:pt x="1954" y="9180"/>
                    <a:pt x="1954" y="9167"/>
                    <a:pt x="1954" y="9167"/>
                  </a:cubicBezTo>
                  <a:lnTo>
                    <a:pt x="1954" y="7521"/>
                  </a:lnTo>
                  <a:cubicBezTo>
                    <a:pt x="1954" y="7508"/>
                    <a:pt x="1954" y="7508"/>
                    <a:pt x="1954" y="7508"/>
                  </a:cubicBezTo>
                  <a:close/>
                  <a:moveTo>
                    <a:pt x="911" y="0"/>
                  </a:moveTo>
                  <a:cubicBezTo>
                    <a:pt x="790" y="0"/>
                    <a:pt x="697" y="94"/>
                    <a:pt x="697" y="215"/>
                  </a:cubicBezTo>
                  <a:cubicBezTo>
                    <a:pt x="697" y="322"/>
                    <a:pt x="790" y="415"/>
                    <a:pt x="911" y="415"/>
                  </a:cubicBezTo>
                  <a:lnTo>
                    <a:pt x="1044" y="415"/>
                  </a:lnTo>
                  <a:lnTo>
                    <a:pt x="1044" y="1031"/>
                  </a:lnTo>
                  <a:lnTo>
                    <a:pt x="630" y="1191"/>
                  </a:lnTo>
                  <a:cubicBezTo>
                    <a:pt x="201" y="1365"/>
                    <a:pt x="1" y="1834"/>
                    <a:pt x="175" y="2262"/>
                  </a:cubicBezTo>
                  <a:lnTo>
                    <a:pt x="442" y="2891"/>
                  </a:lnTo>
                  <a:cubicBezTo>
                    <a:pt x="563" y="3185"/>
                    <a:pt x="857" y="3386"/>
                    <a:pt x="1178" y="3386"/>
                  </a:cubicBezTo>
                  <a:cubicBezTo>
                    <a:pt x="1259" y="3386"/>
                    <a:pt x="1326" y="3373"/>
                    <a:pt x="1392" y="3359"/>
                  </a:cubicBezTo>
                  <a:cubicBezTo>
                    <a:pt x="1473" y="3506"/>
                    <a:pt x="1566" y="3640"/>
                    <a:pt x="1673" y="3761"/>
                  </a:cubicBezTo>
                  <a:cubicBezTo>
                    <a:pt x="1710" y="3811"/>
                    <a:pt x="1766" y="3835"/>
                    <a:pt x="1824" y="3835"/>
                  </a:cubicBezTo>
                  <a:cubicBezTo>
                    <a:pt x="1874" y="3835"/>
                    <a:pt x="1925" y="3818"/>
                    <a:pt x="1968" y="3787"/>
                  </a:cubicBezTo>
                  <a:cubicBezTo>
                    <a:pt x="2048" y="3707"/>
                    <a:pt x="2061" y="3587"/>
                    <a:pt x="1981" y="3493"/>
                  </a:cubicBezTo>
                  <a:cubicBezTo>
                    <a:pt x="1647" y="3092"/>
                    <a:pt x="1459" y="2570"/>
                    <a:pt x="1459" y="2048"/>
                  </a:cubicBezTo>
                  <a:lnTo>
                    <a:pt x="1459" y="415"/>
                  </a:lnTo>
                  <a:lnTo>
                    <a:pt x="5969" y="415"/>
                  </a:lnTo>
                  <a:lnTo>
                    <a:pt x="5969" y="2048"/>
                  </a:lnTo>
                  <a:cubicBezTo>
                    <a:pt x="5969" y="3292"/>
                    <a:pt x="4952" y="4296"/>
                    <a:pt x="3707" y="4296"/>
                  </a:cubicBezTo>
                  <a:cubicBezTo>
                    <a:pt x="3306" y="4296"/>
                    <a:pt x="2905" y="4189"/>
                    <a:pt x="2570" y="3988"/>
                  </a:cubicBezTo>
                  <a:cubicBezTo>
                    <a:pt x="2533" y="3970"/>
                    <a:pt x="2495" y="3961"/>
                    <a:pt x="2458" y="3961"/>
                  </a:cubicBezTo>
                  <a:cubicBezTo>
                    <a:pt x="2387" y="3961"/>
                    <a:pt x="2320" y="3994"/>
                    <a:pt x="2276" y="4055"/>
                  </a:cubicBezTo>
                  <a:cubicBezTo>
                    <a:pt x="2222" y="4162"/>
                    <a:pt x="2262" y="4283"/>
                    <a:pt x="2356" y="4336"/>
                  </a:cubicBezTo>
                  <a:cubicBezTo>
                    <a:pt x="2543" y="4457"/>
                    <a:pt x="2757" y="4550"/>
                    <a:pt x="2971" y="4604"/>
                  </a:cubicBezTo>
                  <a:lnTo>
                    <a:pt x="2971" y="6303"/>
                  </a:lnTo>
                  <a:lnTo>
                    <a:pt x="2557" y="6303"/>
                  </a:lnTo>
                  <a:cubicBezTo>
                    <a:pt x="2356" y="6303"/>
                    <a:pt x="2182" y="6477"/>
                    <a:pt x="2182" y="6678"/>
                  </a:cubicBezTo>
                  <a:lnTo>
                    <a:pt x="2182" y="7093"/>
                  </a:lnTo>
                  <a:lnTo>
                    <a:pt x="1954" y="7093"/>
                  </a:lnTo>
                  <a:cubicBezTo>
                    <a:pt x="1727" y="7093"/>
                    <a:pt x="1540" y="7280"/>
                    <a:pt x="1540" y="7521"/>
                  </a:cubicBezTo>
                  <a:lnTo>
                    <a:pt x="1540" y="9167"/>
                  </a:lnTo>
                  <a:cubicBezTo>
                    <a:pt x="1540" y="9394"/>
                    <a:pt x="1727" y="9582"/>
                    <a:pt x="1954" y="9582"/>
                  </a:cubicBezTo>
                  <a:lnTo>
                    <a:pt x="5474" y="9582"/>
                  </a:lnTo>
                  <a:cubicBezTo>
                    <a:pt x="5701" y="9582"/>
                    <a:pt x="5889" y="9394"/>
                    <a:pt x="5889" y="9167"/>
                  </a:cubicBezTo>
                  <a:lnTo>
                    <a:pt x="5889" y="7521"/>
                  </a:lnTo>
                  <a:cubicBezTo>
                    <a:pt x="5889" y="7280"/>
                    <a:pt x="5701" y="7093"/>
                    <a:pt x="5474" y="7093"/>
                  </a:cubicBezTo>
                  <a:lnTo>
                    <a:pt x="5246" y="7093"/>
                  </a:lnTo>
                  <a:lnTo>
                    <a:pt x="5246" y="6678"/>
                  </a:lnTo>
                  <a:cubicBezTo>
                    <a:pt x="5246" y="6477"/>
                    <a:pt x="5072" y="6303"/>
                    <a:pt x="4872" y="6303"/>
                  </a:cubicBezTo>
                  <a:lnTo>
                    <a:pt x="4457" y="6303"/>
                  </a:lnTo>
                  <a:lnTo>
                    <a:pt x="4457" y="4604"/>
                  </a:lnTo>
                  <a:cubicBezTo>
                    <a:pt x="5126" y="4416"/>
                    <a:pt x="5688" y="3961"/>
                    <a:pt x="6036" y="3359"/>
                  </a:cubicBezTo>
                  <a:cubicBezTo>
                    <a:pt x="6106" y="3378"/>
                    <a:pt x="6176" y="3387"/>
                    <a:pt x="6245" y="3387"/>
                  </a:cubicBezTo>
                  <a:cubicBezTo>
                    <a:pt x="6570" y="3387"/>
                    <a:pt x="6864" y="3189"/>
                    <a:pt x="6986" y="2891"/>
                  </a:cubicBezTo>
                  <a:lnTo>
                    <a:pt x="7254" y="2262"/>
                  </a:lnTo>
                  <a:cubicBezTo>
                    <a:pt x="7427" y="1834"/>
                    <a:pt x="7227" y="1365"/>
                    <a:pt x="6799" y="1191"/>
                  </a:cubicBezTo>
                  <a:lnTo>
                    <a:pt x="6384" y="1031"/>
                  </a:lnTo>
                  <a:lnTo>
                    <a:pt x="6384" y="415"/>
                  </a:lnTo>
                  <a:lnTo>
                    <a:pt x="6518" y="415"/>
                  </a:lnTo>
                  <a:cubicBezTo>
                    <a:pt x="6638" y="415"/>
                    <a:pt x="6732" y="322"/>
                    <a:pt x="6732" y="215"/>
                  </a:cubicBezTo>
                  <a:cubicBezTo>
                    <a:pt x="6732" y="94"/>
                    <a:pt x="6638" y="0"/>
                    <a:pt x="6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5756496" y="3115237"/>
              <a:ext cx="50374" cy="13147"/>
            </a:xfrm>
            <a:custGeom>
              <a:avLst/>
              <a:gdLst/>
              <a:ahLst/>
              <a:cxnLst/>
              <a:rect l="l" t="t" r="r" b="b"/>
              <a:pathLst>
                <a:path w="1594" h="416" extrusionOk="0">
                  <a:moveTo>
                    <a:pt x="202" y="0"/>
                  </a:moveTo>
                  <a:cubicBezTo>
                    <a:pt x="95" y="0"/>
                    <a:pt x="1" y="94"/>
                    <a:pt x="1" y="201"/>
                  </a:cubicBezTo>
                  <a:cubicBezTo>
                    <a:pt x="1" y="322"/>
                    <a:pt x="95" y="415"/>
                    <a:pt x="202" y="415"/>
                  </a:cubicBezTo>
                  <a:lnTo>
                    <a:pt x="1393" y="415"/>
                  </a:lnTo>
                  <a:cubicBezTo>
                    <a:pt x="1500" y="415"/>
                    <a:pt x="1593" y="322"/>
                    <a:pt x="1593" y="201"/>
                  </a:cubicBezTo>
                  <a:cubicBezTo>
                    <a:pt x="1593" y="94"/>
                    <a:pt x="1500" y="0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5600032" y="3050958"/>
              <a:ext cx="134532" cy="251240"/>
            </a:xfrm>
            <a:custGeom>
              <a:avLst/>
              <a:gdLst/>
              <a:ahLst/>
              <a:cxnLst/>
              <a:rect l="l" t="t" r="r" b="b"/>
              <a:pathLst>
                <a:path w="4257" h="7950" extrusionOk="0">
                  <a:moveTo>
                    <a:pt x="750" y="402"/>
                  </a:moveTo>
                  <a:cubicBezTo>
                    <a:pt x="937" y="402"/>
                    <a:pt x="1085" y="562"/>
                    <a:pt x="1085" y="750"/>
                  </a:cubicBezTo>
                  <a:cubicBezTo>
                    <a:pt x="1085" y="2275"/>
                    <a:pt x="1085" y="3092"/>
                    <a:pt x="1085" y="3118"/>
                  </a:cubicBezTo>
                  <a:cubicBezTo>
                    <a:pt x="1098" y="3386"/>
                    <a:pt x="1218" y="3654"/>
                    <a:pt x="1419" y="3828"/>
                  </a:cubicBezTo>
                  <a:lnTo>
                    <a:pt x="1954" y="4323"/>
                  </a:lnTo>
                  <a:cubicBezTo>
                    <a:pt x="1999" y="4355"/>
                    <a:pt x="2050" y="4371"/>
                    <a:pt x="2100" y="4371"/>
                  </a:cubicBezTo>
                  <a:cubicBezTo>
                    <a:pt x="2154" y="4371"/>
                    <a:pt x="2207" y="4351"/>
                    <a:pt x="2249" y="4309"/>
                  </a:cubicBezTo>
                  <a:cubicBezTo>
                    <a:pt x="2329" y="4216"/>
                    <a:pt x="2316" y="4095"/>
                    <a:pt x="2235" y="4015"/>
                  </a:cubicBezTo>
                  <a:lnTo>
                    <a:pt x="1700" y="3533"/>
                  </a:lnTo>
                  <a:cubicBezTo>
                    <a:pt x="1580" y="3413"/>
                    <a:pt x="1499" y="3239"/>
                    <a:pt x="1499" y="3065"/>
                  </a:cubicBezTo>
                  <a:lnTo>
                    <a:pt x="1499" y="2449"/>
                  </a:lnTo>
                  <a:cubicBezTo>
                    <a:pt x="1499" y="2289"/>
                    <a:pt x="1633" y="2155"/>
                    <a:pt x="1794" y="2155"/>
                  </a:cubicBezTo>
                  <a:cubicBezTo>
                    <a:pt x="1954" y="2155"/>
                    <a:pt x="2088" y="2289"/>
                    <a:pt x="2088" y="2449"/>
                  </a:cubicBezTo>
                  <a:cubicBezTo>
                    <a:pt x="2115" y="2596"/>
                    <a:pt x="2008" y="2944"/>
                    <a:pt x="2316" y="3225"/>
                  </a:cubicBezTo>
                  <a:lnTo>
                    <a:pt x="2731" y="3587"/>
                  </a:lnTo>
                  <a:cubicBezTo>
                    <a:pt x="3065" y="3881"/>
                    <a:pt x="3266" y="4323"/>
                    <a:pt x="3266" y="4764"/>
                  </a:cubicBezTo>
                  <a:lnTo>
                    <a:pt x="3266" y="6156"/>
                  </a:lnTo>
                  <a:lnTo>
                    <a:pt x="1553" y="6156"/>
                  </a:lnTo>
                  <a:lnTo>
                    <a:pt x="1553" y="6049"/>
                  </a:lnTo>
                  <a:cubicBezTo>
                    <a:pt x="1553" y="5714"/>
                    <a:pt x="1392" y="5407"/>
                    <a:pt x="1111" y="5219"/>
                  </a:cubicBezTo>
                  <a:lnTo>
                    <a:pt x="670" y="4925"/>
                  </a:lnTo>
                  <a:cubicBezTo>
                    <a:pt x="509" y="4818"/>
                    <a:pt x="402" y="4644"/>
                    <a:pt x="402" y="4443"/>
                  </a:cubicBezTo>
                  <a:lnTo>
                    <a:pt x="402" y="750"/>
                  </a:lnTo>
                  <a:cubicBezTo>
                    <a:pt x="402" y="562"/>
                    <a:pt x="563" y="402"/>
                    <a:pt x="750" y="402"/>
                  </a:cubicBezTo>
                  <a:close/>
                  <a:moveTo>
                    <a:pt x="750" y="0"/>
                  </a:moveTo>
                  <a:cubicBezTo>
                    <a:pt x="335" y="0"/>
                    <a:pt x="1" y="335"/>
                    <a:pt x="1" y="750"/>
                  </a:cubicBezTo>
                  <a:lnTo>
                    <a:pt x="1" y="4443"/>
                  </a:lnTo>
                  <a:cubicBezTo>
                    <a:pt x="1" y="4778"/>
                    <a:pt x="161" y="5085"/>
                    <a:pt x="442" y="5273"/>
                  </a:cubicBezTo>
                  <a:lnTo>
                    <a:pt x="897" y="5567"/>
                  </a:lnTo>
                  <a:cubicBezTo>
                    <a:pt x="1058" y="5674"/>
                    <a:pt x="1152" y="5848"/>
                    <a:pt x="1152" y="6049"/>
                  </a:cubicBezTo>
                  <a:lnTo>
                    <a:pt x="1152" y="6156"/>
                  </a:lnTo>
                  <a:lnTo>
                    <a:pt x="1018" y="6156"/>
                  </a:lnTo>
                  <a:cubicBezTo>
                    <a:pt x="763" y="6156"/>
                    <a:pt x="563" y="6357"/>
                    <a:pt x="563" y="6611"/>
                  </a:cubicBezTo>
                  <a:lnTo>
                    <a:pt x="563" y="7494"/>
                  </a:lnTo>
                  <a:cubicBezTo>
                    <a:pt x="563" y="7748"/>
                    <a:pt x="763" y="7949"/>
                    <a:pt x="1018" y="7949"/>
                  </a:cubicBezTo>
                  <a:lnTo>
                    <a:pt x="1607" y="7949"/>
                  </a:lnTo>
                  <a:cubicBezTo>
                    <a:pt x="1727" y="7949"/>
                    <a:pt x="1821" y="7869"/>
                    <a:pt x="1821" y="7748"/>
                  </a:cubicBezTo>
                  <a:cubicBezTo>
                    <a:pt x="1821" y="7641"/>
                    <a:pt x="1727" y="7548"/>
                    <a:pt x="1607" y="7548"/>
                  </a:cubicBezTo>
                  <a:lnTo>
                    <a:pt x="1018" y="7548"/>
                  </a:lnTo>
                  <a:cubicBezTo>
                    <a:pt x="991" y="7548"/>
                    <a:pt x="964" y="7521"/>
                    <a:pt x="964" y="7494"/>
                  </a:cubicBezTo>
                  <a:lnTo>
                    <a:pt x="964" y="6611"/>
                  </a:lnTo>
                  <a:cubicBezTo>
                    <a:pt x="964" y="6584"/>
                    <a:pt x="991" y="6557"/>
                    <a:pt x="1018" y="6557"/>
                  </a:cubicBezTo>
                  <a:lnTo>
                    <a:pt x="3801" y="6557"/>
                  </a:lnTo>
                  <a:cubicBezTo>
                    <a:pt x="3828" y="6557"/>
                    <a:pt x="3855" y="6584"/>
                    <a:pt x="3855" y="6611"/>
                  </a:cubicBezTo>
                  <a:lnTo>
                    <a:pt x="3855" y="7494"/>
                  </a:lnTo>
                  <a:cubicBezTo>
                    <a:pt x="3855" y="7521"/>
                    <a:pt x="3828" y="7548"/>
                    <a:pt x="3801" y="7548"/>
                  </a:cubicBezTo>
                  <a:lnTo>
                    <a:pt x="2436" y="7548"/>
                  </a:lnTo>
                  <a:cubicBezTo>
                    <a:pt x="2316" y="7548"/>
                    <a:pt x="2235" y="7641"/>
                    <a:pt x="2235" y="7748"/>
                  </a:cubicBezTo>
                  <a:cubicBezTo>
                    <a:pt x="2235" y="7869"/>
                    <a:pt x="2316" y="7949"/>
                    <a:pt x="2436" y="7949"/>
                  </a:cubicBezTo>
                  <a:lnTo>
                    <a:pt x="3801" y="7949"/>
                  </a:lnTo>
                  <a:cubicBezTo>
                    <a:pt x="4055" y="7949"/>
                    <a:pt x="4256" y="7748"/>
                    <a:pt x="4256" y="7494"/>
                  </a:cubicBezTo>
                  <a:lnTo>
                    <a:pt x="4256" y="6611"/>
                  </a:lnTo>
                  <a:cubicBezTo>
                    <a:pt x="4256" y="6357"/>
                    <a:pt x="4055" y="6156"/>
                    <a:pt x="3801" y="6156"/>
                  </a:cubicBezTo>
                  <a:lnTo>
                    <a:pt x="3681" y="6156"/>
                  </a:lnTo>
                  <a:lnTo>
                    <a:pt x="3681" y="4764"/>
                  </a:lnTo>
                  <a:cubicBezTo>
                    <a:pt x="3681" y="4202"/>
                    <a:pt x="3426" y="3654"/>
                    <a:pt x="2998" y="3279"/>
                  </a:cubicBezTo>
                  <a:lnTo>
                    <a:pt x="2597" y="2918"/>
                  </a:lnTo>
                  <a:cubicBezTo>
                    <a:pt x="2463" y="2797"/>
                    <a:pt x="2516" y="2650"/>
                    <a:pt x="2503" y="2449"/>
                  </a:cubicBezTo>
                  <a:cubicBezTo>
                    <a:pt x="2503" y="2061"/>
                    <a:pt x="2182" y="1740"/>
                    <a:pt x="1794" y="1740"/>
                  </a:cubicBezTo>
                  <a:cubicBezTo>
                    <a:pt x="1687" y="1740"/>
                    <a:pt x="1593" y="1767"/>
                    <a:pt x="1499" y="1807"/>
                  </a:cubicBezTo>
                  <a:lnTo>
                    <a:pt x="1499" y="750"/>
                  </a:lnTo>
                  <a:cubicBezTo>
                    <a:pt x="1499" y="335"/>
                    <a:pt x="1165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41"/>
          <p:cNvGrpSpPr/>
          <p:nvPr/>
        </p:nvGrpSpPr>
        <p:grpSpPr>
          <a:xfrm>
            <a:off x="5235209" y="1453851"/>
            <a:ext cx="492083" cy="492048"/>
            <a:chOff x="3946526" y="2207297"/>
            <a:chExt cx="444078" cy="444047"/>
          </a:xfrm>
        </p:grpSpPr>
        <p:sp>
          <p:nvSpPr>
            <p:cNvPr id="521" name="Google Shape;521;p41"/>
            <p:cNvSpPr/>
            <p:nvPr/>
          </p:nvSpPr>
          <p:spPr>
            <a:xfrm>
              <a:off x="4024363" y="2387874"/>
              <a:ext cx="13115" cy="15675"/>
            </a:xfrm>
            <a:custGeom>
              <a:avLst/>
              <a:gdLst/>
              <a:ahLst/>
              <a:cxnLst/>
              <a:rect l="l" t="t" r="r" b="b"/>
              <a:pathLst>
                <a:path w="415" h="496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295"/>
                  </a:lnTo>
                  <a:cubicBezTo>
                    <a:pt x="0" y="415"/>
                    <a:pt x="94" y="495"/>
                    <a:pt x="201" y="495"/>
                  </a:cubicBezTo>
                  <a:cubicBezTo>
                    <a:pt x="321" y="495"/>
                    <a:pt x="415" y="415"/>
                    <a:pt x="415" y="295"/>
                  </a:cubicBezTo>
                  <a:lnTo>
                    <a:pt x="415" y="201"/>
                  </a:lnTo>
                  <a:cubicBezTo>
                    <a:pt x="415" y="94"/>
                    <a:pt x="321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3946526" y="2321698"/>
              <a:ext cx="444078" cy="329646"/>
            </a:xfrm>
            <a:custGeom>
              <a:avLst/>
              <a:gdLst/>
              <a:ahLst/>
              <a:cxnLst/>
              <a:rect l="l" t="t" r="r" b="b"/>
              <a:pathLst>
                <a:path w="14052" h="10431" extrusionOk="0">
                  <a:moveTo>
                    <a:pt x="1791" y="407"/>
                  </a:moveTo>
                  <a:cubicBezTo>
                    <a:pt x="1801" y="407"/>
                    <a:pt x="1811" y="407"/>
                    <a:pt x="1821" y="408"/>
                  </a:cubicBezTo>
                  <a:lnTo>
                    <a:pt x="3386" y="595"/>
                  </a:lnTo>
                  <a:cubicBezTo>
                    <a:pt x="3453" y="609"/>
                    <a:pt x="3480" y="649"/>
                    <a:pt x="3480" y="676"/>
                  </a:cubicBezTo>
                  <a:cubicBezTo>
                    <a:pt x="3480" y="689"/>
                    <a:pt x="3493" y="743"/>
                    <a:pt x="3440" y="783"/>
                  </a:cubicBezTo>
                  <a:lnTo>
                    <a:pt x="3293" y="903"/>
                  </a:lnTo>
                  <a:lnTo>
                    <a:pt x="2476" y="903"/>
                  </a:lnTo>
                  <a:cubicBezTo>
                    <a:pt x="2222" y="903"/>
                    <a:pt x="1981" y="1064"/>
                    <a:pt x="1874" y="1305"/>
                  </a:cubicBezTo>
                  <a:lnTo>
                    <a:pt x="1620" y="1867"/>
                  </a:lnTo>
                  <a:cubicBezTo>
                    <a:pt x="1540" y="2041"/>
                    <a:pt x="1366" y="2014"/>
                    <a:pt x="1152" y="2081"/>
                  </a:cubicBezTo>
                  <a:cubicBezTo>
                    <a:pt x="857" y="2161"/>
                    <a:pt x="656" y="2429"/>
                    <a:pt x="656" y="2723"/>
                  </a:cubicBezTo>
                  <a:lnTo>
                    <a:pt x="656" y="2910"/>
                  </a:lnTo>
                  <a:lnTo>
                    <a:pt x="590" y="2910"/>
                  </a:lnTo>
                  <a:cubicBezTo>
                    <a:pt x="496" y="2910"/>
                    <a:pt x="402" y="2817"/>
                    <a:pt x="402" y="2723"/>
                  </a:cubicBezTo>
                  <a:lnTo>
                    <a:pt x="402" y="1158"/>
                  </a:lnTo>
                  <a:cubicBezTo>
                    <a:pt x="402" y="1064"/>
                    <a:pt x="496" y="984"/>
                    <a:pt x="590" y="984"/>
                  </a:cubicBezTo>
                  <a:lnTo>
                    <a:pt x="938" y="984"/>
                  </a:lnTo>
                  <a:cubicBezTo>
                    <a:pt x="1178" y="984"/>
                    <a:pt x="1406" y="836"/>
                    <a:pt x="1500" y="595"/>
                  </a:cubicBezTo>
                  <a:cubicBezTo>
                    <a:pt x="1549" y="484"/>
                    <a:pt x="1668" y="407"/>
                    <a:pt x="1791" y="407"/>
                  </a:cubicBezTo>
                  <a:close/>
                  <a:moveTo>
                    <a:pt x="12247" y="407"/>
                  </a:moveTo>
                  <a:cubicBezTo>
                    <a:pt x="12371" y="407"/>
                    <a:pt x="12490" y="484"/>
                    <a:pt x="12539" y="595"/>
                  </a:cubicBezTo>
                  <a:cubicBezTo>
                    <a:pt x="12633" y="836"/>
                    <a:pt x="12860" y="984"/>
                    <a:pt x="13115" y="984"/>
                  </a:cubicBezTo>
                  <a:lnTo>
                    <a:pt x="13449" y="984"/>
                  </a:lnTo>
                  <a:cubicBezTo>
                    <a:pt x="13556" y="984"/>
                    <a:pt x="13637" y="1064"/>
                    <a:pt x="13637" y="1158"/>
                  </a:cubicBezTo>
                  <a:lnTo>
                    <a:pt x="13637" y="2723"/>
                  </a:lnTo>
                  <a:cubicBezTo>
                    <a:pt x="13637" y="2817"/>
                    <a:pt x="13556" y="2910"/>
                    <a:pt x="13449" y="2910"/>
                  </a:cubicBezTo>
                  <a:lnTo>
                    <a:pt x="13382" y="2910"/>
                  </a:lnTo>
                  <a:lnTo>
                    <a:pt x="13382" y="2723"/>
                  </a:lnTo>
                  <a:cubicBezTo>
                    <a:pt x="13382" y="2429"/>
                    <a:pt x="13182" y="2161"/>
                    <a:pt x="12887" y="2081"/>
                  </a:cubicBezTo>
                  <a:cubicBezTo>
                    <a:pt x="12673" y="2014"/>
                    <a:pt x="12499" y="2041"/>
                    <a:pt x="12419" y="1867"/>
                  </a:cubicBezTo>
                  <a:lnTo>
                    <a:pt x="12178" y="1305"/>
                  </a:lnTo>
                  <a:cubicBezTo>
                    <a:pt x="12058" y="1064"/>
                    <a:pt x="11830" y="903"/>
                    <a:pt x="11562" y="903"/>
                  </a:cubicBezTo>
                  <a:lnTo>
                    <a:pt x="10746" y="903"/>
                  </a:lnTo>
                  <a:lnTo>
                    <a:pt x="10599" y="783"/>
                  </a:lnTo>
                  <a:cubicBezTo>
                    <a:pt x="10545" y="743"/>
                    <a:pt x="10559" y="689"/>
                    <a:pt x="10559" y="676"/>
                  </a:cubicBezTo>
                  <a:cubicBezTo>
                    <a:pt x="10572" y="649"/>
                    <a:pt x="10586" y="609"/>
                    <a:pt x="10653" y="595"/>
                  </a:cubicBezTo>
                  <a:lnTo>
                    <a:pt x="12218" y="408"/>
                  </a:lnTo>
                  <a:cubicBezTo>
                    <a:pt x="12228" y="407"/>
                    <a:pt x="12238" y="407"/>
                    <a:pt x="12247" y="407"/>
                  </a:cubicBezTo>
                  <a:close/>
                  <a:moveTo>
                    <a:pt x="3172" y="1318"/>
                  </a:moveTo>
                  <a:lnTo>
                    <a:pt x="3172" y="2897"/>
                  </a:lnTo>
                  <a:cubicBezTo>
                    <a:pt x="3172" y="2937"/>
                    <a:pt x="3159" y="2964"/>
                    <a:pt x="3159" y="3004"/>
                  </a:cubicBezTo>
                  <a:cubicBezTo>
                    <a:pt x="3104" y="3010"/>
                    <a:pt x="3056" y="3015"/>
                    <a:pt x="3010" y="3015"/>
                  </a:cubicBezTo>
                  <a:cubicBezTo>
                    <a:pt x="2944" y="3015"/>
                    <a:pt x="2882" y="3004"/>
                    <a:pt x="2811" y="2964"/>
                  </a:cubicBezTo>
                  <a:cubicBezTo>
                    <a:pt x="2785" y="2949"/>
                    <a:pt x="2757" y="2943"/>
                    <a:pt x="2728" y="2943"/>
                  </a:cubicBezTo>
                  <a:cubicBezTo>
                    <a:pt x="2651" y="2943"/>
                    <a:pt x="2572" y="2990"/>
                    <a:pt x="2543" y="3058"/>
                  </a:cubicBezTo>
                  <a:cubicBezTo>
                    <a:pt x="2490" y="3165"/>
                    <a:pt x="2530" y="3285"/>
                    <a:pt x="2637" y="3339"/>
                  </a:cubicBezTo>
                  <a:cubicBezTo>
                    <a:pt x="2771" y="3406"/>
                    <a:pt x="2891" y="3419"/>
                    <a:pt x="3012" y="3419"/>
                  </a:cubicBezTo>
                  <a:cubicBezTo>
                    <a:pt x="2838" y="3673"/>
                    <a:pt x="2543" y="3847"/>
                    <a:pt x="2222" y="3847"/>
                  </a:cubicBezTo>
                  <a:lnTo>
                    <a:pt x="2048" y="3847"/>
                  </a:lnTo>
                  <a:cubicBezTo>
                    <a:pt x="1874" y="3847"/>
                    <a:pt x="1740" y="3981"/>
                    <a:pt x="1740" y="4155"/>
                  </a:cubicBezTo>
                  <a:lnTo>
                    <a:pt x="1740" y="4543"/>
                  </a:lnTo>
                  <a:lnTo>
                    <a:pt x="1071" y="4543"/>
                  </a:lnTo>
                  <a:lnTo>
                    <a:pt x="1071" y="2723"/>
                  </a:lnTo>
                  <a:cubicBezTo>
                    <a:pt x="1071" y="2616"/>
                    <a:pt x="1138" y="2509"/>
                    <a:pt x="1259" y="2482"/>
                  </a:cubicBezTo>
                  <a:cubicBezTo>
                    <a:pt x="1406" y="2415"/>
                    <a:pt x="1807" y="2429"/>
                    <a:pt x="1995" y="2027"/>
                  </a:cubicBezTo>
                  <a:cubicBezTo>
                    <a:pt x="2262" y="1479"/>
                    <a:pt x="2236" y="1398"/>
                    <a:pt x="2369" y="1345"/>
                  </a:cubicBezTo>
                  <a:cubicBezTo>
                    <a:pt x="2416" y="1325"/>
                    <a:pt x="2443" y="1321"/>
                    <a:pt x="2545" y="1321"/>
                  </a:cubicBezTo>
                  <a:cubicBezTo>
                    <a:pt x="2596" y="1321"/>
                    <a:pt x="2666" y="1322"/>
                    <a:pt x="2766" y="1322"/>
                  </a:cubicBezTo>
                  <a:cubicBezTo>
                    <a:pt x="2867" y="1322"/>
                    <a:pt x="2998" y="1321"/>
                    <a:pt x="3172" y="1318"/>
                  </a:cubicBezTo>
                  <a:close/>
                  <a:moveTo>
                    <a:pt x="11562" y="1318"/>
                  </a:moveTo>
                  <a:cubicBezTo>
                    <a:pt x="11670" y="1318"/>
                    <a:pt x="11750" y="1372"/>
                    <a:pt x="11790" y="1465"/>
                  </a:cubicBezTo>
                  <a:lnTo>
                    <a:pt x="12044" y="2027"/>
                  </a:lnTo>
                  <a:cubicBezTo>
                    <a:pt x="12232" y="2429"/>
                    <a:pt x="12633" y="2415"/>
                    <a:pt x="12780" y="2482"/>
                  </a:cubicBezTo>
                  <a:cubicBezTo>
                    <a:pt x="12901" y="2509"/>
                    <a:pt x="12981" y="2616"/>
                    <a:pt x="12981" y="2723"/>
                  </a:cubicBezTo>
                  <a:lnTo>
                    <a:pt x="12981" y="4543"/>
                  </a:lnTo>
                  <a:lnTo>
                    <a:pt x="12298" y="4543"/>
                  </a:lnTo>
                  <a:lnTo>
                    <a:pt x="12298" y="4048"/>
                  </a:lnTo>
                  <a:cubicBezTo>
                    <a:pt x="12298" y="3941"/>
                    <a:pt x="12205" y="3847"/>
                    <a:pt x="12098" y="3847"/>
                  </a:cubicBezTo>
                  <a:lnTo>
                    <a:pt x="11817" y="3847"/>
                  </a:lnTo>
                  <a:cubicBezTo>
                    <a:pt x="11496" y="3847"/>
                    <a:pt x="11201" y="3673"/>
                    <a:pt x="11041" y="3419"/>
                  </a:cubicBezTo>
                  <a:cubicBezTo>
                    <a:pt x="11148" y="3419"/>
                    <a:pt x="11268" y="3406"/>
                    <a:pt x="11415" y="3339"/>
                  </a:cubicBezTo>
                  <a:cubicBezTo>
                    <a:pt x="11509" y="3285"/>
                    <a:pt x="11549" y="3165"/>
                    <a:pt x="11509" y="3058"/>
                  </a:cubicBezTo>
                  <a:cubicBezTo>
                    <a:pt x="11470" y="2990"/>
                    <a:pt x="11396" y="2943"/>
                    <a:pt x="11317" y="2943"/>
                  </a:cubicBezTo>
                  <a:cubicBezTo>
                    <a:pt x="11287" y="2943"/>
                    <a:pt x="11257" y="2949"/>
                    <a:pt x="11228" y="2964"/>
                  </a:cubicBezTo>
                  <a:cubicBezTo>
                    <a:pt x="11157" y="3004"/>
                    <a:pt x="11095" y="3015"/>
                    <a:pt x="11028" y="3015"/>
                  </a:cubicBezTo>
                  <a:cubicBezTo>
                    <a:pt x="10983" y="3015"/>
                    <a:pt x="10935" y="3010"/>
                    <a:pt x="10880" y="3004"/>
                  </a:cubicBezTo>
                  <a:cubicBezTo>
                    <a:pt x="10880" y="2964"/>
                    <a:pt x="10880" y="2937"/>
                    <a:pt x="10880" y="2897"/>
                  </a:cubicBezTo>
                  <a:lnTo>
                    <a:pt x="10880" y="1318"/>
                  </a:lnTo>
                  <a:close/>
                  <a:moveTo>
                    <a:pt x="5849" y="7407"/>
                  </a:moveTo>
                  <a:cubicBezTo>
                    <a:pt x="5835" y="7527"/>
                    <a:pt x="5715" y="7634"/>
                    <a:pt x="5581" y="7634"/>
                  </a:cubicBezTo>
                  <a:lnTo>
                    <a:pt x="5086" y="7634"/>
                  </a:lnTo>
                  <a:lnTo>
                    <a:pt x="5086" y="7407"/>
                  </a:lnTo>
                  <a:close/>
                  <a:moveTo>
                    <a:pt x="8953" y="7407"/>
                  </a:moveTo>
                  <a:lnTo>
                    <a:pt x="8953" y="7634"/>
                  </a:lnTo>
                  <a:lnTo>
                    <a:pt x="8458" y="7634"/>
                  </a:lnTo>
                  <a:cubicBezTo>
                    <a:pt x="8324" y="7634"/>
                    <a:pt x="8204" y="7527"/>
                    <a:pt x="8190" y="7407"/>
                  </a:cubicBezTo>
                  <a:close/>
                  <a:moveTo>
                    <a:pt x="9047" y="4463"/>
                  </a:moveTo>
                  <a:lnTo>
                    <a:pt x="9355" y="6858"/>
                  </a:lnTo>
                  <a:lnTo>
                    <a:pt x="9167" y="6858"/>
                  </a:lnTo>
                  <a:cubicBezTo>
                    <a:pt x="9074" y="6858"/>
                    <a:pt x="9007" y="6912"/>
                    <a:pt x="8966" y="6992"/>
                  </a:cubicBezTo>
                  <a:lnTo>
                    <a:pt x="8083" y="6992"/>
                  </a:lnTo>
                  <a:cubicBezTo>
                    <a:pt x="7923" y="6992"/>
                    <a:pt x="7775" y="7126"/>
                    <a:pt x="7775" y="7300"/>
                  </a:cubicBezTo>
                  <a:lnTo>
                    <a:pt x="7775" y="7367"/>
                  </a:lnTo>
                  <a:cubicBezTo>
                    <a:pt x="7775" y="7741"/>
                    <a:pt x="8083" y="8049"/>
                    <a:pt x="8458" y="8049"/>
                  </a:cubicBezTo>
                  <a:lnTo>
                    <a:pt x="9007" y="8049"/>
                  </a:lnTo>
                  <a:cubicBezTo>
                    <a:pt x="9033" y="8089"/>
                    <a:pt x="9100" y="8129"/>
                    <a:pt x="9167" y="8129"/>
                  </a:cubicBezTo>
                  <a:lnTo>
                    <a:pt x="9515" y="8129"/>
                  </a:lnTo>
                  <a:lnTo>
                    <a:pt x="9743" y="10016"/>
                  </a:lnTo>
                  <a:lnTo>
                    <a:pt x="4296" y="10016"/>
                  </a:lnTo>
                  <a:lnTo>
                    <a:pt x="4537" y="8129"/>
                  </a:lnTo>
                  <a:lnTo>
                    <a:pt x="4885" y="8129"/>
                  </a:lnTo>
                  <a:cubicBezTo>
                    <a:pt x="4952" y="8129"/>
                    <a:pt x="5006" y="8089"/>
                    <a:pt x="5046" y="8049"/>
                  </a:cubicBezTo>
                  <a:lnTo>
                    <a:pt x="5581" y="8049"/>
                  </a:lnTo>
                  <a:cubicBezTo>
                    <a:pt x="5956" y="8049"/>
                    <a:pt x="6263" y="7741"/>
                    <a:pt x="6263" y="7367"/>
                  </a:cubicBezTo>
                  <a:lnTo>
                    <a:pt x="6263" y="7300"/>
                  </a:lnTo>
                  <a:cubicBezTo>
                    <a:pt x="6263" y="7126"/>
                    <a:pt x="6130" y="6992"/>
                    <a:pt x="5956" y="6992"/>
                  </a:cubicBezTo>
                  <a:lnTo>
                    <a:pt x="5072" y="6992"/>
                  </a:lnTo>
                  <a:cubicBezTo>
                    <a:pt x="5046" y="6912"/>
                    <a:pt x="4965" y="6858"/>
                    <a:pt x="4885" y="6858"/>
                  </a:cubicBezTo>
                  <a:lnTo>
                    <a:pt x="4698" y="6858"/>
                  </a:lnTo>
                  <a:lnTo>
                    <a:pt x="4992" y="4463"/>
                  </a:lnTo>
                  <a:close/>
                  <a:moveTo>
                    <a:pt x="1782" y="1"/>
                  </a:moveTo>
                  <a:cubicBezTo>
                    <a:pt x="1496" y="1"/>
                    <a:pt x="1234" y="169"/>
                    <a:pt x="1125" y="435"/>
                  </a:cubicBezTo>
                  <a:cubicBezTo>
                    <a:pt x="1085" y="515"/>
                    <a:pt x="1018" y="569"/>
                    <a:pt x="938" y="569"/>
                  </a:cubicBezTo>
                  <a:lnTo>
                    <a:pt x="590" y="569"/>
                  </a:lnTo>
                  <a:cubicBezTo>
                    <a:pt x="268" y="569"/>
                    <a:pt x="1" y="836"/>
                    <a:pt x="1" y="1158"/>
                  </a:cubicBezTo>
                  <a:lnTo>
                    <a:pt x="1" y="2723"/>
                  </a:lnTo>
                  <a:cubicBezTo>
                    <a:pt x="1" y="3044"/>
                    <a:pt x="268" y="3312"/>
                    <a:pt x="590" y="3312"/>
                  </a:cubicBezTo>
                  <a:lnTo>
                    <a:pt x="656" y="3312"/>
                  </a:lnTo>
                  <a:lnTo>
                    <a:pt x="656" y="4570"/>
                  </a:lnTo>
                  <a:cubicBezTo>
                    <a:pt x="375" y="4663"/>
                    <a:pt x="175" y="4931"/>
                    <a:pt x="175" y="5239"/>
                  </a:cubicBezTo>
                  <a:lnTo>
                    <a:pt x="175" y="8330"/>
                  </a:lnTo>
                  <a:cubicBezTo>
                    <a:pt x="175" y="8718"/>
                    <a:pt x="483" y="9026"/>
                    <a:pt x="871" y="9026"/>
                  </a:cubicBezTo>
                  <a:lnTo>
                    <a:pt x="1111" y="9026"/>
                  </a:lnTo>
                  <a:cubicBezTo>
                    <a:pt x="1219" y="9026"/>
                    <a:pt x="1312" y="8932"/>
                    <a:pt x="1312" y="8825"/>
                  </a:cubicBezTo>
                  <a:cubicBezTo>
                    <a:pt x="1312" y="8705"/>
                    <a:pt x="1219" y="8624"/>
                    <a:pt x="1111" y="8624"/>
                  </a:cubicBezTo>
                  <a:lnTo>
                    <a:pt x="871" y="8624"/>
                  </a:lnTo>
                  <a:cubicBezTo>
                    <a:pt x="710" y="8624"/>
                    <a:pt x="590" y="8491"/>
                    <a:pt x="590" y="8330"/>
                  </a:cubicBezTo>
                  <a:lnTo>
                    <a:pt x="590" y="5239"/>
                  </a:lnTo>
                  <a:cubicBezTo>
                    <a:pt x="590" y="5078"/>
                    <a:pt x="710" y="4944"/>
                    <a:pt x="871" y="4944"/>
                  </a:cubicBezTo>
                  <a:lnTo>
                    <a:pt x="2958" y="4944"/>
                  </a:lnTo>
                  <a:cubicBezTo>
                    <a:pt x="3092" y="4944"/>
                    <a:pt x="3212" y="5038"/>
                    <a:pt x="3239" y="5172"/>
                  </a:cubicBezTo>
                  <a:lnTo>
                    <a:pt x="3641" y="6858"/>
                  </a:lnTo>
                  <a:lnTo>
                    <a:pt x="2583" y="6858"/>
                  </a:lnTo>
                  <a:lnTo>
                    <a:pt x="2583" y="5640"/>
                  </a:lnTo>
                  <a:cubicBezTo>
                    <a:pt x="2583" y="5520"/>
                    <a:pt x="2490" y="5426"/>
                    <a:pt x="2369" y="5426"/>
                  </a:cubicBezTo>
                  <a:cubicBezTo>
                    <a:pt x="2262" y="5426"/>
                    <a:pt x="2169" y="5520"/>
                    <a:pt x="2169" y="5640"/>
                  </a:cubicBezTo>
                  <a:lnTo>
                    <a:pt x="2169" y="7072"/>
                  </a:lnTo>
                  <a:cubicBezTo>
                    <a:pt x="2169" y="7179"/>
                    <a:pt x="2262" y="7273"/>
                    <a:pt x="2369" y="7273"/>
                  </a:cubicBezTo>
                  <a:lnTo>
                    <a:pt x="4671" y="7273"/>
                  </a:lnTo>
                  <a:lnTo>
                    <a:pt x="4671" y="7714"/>
                  </a:lnTo>
                  <a:lnTo>
                    <a:pt x="1941" y="7714"/>
                  </a:lnTo>
                  <a:cubicBezTo>
                    <a:pt x="1821" y="7714"/>
                    <a:pt x="1727" y="7607"/>
                    <a:pt x="1727" y="7487"/>
                  </a:cubicBezTo>
                  <a:lnTo>
                    <a:pt x="1727" y="5640"/>
                  </a:lnTo>
                  <a:cubicBezTo>
                    <a:pt x="1727" y="5520"/>
                    <a:pt x="1633" y="5426"/>
                    <a:pt x="1526" y="5426"/>
                  </a:cubicBezTo>
                  <a:cubicBezTo>
                    <a:pt x="1406" y="5426"/>
                    <a:pt x="1312" y="5520"/>
                    <a:pt x="1312" y="5640"/>
                  </a:cubicBezTo>
                  <a:lnTo>
                    <a:pt x="1312" y="7487"/>
                  </a:lnTo>
                  <a:cubicBezTo>
                    <a:pt x="1312" y="7835"/>
                    <a:pt x="1593" y="8129"/>
                    <a:pt x="1941" y="8129"/>
                  </a:cubicBezTo>
                  <a:lnTo>
                    <a:pt x="3935" y="8129"/>
                  </a:lnTo>
                  <a:lnTo>
                    <a:pt x="3975" y="8263"/>
                  </a:lnTo>
                  <a:cubicBezTo>
                    <a:pt x="3989" y="8357"/>
                    <a:pt x="3975" y="8437"/>
                    <a:pt x="3908" y="8504"/>
                  </a:cubicBezTo>
                  <a:cubicBezTo>
                    <a:pt x="3855" y="8584"/>
                    <a:pt x="3774" y="8624"/>
                    <a:pt x="3694" y="8624"/>
                  </a:cubicBezTo>
                  <a:lnTo>
                    <a:pt x="1928" y="8624"/>
                  </a:lnTo>
                  <a:cubicBezTo>
                    <a:pt x="1821" y="8624"/>
                    <a:pt x="1727" y="8705"/>
                    <a:pt x="1727" y="8825"/>
                  </a:cubicBezTo>
                  <a:cubicBezTo>
                    <a:pt x="1727" y="8932"/>
                    <a:pt x="1821" y="9026"/>
                    <a:pt x="1928" y="9026"/>
                  </a:cubicBezTo>
                  <a:lnTo>
                    <a:pt x="3694" y="9026"/>
                  </a:lnTo>
                  <a:cubicBezTo>
                    <a:pt x="3801" y="9026"/>
                    <a:pt x="3922" y="8999"/>
                    <a:pt x="4015" y="8946"/>
                  </a:cubicBezTo>
                  <a:lnTo>
                    <a:pt x="4015" y="8946"/>
                  </a:lnTo>
                  <a:lnTo>
                    <a:pt x="3855" y="10203"/>
                  </a:lnTo>
                  <a:cubicBezTo>
                    <a:pt x="3855" y="10257"/>
                    <a:pt x="3868" y="10310"/>
                    <a:pt x="3908" y="10364"/>
                  </a:cubicBezTo>
                  <a:cubicBezTo>
                    <a:pt x="3948" y="10404"/>
                    <a:pt x="4002" y="10431"/>
                    <a:pt x="4055" y="10431"/>
                  </a:cubicBezTo>
                  <a:lnTo>
                    <a:pt x="9983" y="10431"/>
                  </a:lnTo>
                  <a:cubicBezTo>
                    <a:pt x="10037" y="10431"/>
                    <a:pt x="10104" y="10404"/>
                    <a:pt x="10131" y="10364"/>
                  </a:cubicBezTo>
                  <a:cubicBezTo>
                    <a:pt x="10171" y="10310"/>
                    <a:pt x="10198" y="10257"/>
                    <a:pt x="10184" y="10203"/>
                  </a:cubicBezTo>
                  <a:lnTo>
                    <a:pt x="10024" y="8946"/>
                  </a:lnTo>
                  <a:lnTo>
                    <a:pt x="10024" y="8946"/>
                  </a:lnTo>
                  <a:cubicBezTo>
                    <a:pt x="10131" y="8999"/>
                    <a:pt x="10238" y="9026"/>
                    <a:pt x="10358" y="9026"/>
                  </a:cubicBezTo>
                  <a:lnTo>
                    <a:pt x="13168" y="9026"/>
                  </a:lnTo>
                  <a:cubicBezTo>
                    <a:pt x="13556" y="9026"/>
                    <a:pt x="13864" y="8718"/>
                    <a:pt x="13864" y="8330"/>
                  </a:cubicBezTo>
                  <a:lnTo>
                    <a:pt x="13864" y="6470"/>
                  </a:lnTo>
                  <a:cubicBezTo>
                    <a:pt x="13864" y="6350"/>
                    <a:pt x="13770" y="6256"/>
                    <a:pt x="13663" y="6256"/>
                  </a:cubicBezTo>
                  <a:cubicBezTo>
                    <a:pt x="13543" y="6256"/>
                    <a:pt x="13449" y="6350"/>
                    <a:pt x="13449" y="6470"/>
                  </a:cubicBezTo>
                  <a:lnTo>
                    <a:pt x="13449" y="8330"/>
                  </a:lnTo>
                  <a:cubicBezTo>
                    <a:pt x="13449" y="8491"/>
                    <a:pt x="13329" y="8624"/>
                    <a:pt x="13168" y="8624"/>
                  </a:cubicBezTo>
                  <a:lnTo>
                    <a:pt x="10358" y="8624"/>
                  </a:lnTo>
                  <a:cubicBezTo>
                    <a:pt x="10264" y="8624"/>
                    <a:pt x="10184" y="8584"/>
                    <a:pt x="10131" y="8504"/>
                  </a:cubicBezTo>
                  <a:cubicBezTo>
                    <a:pt x="10077" y="8437"/>
                    <a:pt x="10050" y="8357"/>
                    <a:pt x="10077" y="8263"/>
                  </a:cubicBezTo>
                  <a:lnTo>
                    <a:pt x="10104" y="8129"/>
                  </a:lnTo>
                  <a:lnTo>
                    <a:pt x="12098" y="8129"/>
                  </a:lnTo>
                  <a:cubicBezTo>
                    <a:pt x="12446" y="8129"/>
                    <a:pt x="12727" y="7835"/>
                    <a:pt x="12727" y="7487"/>
                  </a:cubicBezTo>
                  <a:lnTo>
                    <a:pt x="12727" y="5640"/>
                  </a:lnTo>
                  <a:cubicBezTo>
                    <a:pt x="12727" y="5520"/>
                    <a:pt x="12633" y="5426"/>
                    <a:pt x="12526" y="5426"/>
                  </a:cubicBezTo>
                  <a:cubicBezTo>
                    <a:pt x="12406" y="5426"/>
                    <a:pt x="12312" y="5520"/>
                    <a:pt x="12312" y="5640"/>
                  </a:cubicBezTo>
                  <a:lnTo>
                    <a:pt x="12312" y="7487"/>
                  </a:lnTo>
                  <a:cubicBezTo>
                    <a:pt x="12312" y="7607"/>
                    <a:pt x="12218" y="7714"/>
                    <a:pt x="12098" y="7714"/>
                  </a:cubicBezTo>
                  <a:lnTo>
                    <a:pt x="9368" y="7714"/>
                  </a:lnTo>
                  <a:lnTo>
                    <a:pt x="9368" y="7273"/>
                  </a:lnTo>
                  <a:lnTo>
                    <a:pt x="11670" y="7273"/>
                  </a:lnTo>
                  <a:cubicBezTo>
                    <a:pt x="11790" y="7273"/>
                    <a:pt x="11870" y="7179"/>
                    <a:pt x="11870" y="7072"/>
                  </a:cubicBezTo>
                  <a:lnTo>
                    <a:pt x="11870" y="5640"/>
                  </a:lnTo>
                  <a:cubicBezTo>
                    <a:pt x="11870" y="5520"/>
                    <a:pt x="11790" y="5426"/>
                    <a:pt x="11670" y="5426"/>
                  </a:cubicBezTo>
                  <a:cubicBezTo>
                    <a:pt x="11562" y="5426"/>
                    <a:pt x="11469" y="5520"/>
                    <a:pt x="11469" y="5640"/>
                  </a:cubicBezTo>
                  <a:lnTo>
                    <a:pt x="11469" y="6858"/>
                  </a:lnTo>
                  <a:lnTo>
                    <a:pt x="10412" y="6858"/>
                  </a:lnTo>
                  <a:lnTo>
                    <a:pt x="10800" y="5172"/>
                  </a:lnTo>
                  <a:cubicBezTo>
                    <a:pt x="10840" y="5038"/>
                    <a:pt x="10947" y="4944"/>
                    <a:pt x="11081" y="4944"/>
                  </a:cubicBezTo>
                  <a:lnTo>
                    <a:pt x="13168" y="4944"/>
                  </a:lnTo>
                  <a:cubicBezTo>
                    <a:pt x="13329" y="4944"/>
                    <a:pt x="13449" y="5078"/>
                    <a:pt x="13449" y="5239"/>
                  </a:cubicBezTo>
                  <a:lnTo>
                    <a:pt x="13449" y="5640"/>
                  </a:lnTo>
                  <a:cubicBezTo>
                    <a:pt x="13449" y="5761"/>
                    <a:pt x="13543" y="5854"/>
                    <a:pt x="13663" y="5854"/>
                  </a:cubicBezTo>
                  <a:cubicBezTo>
                    <a:pt x="13770" y="5854"/>
                    <a:pt x="13864" y="5761"/>
                    <a:pt x="13864" y="5640"/>
                  </a:cubicBezTo>
                  <a:lnTo>
                    <a:pt x="13864" y="5239"/>
                  </a:lnTo>
                  <a:cubicBezTo>
                    <a:pt x="13864" y="4931"/>
                    <a:pt x="13663" y="4663"/>
                    <a:pt x="13382" y="4570"/>
                  </a:cubicBezTo>
                  <a:lnTo>
                    <a:pt x="13382" y="3312"/>
                  </a:lnTo>
                  <a:lnTo>
                    <a:pt x="13449" y="3312"/>
                  </a:lnTo>
                  <a:cubicBezTo>
                    <a:pt x="13784" y="3312"/>
                    <a:pt x="14051" y="3044"/>
                    <a:pt x="14051" y="2723"/>
                  </a:cubicBezTo>
                  <a:lnTo>
                    <a:pt x="14051" y="1158"/>
                  </a:lnTo>
                  <a:cubicBezTo>
                    <a:pt x="14051" y="836"/>
                    <a:pt x="13784" y="569"/>
                    <a:pt x="13449" y="569"/>
                  </a:cubicBezTo>
                  <a:lnTo>
                    <a:pt x="13115" y="569"/>
                  </a:lnTo>
                  <a:cubicBezTo>
                    <a:pt x="13021" y="569"/>
                    <a:pt x="12954" y="515"/>
                    <a:pt x="12914" y="435"/>
                  </a:cubicBezTo>
                  <a:cubicBezTo>
                    <a:pt x="12805" y="169"/>
                    <a:pt x="12543" y="1"/>
                    <a:pt x="12256" y="1"/>
                  </a:cubicBezTo>
                  <a:cubicBezTo>
                    <a:pt x="12226" y="1"/>
                    <a:pt x="12195" y="3"/>
                    <a:pt x="12165" y="7"/>
                  </a:cubicBezTo>
                  <a:lnTo>
                    <a:pt x="10599" y="194"/>
                  </a:lnTo>
                  <a:cubicBezTo>
                    <a:pt x="10398" y="221"/>
                    <a:pt x="10224" y="355"/>
                    <a:pt x="10171" y="555"/>
                  </a:cubicBezTo>
                  <a:cubicBezTo>
                    <a:pt x="10104" y="769"/>
                    <a:pt x="10171" y="970"/>
                    <a:pt x="10331" y="1104"/>
                  </a:cubicBezTo>
                  <a:lnTo>
                    <a:pt x="10465" y="1211"/>
                  </a:lnTo>
                  <a:lnTo>
                    <a:pt x="10465" y="2897"/>
                  </a:lnTo>
                  <a:cubicBezTo>
                    <a:pt x="10465" y="3646"/>
                    <a:pt x="11067" y="4262"/>
                    <a:pt x="11817" y="4262"/>
                  </a:cubicBezTo>
                  <a:lnTo>
                    <a:pt x="11897" y="4262"/>
                  </a:lnTo>
                  <a:lnTo>
                    <a:pt x="11897" y="4543"/>
                  </a:lnTo>
                  <a:lnTo>
                    <a:pt x="11081" y="4543"/>
                  </a:lnTo>
                  <a:cubicBezTo>
                    <a:pt x="10760" y="4543"/>
                    <a:pt x="10479" y="4757"/>
                    <a:pt x="10398" y="5078"/>
                  </a:cubicBezTo>
                  <a:lnTo>
                    <a:pt x="9983" y="6858"/>
                  </a:lnTo>
                  <a:lnTo>
                    <a:pt x="9769" y="6858"/>
                  </a:lnTo>
                  <a:lnTo>
                    <a:pt x="9435" y="4222"/>
                  </a:lnTo>
                  <a:cubicBezTo>
                    <a:pt x="9421" y="4128"/>
                    <a:pt x="9328" y="4048"/>
                    <a:pt x="9221" y="4048"/>
                  </a:cubicBezTo>
                  <a:lnTo>
                    <a:pt x="4818" y="4048"/>
                  </a:lnTo>
                  <a:cubicBezTo>
                    <a:pt x="4711" y="4048"/>
                    <a:pt x="4631" y="4128"/>
                    <a:pt x="4617" y="4222"/>
                  </a:cubicBezTo>
                  <a:lnTo>
                    <a:pt x="4283" y="6858"/>
                  </a:lnTo>
                  <a:lnTo>
                    <a:pt x="4055" y="6858"/>
                  </a:lnTo>
                  <a:lnTo>
                    <a:pt x="3641" y="5078"/>
                  </a:lnTo>
                  <a:cubicBezTo>
                    <a:pt x="3560" y="4757"/>
                    <a:pt x="3279" y="4543"/>
                    <a:pt x="2958" y="4543"/>
                  </a:cubicBezTo>
                  <a:lnTo>
                    <a:pt x="2155" y="4543"/>
                  </a:lnTo>
                  <a:lnTo>
                    <a:pt x="2155" y="4262"/>
                  </a:lnTo>
                  <a:lnTo>
                    <a:pt x="2222" y="4262"/>
                  </a:lnTo>
                  <a:cubicBezTo>
                    <a:pt x="2972" y="4262"/>
                    <a:pt x="3574" y="3646"/>
                    <a:pt x="3574" y="2897"/>
                  </a:cubicBezTo>
                  <a:lnTo>
                    <a:pt x="3574" y="1211"/>
                  </a:lnTo>
                  <a:lnTo>
                    <a:pt x="3707" y="1104"/>
                  </a:lnTo>
                  <a:cubicBezTo>
                    <a:pt x="3868" y="970"/>
                    <a:pt x="3935" y="769"/>
                    <a:pt x="3881" y="555"/>
                  </a:cubicBezTo>
                  <a:cubicBezTo>
                    <a:pt x="3815" y="355"/>
                    <a:pt x="3654" y="221"/>
                    <a:pt x="3440" y="194"/>
                  </a:cubicBezTo>
                  <a:lnTo>
                    <a:pt x="1874" y="7"/>
                  </a:lnTo>
                  <a:cubicBezTo>
                    <a:pt x="1843" y="3"/>
                    <a:pt x="1813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4299242" y="2387874"/>
              <a:ext cx="13115" cy="15675"/>
            </a:xfrm>
            <a:custGeom>
              <a:avLst/>
              <a:gdLst/>
              <a:ahLst/>
              <a:cxnLst/>
              <a:rect l="l" t="t" r="r" b="b"/>
              <a:pathLst>
                <a:path w="415" h="496" extrusionOk="0">
                  <a:moveTo>
                    <a:pt x="214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295"/>
                  </a:lnTo>
                  <a:cubicBezTo>
                    <a:pt x="0" y="415"/>
                    <a:pt x="94" y="495"/>
                    <a:pt x="214" y="495"/>
                  </a:cubicBezTo>
                  <a:cubicBezTo>
                    <a:pt x="321" y="495"/>
                    <a:pt x="415" y="415"/>
                    <a:pt x="415" y="295"/>
                  </a:cubicBezTo>
                  <a:lnTo>
                    <a:pt x="415" y="201"/>
                  </a:lnTo>
                  <a:cubicBezTo>
                    <a:pt x="415" y="94"/>
                    <a:pt x="321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4106403" y="2277929"/>
              <a:ext cx="12704" cy="19467"/>
            </a:xfrm>
            <a:custGeom>
              <a:avLst/>
              <a:gdLst/>
              <a:ahLst/>
              <a:cxnLst/>
              <a:rect l="l" t="t" r="r" b="b"/>
              <a:pathLst>
                <a:path w="402" h="616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415"/>
                  </a:lnTo>
                  <a:cubicBezTo>
                    <a:pt x="0" y="522"/>
                    <a:pt x="94" y="616"/>
                    <a:pt x="201" y="616"/>
                  </a:cubicBezTo>
                  <a:cubicBezTo>
                    <a:pt x="321" y="616"/>
                    <a:pt x="401" y="522"/>
                    <a:pt x="401" y="415"/>
                  </a:cubicBezTo>
                  <a:lnTo>
                    <a:pt x="401" y="201"/>
                  </a:lnTo>
                  <a:cubicBezTo>
                    <a:pt x="401" y="94"/>
                    <a:pt x="321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4142336" y="2277929"/>
              <a:ext cx="12704" cy="19467"/>
            </a:xfrm>
            <a:custGeom>
              <a:avLst/>
              <a:gdLst/>
              <a:ahLst/>
              <a:cxnLst/>
              <a:rect l="l" t="t" r="r" b="b"/>
              <a:pathLst>
                <a:path w="402" h="616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415"/>
                  </a:lnTo>
                  <a:cubicBezTo>
                    <a:pt x="0" y="522"/>
                    <a:pt x="94" y="616"/>
                    <a:pt x="201" y="616"/>
                  </a:cubicBezTo>
                  <a:cubicBezTo>
                    <a:pt x="322" y="616"/>
                    <a:pt x="402" y="522"/>
                    <a:pt x="402" y="415"/>
                  </a:cubicBezTo>
                  <a:lnTo>
                    <a:pt x="402" y="201"/>
                  </a:lnTo>
                  <a:cubicBezTo>
                    <a:pt x="402" y="94"/>
                    <a:pt x="32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4178268" y="2277929"/>
              <a:ext cx="12736" cy="19467"/>
            </a:xfrm>
            <a:custGeom>
              <a:avLst/>
              <a:gdLst/>
              <a:ahLst/>
              <a:cxnLst/>
              <a:rect l="l" t="t" r="r" b="b"/>
              <a:pathLst>
                <a:path w="403" h="616" extrusionOk="0">
                  <a:moveTo>
                    <a:pt x="202" y="0"/>
                  </a:moveTo>
                  <a:cubicBezTo>
                    <a:pt x="81" y="0"/>
                    <a:pt x="1" y="94"/>
                    <a:pt x="1" y="201"/>
                  </a:cubicBezTo>
                  <a:lnTo>
                    <a:pt x="1" y="415"/>
                  </a:lnTo>
                  <a:cubicBezTo>
                    <a:pt x="1" y="522"/>
                    <a:pt x="81" y="616"/>
                    <a:pt x="202" y="616"/>
                  </a:cubicBezTo>
                  <a:cubicBezTo>
                    <a:pt x="309" y="616"/>
                    <a:pt x="402" y="522"/>
                    <a:pt x="402" y="415"/>
                  </a:cubicBezTo>
                  <a:lnTo>
                    <a:pt x="402" y="201"/>
                  </a:lnTo>
                  <a:cubicBezTo>
                    <a:pt x="402" y="94"/>
                    <a:pt x="309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4077203" y="2207297"/>
              <a:ext cx="218658" cy="153114"/>
            </a:xfrm>
            <a:custGeom>
              <a:avLst/>
              <a:gdLst/>
              <a:ahLst/>
              <a:cxnLst/>
              <a:rect l="l" t="t" r="r" b="b"/>
              <a:pathLst>
                <a:path w="6919" h="4845" extrusionOk="0">
                  <a:moveTo>
                    <a:pt x="4109" y="1298"/>
                  </a:moveTo>
                  <a:lnTo>
                    <a:pt x="4109" y="3787"/>
                  </a:lnTo>
                  <a:lnTo>
                    <a:pt x="1780" y="3787"/>
                  </a:lnTo>
                  <a:cubicBezTo>
                    <a:pt x="1660" y="3787"/>
                    <a:pt x="1526" y="3868"/>
                    <a:pt x="1459" y="3975"/>
                  </a:cubicBezTo>
                  <a:lnTo>
                    <a:pt x="1299" y="4269"/>
                  </a:lnTo>
                  <a:lnTo>
                    <a:pt x="1125" y="3975"/>
                  </a:lnTo>
                  <a:cubicBezTo>
                    <a:pt x="1058" y="3868"/>
                    <a:pt x="937" y="3787"/>
                    <a:pt x="804" y="3787"/>
                  </a:cubicBezTo>
                  <a:lnTo>
                    <a:pt x="416" y="3787"/>
                  </a:lnTo>
                  <a:lnTo>
                    <a:pt x="416" y="1298"/>
                  </a:lnTo>
                  <a:close/>
                  <a:moveTo>
                    <a:pt x="2771" y="0"/>
                  </a:moveTo>
                  <a:cubicBezTo>
                    <a:pt x="2570" y="0"/>
                    <a:pt x="2396" y="174"/>
                    <a:pt x="2396" y="375"/>
                  </a:cubicBezTo>
                  <a:lnTo>
                    <a:pt x="2396" y="883"/>
                  </a:lnTo>
                  <a:lnTo>
                    <a:pt x="375" y="883"/>
                  </a:lnTo>
                  <a:cubicBezTo>
                    <a:pt x="175" y="883"/>
                    <a:pt x="1" y="1044"/>
                    <a:pt x="1" y="1258"/>
                  </a:cubicBezTo>
                  <a:lnTo>
                    <a:pt x="1" y="3827"/>
                  </a:lnTo>
                  <a:cubicBezTo>
                    <a:pt x="1" y="4028"/>
                    <a:pt x="175" y="4202"/>
                    <a:pt x="375" y="4202"/>
                  </a:cubicBezTo>
                  <a:lnTo>
                    <a:pt x="777" y="4202"/>
                  </a:lnTo>
                  <a:lnTo>
                    <a:pt x="1071" y="4711"/>
                  </a:lnTo>
                  <a:cubicBezTo>
                    <a:pt x="1111" y="4791"/>
                    <a:pt x="1205" y="4844"/>
                    <a:pt x="1299" y="4844"/>
                  </a:cubicBezTo>
                  <a:cubicBezTo>
                    <a:pt x="1379" y="4844"/>
                    <a:pt x="1473" y="4791"/>
                    <a:pt x="1513" y="4711"/>
                  </a:cubicBezTo>
                  <a:lnTo>
                    <a:pt x="1807" y="4202"/>
                  </a:lnTo>
                  <a:lnTo>
                    <a:pt x="4149" y="4202"/>
                  </a:lnTo>
                  <a:cubicBezTo>
                    <a:pt x="4363" y="4202"/>
                    <a:pt x="4524" y="4028"/>
                    <a:pt x="4524" y="3827"/>
                  </a:cubicBezTo>
                  <a:lnTo>
                    <a:pt x="4524" y="3319"/>
                  </a:lnTo>
                  <a:lnTo>
                    <a:pt x="5046" y="3319"/>
                  </a:lnTo>
                  <a:lnTo>
                    <a:pt x="5353" y="3854"/>
                  </a:lnTo>
                  <a:cubicBezTo>
                    <a:pt x="5393" y="3934"/>
                    <a:pt x="5474" y="3988"/>
                    <a:pt x="5567" y="3988"/>
                  </a:cubicBezTo>
                  <a:cubicBezTo>
                    <a:pt x="5661" y="3988"/>
                    <a:pt x="5741" y="3934"/>
                    <a:pt x="5795" y="3854"/>
                  </a:cubicBezTo>
                  <a:lnTo>
                    <a:pt x="6103" y="3319"/>
                  </a:lnTo>
                  <a:lnTo>
                    <a:pt x="6544" y="3319"/>
                  </a:lnTo>
                  <a:cubicBezTo>
                    <a:pt x="6758" y="3319"/>
                    <a:pt x="6919" y="3158"/>
                    <a:pt x="6919" y="2944"/>
                  </a:cubicBezTo>
                  <a:lnTo>
                    <a:pt x="6919" y="375"/>
                  </a:lnTo>
                  <a:cubicBezTo>
                    <a:pt x="6919" y="174"/>
                    <a:pt x="6758" y="0"/>
                    <a:pt x="6544" y="0"/>
                  </a:cubicBezTo>
                  <a:lnTo>
                    <a:pt x="4122" y="0"/>
                  </a:lnTo>
                  <a:cubicBezTo>
                    <a:pt x="4015" y="0"/>
                    <a:pt x="3922" y="94"/>
                    <a:pt x="3922" y="201"/>
                  </a:cubicBezTo>
                  <a:cubicBezTo>
                    <a:pt x="3922" y="321"/>
                    <a:pt x="4015" y="415"/>
                    <a:pt x="4122" y="415"/>
                  </a:cubicBezTo>
                  <a:lnTo>
                    <a:pt x="6518" y="415"/>
                  </a:lnTo>
                  <a:lnTo>
                    <a:pt x="6518" y="2904"/>
                  </a:lnTo>
                  <a:lnTo>
                    <a:pt x="6076" y="2904"/>
                  </a:lnTo>
                  <a:cubicBezTo>
                    <a:pt x="5942" y="2904"/>
                    <a:pt x="5822" y="2984"/>
                    <a:pt x="5755" y="3105"/>
                  </a:cubicBezTo>
                  <a:lnTo>
                    <a:pt x="5567" y="3413"/>
                  </a:lnTo>
                  <a:lnTo>
                    <a:pt x="5393" y="3105"/>
                  </a:lnTo>
                  <a:cubicBezTo>
                    <a:pt x="5327" y="2984"/>
                    <a:pt x="5193" y="2904"/>
                    <a:pt x="5059" y="2904"/>
                  </a:cubicBezTo>
                  <a:lnTo>
                    <a:pt x="4524" y="2904"/>
                  </a:lnTo>
                  <a:lnTo>
                    <a:pt x="4524" y="1258"/>
                  </a:lnTo>
                  <a:cubicBezTo>
                    <a:pt x="4524" y="1044"/>
                    <a:pt x="4363" y="883"/>
                    <a:pt x="4149" y="883"/>
                  </a:cubicBezTo>
                  <a:lnTo>
                    <a:pt x="2811" y="883"/>
                  </a:lnTo>
                  <a:lnTo>
                    <a:pt x="2811" y="415"/>
                  </a:lnTo>
                  <a:lnTo>
                    <a:pt x="3306" y="415"/>
                  </a:lnTo>
                  <a:cubicBezTo>
                    <a:pt x="3413" y="415"/>
                    <a:pt x="3507" y="321"/>
                    <a:pt x="3507" y="201"/>
                  </a:cubicBezTo>
                  <a:cubicBezTo>
                    <a:pt x="3507" y="94"/>
                    <a:pt x="3413" y="0"/>
                    <a:pt x="3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41"/>
          <p:cNvGrpSpPr/>
          <p:nvPr/>
        </p:nvGrpSpPr>
        <p:grpSpPr>
          <a:xfrm>
            <a:off x="1448978" y="1453850"/>
            <a:ext cx="492538" cy="492048"/>
            <a:chOff x="6365887" y="1556476"/>
            <a:chExt cx="444489" cy="444047"/>
          </a:xfrm>
        </p:grpSpPr>
        <p:sp>
          <p:nvSpPr>
            <p:cNvPr id="529" name="Google Shape;529;p41"/>
            <p:cNvSpPr/>
            <p:nvPr/>
          </p:nvSpPr>
          <p:spPr>
            <a:xfrm>
              <a:off x="6365887" y="1784835"/>
              <a:ext cx="134532" cy="215687"/>
            </a:xfrm>
            <a:custGeom>
              <a:avLst/>
              <a:gdLst/>
              <a:ahLst/>
              <a:cxnLst/>
              <a:rect l="l" t="t" r="r" b="b"/>
              <a:pathLst>
                <a:path w="4257" h="6825" extrusionOk="0">
                  <a:moveTo>
                    <a:pt x="2570" y="415"/>
                  </a:moveTo>
                  <a:cubicBezTo>
                    <a:pt x="3092" y="415"/>
                    <a:pt x="3507" y="923"/>
                    <a:pt x="3507" y="1552"/>
                  </a:cubicBezTo>
                  <a:cubicBezTo>
                    <a:pt x="3520" y="2262"/>
                    <a:pt x="3600" y="2797"/>
                    <a:pt x="3748" y="3185"/>
                  </a:cubicBezTo>
                  <a:cubicBezTo>
                    <a:pt x="3627" y="3225"/>
                    <a:pt x="3507" y="3252"/>
                    <a:pt x="3373" y="3279"/>
                  </a:cubicBezTo>
                  <a:cubicBezTo>
                    <a:pt x="3426" y="3131"/>
                    <a:pt x="3453" y="2984"/>
                    <a:pt x="3453" y="2824"/>
                  </a:cubicBezTo>
                  <a:lnTo>
                    <a:pt x="3453" y="1887"/>
                  </a:lnTo>
                  <a:cubicBezTo>
                    <a:pt x="3453" y="1820"/>
                    <a:pt x="3426" y="1753"/>
                    <a:pt x="3373" y="1700"/>
                  </a:cubicBezTo>
                  <a:cubicBezTo>
                    <a:pt x="3319" y="1659"/>
                    <a:pt x="3252" y="1633"/>
                    <a:pt x="3172" y="1633"/>
                  </a:cubicBezTo>
                  <a:cubicBezTo>
                    <a:pt x="3148" y="1634"/>
                    <a:pt x="3125" y="1635"/>
                    <a:pt x="3103" y="1635"/>
                  </a:cubicBezTo>
                  <a:cubicBezTo>
                    <a:pt x="2933" y="1635"/>
                    <a:pt x="2790" y="1589"/>
                    <a:pt x="2637" y="1459"/>
                  </a:cubicBezTo>
                  <a:cubicBezTo>
                    <a:pt x="2588" y="1417"/>
                    <a:pt x="2532" y="1397"/>
                    <a:pt x="2476" y="1397"/>
                  </a:cubicBezTo>
                  <a:cubicBezTo>
                    <a:pt x="2425" y="1397"/>
                    <a:pt x="2374" y="1413"/>
                    <a:pt x="2329" y="1445"/>
                  </a:cubicBezTo>
                  <a:cubicBezTo>
                    <a:pt x="2141" y="1567"/>
                    <a:pt x="1779" y="1643"/>
                    <a:pt x="1357" y="1643"/>
                  </a:cubicBezTo>
                  <a:cubicBezTo>
                    <a:pt x="1269" y="1643"/>
                    <a:pt x="1177" y="1640"/>
                    <a:pt x="1085" y="1633"/>
                  </a:cubicBezTo>
                  <a:cubicBezTo>
                    <a:pt x="1004" y="1633"/>
                    <a:pt x="937" y="1646"/>
                    <a:pt x="884" y="1700"/>
                  </a:cubicBezTo>
                  <a:cubicBezTo>
                    <a:pt x="830" y="1753"/>
                    <a:pt x="804" y="1820"/>
                    <a:pt x="804" y="1887"/>
                  </a:cubicBezTo>
                  <a:lnTo>
                    <a:pt x="804" y="2824"/>
                  </a:lnTo>
                  <a:cubicBezTo>
                    <a:pt x="804" y="2984"/>
                    <a:pt x="830" y="3131"/>
                    <a:pt x="884" y="3279"/>
                  </a:cubicBezTo>
                  <a:cubicBezTo>
                    <a:pt x="750" y="3252"/>
                    <a:pt x="630" y="3225"/>
                    <a:pt x="509" y="3185"/>
                  </a:cubicBezTo>
                  <a:cubicBezTo>
                    <a:pt x="670" y="2797"/>
                    <a:pt x="750" y="2262"/>
                    <a:pt x="750" y="1552"/>
                  </a:cubicBezTo>
                  <a:cubicBezTo>
                    <a:pt x="750" y="923"/>
                    <a:pt x="1178" y="415"/>
                    <a:pt x="1687" y="415"/>
                  </a:cubicBezTo>
                  <a:close/>
                  <a:moveTo>
                    <a:pt x="2463" y="1833"/>
                  </a:moveTo>
                  <a:cubicBezTo>
                    <a:pt x="2597" y="1940"/>
                    <a:pt x="2784" y="2034"/>
                    <a:pt x="3052" y="2048"/>
                  </a:cubicBezTo>
                  <a:lnTo>
                    <a:pt x="3052" y="2824"/>
                  </a:lnTo>
                  <a:cubicBezTo>
                    <a:pt x="3052" y="3332"/>
                    <a:pt x="2637" y="3734"/>
                    <a:pt x="2128" y="3734"/>
                  </a:cubicBezTo>
                  <a:cubicBezTo>
                    <a:pt x="1620" y="3734"/>
                    <a:pt x="1218" y="3332"/>
                    <a:pt x="1218" y="2824"/>
                  </a:cubicBezTo>
                  <a:lnTo>
                    <a:pt x="1218" y="2048"/>
                  </a:lnTo>
                  <a:cubicBezTo>
                    <a:pt x="1269" y="2050"/>
                    <a:pt x="1325" y="2051"/>
                    <a:pt x="1387" y="2051"/>
                  </a:cubicBezTo>
                  <a:cubicBezTo>
                    <a:pt x="1701" y="2051"/>
                    <a:pt x="2138" y="2013"/>
                    <a:pt x="2463" y="1833"/>
                  </a:cubicBezTo>
                  <a:close/>
                  <a:moveTo>
                    <a:pt x="2276" y="4135"/>
                  </a:moveTo>
                  <a:lnTo>
                    <a:pt x="2276" y="4309"/>
                  </a:lnTo>
                  <a:cubicBezTo>
                    <a:pt x="2276" y="4376"/>
                    <a:pt x="2209" y="4443"/>
                    <a:pt x="2128" y="4443"/>
                  </a:cubicBezTo>
                  <a:cubicBezTo>
                    <a:pt x="2048" y="4443"/>
                    <a:pt x="1995" y="4376"/>
                    <a:pt x="1995" y="4309"/>
                  </a:cubicBezTo>
                  <a:lnTo>
                    <a:pt x="1995" y="4135"/>
                  </a:lnTo>
                  <a:cubicBezTo>
                    <a:pt x="2035" y="4148"/>
                    <a:pt x="2088" y="4148"/>
                    <a:pt x="2128" y="4148"/>
                  </a:cubicBezTo>
                  <a:cubicBezTo>
                    <a:pt x="2182" y="4148"/>
                    <a:pt x="2222" y="4148"/>
                    <a:pt x="2276" y="4135"/>
                  </a:cubicBezTo>
                  <a:close/>
                  <a:moveTo>
                    <a:pt x="1687" y="0"/>
                  </a:moveTo>
                  <a:cubicBezTo>
                    <a:pt x="951" y="0"/>
                    <a:pt x="349" y="696"/>
                    <a:pt x="335" y="1552"/>
                  </a:cubicBezTo>
                  <a:cubicBezTo>
                    <a:pt x="335" y="2329"/>
                    <a:pt x="228" y="2877"/>
                    <a:pt x="41" y="3198"/>
                  </a:cubicBezTo>
                  <a:cubicBezTo>
                    <a:pt x="14" y="3252"/>
                    <a:pt x="1" y="3319"/>
                    <a:pt x="28" y="3372"/>
                  </a:cubicBezTo>
                  <a:cubicBezTo>
                    <a:pt x="41" y="3426"/>
                    <a:pt x="94" y="3479"/>
                    <a:pt x="148" y="3493"/>
                  </a:cubicBezTo>
                  <a:cubicBezTo>
                    <a:pt x="349" y="3573"/>
                    <a:pt x="563" y="3627"/>
                    <a:pt x="790" y="3680"/>
                  </a:cubicBezTo>
                  <a:cubicBezTo>
                    <a:pt x="482" y="3948"/>
                    <a:pt x="295" y="4336"/>
                    <a:pt x="295" y="4751"/>
                  </a:cubicBezTo>
                  <a:lnTo>
                    <a:pt x="295" y="6397"/>
                  </a:lnTo>
                  <a:cubicBezTo>
                    <a:pt x="295" y="6624"/>
                    <a:pt x="482" y="6825"/>
                    <a:pt x="723" y="6825"/>
                  </a:cubicBezTo>
                  <a:lnTo>
                    <a:pt x="1366" y="6825"/>
                  </a:lnTo>
                  <a:cubicBezTo>
                    <a:pt x="1486" y="6825"/>
                    <a:pt x="1580" y="6731"/>
                    <a:pt x="1580" y="6611"/>
                  </a:cubicBezTo>
                  <a:cubicBezTo>
                    <a:pt x="1580" y="6504"/>
                    <a:pt x="1486" y="6410"/>
                    <a:pt x="1366" y="6410"/>
                  </a:cubicBezTo>
                  <a:lnTo>
                    <a:pt x="723" y="6410"/>
                  </a:lnTo>
                  <a:cubicBezTo>
                    <a:pt x="710" y="6410"/>
                    <a:pt x="710" y="6397"/>
                    <a:pt x="710" y="6397"/>
                  </a:cubicBezTo>
                  <a:lnTo>
                    <a:pt x="710" y="4751"/>
                  </a:lnTo>
                  <a:cubicBezTo>
                    <a:pt x="710" y="4363"/>
                    <a:pt x="937" y="4015"/>
                    <a:pt x="1299" y="3854"/>
                  </a:cubicBezTo>
                  <a:cubicBezTo>
                    <a:pt x="1379" y="3921"/>
                    <a:pt x="1473" y="3974"/>
                    <a:pt x="1580" y="4028"/>
                  </a:cubicBezTo>
                  <a:lnTo>
                    <a:pt x="1580" y="4309"/>
                  </a:lnTo>
                  <a:cubicBezTo>
                    <a:pt x="1580" y="4603"/>
                    <a:pt x="1821" y="4858"/>
                    <a:pt x="2128" y="4858"/>
                  </a:cubicBezTo>
                  <a:cubicBezTo>
                    <a:pt x="2436" y="4858"/>
                    <a:pt x="2677" y="4603"/>
                    <a:pt x="2677" y="4309"/>
                  </a:cubicBezTo>
                  <a:lnTo>
                    <a:pt x="2677" y="4028"/>
                  </a:lnTo>
                  <a:cubicBezTo>
                    <a:pt x="2784" y="3974"/>
                    <a:pt x="2878" y="3921"/>
                    <a:pt x="2971" y="3854"/>
                  </a:cubicBezTo>
                  <a:cubicBezTo>
                    <a:pt x="3319" y="4015"/>
                    <a:pt x="3547" y="4363"/>
                    <a:pt x="3547" y="4751"/>
                  </a:cubicBezTo>
                  <a:lnTo>
                    <a:pt x="3547" y="6397"/>
                  </a:lnTo>
                  <a:cubicBezTo>
                    <a:pt x="3547" y="6397"/>
                    <a:pt x="3547" y="6410"/>
                    <a:pt x="3533" y="6410"/>
                  </a:cubicBezTo>
                  <a:lnTo>
                    <a:pt x="2195" y="6410"/>
                  </a:lnTo>
                  <a:cubicBezTo>
                    <a:pt x="2075" y="6410"/>
                    <a:pt x="1995" y="6504"/>
                    <a:pt x="1995" y="6611"/>
                  </a:cubicBezTo>
                  <a:cubicBezTo>
                    <a:pt x="1995" y="6731"/>
                    <a:pt x="2075" y="6825"/>
                    <a:pt x="2195" y="6825"/>
                  </a:cubicBezTo>
                  <a:lnTo>
                    <a:pt x="3533" y="6825"/>
                  </a:lnTo>
                  <a:cubicBezTo>
                    <a:pt x="3774" y="6825"/>
                    <a:pt x="3962" y="6624"/>
                    <a:pt x="3962" y="6397"/>
                  </a:cubicBezTo>
                  <a:lnTo>
                    <a:pt x="3962" y="4751"/>
                  </a:lnTo>
                  <a:cubicBezTo>
                    <a:pt x="3962" y="4336"/>
                    <a:pt x="3774" y="3948"/>
                    <a:pt x="3467" y="3680"/>
                  </a:cubicBezTo>
                  <a:cubicBezTo>
                    <a:pt x="3694" y="3627"/>
                    <a:pt x="3908" y="3573"/>
                    <a:pt x="4109" y="3493"/>
                  </a:cubicBezTo>
                  <a:cubicBezTo>
                    <a:pt x="4176" y="3479"/>
                    <a:pt x="4216" y="3426"/>
                    <a:pt x="4243" y="3372"/>
                  </a:cubicBezTo>
                  <a:cubicBezTo>
                    <a:pt x="4256" y="3319"/>
                    <a:pt x="4256" y="3252"/>
                    <a:pt x="4216" y="3198"/>
                  </a:cubicBezTo>
                  <a:cubicBezTo>
                    <a:pt x="4029" y="2877"/>
                    <a:pt x="3935" y="2329"/>
                    <a:pt x="3922" y="1552"/>
                  </a:cubicBezTo>
                  <a:cubicBezTo>
                    <a:pt x="3922" y="696"/>
                    <a:pt x="3306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6530410" y="1784835"/>
              <a:ext cx="115886" cy="215687"/>
            </a:xfrm>
            <a:custGeom>
              <a:avLst/>
              <a:gdLst/>
              <a:ahLst/>
              <a:cxnLst/>
              <a:rect l="l" t="t" r="r" b="b"/>
              <a:pathLst>
                <a:path w="3667" h="6825" extrusionOk="0">
                  <a:moveTo>
                    <a:pt x="1833" y="415"/>
                  </a:moveTo>
                  <a:cubicBezTo>
                    <a:pt x="2610" y="415"/>
                    <a:pt x="3252" y="1057"/>
                    <a:pt x="3252" y="1833"/>
                  </a:cubicBezTo>
                  <a:lnTo>
                    <a:pt x="3252" y="2971"/>
                  </a:lnTo>
                  <a:cubicBezTo>
                    <a:pt x="3252" y="3065"/>
                    <a:pt x="3198" y="3145"/>
                    <a:pt x="3105" y="3185"/>
                  </a:cubicBezTo>
                  <a:cubicBezTo>
                    <a:pt x="3145" y="3065"/>
                    <a:pt x="3158" y="2944"/>
                    <a:pt x="3158" y="2824"/>
                  </a:cubicBezTo>
                  <a:lnTo>
                    <a:pt x="3158" y="1887"/>
                  </a:lnTo>
                  <a:cubicBezTo>
                    <a:pt x="3158" y="1820"/>
                    <a:pt x="3131" y="1753"/>
                    <a:pt x="3078" y="1700"/>
                  </a:cubicBezTo>
                  <a:cubicBezTo>
                    <a:pt x="3024" y="1659"/>
                    <a:pt x="2944" y="1633"/>
                    <a:pt x="2877" y="1633"/>
                  </a:cubicBezTo>
                  <a:cubicBezTo>
                    <a:pt x="2852" y="1634"/>
                    <a:pt x="2828" y="1635"/>
                    <a:pt x="2804" y="1635"/>
                  </a:cubicBezTo>
                  <a:cubicBezTo>
                    <a:pt x="2628" y="1635"/>
                    <a:pt x="2495" y="1589"/>
                    <a:pt x="2342" y="1459"/>
                  </a:cubicBezTo>
                  <a:cubicBezTo>
                    <a:pt x="2293" y="1417"/>
                    <a:pt x="2233" y="1397"/>
                    <a:pt x="2174" y="1397"/>
                  </a:cubicBezTo>
                  <a:cubicBezTo>
                    <a:pt x="2119" y="1397"/>
                    <a:pt x="2065" y="1413"/>
                    <a:pt x="2021" y="1445"/>
                  </a:cubicBezTo>
                  <a:cubicBezTo>
                    <a:pt x="1844" y="1567"/>
                    <a:pt x="1475" y="1643"/>
                    <a:pt x="1050" y="1643"/>
                  </a:cubicBezTo>
                  <a:cubicBezTo>
                    <a:pt x="961" y="1643"/>
                    <a:pt x="869" y="1640"/>
                    <a:pt x="776" y="1633"/>
                  </a:cubicBezTo>
                  <a:cubicBezTo>
                    <a:pt x="709" y="1633"/>
                    <a:pt x="642" y="1646"/>
                    <a:pt x="589" y="1700"/>
                  </a:cubicBezTo>
                  <a:cubicBezTo>
                    <a:pt x="535" y="1753"/>
                    <a:pt x="509" y="1820"/>
                    <a:pt x="509" y="1887"/>
                  </a:cubicBezTo>
                  <a:lnTo>
                    <a:pt x="509" y="2824"/>
                  </a:lnTo>
                  <a:cubicBezTo>
                    <a:pt x="509" y="2944"/>
                    <a:pt x="522" y="3065"/>
                    <a:pt x="549" y="3185"/>
                  </a:cubicBezTo>
                  <a:cubicBezTo>
                    <a:pt x="469" y="3145"/>
                    <a:pt x="415" y="3065"/>
                    <a:pt x="415" y="2971"/>
                  </a:cubicBezTo>
                  <a:lnTo>
                    <a:pt x="415" y="1833"/>
                  </a:lnTo>
                  <a:cubicBezTo>
                    <a:pt x="415" y="1057"/>
                    <a:pt x="1044" y="415"/>
                    <a:pt x="1833" y="415"/>
                  </a:cubicBezTo>
                  <a:close/>
                  <a:moveTo>
                    <a:pt x="2155" y="1833"/>
                  </a:moveTo>
                  <a:cubicBezTo>
                    <a:pt x="2302" y="1940"/>
                    <a:pt x="2489" y="2034"/>
                    <a:pt x="2743" y="2048"/>
                  </a:cubicBezTo>
                  <a:lnTo>
                    <a:pt x="2743" y="2824"/>
                  </a:lnTo>
                  <a:cubicBezTo>
                    <a:pt x="2743" y="3332"/>
                    <a:pt x="2342" y="3734"/>
                    <a:pt x="1833" y="3734"/>
                  </a:cubicBezTo>
                  <a:cubicBezTo>
                    <a:pt x="1325" y="3734"/>
                    <a:pt x="910" y="3332"/>
                    <a:pt x="910" y="2824"/>
                  </a:cubicBezTo>
                  <a:lnTo>
                    <a:pt x="910" y="2048"/>
                  </a:lnTo>
                  <a:cubicBezTo>
                    <a:pt x="963" y="2050"/>
                    <a:pt x="1021" y="2051"/>
                    <a:pt x="1084" y="2051"/>
                  </a:cubicBezTo>
                  <a:cubicBezTo>
                    <a:pt x="1406" y="2051"/>
                    <a:pt x="1841" y="2013"/>
                    <a:pt x="2155" y="1833"/>
                  </a:cubicBezTo>
                  <a:close/>
                  <a:moveTo>
                    <a:pt x="1967" y="4135"/>
                  </a:moveTo>
                  <a:lnTo>
                    <a:pt x="1967" y="4309"/>
                  </a:lnTo>
                  <a:cubicBezTo>
                    <a:pt x="1967" y="4376"/>
                    <a:pt x="1914" y="4443"/>
                    <a:pt x="1833" y="4443"/>
                  </a:cubicBezTo>
                  <a:cubicBezTo>
                    <a:pt x="1753" y="4443"/>
                    <a:pt x="1686" y="4376"/>
                    <a:pt x="1686" y="4309"/>
                  </a:cubicBezTo>
                  <a:lnTo>
                    <a:pt x="1686" y="4135"/>
                  </a:lnTo>
                  <a:cubicBezTo>
                    <a:pt x="1740" y="4148"/>
                    <a:pt x="1780" y="4148"/>
                    <a:pt x="1833" y="4148"/>
                  </a:cubicBezTo>
                  <a:cubicBezTo>
                    <a:pt x="1874" y="4148"/>
                    <a:pt x="1927" y="4148"/>
                    <a:pt x="1967" y="4135"/>
                  </a:cubicBezTo>
                  <a:close/>
                  <a:moveTo>
                    <a:pt x="2663" y="3854"/>
                  </a:moveTo>
                  <a:cubicBezTo>
                    <a:pt x="3024" y="4015"/>
                    <a:pt x="3252" y="4363"/>
                    <a:pt x="3252" y="4751"/>
                  </a:cubicBezTo>
                  <a:lnTo>
                    <a:pt x="3252" y="6397"/>
                  </a:lnTo>
                  <a:cubicBezTo>
                    <a:pt x="3252" y="6397"/>
                    <a:pt x="3252" y="6410"/>
                    <a:pt x="3239" y="6410"/>
                  </a:cubicBezTo>
                  <a:lnTo>
                    <a:pt x="428" y="6410"/>
                  </a:lnTo>
                  <a:cubicBezTo>
                    <a:pt x="415" y="6410"/>
                    <a:pt x="415" y="6397"/>
                    <a:pt x="415" y="6397"/>
                  </a:cubicBezTo>
                  <a:lnTo>
                    <a:pt x="415" y="4751"/>
                  </a:lnTo>
                  <a:cubicBezTo>
                    <a:pt x="415" y="4363"/>
                    <a:pt x="642" y="4015"/>
                    <a:pt x="990" y="3854"/>
                  </a:cubicBezTo>
                  <a:cubicBezTo>
                    <a:pt x="1084" y="3921"/>
                    <a:pt x="1178" y="3974"/>
                    <a:pt x="1285" y="4028"/>
                  </a:cubicBezTo>
                  <a:lnTo>
                    <a:pt x="1285" y="4309"/>
                  </a:lnTo>
                  <a:cubicBezTo>
                    <a:pt x="1285" y="4603"/>
                    <a:pt x="1526" y="4858"/>
                    <a:pt x="1833" y="4858"/>
                  </a:cubicBezTo>
                  <a:cubicBezTo>
                    <a:pt x="2141" y="4858"/>
                    <a:pt x="2382" y="4603"/>
                    <a:pt x="2382" y="4309"/>
                  </a:cubicBezTo>
                  <a:lnTo>
                    <a:pt x="2382" y="4028"/>
                  </a:lnTo>
                  <a:cubicBezTo>
                    <a:pt x="2489" y="3974"/>
                    <a:pt x="2583" y="3921"/>
                    <a:pt x="2663" y="3854"/>
                  </a:cubicBezTo>
                  <a:close/>
                  <a:moveTo>
                    <a:pt x="1833" y="0"/>
                  </a:moveTo>
                  <a:cubicBezTo>
                    <a:pt x="1539" y="0"/>
                    <a:pt x="1258" y="80"/>
                    <a:pt x="1004" y="201"/>
                  </a:cubicBezTo>
                  <a:cubicBezTo>
                    <a:pt x="1004" y="107"/>
                    <a:pt x="937" y="27"/>
                    <a:pt x="843" y="14"/>
                  </a:cubicBezTo>
                  <a:cubicBezTo>
                    <a:pt x="827" y="10"/>
                    <a:pt x="812" y="8"/>
                    <a:pt x="796" y="8"/>
                  </a:cubicBezTo>
                  <a:cubicBezTo>
                    <a:pt x="706" y="8"/>
                    <a:pt x="625" y="71"/>
                    <a:pt x="602" y="174"/>
                  </a:cubicBezTo>
                  <a:lnTo>
                    <a:pt x="576" y="308"/>
                  </a:lnTo>
                  <a:cubicBezTo>
                    <a:pt x="537" y="280"/>
                    <a:pt x="491" y="266"/>
                    <a:pt x="445" y="266"/>
                  </a:cubicBezTo>
                  <a:cubicBezTo>
                    <a:pt x="382" y="266"/>
                    <a:pt x="320" y="293"/>
                    <a:pt x="281" y="348"/>
                  </a:cubicBezTo>
                  <a:cubicBezTo>
                    <a:pt x="214" y="442"/>
                    <a:pt x="241" y="562"/>
                    <a:pt x="321" y="629"/>
                  </a:cubicBezTo>
                  <a:lnTo>
                    <a:pt x="402" y="696"/>
                  </a:lnTo>
                  <a:cubicBezTo>
                    <a:pt x="147" y="1004"/>
                    <a:pt x="0" y="1405"/>
                    <a:pt x="0" y="1833"/>
                  </a:cubicBezTo>
                  <a:lnTo>
                    <a:pt x="0" y="2971"/>
                  </a:lnTo>
                  <a:cubicBezTo>
                    <a:pt x="0" y="3305"/>
                    <a:pt x="254" y="3586"/>
                    <a:pt x="589" y="3613"/>
                  </a:cubicBezTo>
                  <a:cubicBezTo>
                    <a:pt x="228" y="3867"/>
                    <a:pt x="0" y="4296"/>
                    <a:pt x="0" y="4751"/>
                  </a:cubicBezTo>
                  <a:lnTo>
                    <a:pt x="0" y="6397"/>
                  </a:lnTo>
                  <a:cubicBezTo>
                    <a:pt x="0" y="6624"/>
                    <a:pt x="188" y="6825"/>
                    <a:pt x="428" y="6825"/>
                  </a:cubicBezTo>
                  <a:lnTo>
                    <a:pt x="3239" y="6825"/>
                  </a:lnTo>
                  <a:cubicBezTo>
                    <a:pt x="3479" y="6825"/>
                    <a:pt x="3667" y="6624"/>
                    <a:pt x="3667" y="6397"/>
                  </a:cubicBezTo>
                  <a:lnTo>
                    <a:pt x="3667" y="4751"/>
                  </a:lnTo>
                  <a:cubicBezTo>
                    <a:pt x="3667" y="4296"/>
                    <a:pt x="3439" y="3867"/>
                    <a:pt x="3078" y="3613"/>
                  </a:cubicBezTo>
                  <a:cubicBezTo>
                    <a:pt x="3399" y="3586"/>
                    <a:pt x="3667" y="3305"/>
                    <a:pt x="3667" y="2971"/>
                  </a:cubicBezTo>
                  <a:lnTo>
                    <a:pt x="3667" y="1833"/>
                  </a:lnTo>
                  <a:cubicBezTo>
                    <a:pt x="3667" y="830"/>
                    <a:pt x="2837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6676287" y="1784835"/>
              <a:ext cx="134089" cy="215687"/>
            </a:xfrm>
            <a:custGeom>
              <a:avLst/>
              <a:gdLst/>
              <a:ahLst/>
              <a:cxnLst/>
              <a:rect l="l" t="t" r="r" b="b"/>
              <a:pathLst>
                <a:path w="4243" h="6825" extrusionOk="0">
                  <a:moveTo>
                    <a:pt x="2557" y="415"/>
                  </a:moveTo>
                  <a:cubicBezTo>
                    <a:pt x="3079" y="415"/>
                    <a:pt x="3493" y="923"/>
                    <a:pt x="3507" y="1552"/>
                  </a:cubicBezTo>
                  <a:cubicBezTo>
                    <a:pt x="3507" y="2262"/>
                    <a:pt x="3587" y="2797"/>
                    <a:pt x="3748" y="3185"/>
                  </a:cubicBezTo>
                  <a:cubicBezTo>
                    <a:pt x="3627" y="3225"/>
                    <a:pt x="3493" y="3252"/>
                    <a:pt x="3373" y="3279"/>
                  </a:cubicBezTo>
                  <a:cubicBezTo>
                    <a:pt x="3427" y="3131"/>
                    <a:pt x="3453" y="2984"/>
                    <a:pt x="3453" y="2824"/>
                  </a:cubicBezTo>
                  <a:lnTo>
                    <a:pt x="3453" y="1887"/>
                  </a:lnTo>
                  <a:cubicBezTo>
                    <a:pt x="3453" y="1820"/>
                    <a:pt x="3413" y="1753"/>
                    <a:pt x="3373" y="1700"/>
                  </a:cubicBezTo>
                  <a:cubicBezTo>
                    <a:pt x="3319" y="1659"/>
                    <a:pt x="3239" y="1633"/>
                    <a:pt x="3172" y="1633"/>
                  </a:cubicBezTo>
                  <a:cubicBezTo>
                    <a:pt x="3137" y="1637"/>
                    <a:pt x="3103" y="1639"/>
                    <a:pt x="3071" y="1639"/>
                  </a:cubicBezTo>
                  <a:cubicBezTo>
                    <a:pt x="2905" y="1639"/>
                    <a:pt x="2771" y="1582"/>
                    <a:pt x="2637" y="1459"/>
                  </a:cubicBezTo>
                  <a:cubicBezTo>
                    <a:pt x="2588" y="1417"/>
                    <a:pt x="2528" y="1397"/>
                    <a:pt x="2469" y="1397"/>
                  </a:cubicBezTo>
                  <a:cubicBezTo>
                    <a:pt x="2414" y="1397"/>
                    <a:pt x="2361" y="1413"/>
                    <a:pt x="2316" y="1445"/>
                  </a:cubicBezTo>
                  <a:cubicBezTo>
                    <a:pt x="2128" y="1567"/>
                    <a:pt x="1766" y="1643"/>
                    <a:pt x="1344" y="1643"/>
                  </a:cubicBezTo>
                  <a:cubicBezTo>
                    <a:pt x="1255" y="1643"/>
                    <a:pt x="1164" y="1640"/>
                    <a:pt x="1071" y="1633"/>
                  </a:cubicBezTo>
                  <a:cubicBezTo>
                    <a:pt x="1004" y="1633"/>
                    <a:pt x="924" y="1646"/>
                    <a:pt x="871" y="1700"/>
                  </a:cubicBezTo>
                  <a:cubicBezTo>
                    <a:pt x="830" y="1753"/>
                    <a:pt x="790" y="1820"/>
                    <a:pt x="790" y="1887"/>
                  </a:cubicBezTo>
                  <a:lnTo>
                    <a:pt x="790" y="2824"/>
                  </a:lnTo>
                  <a:cubicBezTo>
                    <a:pt x="790" y="2984"/>
                    <a:pt x="817" y="3131"/>
                    <a:pt x="871" y="3279"/>
                  </a:cubicBezTo>
                  <a:cubicBezTo>
                    <a:pt x="750" y="3252"/>
                    <a:pt x="616" y="3225"/>
                    <a:pt x="496" y="3185"/>
                  </a:cubicBezTo>
                  <a:cubicBezTo>
                    <a:pt x="657" y="2797"/>
                    <a:pt x="737" y="2262"/>
                    <a:pt x="737" y="1552"/>
                  </a:cubicBezTo>
                  <a:cubicBezTo>
                    <a:pt x="750" y="923"/>
                    <a:pt x="1165" y="415"/>
                    <a:pt x="1687" y="415"/>
                  </a:cubicBezTo>
                  <a:close/>
                  <a:moveTo>
                    <a:pt x="2450" y="1833"/>
                  </a:moveTo>
                  <a:cubicBezTo>
                    <a:pt x="2583" y="1940"/>
                    <a:pt x="2771" y="2034"/>
                    <a:pt x="3038" y="2048"/>
                  </a:cubicBezTo>
                  <a:lnTo>
                    <a:pt x="3038" y="2824"/>
                  </a:lnTo>
                  <a:cubicBezTo>
                    <a:pt x="3038" y="3332"/>
                    <a:pt x="2624" y="3734"/>
                    <a:pt x="2128" y="3734"/>
                  </a:cubicBezTo>
                  <a:cubicBezTo>
                    <a:pt x="1620" y="3734"/>
                    <a:pt x="1205" y="3332"/>
                    <a:pt x="1205" y="2824"/>
                  </a:cubicBezTo>
                  <a:lnTo>
                    <a:pt x="1205" y="2048"/>
                  </a:lnTo>
                  <a:cubicBezTo>
                    <a:pt x="1255" y="2050"/>
                    <a:pt x="1312" y="2051"/>
                    <a:pt x="1374" y="2051"/>
                  </a:cubicBezTo>
                  <a:cubicBezTo>
                    <a:pt x="1692" y="2051"/>
                    <a:pt x="2136" y="2013"/>
                    <a:pt x="2450" y="1833"/>
                  </a:cubicBezTo>
                  <a:close/>
                  <a:moveTo>
                    <a:pt x="2262" y="4135"/>
                  </a:moveTo>
                  <a:lnTo>
                    <a:pt x="2262" y="4309"/>
                  </a:lnTo>
                  <a:cubicBezTo>
                    <a:pt x="2262" y="4376"/>
                    <a:pt x="2195" y="4443"/>
                    <a:pt x="2128" y="4443"/>
                  </a:cubicBezTo>
                  <a:cubicBezTo>
                    <a:pt x="2048" y="4443"/>
                    <a:pt x="1981" y="4376"/>
                    <a:pt x="1981" y="4309"/>
                  </a:cubicBezTo>
                  <a:lnTo>
                    <a:pt x="1981" y="4135"/>
                  </a:lnTo>
                  <a:cubicBezTo>
                    <a:pt x="2021" y="4148"/>
                    <a:pt x="2075" y="4148"/>
                    <a:pt x="2128" y="4148"/>
                  </a:cubicBezTo>
                  <a:cubicBezTo>
                    <a:pt x="2169" y="4148"/>
                    <a:pt x="2222" y="4148"/>
                    <a:pt x="2262" y="4135"/>
                  </a:cubicBezTo>
                  <a:close/>
                  <a:moveTo>
                    <a:pt x="1687" y="0"/>
                  </a:moveTo>
                  <a:cubicBezTo>
                    <a:pt x="938" y="0"/>
                    <a:pt x="335" y="696"/>
                    <a:pt x="335" y="1552"/>
                  </a:cubicBezTo>
                  <a:cubicBezTo>
                    <a:pt x="322" y="2329"/>
                    <a:pt x="228" y="2877"/>
                    <a:pt x="28" y="3198"/>
                  </a:cubicBezTo>
                  <a:cubicBezTo>
                    <a:pt x="1" y="3252"/>
                    <a:pt x="1" y="3319"/>
                    <a:pt x="14" y="3372"/>
                  </a:cubicBezTo>
                  <a:cubicBezTo>
                    <a:pt x="41" y="3426"/>
                    <a:pt x="81" y="3479"/>
                    <a:pt x="135" y="3493"/>
                  </a:cubicBezTo>
                  <a:cubicBezTo>
                    <a:pt x="335" y="3573"/>
                    <a:pt x="563" y="3627"/>
                    <a:pt x="790" y="3680"/>
                  </a:cubicBezTo>
                  <a:cubicBezTo>
                    <a:pt x="483" y="3948"/>
                    <a:pt x="295" y="4336"/>
                    <a:pt x="295" y="4751"/>
                  </a:cubicBezTo>
                  <a:lnTo>
                    <a:pt x="295" y="6397"/>
                  </a:lnTo>
                  <a:cubicBezTo>
                    <a:pt x="295" y="6624"/>
                    <a:pt x="483" y="6825"/>
                    <a:pt x="710" y="6825"/>
                  </a:cubicBezTo>
                  <a:lnTo>
                    <a:pt x="3534" y="6825"/>
                  </a:lnTo>
                  <a:cubicBezTo>
                    <a:pt x="3761" y="6825"/>
                    <a:pt x="3948" y="6624"/>
                    <a:pt x="3948" y="6397"/>
                  </a:cubicBezTo>
                  <a:lnTo>
                    <a:pt x="3948" y="5607"/>
                  </a:lnTo>
                  <a:cubicBezTo>
                    <a:pt x="3948" y="5487"/>
                    <a:pt x="3868" y="5393"/>
                    <a:pt x="3748" y="5393"/>
                  </a:cubicBezTo>
                  <a:cubicBezTo>
                    <a:pt x="3641" y="5393"/>
                    <a:pt x="3547" y="5487"/>
                    <a:pt x="3547" y="5607"/>
                  </a:cubicBezTo>
                  <a:lnTo>
                    <a:pt x="3547" y="6397"/>
                  </a:lnTo>
                  <a:cubicBezTo>
                    <a:pt x="3547" y="6397"/>
                    <a:pt x="3534" y="6410"/>
                    <a:pt x="3534" y="6410"/>
                  </a:cubicBezTo>
                  <a:lnTo>
                    <a:pt x="710" y="6410"/>
                  </a:lnTo>
                  <a:cubicBezTo>
                    <a:pt x="710" y="6410"/>
                    <a:pt x="697" y="6397"/>
                    <a:pt x="697" y="6397"/>
                  </a:cubicBezTo>
                  <a:lnTo>
                    <a:pt x="697" y="4751"/>
                  </a:lnTo>
                  <a:cubicBezTo>
                    <a:pt x="697" y="4363"/>
                    <a:pt x="938" y="4015"/>
                    <a:pt x="1285" y="3854"/>
                  </a:cubicBezTo>
                  <a:cubicBezTo>
                    <a:pt x="1366" y="3921"/>
                    <a:pt x="1473" y="3974"/>
                    <a:pt x="1566" y="4028"/>
                  </a:cubicBezTo>
                  <a:lnTo>
                    <a:pt x="1566" y="4309"/>
                  </a:lnTo>
                  <a:cubicBezTo>
                    <a:pt x="1566" y="4603"/>
                    <a:pt x="1821" y="4858"/>
                    <a:pt x="2128" y="4858"/>
                  </a:cubicBezTo>
                  <a:cubicBezTo>
                    <a:pt x="2423" y="4858"/>
                    <a:pt x="2677" y="4603"/>
                    <a:pt x="2677" y="4309"/>
                  </a:cubicBezTo>
                  <a:lnTo>
                    <a:pt x="2677" y="4028"/>
                  </a:lnTo>
                  <a:cubicBezTo>
                    <a:pt x="2784" y="3974"/>
                    <a:pt x="2878" y="3921"/>
                    <a:pt x="2958" y="3854"/>
                  </a:cubicBezTo>
                  <a:cubicBezTo>
                    <a:pt x="3306" y="4015"/>
                    <a:pt x="3547" y="4363"/>
                    <a:pt x="3547" y="4751"/>
                  </a:cubicBezTo>
                  <a:lnTo>
                    <a:pt x="3547" y="4777"/>
                  </a:lnTo>
                  <a:cubicBezTo>
                    <a:pt x="3547" y="4898"/>
                    <a:pt x="3641" y="4978"/>
                    <a:pt x="3748" y="4978"/>
                  </a:cubicBezTo>
                  <a:cubicBezTo>
                    <a:pt x="3868" y="4978"/>
                    <a:pt x="3948" y="4898"/>
                    <a:pt x="3948" y="4777"/>
                  </a:cubicBezTo>
                  <a:lnTo>
                    <a:pt x="3948" y="4751"/>
                  </a:lnTo>
                  <a:cubicBezTo>
                    <a:pt x="3948" y="4336"/>
                    <a:pt x="3761" y="3948"/>
                    <a:pt x="3453" y="3680"/>
                  </a:cubicBezTo>
                  <a:cubicBezTo>
                    <a:pt x="3681" y="3627"/>
                    <a:pt x="3908" y="3573"/>
                    <a:pt x="4109" y="3493"/>
                  </a:cubicBezTo>
                  <a:cubicBezTo>
                    <a:pt x="4162" y="3479"/>
                    <a:pt x="4203" y="3426"/>
                    <a:pt x="4229" y="3372"/>
                  </a:cubicBezTo>
                  <a:cubicBezTo>
                    <a:pt x="4243" y="3319"/>
                    <a:pt x="4243" y="3252"/>
                    <a:pt x="4216" y="3198"/>
                  </a:cubicBezTo>
                  <a:cubicBezTo>
                    <a:pt x="4015" y="2877"/>
                    <a:pt x="3922" y="2329"/>
                    <a:pt x="3922" y="1552"/>
                  </a:cubicBezTo>
                  <a:cubicBezTo>
                    <a:pt x="3908" y="696"/>
                    <a:pt x="3306" y="0"/>
                    <a:pt x="2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6658969" y="1588963"/>
              <a:ext cx="118446" cy="118509"/>
            </a:xfrm>
            <a:custGeom>
              <a:avLst/>
              <a:gdLst/>
              <a:ahLst/>
              <a:cxnLst/>
              <a:rect l="l" t="t" r="r" b="b"/>
              <a:pathLst>
                <a:path w="3748" h="3750" extrusionOk="0">
                  <a:moveTo>
                    <a:pt x="1874" y="1501"/>
                  </a:moveTo>
                  <a:cubicBezTo>
                    <a:pt x="2141" y="1501"/>
                    <a:pt x="2329" y="1782"/>
                    <a:pt x="2208" y="2023"/>
                  </a:cubicBezTo>
                  <a:cubicBezTo>
                    <a:pt x="2155" y="2157"/>
                    <a:pt x="2021" y="2237"/>
                    <a:pt x="1874" y="2237"/>
                  </a:cubicBezTo>
                  <a:cubicBezTo>
                    <a:pt x="1673" y="2237"/>
                    <a:pt x="1512" y="2077"/>
                    <a:pt x="1512" y="1876"/>
                  </a:cubicBezTo>
                  <a:cubicBezTo>
                    <a:pt x="1512" y="1675"/>
                    <a:pt x="1673" y="1501"/>
                    <a:pt x="1874" y="1501"/>
                  </a:cubicBezTo>
                  <a:close/>
                  <a:moveTo>
                    <a:pt x="2007" y="417"/>
                  </a:moveTo>
                  <a:cubicBezTo>
                    <a:pt x="2757" y="484"/>
                    <a:pt x="3346" y="1113"/>
                    <a:pt x="3346" y="1876"/>
                  </a:cubicBezTo>
                  <a:cubicBezTo>
                    <a:pt x="3346" y="2117"/>
                    <a:pt x="3279" y="2358"/>
                    <a:pt x="3172" y="2558"/>
                  </a:cubicBezTo>
                  <a:cubicBezTo>
                    <a:pt x="3051" y="2451"/>
                    <a:pt x="2757" y="2184"/>
                    <a:pt x="2636" y="2063"/>
                  </a:cubicBezTo>
                  <a:cubicBezTo>
                    <a:pt x="2730" y="1648"/>
                    <a:pt x="2476" y="1220"/>
                    <a:pt x="2074" y="1113"/>
                  </a:cubicBezTo>
                  <a:lnTo>
                    <a:pt x="2007" y="417"/>
                  </a:lnTo>
                  <a:close/>
                  <a:moveTo>
                    <a:pt x="1606" y="431"/>
                  </a:moveTo>
                  <a:lnTo>
                    <a:pt x="1659" y="1127"/>
                  </a:lnTo>
                  <a:cubicBezTo>
                    <a:pt x="1338" y="1220"/>
                    <a:pt x="1097" y="1515"/>
                    <a:pt x="1097" y="1876"/>
                  </a:cubicBezTo>
                  <a:cubicBezTo>
                    <a:pt x="1097" y="2023"/>
                    <a:pt x="1138" y="2184"/>
                    <a:pt x="1231" y="2304"/>
                  </a:cubicBezTo>
                  <a:lnTo>
                    <a:pt x="830" y="2906"/>
                  </a:lnTo>
                  <a:cubicBezTo>
                    <a:pt x="562" y="2625"/>
                    <a:pt x="415" y="2264"/>
                    <a:pt x="415" y="1876"/>
                  </a:cubicBezTo>
                  <a:cubicBezTo>
                    <a:pt x="415" y="1167"/>
                    <a:pt x="924" y="565"/>
                    <a:pt x="1606" y="431"/>
                  </a:cubicBezTo>
                  <a:close/>
                  <a:moveTo>
                    <a:pt x="2422" y="2425"/>
                  </a:moveTo>
                  <a:lnTo>
                    <a:pt x="2917" y="2893"/>
                  </a:lnTo>
                  <a:cubicBezTo>
                    <a:pt x="2650" y="3174"/>
                    <a:pt x="2275" y="3335"/>
                    <a:pt x="1874" y="3335"/>
                  </a:cubicBezTo>
                  <a:cubicBezTo>
                    <a:pt x="1619" y="3335"/>
                    <a:pt x="1378" y="3281"/>
                    <a:pt x="1164" y="3147"/>
                  </a:cubicBezTo>
                  <a:lnTo>
                    <a:pt x="1539" y="2572"/>
                  </a:lnTo>
                  <a:cubicBezTo>
                    <a:pt x="1646" y="2625"/>
                    <a:pt x="1753" y="2652"/>
                    <a:pt x="1874" y="2652"/>
                  </a:cubicBezTo>
                  <a:cubicBezTo>
                    <a:pt x="2088" y="2652"/>
                    <a:pt x="2275" y="2572"/>
                    <a:pt x="2422" y="2425"/>
                  </a:cubicBezTo>
                  <a:close/>
                  <a:moveTo>
                    <a:pt x="1875" y="0"/>
                  </a:moveTo>
                  <a:cubicBezTo>
                    <a:pt x="1843" y="0"/>
                    <a:pt x="1812" y="1"/>
                    <a:pt x="1780" y="3"/>
                  </a:cubicBezTo>
                  <a:cubicBezTo>
                    <a:pt x="776" y="56"/>
                    <a:pt x="0" y="872"/>
                    <a:pt x="0" y="1876"/>
                  </a:cubicBezTo>
                  <a:cubicBezTo>
                    <a:pt x="0" y="2933"/>
                    <a:pt x="857" y="3749"/>
                    <a:pt x="1874" y="3749"/>
                  </a:cubicBezTo>
                  <a:cubicBezTo>
                    <a:pt x="2931" y="3749"/>
                    <a:pt x="3747" y="2893"/>
                    <a:pt x="3747" y="1876"/>
                  </a:cubicBezTo>
                  <a:cubicBezTo>
                    <a:pt x="3747" y="837"/>
                    <a:pt x="2903" y="0"/>
                    <a:pt x="1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6402673" y="1627929"/>
              <a:ext cx="45729" cy="55842"/>
            </a:xfrm>
            <a:custGeom>
              <a:avLst/>
              <a:gdLst/>
              <a:ahLst/>
              <a:cxnLst/>
              <a:rect l="l" t="t" r="r" b="b"/>
              <a:pathLst>
                <a:path w="1447" h="1767" extrusionOk="0">
                  <a:moveTo>
                    <a:pt x="1031" y="415"/>
                  </a:moveTo>
                  <a:lnTo>
                    <a:pt x="1031" y="1352"/>
                  </a:lnTo>
                  <a:lnTo>
                    <a:pt x="402" y="1352"/>
                  </a:lnTo>
                  <a:lnTo>
                    <a:pt x="402" y="415"/>
                  </a:lnTo>
                  <a:close/>
                  <a:moveTo>
                    <a:pt x="309" y="1"/>
                  </a:moveTo>
                  <a:cubicBezTo>
                    <a:pt x="135" y="1"/>
                    <a:pt x="1" y="148"/>
                    <a:pt x="1" y="308"/>
                  </a:cubicBezTo>
                  <a:lnTo>
                    <a:pt x="1" y="1459"/>
                  </a:lnTo>
                  <a:cubicBezTo>
                    <a:pt x="1" y="1633"/>
                    <a:pt x="135" y="1767"/>
                    <a:pt x="309" y="1767"/>
                  </a:cubicBezTo>
                  <a:lnTo>
                    <a:pt x="1138" y="1767"/>
                  </a:lnTo>
                  <a:cubicBezTo>
                    <a:pt x="1312" y="1767"/>
                    <a:pt x="1446" y="1633"/>
                    <a:pt x="1446" y="1459"/>
                  </a:cubicBezTo>
                  <a:lnTo>
                    <a:pt x="1446" y="308"/>
                  </a:lnTo>
                  <a:cubicBezTo>
                    <a:pt x="1446" y="148"/>
                    <a:pt x="1312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6460189" y="1619459"/>
              <a:ext cx="45729" cy="64311"/>
            </a:xfrm>
            <a:custGeom>
              <a:avLst/>
              <a:gdLst/>
              <a:ahLst/>
              <a:cxnLst/>
              <a:rect l="l" t="t" r="r" b="b"/>
              <a:pathLst>
                <a:path w="1447" h="2035" extrusionOk="0">
                  <a:moveTo>
                    <a:pt x="1045" y="416"/>
                  </a:moveTo>
                  <a:lnTo>
                    <a:pt x="1045" y="1620"/>
                  </a:lnTo>
                  <a:lnTo>
                    <a:pt x="416" y="1620"/>
                  </a:lnTo>
                  <a:lnTo>
                    <a:pt x="416" y="416"/>
                  </a:lnTo>
                  <a:close/>
                  <a:moveTo>
                    <a:pt x="309" y="1"/>
                  </a:moveTo>
                  <a:cubicBezTo>
                    <a:pt x="135" y="1"/>
                    <a:pt x="1" y="135"/>
                    <a:pt x="1" y="309"/>
                  </a:cubicBezTo>
                  <a:lnTo>
                    <a:pt x="1" y="1727"/>
                  </a:lnTo>
                  <a:cubicBezTo>
                    <a:pt x="1" y="1901"/>
                    <a:pt x="135" y="2035"/>
                    <a:pt x="309" y="2035"/>
                  </a:cubicBezTo>
                  <a:lnTo>
                    <a:pt x="1138" y="2035"/>
                  </a:lnTo>
                  <a:cubicBezTo>
                    <a:pt x="1312" y="2035"/>
                    <a:pt x="1446" y="1901"/>
                    <a:pt x="1446" y="1727"/>
                  </a:cubicBezTo>
                  <a:lnTo>
                    <a:pt x="1446" y="309"/>
                  </a:lnTo>
                  <a:cubicBezTo>
                    <a:pt x="1446" y="135"/>
                    <a:pt x="1312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6517706" y="1602141"/>
              <a:ext cx="46140" cy="81629"/>
            </a:xfrm>
            <a:custGeom>
              <a:avLst/>
              <a:gdLst/>
              <a:ahLst/>
              <a:cxnLst/>
              <a:rect l="l" t="t" r="r" b="b"/>
              <a:pathLst>
                <a:path w="1460" h="2583" extrusionOk="0">
                  <a:moveTo>
                    <a:pt x="1044" y="415"/>
                  </a:moveTo>
                  <a:lnTo>
                    <a:pt x="1044" y="2168"/>
                  </a:lnTo>
                  <a:lnTo>
                    <a:pt x="416" y="2168"/>
                  </a:lnTo>
                  <a:lnTo>
                    <a:pt x="416" y="415"/>
                  </a:lnTo>
                  <a:close/>
                  <a:moveTo>
                    <a:pt x="309" y="0"/>
                  </a:moveTo>
                  <a:cubicBezTo>
                    <a:pt x="148" y="0"/>
                    <a:pt x="1" y="134"/>
                    <a:pt x="1" y="308"/>
                  </a:cubicBezTo>
                  <a:lnTo>
                    <a:pt x="1" y="2275"/>
                  </a:lnTo>
                  <a:cubicBezTo>
                    <a:pt x="1" y="2449"/>
                    <a:pt x="148" y="2583"/>
                    <a:pt x="309" y="2583"/>
                  </a:cubicBezTo>
                  <a:lnTo>
                    <a:pt x="1152" y="2583"/>
                  </a:lnTo>
                  <a:cubicBezTo>
                    <a:pt x="1312" y="2583"/>
                    <a:pt x="1459" y="2449"/>
                    <a:pt x="1459" y="2275"/>
                  </a:cubicBezTo>
                  <a:lnTo>
                    <a:pt x="1459" y="308"/>
                  </a:lnTo>
                  <a:cubicBezTo>
                    <a:pt x="1459" y="134"/>
                    <a:pt x="1312" y="0"/>
                    <a:pt x="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6582839" y="1613139"/>
              <a:ext cx="50343" cy="13147"/>
            </a:xfrm>
            <a:custGeom>
              <a:avLst/>
              <a:gdLst/>
              <a:ahLst/>
              <a:cxnLst/>
              <a:rect l="l" t="t" r="r" b="b"/>
              <a:pathLst>
                <a:path w="1593" h="416" extrusionOk="0">
                  <a:moveTo>
                    <a:pt x="215" y="0"/>
                  </a:moveTo>
                  <a:cubicBezTo>
                    <a:pt x="94" y="0"/>
                    <a:pt x="0" y="94"/>
                    <a:pt x="0" y="214"/>
                  </a:cubicBezTo>
                  <a:cubicBezTo>
                    <a:pt x="0" y="321"/>
                    <a:pt x="94" y="415"/>
                    <a:pt x="215" y="415"/>
                  </a:cubicBezTo>
                  <a:lnTo>
                    <a:pt x="1392" y="415"/>
                  </a:lnTo>
                  <a:cubicBezTo>
                    <a:pt x="1499" y="415"/>
                    <a:pt x="1593" y="321"/>
                    <a:pt x="1593" y="214"/>
                  </a:cubicBezTo>
                  <a:cubicBezTo>
                    <a:pt x="1593" y="94"/>
                    <a:pt x="1499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6582839" y="1636398"/>
              <a:ext cx="50343" cy="13147"/>
            </a:xfrm>
            <a:custGeom>
              <a:avLst/>
              <a:gdLst/>
              <a:ahLst/>
              <a:cxnLst/>
              <a:rect l="l" t="t" r="r" b="b"/>
              <a:pathLst>
                <a:path w="1593" h="416" extrusionOk="0">
                  <a:moveTo>
                    <a:pt x="215" y="0"/>
                  </a:moveTo>
                  <a:cubicBezTo>
                    <a:pt x="94" y="0"/>
                    <a:pt x="0" y="94"/>
                    <a:pt x="0" y="214"/>
                  </a:cubicBezTo>
                  <a:cubicBezTo>
                    <a:pt x="0" y="321"/>
                    <a:pt x="94" y="415"/>
                    <a:pt x="215" y="415"/>
                  </a:cubicBezTo>
                  <a:lnTo>
                    <a:pt x="1392" y="415"/>
                  </a:lnTo>
                  <a:cubicBezTo>
                    <a:pt x="1499" y="415"/>
                    <a:pt x="1593" y="321"/>
                    <a:pt x="1593" y="214"/>
                  </a:cubicBezTo>
                  <a:cubicBezTo>
                    <a:pt x="1593" y="94"/>
                    <a:pt x="1499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6582839" y="1659658"/>
              <a:ext cx="50343" cy="13147"/>
            </a:xfrm>
            <a:custGeom>
              <a:avLst/>
              <a:gdLst/>
              <a:ahLst/>
              <a:cxnLst/>
              <a:rect l="l" t="t" r="r" b="b"/>
              <a:pathLst>
                <a:path w="1593" h="416" extrusionOk="0">
                  <a:moveTo>
                    <a:pt x="215" y="0"/>
                  </a:moveTo>
                  <a:cubicBezTo>
                    <a:pt x="94" y="0"/>
                    <a:pt x="0" y="94"/>
                    <a:pt x="0" y="201"/>
                  </a:cubicBezTo>
                  <a:cubicBezTo>
                    <a:pt x="0" y="321"/>
                    <a:pt x="94" y="415"/>
                    <a:pt x="215" y="415"/>
                  </a:cubicBezTo>
                  <a:lnTo>
                    <a:pt x="1392" y="415"/>
                  </a:lnTo>
                  <a:cubicBezTo>
                    <a:pt x="1499" y="415"/>
                    <a:pt x="1593" y="321"/>
                    <a:pt x="1593" y="201"/>
                  </a:cubicBezTo>
                  <a:cubicBezTo>
                    <a:pt x="1593" y="94"/>
                    <a:pt x="1499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6366330" y="1556476"/>
              <a:ext cx="444047" cy="213159"/>
            </a:xfrm>
            <a:custGeom>
              <a:avLst/>
              <a:gdLst/>
              <a:ahLst/>
              <a:cxnLst/>
              <a:rect l="l" t="t" r="r" b="b"/>
              <a:pathLst>
                <a:path w="14051" h="6745" extrusionOk="0">
                  <a:moveTo>
                    <a:pt x="749" y="0"/>
                  </a:moveTo>
                  <a:cubicBezTo>
                    <a:pt x="335" y="0"/>
                    <a:pt x="0" y="335"/>
                    <a:pt x="0" y="736"/>
                  </a:cubicBezTo>
                  <a:lnTo>
                    <a:pt x="0" y="5085"/>
                  </a:lnTo>
                  <a:cubicBezTo>
                    <a:pt x="0" y="5487"/>
                    <a:pt x="335" y="5821"/>
                    <a:pt x="749" y="5821"/>
                  </a:cubicBezTo>
                  <a:lnTo>
                    <a:pt x="1258" y="5821"/>
                  </a:lnTo>
                  <a:lnTo>
                    <a:pt x="1780" y="6570"/>
                  </a:lnTo>
                  <a:cubicBezTo>
                    <a:pt x="1860" y="6678"/>
                    <a:pt x="1981" y="6744"/>
                    <a:pt x="2114" y="6744"/>
                  </a:cubicBezTo>
                  <a:cubicBezTo>
                    <a:pt x="2248" y="6744"/>
                    <a:pt x="2369" y="6678"/>
                    <a:pt x="2449" y="6570"/>
                  </a:cubicBezTo>
                  <a:lnTo>
                    <a:pt x="2984" y="5821"/>
                  </a:lnTo>
                  <a:lnTo>
                    <a:pt x="6156" y="5821"/>
                  </a:lnTo>
                  <a:lnTo>
                    <a:pt x="6691" y="6570"/>
                  </a:lnTo>
                  <a:cubicBezTo>
                    <a:pt x="6771" y="6678"/>
                    <a:pt x="6892" y="6744"/>
                    <a:pt x="7025" y="6744"/>
                  </a:cubicBezTo>
                  <a:cubicBezTo>
                    <a:pt x="7159" y="6744"/>
                    <a:pt x="7280" y="6678"/>
                    <a:pt x="7360" y="6570"/>
                  </a:cubicBezTo>
                  <a:lnTo>
                    <a:pt x="7882" y="5821"/>
                  </a:lnTo>
                  <a:lnTo>
                    <a:pt x="11067" y="5821"/>
                  </a:lnTo>
                  <a:lnTo>
                    <a:pt x="11602" y="6570"/>
                  </a:lnTo>
                  <a:cubicBezTo>
                    <a:pt x="11669" y="6678"/>
                    <a:pt x="11803" y="6744"/>
                    <a:pt x="11936" y="6744"/>
                  </a:cubicBezTo>
                  <a:cubicBezTo>
                    <a:pt x="12057" y="6744"/>
                    <a:pt x="12191" y="6678"/>
                    <a:pt x="12271" y="6570"/>
                  </a:cubicBezTo>
                  <a:lnTo>
                    <a:pt x="12793" y="5821"/>
                  </a:lnTo>
                  <a:lnTo>
                    <a:pt x="13301" y="5821"/>
                  </a:lnTo>
                  <a:cubicBezTo>
                    <a:pt x="13716" y="5821"/>
                    <a:pt x="14051" y="5487"/>
                    <a:pt x="14051" y="5085"/>
                  </a:cubicBezTo>
                  <a:lnTo>
                    <a:pt x="14051" y="736"/>
                  </a:lnTo>
                  <a:cubicBezTo>
                    <a:pt x="14051" y="335"/>
                    <a:pt x="13716" y="0"/>
                    <a:pt x="13301" y="0"/>
                  </a:cubicBezTo>
                  <a:lnTo>
                    <a:pt x="2262" y="0"/>
                  </a:lnTo>
                  <a:cubicBezTo>
                    <a:pt x="2155" y="0"/>
                    <a:pt x="2061" y="80"/>
                    <a:pt x="2061" y="201"/>
                  </a:cubicBezTo>
                  <a:cubicBezTo>
                    <a:pt x="2061" y="308"/>
                    <a:pt x="2155" y="402"/>
                    <a:pt x="2262" y="402"/>
                  </a:cubicBezTo>
                  <a:lnTo>
                    <a:pt x="13301" y="402"/>
                  </a:lnTo>
                  <a:cubicBezTo>
                    <a:pt x="13489" y="402"/>
                    <a:pt x="13636" y="562"/>
                    <a:pt x="13636" y="736"/>
                  </a:cubicBezTo>
                  <a:lnTo>
                    <a:pt x="13636" y="5085"/>
                  </a:lnTo>
                  <a:cubicBezTo>
                    <a:pt x="13636" y="5259"/>
                    <a:pt x="13489" y="5420"/>
                    <a:pt x="13301" y="5420"/>
                  </a:cubicBezTo>
                  <a:lnTo>
                    <a:pt x="12793" y="5420"/>
                  </a:lnTo>
                  <a:cubicBezTo>
                    <a:pt x="12659" y="5420"/>
                    <a:pt x="12539" y="5473"/>
                    <a:pt x="12458" y="5580"/>
                  </a:cubicBezTo>
                  <a:lnTo>
                    <a:pt x="11936" y="6330"/>
                  </a:lnTo>
                  <a:lnTo>
                    <a:pt x="11401" y="5580"/>
                  </a:lnTo>
                  <a:cubicBezTo>
                    <a:pt x="11321" y="5473"/>
                    <a:pt x="11201" y="5420"/>
                    <a:pt x="11067" y="5420"/>
                  </a:cubicBezTo>
                  <a:lnTo>
                    <a:pt x="7882" y="5420"/>
                  </a:lnTo>
                  <a:cubicBezTo>
                    <a:pt x="7748" y="5420"/>
                    <a:pt x="7628" y="5473"/>
                    <a:pt x="7547" y="5580"/>
                  </a:cubicBezTo>
                  <a:lnTo>
                    <a:pt x="7025" y="6330"/>
                  </a:lnTo>
                  <a:lnTo>
                    <a:pt x="6490" y="5580"/>
                  </a:lnTo>
                  <a:cubicBezTo>
                    <a:pt x="6423" y="5473"/>
                    <a:pt x="6289" y="5420"/>
                    <a:pt x="6156" y="5420"/>
                  </a:cubicBezTo>
                  <a:lnTo>
                    <a:pt x="2984" y="5420"/>
                  </a:lnTo>
                  <a:cubicBezTo>
                    <a:pt x="2850" y="5420"/>
                    <a:pt x="2717" y="5473"/>
                    <a:pt x="2650" y="5580"/>
                  </a:cubicBezTo>
                  <a:lnTo>
                    <a:pt x="2114" y="6330"/>
                  </a:lnTo>
                  <a:lnTo>
                    <a:pt x="1593" y="5580"/>
                  </a:lnTo>
                  <a:cubicBezTo>
                    <a:pt x="1512" y="5473"/>
                    <a:pt x="1392" y="5420"/>
                    <a:pt x="1258" y="5420"/>
                  </a:cubicBezTo>
                  <a:lnTo>
                    <a:pt x="749" y="5420"/>
                  </a:lnTo>
                  <a:cubicBezTo>
                    <a:pt x="562" y="5420"/>
                    <a:pt x="415" y="5259"/>
                    <a:pt x="415" y="5085"/>
                  </a:cubicBezTo>
                  <a:lnTo>
                    <a:pt x="415" y="736"/>
                  </a:lnTo>
                  <a:cubicBezTo>
                    <a:pt x="415" y="562"/>
                    <a:pt x="562" y="402"/>
                    <a:pt x="749" y="402"/>
                  </a:cubicBezTo>
                  <a:lnTo>
                    <a:pt x="1445" y="402"/>
                  </a:lnTo>
                  <a:cubicBezTo>
                    <a:pt x="1552" y="402"/>
                    <a:pt x="1646" y="308"/>
                    <a:pt x="1646" y="201"/>
                  </a:cubicBezTo>
                  <a:cubicBezTo>
                    <a:pt x="1646" y="80"/>
                    <a:pt x="1552" y="0"/>
                    <a:pt x="1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40" name="Google Shape;540;p41"/>
          <p:cNvSpPr txBox="1">
            <a:spLocks noGrp="1"/>
          </p:cNvSpPr>
          <p:nvPr>
            <p:ph type="title" idx="4294967295"/>
          </p:nvPr>
        </p:nvSpPr>
        <p:spPr>
          <a:xfrm>
            <a:off x="653598" y="2924266"/>
            <a:ext cx="20835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  <a:endParaRPr sz="1500" dirty="0">
              <a:solidFill>
                <a:schemeClr val="dk2"/>
              </a:solidFill>
              <a:latin typeface="Abadi Extra Light" panose="020B0204020104020204" pitchFamily="34" charset="0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41" name="Google Shape;541;p41"/>
          <p:cNvSpPr txBox="1">
            <a:spLocks noGrp="1"/>
          </p:cNvSpPr>
          <p:nvPr>
            <p:ph type="subTitle" idx="4294967295"/>
          </p:nvPr>
        </p:nvSpPr>
        <p:spPr>
          <a:xfrm>
            <a:off x="653298" y="3422079"/>
            <a:ext cx="2083800" cy="6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  <a:endParaRPr dirty="0">
              <a:solidFill>
                <a:schemeClr val="dk1"/>
              </a:solidFill>
              <a:latin typeface="Abadi Extra Light" panose="020B0204020104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41"/>
          <p:cNvSpPr txBox="1">
            <a:spLocks noGrp="1"/>
          </p:cNvSpPr>
          <p:nvPr>
            <p:ph type="title" idx="4294967295"/>
          </p:nvPr>
        </p:nvSpPr>
        <p:spPr>
          <a:xfrm>
            <a:off x="2977924" y="2248910"/>
            <a:ext cx="12753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badi Extra Light" panose="020B0204020104020204" pitchFamily="34" charset="0"/>
              </a:rPr>
              <a:t>Jun</a:t>
            </a:r>
            <a:endParaRPr b="1" dirty="0">
              <a:latin typeface="Abadi Extra Light" panose="020B0204020104020204" pitchFamily="34" charset="0"/>
            </a:endParaRPr>
          </a:p>
        </p:txBody>
      </p:sp>
      <p:sp>
        <p:nvSpPr>
          <p:cNvPr id="545" name="Google Shape;545;p41"/>
          <p:cNvSpPr txBox="1">
            <a:spLocks noGrp="1"/>
          </p:cNvSpPr>
          <p:nvPr>
            <p:ph type="title" idx="4294967295"/>
          </p:nvPr>
        </p:nvSpPr>
        <p:spPr>
          <a:xfrm>
            <a:off x="4909324" y="2248910"/>
            <a:ext cx="12753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badi Extra Light" panose="020B0204020104020204" pitchFamily="34" charset="0"/>
              </a:rPr>
              <a:t>Jul</a:t>
            </a:r>
            <a:endParaRPr b="1" dirty="0">
              <a:latin typeface="Abadi Extra Light" panose="020B0204020104020204" pitchFamily="34" charset="0"/>
            </a:endParaRPr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4294967295"/>
          </p:nvPr>
        </p:nvSpPr>
        <p:spPr>
          <a:xfrm>
            <a:off x="6840724" y="2248910"/>
            <a:ext cx="1275300" cy="890400"/>
          </a:xfrm>
          <a:prstGeom prst="rect">
            <a:avLst/>
          </a:prstGeom>
        </p:spPr>
        <p:txBody>
          <a:bodyPr spcFirstLastPara="1" wrap="square" lIns="22860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badi Extra Light" panose="020B0204020104020204" pitchFamily="34" charset="0"/>
              </a:rPr>
              <a:t>Aug</a:t>
            </a:r>
            <a:endParaRPr b="1" dirty="0">
              <a:latin typeface="Abadi Extra Light" panose="020B0204020104020204" pitchFamily="34" charset="0"/>
            </a:endParaRPr>
          </a:p>
        </p:txBody>
      </p:sp>
      <p:sp>
        <p:nvSpPr>
          <p:cNvPr id="56" name="Google Shape;541;p41">
            <a:extLst>
              <a:ext uri="{FF2B5EF4-FFF2-40B4-BE49-F238E27FC236}">
                <a16:creationId xmlns:a16="http://schemas.microsoft.com/office/drawing/2014/main" id="{BC9FCB57-70E1-4AA1-AF4A-2A73595AE7BC}"/>
              </a:ext>
            </a:extLst>
          </p:cNvPr>
          <p:cNvSpPr txBox="1">
            <a:spLocks/>
          </p:cNvSpPr>
          <p:nvPr/>
        </p:nvSpPr>
        <p:spPr>
          <a:xfrm>
            <a:off x="2585695" y="3378579"/>
            <a:ext cx="20838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 algn="ctr">
              <a:spcAft>
                <a:spcPts val="1600"/>
              </a:spcAft>
              <a:buFont typeface="Open Sans SemiBold"/>
              <a:buNone/>
            </a:pPr>
            <a:r>
              <a:rPr lang="en-US" dirty="0"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</a:p>
        </p:txBody>
      </p:sp>
      <p:sp>
        <p:nvSpPr>
          <p:cNvPr id="57" name="Google Shape;541;p41">
            <a:extLst>
              <a:ext uri="{FF2B5EF4-FFF2-40B4-BE49-F238E27FC236}">
                <a16:creationId xmlns:a16="http://schemas.microsoft.com/office/drawing/2014/main" id="{6A618792-7D40-47A8-B7D3-5787BDAF5208}"/>
              </a:ext>
            </a:extLst>
          </p:cNvPr>
          <p:cNvSpPr txBox="1">
            <a:spLocks/>
          </p:cNvSpPr>
          <p:nvPr/>
        </p:nvSpPr>
        <p:spPr>
          <a:xfrm>
            <a:off x="4504949" y="3389374"/>
            <a:ext cx="20838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 algn="ctr">
              <a:spcAft>
                <a:spcPts val="1600"/>
              </a:spcAft>
              <a:buFont typeface="Open Sans SemiBold"/>
              <a:buNone/>
            </a:pPr>
            <a:r>
              <a:rPr lang="en-US" dirty="0"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</a:p>
        </p:txBody>
      </p:sp>
      <p:sp>
        <p:nvSpPr>
          <p:cNvPr id="58" name="Google Shape;541;p41">
            <a:extLst>
              <a:ext uri="{FF2B5EF4-FFF2-40B4-BE49-F238E27FC236}">
                <a16:creationId xmlns:a16="http://schemas.microsoft.com/office/drawing/2014/main" id="{8CBC3FE4-74C9-48AE-81DC-A4ABBD44C29F}"/>
              </a:ext>
            </a:extLst>
          </p:cNvPr>
          <p:cNvSpPr txBox="1">
            <a:spLocks/>
          </p:cNvSpPr>
          <p:nvPr/>
        </p:nvSpPr>
        <p:spPr>
          <a:xfrm>
            <a:off x="6547503" y="3399479"/>
            <a:ext cx="20838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 algn="ctr">
              <a:spcAft>
                <a:spcPts val="1600"/>
              </a:spcAft>
              <a:buFont typeface="Open Sans SemiBold"/>
              <a:buNone/>
            </a:pPr>
            <a:r>
              <a:rPr lang="en-US" dirty="0"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</a:p>
        </p:txBody>
      </p:sp>
      <p:sp>
        <p:nvSpPr>
          <p:cNvPr id="59" name="Google Shape;540;p41">
            <a:extLst>
              <a:ext uri="{FF2B5EF4-FFF2-40B4-BE49-F238E27FC236}">
                <a16:creationId xmlns:a16="http://schemas.microsoft.com/office/drawing/2014/main" id="{FD03ECE3-7CB3-4F91-8A6E-6066921C6D4D}"/>
              </a:ext>
            </a:extLst>
          </p:cNvPr>
          <p:cNvSpPr txBox="1">
            <a:spLocks/>
          </p:cNvSpPr>
          <p:nvPr/>
        </p:nvSpPr>
        <p:spPr>
          <a:xfrm>
            <a:off x="2650500" y="2907372"/>
            <a:ext cx="2083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1500" dirty="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</a:p>
        </p:txBody>
      </p:sp>
      <p:sp>
        <p:nvSpPr>
          <p:cNvPr id="60" name="Google Shape;540;p41">
            <a:extLst>
              <a:ext uri="{FF2B5EF4-FFF2-40B4-BE49-F238E27FC236}">
                <a16:creationId xmlns:a16="http://schemas.microsoft.com/office/drawing/2014/main" id="{01878BC9-FA0D-4C7C-99BB-ED692FDC6934}"/>
              </a:ext>
            </a:extLst>
          </p:cNvPr>
          <p:cNvSpPr txBox="1">
            <a:spLocks/>
          </p:cNvSpPr>
          <p:nvPr/>
        </p:nvSpPr>
        <p:spPr>
          <a:xfrm>
            <a:off x="6550021" y="2899726"/>
            <a:ext cx="2083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1500" dirty="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</a:p>
        </p:txBody>
      </p:sp>
      <p:sp>
        <p:nvSpPr>
          <p:cNvPr id="61" name="Google Shape;540;p41">
            <a:extLst>
              <a:ext uri="{FF2B5EF4-FFF2-40B4-BE49-F238E27FC236}">
                <a16:creationId xmlns:a16="http://schemas.microsoft.com/office/drawing/2014/main" id="{1A9C99A9-02E0-40D2-99EC-470A51AA6FB4}"/>
              </a:ext>
            </a:extLst>
          </p:cNvPr>
          <p:cNvSpPr txBox="1">
            <a:spLocks/>
          </p:cNvSpPr>
          <p:nvPr/>
        </p:nvSpPr>
        <p:spPr>
          <a:xfrm>
            <a:off x="4590943" y="2896577"/>
            <a:ext cx="2083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150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  <a:endParaRPr lang="en-US" sz="1500" dirty="0">
              <a:latin typeface="Abadi Extra Light" panose="020B0204020104020204" pitchFamily="34" charset="0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A265DB5A-E82E-474D-BB84-C960B146B0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565917" y="435737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4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badi Extra Light" panose="020B0204020104020204" pitchFamily="34" charset="0"/>
              </a:rPr>
              <a:t>Project timelines</a:t>
            </a:r>
            <a:endParaRPr dirty="0">
              <a:latin typeface="Abadi Extra Light" panose="020B0204020104020204" pitchFamily="34" charset="0"/>
            </a:endParaRPr>
          </a:p>
        </p:txBody>
      </p:sp>
      <p:sp>
        <p:nvSpPr>
          <p:cNvPr id="501" name="Google Shape;501;p41"/>
          <p:cNvSpPr txBox="1">
            <a:spLocks noGrp="1"/>
          </p:cNvSpPr>
          <p:nvPr>
            <p:ph type="title" idx="4294967295"/>
          </p:nvPr>
        </p:nvSpPr>
        <p:spPr>
          <a:xfrm>
            <a:off x="1057724" y="2248910"/>
            <a:ext cx="12753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badi Extra Light" panose="020B0204020104020204" pitchFamily="34" charset="0"/>
              </a:rPr>
              <a:t>Sep</a:t>
            </a:r>
            <a:endParaRPr b="1" dirty="0">
              <a:latin typeface="Abadi Extra Light" panose="020B0204020104020204" pitchFamily="34" charset="0"/>
            </a:endParaRPr>
          </a:p>
        </p:txBody>
      </p:sp>
      <p:grpSp>
        <p:nvGrpSpPr>
          <p:cNvPr id="502" name="Google Shape;502;p41"/>
          <p:cNvGrpSpPr/>
          <p:nvPr/>
        </p:nvGrpSpPr>
        <p:grpSpPr>
          <a:xfrm>
            <a:off x="1008754" y="2170591"/>
            <a:ext cx="7155993" cy="140905"/>
            <a:chOff x="994005" y="2568798"/>
            <a:chExt cx="7155993" cy="140905"/>
          </a:xfrm>
        </p:grpSpPr>
        <p:sp>
          <p:nvSpPr>
            <p:cNvPr id="503" name="Google Shape;503;p41"/>
            <p:cNvSpPr/>
            <p:nvPr/>
          </p:nvSpPr>
          <p:spPr>
            <a:xfrm rot="10800000">
              <a:off x="994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 rot="10800000">
              <a:off x="2783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 rot="10800000">
              <a:off x="4572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 rot="10800000">
              <a:off x="6361005" y="2568798"/>
              <a:ext cx="1788993" cy="140905"/>
            </a:xfrm>
            <a:custGeom>
              <a:avLst/>
              <a:gdLst/>
              <a:ahLst/>
              <a:cxnLst/>
              <a:rect l="l" t="t" r="r" b="b"/>
              <a:pathLst>
                <a:path w="218971" h="9098" extrusionOk="0">
                  <a:moveTo>
                    <a:pt x="27245" y="0"/>
                  </a:moveTo>
                  <a:cubicBezTo>
                    <a:pt x="20179" y="0"/>
                    <a:pt x="16647" y="1887"/>
                    <a:pt x="13163" y="3726"/>
                  </a:cubicBezTo>
                  <a:cubicBezTo>
                    <a:pt x="9775" y="5517"/>
                    <a:pt x="6582" y="7259"/>
                    <a:pt x="0" y="7259"/>
                  </a:cubicBezTo>
                  <a:lnTo>
                    <a:pt x="0" y="9049"/>
                  </a:lnTo>
                  <a:cubicBezTo>
                    <a:pt x="7017" y="9049"/>
                    <a:pt x="10598" y="7162"/>
                    <a:pt x="14034" y="5323"/>
                  </a:cubicBezTo>
                  <a:cubicBezTo>
                    <a:pt x="17421" y="3484"/>
                    <a:pt x="20615" y="1791"/>
                    <a:pt x="27196" y="1791"/>
                  </a:cubicBezTo>
                  <a:cubicBezTo>
                    <a:pt x="33777" y="1791"/>
                    <a:pt x="37020" y="3484"/>
                    <a:pt x="40407" y="5323"/>
                  </a:cubicBezTo>
                  <a:cubicBezTo>
                    <a:pt x="43746" y="7114"/>
                    <a:pt x="47182" y="8952"/>
                    <a:pt x="53811" y="9049"/>
                  </a:cubicBezTo>
                  <a:lnTo>
                    <a:pt x="55021" y="9049"/>
                  </a:lnTo>
                  <a:cubicBezTo>
                    <a:pt x="62086" y="9049"/>
                    <a:pt x="65619" y="7162"/>
                    <a:pt x="69055" y="5323"/>
                  </a:cubicBezTo>
                  <a:cubicBezTo>
                    <a:pt x="72490" y="3533"/>
                    <a:pt x="75684" y="1791"/>
                    <a:pt x="82265" y="1791"/>
                  </a:cubicBezTo>
                  <a:cubicBezTo>
                    <a:pt x="88847" y="1791"/>
                    <a:pt x="92040" y="3533"/>
                    <a:pt x="95428" y="5323"/>
                  </a:cubicBezTo>
                  <a:cubicBezTo>
                    <a:pt x="98864" y="7162"/>
                    <a:pt x="102444" y="9049"/>
                    <a:pt x="109461" y="9049"/>
                  </a:cubicBezTo>
                  <a:lnTo>
                    <a:pt x="110090" y="9049"/>
                  </a:lnTo>
                  <a:lnTo>
                    <a:pt x="110090" y="9098"/>
                  </a:lnTo>
                  <a:cubicBezTo>
                    <a:pt x="117107" y="9098"/>
                    <a:pt x="120688" y="7162"/>
                    <a:pt x="124124" y="5323"/>
                  </a:cubicBezTo>
                  <a:cubicBezTo>
                    <a:pt x="127511" y="3533"/>
                    <a:pt x="130705" y="1839"/>
                    <a:pt x="137286" y="1839"/>
                  </a:cubicBezTo>
                  <a:cubicBezTo>
                    <a:pt x="143867" y="1839"/>
                    <a:pt x="147061" y="3533"/>
                    <a:pt x="150497" y="5372"/>
                  </a:cubicBezTo>
                  <a:cubicBezTo>
                    <a:pt x="153836" y="7114"/>
                    <a:pt x="157272" y="9001"/>
                    <a:pt x="163901" y="9098"/>
                  </a:cubicBezTo>
                  <a:lnTo>
                    <a:pt x="163901" y="9049"/>
                  </a:lnTo>
                  <a:lnTo>
                    <a:pt x="164530" y="9098"/>
                  </a:lnTo>
                  <a:cubicBezTo>
                    <a:pt x="164530" y="9098"/>
                    <a:pt x="164966" y="9098"/>
                    <a:pt x="165111" y="9049"/>
                  </a:cubicBezTo>
                  <a:cubicBezTo>
                    <a:pt x="172176" y="9049"/>
                    <a:pt x="175709" y="7162"/>
                    <a:pt x="179193" y="5323"/>
                  </a:cubicBezTo>
                  <a:cubicBezTo>
                    <a:pt x="182580" y="3533"/>
                    <a:pt x="185774" y="1791"/>
                    <a:pt x="192355" y="1791"/>
                  </a:cubicBezTo>
                  <a:cubicBezTo>
                    <a:pt x="198937" y="1791"/>
                    <a:pt x="202130" y="3533"/>
                    <a:pt x="205518" y="5323"/>
                  </a:cubicBezTo>
                  <a:cubicBezTo>
                    <a:pt x="208857" y="7114"/>
                    <a:pt x="212341" y="8952"/>
                    <a:pt x="218970" y="9049"/>
                  </a:cubicBezTo>
                  <a:lnTo>
                    <a:pt x="218970" y="7259"/>
                  </a:lnTo>
                  <a:cubicBezTo>
                    <a:pt x="212776" y="7162"/>
                    <a:pt x="209679" y="5468"/>
                    <a:pt x="206389" y="3726"/>
                  </a:cubicBezTo>
                  <a:cubicBezTo>
                    <a:pt x="202953" y="1887"/>
                    <a:pt x="199372" y="0"/>
                    <a:pt x="192355" y="0"/>
                  </a:cubicBezTo>
                  <a:cubicBezTo>
                    <a:pt x="185339" y="0"/>
                    <a:pt x="181758" y="1887"/>
                    <a:pt x="178322" y="3726"/>
                  </a:cubicBezTo>
                  <a:cubicBezTo>
                    <a:pt x="174934" y="5565"/>
                    <a:pt x="171692" y="7259"/>
                    <a:pt x="165111" y="7259"/>
                  </a:cubicBezTo>
                  <a:lnTo>
                    <a:pt x="164530" y="7259"/>
                  </a:lnTo>
                  <a:cubicBezTo>
                    <a:pt x="157949" y="7259"/>
                    <a:pt x="154755" y="5565"/>
                    <a:pt x="151320" y="3726"/>
                  </a:cubicBezTo>
                  <a:cubicBezTo>
                    <a:pt x="147884" y="1887"/>
                    <a:pt x="144351" y="0"/>
                    <a:pt x="137286" y="0"/>
                  </a:cubicBezTo>
                  <a:cubicBezTo>
                    <a:pt x="130269" y="0"/>
                    <a:pt x="126737" y="1887"/>
                    <a:pt x="123253" y="3726"/>
                  </a:cubicBezTo>
                  <a:cubicBezTo>
                    <a:pt x="119865" y="5565"/>
                    <a:pt x="116671" y="7259"/>
                    <a:pt x="110090" y="7259"/>
                  </a:cubicBezTo>
                  <a:lnTo>
                    <a:pt x="109461" y="7259"/>
                  </a:lnTo>
                  <a:lnTo>
                    <a:pt x="109074" y="7210"/>
                  </a:lnTo>
                  <a:cubicBezTo>
                    <a:pt x="102783" y="7162"/>
                    <a:pt x="99638" y="5468"/>
                    <a:pt x="96299" y="3726"/>
                  </a:cubicBezTo>
                  <a:cubicBezTo>
                    <a:pt x="92863" y="1887"/>
                    <a:pt x="89282" y="0"/>
                    <a:pt x="82265" y="0"/>
                  </a:cubicBezTo>
                  <a:cubicBezTo>
                    <a:pt x="75249" y="0"/>
                    <a:pt x="71668" y="1887"/>
                    <a:pt x="68232" y="3726"/>
                  </a:cubicBezTo>
                  <a:cubicBezTo>
                    <a:pt x="64845" y="5517"/>
                    <a:pt x="61602" y="7259"/>
                    <a:pt x="55069" y="7259"/>
                  </a:cubicBezTo>
                  <a:lnTo>
                    <a:pt x="54440" y="7259"/>
                  </a:lnTo>
                  <a:cubicBezTo>
                    <a:pt x="47859" y="7259"/>
                    <a:pt x="44665" y="5517"/>
                    <a:pt x="41278" y="3726"/>
                  </a:cubicBezTo>
                  <a:cubicBezTo>
                    <a:pt x="37794" y="1887"/>
                    <a:pt x="34261" y="0"/>
                    <a:pt x="27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41"/>
          <p:cNvGrpSpPr/>
          <p:nvPr/>
        </p:nvGrpSpPr>
        <p:grpSpPr>
          <a:xfrm>
            <a:off x="3459802" y="1453843"/>
            <a:ext cx="464909" cy="492048"/>
            <a:chOff x="4765252" y="4160205"/>
            <a:chExt cx="419555" cy="444047"/>
          </a:xfrm>
        </p:grpSpPr>
        <p:sp>
          <p:nvSpPr>
            <p:cNvPr id="508" name="Google Shape;508;p41"/>
            <p:cNvSpPr/>
            <p:nvPr/>
          </p:nvSpPr>
          <p:spPr>
            <a:xfrm>
              <a:off x="4765252" y="4160205"/>
              <a:ext cx="419555" cy="444047"/>
            </a:xfrm>
            <a:custGeom>
              <a:avLst/>
              <a:gdLst/>
              <a:ahLst/>
              <a:cxnLst/>
              <a:rect l="l" t="t" r="r" b="b"/>
              <a:pathLst>
                <a:path w="13276" h="14051" extrusionOk="0">
                  <a:moveTo>
                    <a:pt x="7053" y="1124"/>
                  </a:moveTo>
                  <a:cubicBezTo>
                    <a:pt x="7548" y="1124"/>
                    <a:pt x="7949" y="1606"/>
                    <a:pt x="7949" y="2208"/>
                  </a:cubicBezTo>
                  <a:cubicBezTo>
                    <a:pt x="7949" y="2877"/>
                    <a:pt x="8029" y="3386"/>
                    <a:pt x="8177" y="3747"/>
                  </a:cubicBezTo>
                  <a:cubicBezTo>
                    <a:pt x="8070" y="3787"/>
                    <a:pt x="7963" y="3814"/>
                    <a:pt x="7842" y="3841"/>
                  </a:cubicBezTo>
                  <a:cubicBezTo>
                    <a:pt x="7882" y="3707"/>
                    <a:pt x="7909" y="3560"/>
                    <a:pt x="7909" y="3413"/>
                  </a:cubicBezTo>
                  <a:lnTo>
                    <a:pt x="7909" y="2529"/>
                  </a:lnTo>
                  <a:cubicBezTo>
                    <a:pt x="7909" y="2449"/>
                    <a:pt x="7882" y="2382"/>
                    <a:pt x="7829" y="2342"/>
                  </a:cubicBezTo>
                  <a:cubicBezTo>
                    <a:pt x="7784" y="2298"/>
                    <a:pt x="7731" y="2272"/>
                    <a:pt x="7676" y="2272"/>
                  </a:cubicBezTo>
                  <a:cubicBezTo>
                    <a:pt x="7664" y="2272"/>
                    <a:pt x="7653" y="2273"/>
                    <a:pt x="7641" y="2275"/>
                  </a:cubicBezTo>
                  <a:cubicBezTo>
                    <a:pt x="7622" y="2276"/>
                    <a:pt x="7602" y="2277"/>
                    <a:pt x="7583" y="2277"/>
                  </a:cubicBezTo>
                  <a:cubicBezTo>
                    <a:pt x="7411" y="2277"/>
                    <a:pt x="7278" y="2222"/>
                    <a:pt x="7133" y="2101"/>
                  </a:cubicBezTo>
                  <a:cubicBezTo>
                    <a:pt x="7084" y="2059"/>
                    <a:pt x="7028" y="2039"/>
                    <a:pt x="6970" y="2039"/>
                  </a:cubicBezTo>
                  <a:cubicBezTo>
                    <a:pt x="6917" y="2039"/>
                    <a:pt x="6863" y="2056"/>
                    <a:pt x="6812" y="2088"/>
                  </a:cubicBezTo>
                  <a:cubicBezTo>
                    <a:pt x="6650" y="2207"/>
                    <a:pt x="6313" y="2273"/>
                    <a:pt x="5921" y="2273"/>
                  </a:cubicBezTo>
                  <a:cubicBezTo>
                    <a:pt x="5828" y="2273"/>
                    <a:pt x="5732" y="2269"/>
                    <a:pt x="5634" y="2262"/>
                  </a:cubicBezTo>
                  <a:cubicBezTo>
                    <a:pt x="5567" y="2262"/>
                    <a:pt x="5500" y="2288"/>
                    <a:pt x="5447" y="2342"/>
                  </a:cubicBezTo>
                  <a:cubicBezTo>
                    <a:pt x="5393" y="2382"/>
                    <a:pt x="5367" y="2449"/>
                    <a:pt x="5367" y="2529"/>
                  </a:cubicBezTo>
                  <a:lnTo>
                    <a:pt x="5367" y="3413"/>
                  </a:lnTo>
                  <a:cubicBezTo>
                    <a:pt x="5367" y="3560"/>
                    <a:pt x="5393" y="3707"/>
                    <a:pt x="5433" y="3841"/>
                  </a:cubicBezTo>
                  <a:cubicBezTo>
                    <a:pt x="5326" y="3814"/>
                    <a:pt x="5206" y="3787"/>
                    <a:pt x="5099" y="3747"/>
                  </a:cubicBezTo>
                  <a:cubicBezTo>
                    <a:pt x="5246" y="3386"/>
                    <a:pt x="5326" y="2877"/>
                    <a:pt x="5326" y="2208"/>
                  </a:cubicBezTo>
                  <a:cubicBezTo>
                    <a:pt x="5340" y="1606"/>
                    <a:pt x="5728" y="1124"/>
                    <a:pt x="6223" y="1124"/>
                  </a:cubicBezTo>
                  <a:close/>
                  <a:moveTo>
                    <a:pt x="6946" y="2489"/>
                  </a:moveTo>
                  <a:cubicBezTo>
                    <a:pt x="7079" y="2583"/>
                    <a:pt x="7253" y="2663"/>
                    <a:pt x="7508" y="2677"/>
                  </a:cubicBezTo>
                  <a:lnTo>
                    <a:pt x="7508" y="3413"/>
                  </a:lnTo>
                  <a:cubicBezTo>
                    <a:pt x="7508" y="3894"/>
                    <a:pt x="7120" y="4282"/>
                    <a:pt x="6638" y="4282"/>
                  </a:cubicBezTo>
                  <a:cubicBezTo>
                    <a:pt x="6156" y="4282"/>
                    <a:pt x="5768" y="3894"/>
                    <a:pt x="5768" y="3413"/>
                  </a:cubicBezTo>
                  <a:lnTo>
                    <a:pt x="5768" y="2690"/>
                  </a:lnTo>
                  <a:cubicBezTo>
                    <a:pt x="6076" y="2690"/>
                    <a:pt x="6598" y="2677"/>
                    <a:pt x="6946" y="2489"/>
                  </a:cubicBezTo>
                  <a:close/>
                  <a:moveTo>
                    <a:pt x="6758" y="4684"/>
                  </a:moveTo>
                  <a:lnTo>
                    <a:pt x="6758" y="4831"/>
                  </a:lnTo>
                  <a:cubicBezTo>
                    <a:pt x="6758" y="4898"/>
                    <a:pt x="6705" y="4951"/>
                    <a:pt x="6638" y="4951"/>
                  </a:cubicBezTo>
                  <a:cubicBezTo>
                    <a:pt x="6571" y="4951"/>
                    <a:pt x="6517" y="4898"/>
                    <a:pt x="6517" y="4831"/>
                  </a:cubicBezTo>
                  <a:lnTo>
                    <a:pt x="6517" y="4684"/>
                  </a:lnTo>
                  <a:close/>
                  <a:moveTo>
                    <a:pt x="7441" y="4403"/>
                  </a:moveTo>
                  <a:cubicBezTo>
                    <a:pt x="7762" y="4563"/>
                    <a:pt x="7989" y="4884"/>
                    <a:pt x="7989" y="5259"/>
                  </a:cubicBezTo>
                  <a:lnTo>
                    <a:pt x="7989" y="6825"/>
                  </a:lnTo>
                  <a:lnTo>
                    <a:pt x="5286" y="6825"/>
                  </a:lnTo>
                  <a:lnTo>
                    <a:pt x="5286" y="5259"/>
                  </a:lnTo>
                  <a:cubicBezTo>
                    <a:pt x="5286" y="4884"/>
                    <a:pt x="5514" y="4563"/>
                    <a:pt x="5835" y="4403"/>
                  </a:cubicBezTo>
                  <a:cubicBezTo>
                    <a:pt x="5915" y="4470"/>
                    <a:pt x="6009" y="4523"/>
                    <a:pt x="6103" y="4563"/>
                  </a:cubicBezTo>
                  <a:lnTo>
                    <a:pt x="6103" y="4831"/>
                  </a:lnTo>
                  <a:cubicBezTo>
                    <a:pt x="6103" y="5125"/>
                    <a:pt x="6343" y="5366"/>
                    <a:pt x="6638" y="5366"/>
                  </a:cubicBezTo>
                  <a:cubicBezTo>
                    <a:pt x="6932" y="5366"/>
                    <a:pt x="7173" y="5125"/>
                    <a:pt x="7173" y="4831"/>
                  </a:cubicBezTo>
                  <a:lnTo>
                    <a:pt x="7173" y="4563"/>
                  </a:lnTo>
                  <a:cubicBezTo>
                    <a:pt x="7267" y="4523"/>
                    <a:pt x="7360" y="4470"/>
                    <a:pt x="7441" y="4403"/>
                  </a:cubicBezTo>
                  <a:close/>
                  <a:moveTo>
                    <a:pt x="1994" y="8163"/>
                  </a:moveTo>
                  <a:cubicBezTo>
                    <a:pt x="2489" y="8163"/>
                    <a:pt x="2891" y="8564"/>
                    <a:pt x="2891" y="9060"/>
                  </a:cubicBezTo>
                  <a:lnTo>
                    <a:pt x="2891" y="9608"/>
                  </a:lnTo>
                  <a:cubicBezTo>
                    <a:pt x="2891" y="9742"/>
                    <a:pt x="2811" y="9862"/>
                    <a:pt x="2690" y="9903"/>
                  </a:cubicBezTo>
                  <a:cubicBezTo>
                    <a:pt x="2362" y="10043"/>
                    <a:pt x="2035" y="10113"/>
                    <a:pt x="1707" y="10113"/>
                  </a:cubicBezTo>
                  <a:cubicBezTo>
                    <a:pt x="1379" y="10113"/>
                    <a:pt x="1051" y="10043"/>
                    <a:pt x="723" y="9903"/>
                  </a:cubicBezTo>
                  <a:cubicBezTo>
                    <a:pt x="589" y="9862"/>
                    <a:pt x="509" y="9742"/>
                    <a:pt x="509" y="9608"/>
                  </a:cubicBezTo>
                  <a:lnTo>
                    <a:pt x="509" y="9060"/>
                  </a:lnTo>
                  <a:cubicBezTo>
                    <a:pt x="509" y="8564"/>
                    <a:pt x="910" y="8163"/>
                    <a:pt x="1406" y="8163"/>
                  </a:cubicBezTo>
                  <a:close/>
                  <a:moveTo>
                    <a:pt x="977" y="10424"/>
                  </a:moveTo>
                  <a:lnTo>
                    <a:pt x="977" y="10424"/>
                  </a:lnTo>
                  <a:cubicBezTo>
                    <a:pt x="1218" y="10491"/>
                    <a:pt x="1459" y="10518"/>
                    <a:pt x="1700" y="10518"/>
                  </a:cubicBezTo>
                  <a:cubicBezTo>
                    <a:pt x="1941" y="10518"/>
                    <a:pt x="2195" y="10491"/>
                    <a:pt x="2436" y="10424"/>
                  </a:cubicBezTo>
                  <a:lnTo>
                    <a:pt x="2436" y="10424"/>
                  </a:lnTo>
                  <a:cubicBezTo>
                    <a:pt x="2423" y="10598"/>
                    <a:pt x="2369" y="10772"/>
                    <a:pt x="2249" y="10906"/>
                  </a:cubicBezTo>
                  <a:cubicBezTo>
                    <a:pt x="2222" y="10893"/>
                    <a:pt x="2195" y="10893"/>
                    <a:pt x="2168" y="10893"/>
                  </a:cubicBezTo>
                  <a:lnTo>
                    <a:pt x="1245" y="10893"/>
                  </a:lnTo>
                  <a:cubicBezTo>
                    <a:pt x="1218" y="10893"/>
                    <a:pt x="1191" y="10893"/>
                    <a:pt x="1165" y="10906"/>
                  </a:cubicBezTo>
                  <a:cubicBezTo>
                    <a:pt x="1044" y="10772"/>
                    <a:pt x="977" y="10598"/>
                    <a:pt x="977" y="10424"/>
                  </a:cubicBezTo>
                  <a:close/>
                  <a:moveTo>
                    <a:pt x="10853" y="10424"/>
                  </a:moveTo>
                  <a:lnTo>
                    <a:pt x="10853" y="10424"/>
                  </a:lnTo>
                  <a:cubicBezTo>
                    <a:pt x="11094" y="10491"/>
                    <a:pt x="11335" y="10525"/>
                    <a:pt x="11576" y="10525"/>
                  </a:cubicBezTo>
                  <a:cubicBezTo>
                    <a:pt x="11816" y="10525"/>
                    <a:pt x="12057" y="10491"/>
                    <a:pt x="12298" y="10424"/>
                  </a:cubicBezTo>
                  <a:lnTo>
                    <a:pt x="12298" y="10424"/>
                  </a:lnTo>
                  <a:cubicBezTo>
                    <a:pt x="12298" y="10598"/>
                    <a:pt x="12231" y="10772"/>
                    <a:pt x="12111" y="10906"/>
                  </a:cubicBezTo>
                  <a:cubicBezTo>
                    <a:pt x="12077" y="10899"/>
                    <a:pt x="11823" y="10896"/>
                    <a:pt x="11569" y="10896"/>
                  </a:cubicBezTo>
                  <a:cubicBezTo>
                    <a:pt x="11315" y="10896"/>
                    <a:pt x="11060" y="10899"/>
                    <a:pt x="11027" y="10906"/>
                  </a:cubicBezTo>
                  <a:cubicBezTo>
                    <a:pt x="10906" y="10772"/>
                    <a:pt x="10853" y="10598"/>
                    <a:pt x="10853" y="10424"/>
                  </a:cubicBezTo>
                  <a:close/>
                  <a:moveTo>
                    <a:pt x="8685" y="7240"/>
                  </a:moveTo>
                  <a:lnTo>
                    <a:pt x="10130" y="13649"/>
                  </a:lnTo>
                  <a:lnTo>
                    <a:pt x="3145" y="13649"/>
                  </a:lnTo>
                  <a:lnTo>
                    <a:pt x="4590" y="7240"/>
                  </a:lnTo>
                  <a:close/>
                  <a:moveTo>
                    <a:pt x="12031" y="11308"/>
                  </a:moveTo>
                  <a:cubicBezTo>
                    <a:pt x="12486" y="11308"/>
                    <a:pt x="12860" y="11682"/>
                    <a:pt x="12860" y="12137"/>
                  </a:cubicBezTo>
                  <a:lnTo>
                    <a:pt x="12860" y="13609"/>
                  </a:lnTo>
                  <a:cubicBezTo>
                    <a:pt x="12860" y="13623"/>
                    <a:pt x="12847" y="13649"/>
                    <a:pt x="12833" y="13649"/>
                  </a:cubicBezTo>
                  <a:lnTo>
                    <a:pt x="10559" y="13649"/>
                  </a:lnTo>
                  <a:lnTo>
                    <a:pt x="10278" y="12432"/>
                  </a:lnTo>
                  <a:lnTo>
                    <a:pt x="10278" y="12418"/>
                  </a:lnTo>
                  <a:lnTo>
                    <a:pt x="10278" y="12137"/>
                  </a:lnTo>
                  <a:cubicBezTo>
                    <a:pt x="10278" y="11682"/>
                    <a:pt x="10652" y="11308"/>
                    <a:pt x="11107" y="11308"/>
                  </a:cubicBezTo>
                  <a:close/>
                  <a:moveTo>
                    <a:pt x="1740" y="0"/>
                  </a:moveTo>
                  <a:cubicBezTo>
                    <a:pt x="1392" y="0"/>
                    <a:pt x="1111" y="281"/>
                    <a:pt x="1111" y="629"/>
                  </a:cubicBezTo>
                  <a:lnTo>
                    <a:pt x="1111" y="6611"/>
                  </a:lnTo>
                  <a:cubicBezTo>
                    <a:pt x="1111" y="6959"/>
                    <a:pt x="1392" y="7240"/>
                    <a:pt x="1740" y="7240"/>
                  </a:cubicBezTo>
                  <a:lnTo>
                    <a:pt x="4162" y="7240"/>
                  </a:lnTo>
                  <a:lnTo>
                    <a:pt x="3212" y="11468"/>
                  </a:lnTo>
                  <a:cubicBezTo>
                    <a:pt x="3078" y="11267"/>
                    <a:pt x="2904" y="11107"/>
                    <a:pt x="2677" y="11013"/>
                  </a:cubicBezTo>
                  <a:cubicBezTo>
                    <a:pt x="2784" y="10839"/>
                    <a:pt x="2837" y="10625"/>
                    <a:pt x="2837" y="10424"/>
                  </a:cubicBezTo>
                  <a:lnTo>
                    <a:pt x="2837" y="10291"/>
                  </a:lnTo>
                  <a:lnTo>
                    <a:pt x="2851" y="10291"/>
                  </a:lnTo>
                  <a:cubicBezTo>
                    <a:pt x="3132" y="10170"/>
                    <a:pt x="3306" y="9903"/>
                    <a:pt x="3306" y="9608"/>
                  </a:cubicBezTo>
                  <a:lnTo>
                    <a:pt x="3306" y="9060"/>
                  </a:lnTo>
                  <a:cubicBezTo>
                    <a:pt x="3306" y="8337"/>
                    <a:pt x="2717" y="7748"/>
                    <a:pt x="1994" y="7748"/>
                  </a:cubicBezTo>
                  <a:lnTo>
                    <a:pt x="1406" y="7748"/>
                  </a:lnTo>
                  <a:cubicBezTo>
                    <a:pt x="696" y="7748"/>
                    <a:pt x="108" y="8337"/>
                    <a:pt x="108" y="9060"/>
                  </a:cubicBezTo>
                  <a:lnTo>
                    <a:pt x="108" y="9608"/>
                  </a:lnTo>
                  <a:cubicBezTo>
                    <a:pt x="108" y="9903"/>
                    <a:pt x="282" y="10170"/>
                    <a:pt x="563" y="10291"/>
                  </a:cubicBezTo>
                  <a:lnTo>
                    <a:pt x="563" y="10424"/>
                  </a:lnTo>
                  <a:cubicBezTo>
                    <a:pt x="563" y="10625"/>
                    <a:pt x="629" y="10839"/>
                    <a:pt x="737" y="11013"/>
                  </a:cubicBezTo>
                  <a:cubicBezTo>
                    <a:pt x="295" y="11201"/>
                    <a:pt x="1" y="11642"/>
                    <a:pt x="1" y="12137"/>
                  </a:cubicBezTo>
                  <a:lnTo>
                    <a:pt x="1" y="12351"/>
                  </a:lnTo>
                  <a:cubicBezTo>
                    <a:pt x="1" y="12472"/>
                    <a:pt x="94" y="12565"/>
                    <a:pt x="201" y="12565"/>
                  </a:cubicBezTo>
                  <a:cubicBezTo>
                    <a:pt x="322" y="12565"/>
                    <a:pt x="415" y="12472"/>
                    <a:pt x="415" y="12351"/>
                  </a:cubicBezTo>
                  <a:lnTo>
                    <a:pt x="415" y="12137"/>
                  </a:lnTo>
                  <a:cubicBezTo>
                    <a:pt x="415" y="11682"/>
                    <a:pt x="790" y="11308"/>
                    <a:pt x="1245" y="11308"/>
                  </a:cubicBezTo>
                  <a:lnTo>
                    <a:pt x="2168" y="11308"/>
                  </a:lnTo>
                  <a:cubicBezTo>
                    <a:pt x="2623" y="11308"/>
                    <a:pt x="2998" y="11682"/>
                    <a:pt x="2998" y="12137"/>
                  </a:cubicBezTo>
                  <a:lnTo>
                    <a:pt x="2998" y="12432"/>
                  </a:lnTo>
                  <a:lnTo>
                    <a:pt x="2730" y="13649"/>
                  </a:lnTo>
                  <a:lnTo>
                    <a:pt x="455" y="13649"/>
                  </a:lnTo>
                  <a:cubicBezTo>
                    <a:pt x="429" y="13649"/>
                    <a:pt x="415" y="13623"/>
                    <a:pt x="415" y="13596"/>
                  </a:cubicBezTo>
                  <a:lnTo>
                    <a:pt x="415" y="13181"/>
                  </a:lnTo>
                  <a:cubicBezTo>
                    <a:pt x="415" y="13061"/>
                    <a:pt x="322" y="12967"/>
                    <a:pt x="201" y="12967"/>
                  </a:cubicBezTo>
                  <a:cubicBezTo>
                    <a:pt x="94" y="12967"/>
                    <a:pt x="1" y="13061"/>
                    <a:pt x="1" y="13181"/>
                  </a:cubicBezTo>
                  <a:lnTo>
                    <a:pt x="1" y="13596"/>
                  </a:lnTo>
                  <a:cubicBezTo>
                    <a:pt x="1" y="13850"/>
                    <a:pt x="201" y="14051"/>
                    <a:pt x="455" y="14051"/>
                  </a:cubicBezTo>
                  <a:lnTo>
                    <a:pt x="12833" y="14051"/>
                  </a:lnTo>
                  <a:cubicBezTo>
                    <a:pt x="13074" y="14051"/>
                    <a:pt x="13275" y="13850"/>
                    <a:pt x="13275" y="13609"/>
                  </a:cubicBezTo>
                  <a:lnTo>
                    <a:pt x="13275" y="12137"/>
                  </a:lnTo>
                  <a:cubicBezTo>
                    <a:pt x="13275" y="11642"/>
                    <a:pt x="12981" y="11201"/>
                    <a:pt x="12539" y="11013"/>
                  </a:cubicBezTo>
                  <a:cubicBezTo>
                    <a:pt x="12753" y="10665"/>
                    <a:pt x="12700" y="10358"/>
                    <a:pt x="12713" y="10291"/>
                  </a:cubicBezTo>
                  <a:cubicBezTo>
                    <a:pt x="13007" y="10170"/>
                    <a:pt x="13168" y="9903"/>
                    <a:pt x="13168" y="9608"/>
                  </a:cubicBezTo>
                  <a:lnTo>
                    <a:pt x="13168" y="9060"/>
                  </a:lnTo>
                  <a:cubicBezTo>
                    <a:pt x="13168" y="8912"/>
                    <a:pt x="13155" y="8779"/>
                    <a:pt x="13101" y="8645"/>
                  </a:cubicBezTo>
                  <a:cubicBezTo>
                    <a:pt x="13080" y="8559"/>
                    <a:pt x="12998" y="8499"/>
                    <a:pt x="12912" y="8499"/>
                  </a:cubicBezTo>
                  <a:cubicBezTo>
                    <a:pt x="12890" y="8499"/>
                    <a:pt x="12868" y="8503"/>
                    <a:pt x="12847" y="8511"/>
                  </a:cubicBezTo>
                  <a:cubicBezTo>
                    <a:pt x="12740" y="8551"/>
                    <a:pt x="12686" y="8658"/>
                    <a:pt x="12713" y="8779"/>
                  </a:cubicBezTo>
                  <a:cubicBezTo>
                    <a:pt x="12753" y="8859"/>
                    <a:pt x="12767" y="8966"/>
                    <a:pt x="12767" y="9060"/>
                  </a:cubicBezTo>
                  <a:lnTo>
                    <a:pt x="12767" y="9608"/>
                  </a:lnTo>
                  <a:cubicBezTo>
                    <a:pt x="12767" y="9742"/>
                    <a:pt x="12686" y="9862"/>
                    <a:pt x="12552" y="9903"/>
                  </a:cubicBezTo>
                  <a:cubicBezTo>
                    <a:pt x="12225" y="10043"/>
                    <a:pt x="11900" y="10113"/>
                    <a:pt x="11574" y="10113"/>
                  </a:cubicBezTo>
                  <a:cubicBezTo>
                    <a:pt x="11248" y="10113"/>
                    <a:pt x="10920" y="10043"/>
                    <a:pt x="10585" y="9903"/>
                  </a:cubicBezTo>
                  <a:cubicBezTo>
                    <a:pt x="10465" y="9862"/>
                    <a:pt x="10385" y="9742"/>
                    <a:pt x="10385" y="9608"/>
                  </a:cubicBezTo>
                  <a:lnTo>
                    <a:pt x="10385" y="9060"/>
                  </a:lnTo>
                  <a:cubicBezTo>
                    <a:pt x="10385" y="8564"/>
                    <a:pt x="10786" y="8163"/>
                    <a:pt x="11281" y="8163"/>
                  </a:cubicBezTo>
                  <a:lnTo>
                    <a:pt x="11870" y="8163"/>
                  </a:lnTo>
                  <a:cubicBezTo>
                    <a:pt x="12004" y="8163"/>
                    <a:pt x="12138" y="8190"/>
                    <a:pt x="12271" y="8257"/>
                  </a:cubicBezTo>
                  <a:cubicBezTo>
                    <a:pt x="12299" y="8273"/>
                    <a:pt x="12331" y="8280"/>
                    <a:pt x="12363" y="8280"/>
                  </a:cubicBezTo>
                  <a:cubicBezTo>
                    <a:pt x="12438" y="8280"/>
                    <a:pt x="12515" y="8238"/>
                    <a:pt x="12552" y="8163"/>
                  </a:cubicBezTo>
                  <a:cubicBezTo>
                    <a:pt x="12593" y="8069"/>
                    <a:pt x="12552" y="7935"/>
                    <a:pt x="12459" y="7895"/>
                  </a:cubicBezTo>
                  <a:cubicBezTo>
                    <a:pt x="12271" y="7802"/>
                    <a:pt x="12071" y="7748"/>
                    <a:pt x="11870" y="7748"/>
                  </a:cubicBezTo>
                  <a:lnTo>
                    <a:pt x="11281" y="7748"/>
                  </a:lnTo>
                  <a:cubicBezTo>
                    <a:pt x="10559" y="7748"/>
                    <a:pt x="9970" y="8337"/>
                    <a:pt x="9970" y="9060"/>
                  </a:cubicBezTo>
                  <a:lnTo>
                    <a:pt x="9970" y="9608"/>
                  </a:lnTo>
                  <a:cubicBezTo>
                    <a:pt x="9970" y="9903"/>
                    <a:pt x="10144" y="10170"/>
                    <a:pt x="10438" y="10291"/>
                  </a:cubicBezTo>
                  <a:cubicBezTo>
                    <a:pt x="10438" y="10358"/>
                    <a:pt x="10398" y="10665"/>
                    <a:pt x="10599" y="11013"/>
                  </a:cubicBezTo>
                  <a:cubicBezTo>
                    <a:pt x="10371" y="11107"/>
                    <a:pt x="10197" y="11267"/>
                    <a:pt x="10063" y="11468"/>
                  </a:cubicBezTo>
                  <a:lnTo>
                    <a:pt x="9113" y="7240"/>
                  </a:lnTo>
                  <a:lnTo>
                    <a:pt x="11535" y="7240"/>
                  </a:lnTo>
                  <a:cubicBezTo>
                    <a:pt x="11883" y="7240"/>
                    <a:pt x="12164" y="6959"/>
                    <a:pt x="12164" y="6611"/>
                  </a:cubicBezTo>
                  <a:lnTo>
                    <a:pt x="12164" y="629"/>
                  </a:lnTo>
                  <a:cubicBezTo>
                    <a:pt x="12164" y="281"/>
                    <a:pt x="11883" y="0"/>
                    <a:pt x="11535" y="0"/>
                  </a:cubicBezTo>
                  <a:lnTo>
                    <a:pt x="3988" y="0"/>
                  </a:lnTo>
                  <a:cubicBezTo>
                    <a:pt x="3881" y="0"/>
                    <a:pt x="3787" y="94"/>
                    <a:pt x="3787" y="214"/>
                  </a:cubicBezTo>
                  <a:cubicBezTo>
                    <a:pt x="3787" y="321"/>
                    <a:pt x="3881" y="415"/>
                    <a:pt x="3988" y="415"/>
                  </a:cubicBezTo>
                  <a:lnTo>
                    <a:pt x="11535" y="415"/>
                  </a:lnTo>
                  <a:cubicBezTo>
                    <a:pt x="11656" y="415"/>
                    <a:pt x="11750" y="509"/>
                    <a:pt x="11750" y="629"/>
                  </a:cubicBezTo>
                  <a:lnTo>
                    <a:pt x="11750" y="6611"/>
                  </a:lnTo>
                  <a:cubicBezTo>
                    <a:pt x="11750" y="6731"/>
                    <a:pt x="11656" y="6825"/>
                    <a:pt x="11535" y="6825"/>
                  </a:cubicBezTo>
                  <a:lnTo>
                    <a:pt x="8391" y="6825"/>
                  </a:lnTo>
                  <a:lnTo>
                    <a:pt x="8391" y="5259"/>
                  </a:lnTo>
                  <a:cubicBezTo>
                    <a:pt x="8391" y="4858"/>
                    <a:pt x="8217" y="4483"/>
                    <a:pt x="7936" y="4242"/>
                  </a:cubicBezTo>
                  <a:cubicBezTo>
                    <a:pt x="8150" y="4189"/>
                    <a:pt x="8351" y="4135"/>
                    <a:pt x="8538" y="4068"/>
                  </a:cubicBezTo>
                  <a:cubicBezTo>
                    <a:pt x="8591" y="4041"/>
                    <a:pt x="8632" y="4001"/>
                    <a:pt x="8658" y="3934"/>
                  </a:cubicBezTo>
                  <a:cubicBezTo>
                    <a:pt x="8672" y="3881"/>
                    <a:pt x="8672" y="3814"/>
                    <a:pt x="8645" y="3760"/>
                  </a:cubicBezTo>
                  <a:cubicBezTo>
                    <a:pt x="8458" y="3466"/>
                    <a:pt x="8364" y="2944"/>
                    <a:pt x="8364" y="2208"/>
                  </a:cubicBezTo>
                  <a:cubicBezTo>
                    <a:pt x="8351" y="1379"/>
                    <a:pt x="7775" y="723"/>
                    <a:pt x="7053" y="723"/>
                  </a:cubicBezTo>
                  <a:lnTo>
                    <a:pt x="6223" y="723"/>
                  </a:lnTo>
                  <a:cubicBezTo>
                    <a:pt x="5500" y="723"/>
                    <a:pt x="4925" y="1379"/>
                    <a:pt x="4912" y="2208"/>
                  </a:cubicBezTo>
                  <a:cubicBezTo>
                    <a:pt x="4912" y="2944"/>
                    <a:pt x="4818" y="3466"/>
                    <a:pt x="4631" y="3760"/>
                  </a:cubicBezTo>
                  <a:cubicBezTo>
                    <a:pt x="4604" y="3814"/>
                    <a:pt x="4604" y="3881"/>
                    <a:pt x="4617" y="3934"/>
                  </a:cubicBezTo>
                  <a:cubicBezTo>
                    <a:pt x="4644" y="4001"/>
                    <a:pt x="4684" y="4041"/>
                    <a:pt x="4738" y="4068"/>
                  </a:cubicBezTo>
                  <a:cubicBezTo>
                    <a:pt x="4925" y="4135"/>
                    <a:pt x="5126" y="4189"/>
                    <a:pt x="5340" y="4242"/>
                  </a:cubicBezTo>
                  <a:cubicBezTo>
                    <a:pt x="5059" y="4483"/>
                    <a:pt x="4885" y="4858"/>
                    <a:pt x="4885" y="5259"/>
                  </a:cubicBezTo>
                  <a:lnTo>
                    <a:pt x="4885" y="6825"/>
                  </a:lnTo>
                  <a:lnTo>
                    <a:pt x="1740" y="6825"/>
                  </a:lnTo>
                  <a:cubicBezTo>
                    <a:pt x="1620" y="6825"/>
                    <a:pt x="1526" y="6731"/>
                    <a:pt x="1526" y="6611"/>
                  </a:cubicBezTo>
                  <a:lnTo>
                    <a:pt x="1526" y="629"/>
                  </a:lnTo>
                  <a:cubicBezTo>
                    <a:pt x="1526" y="509"/>
                    <a:pt x="1620" y="415"/>
                    <a:pt x="1740" y="415"/>
                  </a:cubicBezTo>
                  <a:lnTo>
                    <a:pt x="3172" y="415"/>
                  </a:lnTo>
                  <a:cubicBezTo>
                    <a:pt x="3279" y="415"/>
                    <a:pt x="3373" y="321"/>
                    <a:pt x="3373" y="214"/>
                  </a:cubicBezTo>
                  <a:cubicBezTo>
                    <a:pt x="3373" y="94"/>
                    <a:pt x="3279" y="0"/>
                    <a:pt x="3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5065919" y="4183022"/>
              <a:ext cx="55020" cy="54609"/>
            </a:xfrm>
            <a:custGeom>
              <a:avLst/>
              <a:gdLst/>
              <a:ahLst/>
              <a:cxnLst/>
              <a:rect l="l" t="t" r="r" b="b"/>
              <a:pathLst>
                <a:path w="1741" h="1728" extrusionOk="0">
                  <a:moveTo>
                    <a:pt x="1326" y="402"/>
                  </a:moveTo>
                  <a:lnTo>
                    <a:pt x="1326" y="1312"/>
                  </a:lnTo>
                  <a:lnTo>
                    <a:pt x="416" y="1312"/>
                  </a:lnTo>
                  <a:lnTo>
                    <a:pt x="416" y="402"/>
                  </a:lnTo>
                  <a:close/>
                  <a:moveTo>
                    <a:pt x="349" y="1"/>
                  </a:moveTo>
                  <a:cubicBezTo>
                    <a:pt x="161" y="1"/>
                    <a:pt x="1" y="148"/>
                    <a:pt x="1" y="349"/>
                  </a:cubicBezTo>
                  <a:lnTo>
                    <a:pt x="1" y="1379"/>
                  </a:lnTo>
                  <a:cubicBezTo>
                    <a:pt x="1" y="1566"/>
                    <a:pt x="161" y="1727"/>
                    <a:pt x="349" y="1727"/>
                  </a:cubicBezTo>
                  <a:lnTo>
                    <a:pt x="1392" y="1727"/>
                  </a:lnTo>
                  <a:cubicBezTo>
                    <a:pt x="1580" y="1727"/>
                    <a:pt x="1740" y="1566"/>
                    <a:pt x="1740" y="1379"/>
                  </a:cubicBezTo>
                  <a:lnTo>
                    <a:pt x="1740" y="349"/>
                  </a:lnTo>
                  <a:cubicBezTo>
                    <a:pt x="1740" y="148"/>
                    <a:pt x="1580" y="1"/>
                    <a:pt x="1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4829121" y="4190228"/>
              <a:ext cx="36374" cy="36406"/>
            </a:xfrm>
            <a:custGeom>
              <a:avLst/>
              <a:gdLst/>
              <a:ahLst/>
              <a:cxnLst/>
              <a:rect l="l" t="t" r="r" b="b"/>
              <a:pathLst>
                <a:path w="1151" h="1152" extrusionOk="0">
                  <a:moveTo>
                    <a:pt x="576" y="415"/>
                  </a:moveTo>
                  <a:cubicBezTo>
                    <a:pt x="669" y="415"/>
                    <a:pt x="736" y="495"/>
                    <a:pt x="736" y="576"/>
                  </a:cubicBezTo>
                  <a:cubicBezTo>
                    <a:pt x="736" y="669"/>
                    <a:pt x="669" y="750"/>
                    <a:pt x="576" y="750"/>
                  </a:cubicBezTo>
                  <a:cubicBezTo>
                    <a:pt x="482" y="750"/>
                    <a:pt x="415" y="669"/>
                    <a:pt x="415" y="576"/>
                  </a:cubicBezTo>
                  <a:cubicBezTo>
                    <a:pt x="415" y="495"/>
                    <a:pt x="482" y="415"/>
                    <a:pt x="576" y="415"/>
                  </a:cubicBezTo>
                  <a:close/>
                  <a:moveTo>
                    <a:pt x="576" y="0"/>
                  </a:moveTo>
                  <a:cubicBezTo>
                    <a:pt x="254" y="0"/>
                    <a:pt x="0" y="268"/>
                    <a:pt x="0" y="576"/>
                  </a:cubicBezTo>
                  <a:cubicBezTo>
                    <a:pt x="0" y="897"/>
                    <a:pt x="254" y="1151"/>
                    <a:pt x="576" y="1151"/>
                  </a:cubicBezTo>
                  <a:cubicBezTo>
                    <a:pt x="897" y="1151"/>
                    <a:pt x="1151" y="897"/>
                    <a:pt x="1151" y="576"/>
                  </a:cubicBezTo>
                  <a:cubicBezTo>
                    <a:pt x="1151" y="268"/>
                    <a:pt x="897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4829121" y="4326403"/>
              <a:ext cx="57106" cy="12704"/>
            </a:xfrm>
            <a:custGeom>
              <a:avLst/>
              <a:gdLst/>
              <a:ahLst/>
              <a:cxnLst/>
              <a:rect l="l" t="t" r="r" b="b"/>
              <a:pathLst>
                <a:path w="1807" h="402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cubicBezTo>
                    <a:pt x="0" y="321"/>
                    <a:pt x="94" y="402"/>
                    <a:pt x="201" y="402"/>
                  </a:cubicBezTo>
                  <a:lnTo>
                    <a:pt x="1593" y="402"/>
                  </a:lnTo>
                  <a:cubicBezTo>
                    <a:pt x="1713" y="402"/>
                    <a:pt x="1807" y="321"/>
                    <a:pt x="1807" y="201"/>
                  </a:cubicBezTo>
                  <a:cubicBezTo>
                    <a:pt x="1807" y="94"/>
                    <a:pt x="1713" y="0"/>
                    <a:pt x="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4829121" y="4348809"/>
              <a:ext cx="39756" cy="13147"/>
            </a:xfrm>
            <a:custGeom>
              <a:avLst/>
              <a:gdLst/>
              <a:ahLst/>
              <a:cxnLst/>
              <a:rect l="l" t="t" r="r" b="b"/>
              <a:pathLst>
                <a:path w="1258" h="416" extrusionOk="0">
                  <a:moveTo>
                    <a:pt x="201" y="0"/>
                  </a:moveTo>
                  <a:cubicBezTo>
                    <a:pt x="94" y="0"/>
                    <a:pt x="0" y="94"/>
                    <a:pt x="0" y="214"/>
                  </a:cubicBezTo>
                  <a:cubicBezTo>
                    <a:pt x="0" y="322"/>
                    <a:pt x="94" y="415"/>
                    <a:pt x="201" y="415"/>
                  </a:cubicBezTo>
                  <a:lnTo>
                    <a:pt x="1044" y="415"/>
                  </a:lnTo>
                  <a:cubicBezTo>
                    <a:pt x="1164" y="415"/>
                    <a:pt x="1258" y="322"/>
                    <a:pt x="1258" y="214"/>
                  </a:cubicBezTo>
                  <a:cubicBezTo>
                    <a:pt x="1258" y="94"/>
                    <a:pt x="1164" y="0"/>
                    <a:pt x="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5063801" y="4326403"/>
              <a:ext cx="57137" cy="12704"/>
            </a:xfrm>
            <a:custGeom>
              <a:avLst/>
              <a:gdLst/>
              <a:ahLst/>
              <a:cxnLst/>
              <a:rect l="l" t="t" r="r" b="b"/>
              <a:pathLst>
                <a:path w="1808" h="402" extrusionOk="0">
                  <a:moveTo>
                    <a:pt x="215" y="0"/>
                  </a:moveTo>
                  <a:cubicBezTo>
                    <a:pt x="95" y="0"/>
                    <a:pt x="1" y="94"/>
                    <a:pt x="1" y="201"/>
                  </a:cubicBezTo>
                  <a:cubicBezTo>
                    <a:pt x="1" y="321"/>
                    <a:pt x="95" y="402"/>
                    <a:pt x="215" y="402"/>
                  </a:cubicBezTo>
                  <a:lnTo>
                    <a:pt x="1607" y="402"/>
                  </a:lnTo>
                  <a:cubicBezTo>
                    <a:pt x="1714" y="402"/>
                    <a:pt x="1807" y="321"/>
                    <a:pt x="1807" y="201"/>
                  </a:cubicBezTo>
                  <a:cubicBezTo>
                    <a:pt x="1807" y="94"/>
                    <a:pt x="1714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5081151" y="4348809"/>
              <a:ext cx="39788" cy="13147"/>
            </a:xfrm>
            <a:custGeom>
              <a:avLst/>
              <a:gdLst/>
              <a:ahLst/>
              <a:cxnLst/>
              <a:rect l="l" t="t" r="r" b="b"/>
              <a:pathLst>
                <a:path w="1259" h="416" extrusionOk="0">
                  <a:moveTo>
                    <a:pt x="215" y="0"/>
                  </a:moveTo>
                  <a:cubicBezTo>
                    <a:pt x="94" y="0"/>
                    <a:pt x="1" y="94"/>
                    <a:pt x="1" y="214"/>
                  </a:cubicBezTo>
                  <a:cubicBezTo>
                    <a:pt x="1" y="322"/>
                    <a:pt x="94" y="415"/>
                    <a:pt x="215" y="415"/>
                  </a:cubicBezTo>
                  <a:lnTo>
                    <a:pt x="1058" y="415"/>
                  </a:lnTo>
                  <a:cubicBezTo>
                    <a:pt x="1165" y="415"/>
                    <a:pt x="1258" y="322"/>
                    <a:pt x="1258" y="214"/>
                  </a:cubicBezTo>
                  <a:cubicBezTo>
                    <a:pt x="1258" y="94"/>
                    <a:pt x="1165" y="0"/>
                    <a:pt x="1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41"/>
          <p:cNvGrpSpPr/>
          <p:nvPr/>
        </p:nvGrpSpPr>
        <p:grpSpPr>
          <a:xfrm>
            <a:off x="7276959" y="1453827"/>
            <a:ext cx="402575" cy="492083"/>
            <a:chOff x="5600032" y="2858119"/>
            <a:chExt cx="363302" cy="444078"/>
          </a:xfrm>
        </p:grpSpPr>
        <p:sp>
          <p:nvSpPr>
            <p:cNvPr id="516" name="Google Shape;516;p41"/>
            <p:cNvSpPr/>
            <p:nvPr/>
          </p:nvSpPr>
          <p:spPr>
            <a:xfrm>
              <a:off x="5828392" y="3050958"/>
              <a:ext cx="134943" cy="251240"/>
            </a:xfrm>
            <a:custGeom>
              <a:avLst/>
              <a:gdLst/>
              <a:ahLst/>
              <a:cxnLst/>
              <a:rect l="l" t="t" r="r" b="b"/>
              <a:pathLst>
                <a:path w="4270" h="7950" extrusionOk="0">
                  <a:moveTo>
                    <a:pt x="3252" y="6557"/>
                  </a:moveTo>
                  <a:cubicBezTo>
                    <a:pt x="3279" y="6557"/>
                    <a:pt x="3306" y="6584"/>
                    <a:pt x="3306" y="6611"/>
                  </a:cubicBezTo>
                  <a:lnTo>
                    <a:pt x="3306" y="7494"/>
                  </a:lnTo>
                  <a:cubicBezTo>
                    <a:pt x="3306" y="7521"/>
                    <a:pt x="3279" y="7548"/>
                    <a:pt x="3252" y="7548"/>
                  </a:cubicBezTo>
                  <a:lnTo>
                    <a:pt x="469" y="7548"/>
                  </a:lnTo>
                  <a:cubicBezTo>
                    <a:pt x="442" y="7548"/>
                    <a:pt x="416" y="7521"/>
                    <a:pt x="416" y="7494"/>
                  </a:cubicBezTo>
                  <a:lnTo>
                    <a:pt x="416" y="6611"/>
                  </a:lnTo>
                  <a:cubicBezTo>
                    <a:pt x="416" y="6584"/>
                    <a:pt x="442" y="6557"/>
                    <a:pt x="469" y="6557"/>
                  </a:cubicBezTo>
                  <a:close/>
                  <a:moveTo>
                    <a:pt x="3520" y="0"/>
                  </a:moveTo>
                  <a:cubicBezTo>
                    <a:pt x="3105" y="0"/>
                    <a:pt x="2771" y="335"/>
                    <a:pt x="2771" y="750"/>
                  </a:cubicBezTo>
                  <a:lnTo>
                    <a:pt x="2771" y="1807"/>
                  </a:lnTo>
                  <a:cubicBezTo>
                    <a:pt x="2677" y="1767"/>
                    <a:pt x="2583" y="1740"/>
                    <a:pt x="2476" y="1740"/>
                  </a:cubicBezTo>
                  <a:cubicBezTo>
                    <a:pt x="2075" y="1740"/>
                    <a:pt x="1767" y="2061"/>
                    <a:pt x="1767" y="2449"/>
                  </a:cubicBezTo>
                  <a:cubicBezTo>
                    <a:pt x="1754" y="2650"/>
                    <a:pt x="1807" y="2797"/>
                    <a:pt x="1673" y="2918"/>
                  </a:cubicBezTo>
                  <a:lnTo>
                    <a:pt x="1272" y="3279"/>
                  </a:lnTo>
                  <a:cubicBezTo>
                    <a:pt x="844" y="3654"/>
                    <a:pt x="590" y="4202"/>
                    <a:pt x="590" y="4764"/>
                  </a:cubicBezTo>
                  <a:lnTo>
                    <a:pt x="590" y="6156"/>
                  </a:lnTo>
                  <a:lnTo>
                    <a:pt x="469" y="6156"/>
                  </a:lnTo>
                  <a:cubicBezTo>
                    <a:pt x="215" y="6156"/>
                    <a:pt x="1" y="6357"/>
                    <a:pt x="1" y="6611"/>
                  </a:cubicBezTo>
                  <a:lnTo>
                    <a:pt x="1" y="7494"/>
                  </a:lnTo>
                  <a:cubicBezTo>
                    <a:pt x="1" y="7748"/>
                    <a:pt x="215" y="7949"/>
                    <a:pt x="469" y="7949"/>
                  </a:cubicBezTo>
                  <a:lnTo>
                    <a:pt x="3252" y="7949"/>
                  </a:lnTo>
                  <a:cubicBezTo>
                    <a:pt x="3507" y="7949"/>
                    <a:pt x="3707" y="7748"/>
                    <a:pt x="3707" y="7494"/>
                  </a:cubicBezTo>
                  <a:lnTo>
                    <a:pt x="3707" y="6611"/>
                  </a:lnTo>
                  <a:cubicBezTo>
                    <a:pt x="3707" y="6357"/>
                    <a:pt x="3507" y="6156"/>
                    <a:pt x="3252" y="6156"/>
                  </a:cubicBezTo>
                  <a:lnTo>
                    <a:pt x="3119" y="6156"/>
                  </a:lnTo>
                  <a:lnTo>
                    <a:pt x="3119" y="6049"/>
                  </a:lnTo>
                  <a:cubicBezTo>
                    <a:pt x="3119" y="5848"/>
                    <a:pt x="3212" y="5674"/>
                    <a:pt x="3373" y="5567"/>
                  </a:cubicBezTo>
                  <a:lnTo>
                    <a:pt x="3828" y="5273"/>
                  </a:lnTo>
                  <a:cubicBezTo>
                    <a:pt x="4109" y="5085"/>
                    <a:pt x="4269" y="4778"/>
                    <a:pt x="4269" y="4443"/>
                  </a:cubicBezTo>
                  <a:lnTo>
                    <a:pt x="4269" y="3145"/>
                  </a:lnTo>
                  <a:cubicBezTo>
                    <a:pt x="4269" y="3038"/>
                    <a:pt x="4176" y="2944"/>
                    <a:pt x="4069" y="2944"/>
                  </a:cubicBezTo>
                  <a:cubicBezTo>
                    <a:pt x="3948" y="2944"/>
                    <a:pt x="3855" y="3038"/>
                    <a:pt x="3855" y="3145"/>
                  </a:cubicBezTo>
                  <a:lnTo>
                    <a:pt x="3855" y="4443"/>
                  </a:lnTo>
                  <a:cubicBezTo>
                    <a:pt x="3855" y="4644"/>
                    <a:pt x="3761" y="4818"/>
                    <a:pt x="3600" y="4925"/>
                  </a:cubicBezTo>
                  <a:lnTo>
                    <a:pt x="3145" y="5219"/>
                  </a:lnTo>
                  <a:cubicBezTo>
                    <a:pt x="2878" y="5407"/>
                    <a:pt x="2704" y="5714"/>
                    <a:pt x="2704" y="6049"/>
                  </a:cubicBezTo>
                  <a:lnTo>
                    <a:pt x="2704" y="6156"/>
                  </a:lnTo>
                  <a:lnTo>
                    <a:pt x="1004" y="6156"/>
                  </a:lnTo>
                  <a:lnTo>
                    <a:pt x="1004" y="4764"/>
                  </a:lnTo>
                  <a:cubicBezTo>
                    <a:pt x="1004" y="4323"/>
                    <a:pt x="1205" y="3881"/>
                    <a:pt x="1540" y="3587"/>
                  </a:cubicBezTo>
                  <a:lnTo>
                    <a:pt x="1954" y="3225"/>
                  </a:lnTo>
                  <a:cubicBezTo>
                    <a:pt x="2262" y="2944"/>
                    <a:pt x="2155" y="2596"/>
                    <a:pt x="2169" y="2449"/>
                  </a:cubicBezTo>
                  <a:cubicBezTo>
                    <a:pt x="2169" y="2289"/>
                    <a:pt x="2302" y="2155"/>
                    <a:pt x="2476" y="2155"/>
                  </a:cubicBezTo>
                  <a:cubicBezTo>
                    <a:pt x="2637" y="2155"/>
                    <a:pt x="2771" y="2289"/>
                    <a:pt x="2771" y="2449"/>
                  </a:cubicBezTo>
                  <a:lnTo>
                    <a:pt x="2771" y="3065"/>
                  </a:lnTo>
                  <a:cubicBezTo>
                    <a:pt x="2771" y="3239"/>
                    <a:pt x="2690" y="3413"/>
                    <a:pt x="2570" y="3533"/>
                  </a:cubicBezTo>
                  <a:lnTo>
                    <a:pt x="2035" y="4015"/>
                  </a:lnTo>
                  <a:cubicBezTo>
                    <a:pt x="1941" y="4095"/>
                    <a:pt x="1941" y="4216"/>
                    <a:pt x="2021" y="4309"/>
                  </a:cubicBezTo>
                  <a:cubicBezTo>
                    <a:pt x="2062" y="4349"/>
                    <a:pt x="2115" y="4376"/>
                    <a:pt x="2169" y="4376"/>
                  </a:cubicBezTo>
                  <a:cubicBezTo>
                    <a:pt x="2222" y="4376"/>
                    <a:pt x="2276" y="4349"/>
                    <a:pt x="2302" y="4323"/>
                  </a:cubicBezTo>
                  <a:lnTo>
                    <a:pt x="2838" y="3828"/>
                  </a:lnTo>
                  <a:cubicBezTo>
                    <a:pt x="3065" y="3627"/>
                    <a:pt x="3186" y="3346"/>
                    <a:pt x="3186" y="3092"/>
                  </a:cubicBezTo>
                  <a:lnTo>
                    <a:pt x="3186" y="750"/>
                  </a:lnTo>
                  <a:cubicBezTo>
                    <a:pt x="3186" y="562"/>
                    <a:pt x="3333" y="402"/>
                    <a:pt x="3520" y="402"/>
                  </a:cubicBezTo>
                  <a:cubicBezTo>
                    <a:pt x="3707" y="402"/>
                    <a:pt x="3855" y="562"/>
                    <a:pt x="3855" y="750"/>
                  </a:cubicBezTo>
                  <a:lnTo>
                    <a:pt x="3855" y="2329"/>
                  </a:lnTo>
                  <a:cubicBezTo>
                    <a:pt x="3855" y="2436"/>
                    <a:pt x="3948" y="2530"/>
                    <a:pt x="4069" y="2530"/>
                  </a:cubicBezTo>
                  <a:cubicBezTo>
                    <a:pt x="4176" y="2530"/>
                    <a:pt x="4269" y="2436"/>
                    <a:pt x="4269" y="2329"/>
                  </a:cubicBezTo>
                  <a:lnTo>
                    <a:pt x="4269" y="750"/>
                  </a:lnTo>
                  <a:cubicBezTo>
                    <a:pt x="4269" y="335"/>
                    <a:pt x="3935" y="0"/>
                    <a:pt x="3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5664312" y="2858119"/>
              <a:ext cx="234743" cy="302815"/>
            </a:xfrm>
            <a:custGeom>
              <a:avLst/>
              <a:gdLst/>
              <a:ahLst/>
              <a:cxnLst/>
              <a:rect l="l" t="t" r="r" b="b"/>
              <a:pathLst>
                <a:path w="7428" h="9582" extrusionOk="0">
                  <a:moveTo>
                    <a:pt x="1044" y="1472"/>
                  </a:moveTo>
                  <a:lnTo>
                    <a:pt x="1044" y="2048"/>
                  </a:lnTo>
                  <a:cubicBezTo>
                    <a:pt x="1044" y="2369"/>
                    <a:pt x="1098" y="2677"/>
                    <a:pt x="1218" y="2971"/>
                  </a:cubicBezTo>
                  <a:cubicBezTo>
                    <a:pt x="1207" y="2972"/>
                    <a:pt x="1196" y="2972"/>
                    <a:pt x="1186" y="2972"/>
                  </a:cubicBezTo>
                  <a:cubicBezTo>
                    <a:pt x="1025" y="2972"/>
                    <a:pt x="880" y="2881"/>
                    <a:pt x="817" y="2730"/>
                  </a:cubicBezTo>
                  <a:lnTo>
                    <a:pt x="549" y="2101"/>
                  </a:lnTo>
                  <a:cubicBezTo>
                    <a:pt x="469" y="1887"/>
                    <a:pt x="563" y="1660"/>
                    <a:pt x="777" y="1580"/>
                  </a:cubicBezTo>
                  <a:lnTo>
                    <a:pt x="1044" y="1472"/>
                  </a:lnTo>
                  <a:close/>
                  <a:moveTo>
                    <a:pt x="6384" y="1472"/>
                  </a:moveTo>
                  <a:lnTo>
                    <a:pt x="6651" y="1580"/>
                  </a:lnTo>
                  <a:cubicBezTo>
                    <a:pt x="6852" y="1660"/>
                    <a:pt x="6959" y="1887"/>
                    <a:pt x="6865" y="2101"/>
                  </a:cubicBezTo>
                  <a:lnTo>
                    <a:pt x="6611" y="2730"/>
                  </a:lnTo>
                  <a:cubicBezTo>
                    <a:pt x="6549" y="2881"/>
                    <a:pt x="6392" y="2972"/>
                    <a:pt x="6240" y="2972"/>
                  </a:cubicBezTo>
                  <a:cubicBezTo>
                    <a:pt x="6230" y="2972"/>
                    <a:pt x="6220" y="2972"/>
                    <a:pt x="6210" y="2971"/>
                  </a:cubicBezTo>
                  <a:cubicBezTo>
                    <a:pt x="6317" y="2690"/>
                    <a:pt x="6384" y="2369"/>
                    <a:pt x="6384" y="2048"/>
                  </a:cubicBezTo>
                  <a:lnTo>
                    <a:pt x="6384" y="1472"/>
                  </a:lnTo>
                  <a:close/>
                  <a:moveTo>
                    <a:pt x="4042" y="4697"/>
                  </a:moveTo>
                  <a:lnTo>
                    <a:pt x="4042" y="6303"/>
                  </a:lnTo>
                  <a:lnTo>
                    <a:pt x="3386" y="6303"/>
                  </a:lnTo>
                  <a:lnTo>
                    <a:pt x="3386" y="4697"/>
                  </a:lnTo>
                  <a:cubicBezTo>
                    <a:pt x="3493" y="4711"/>
                    <a:pt x="3600" y="4711"/>
                    <a:pt x="3707" y="4711"/>
                  </a:cubicBezTo>
                  <a:cubicBezTo>
                    <a:pt x="3828" y="4711"/>
                    <a:pt x="3935" y="4711"/>
                    <a:pt x="4042" y="4697"/>
                  </a:cubicBezTo>
                  <a:close/>
                  <a:moveTo>
                    <a:pt x="4831" y="6718"/>
                  </a:moveTo>
                  <a:lnTo>
                    <a:pt x="4831" y="7093"/>
                  </a:lnTo>
                  <a:lnTo>
                    <a:pt x="2597" y="7093"/>
                  </a:lnTo>
                  <a:lnTo>
                    <a:pt x="2597" y="6718"/>
                  </a:lnTo>
                  <a:close/>
                  <a:moveTo>
                    <a:pt x="5474" y="7508"/>
                  </a:moveTo>
                  <a:cubicBezTo>
                    <a:pt x="5474" y="7508"/>
                    <a:pt x="5474" y="7508"/>
                    <a:pt x="5474" y="7521"/>
                  </a:cubicBezTo>
                  <a:lnTo>
                    <a:pt x="5474" y="9167"/>
                  </a:lnTo>
                  <a:cubicBezTo>
                    <a:pt x="5474" y="9167"/>
                    <a:pt x="5474" y="9180"/>
                    <a:pt x="5474" y="9180"/>
                  </a:cubicBezTo>
                  <a:lnTo>
                    <a:pt x="1954" y="9180"/>
                  </a:lnTo>
                  <a:cubicBezTo>
                    <a:pt x="1954" y="9180"/>
                    <a:pt x="1954" y="9167"/>
                    <a:pt x="1954" y="9167"/>
                  </a:cubicBezTo>
                  <a:lnTo>
                    <a:pt x="1954" y="7521"/>
                  </a:lnTo>
                  <a:cubicBezTo>
                    <a:pt x="1954" y="7508"/>
                    <a:pt x="1954" y="7508"/>
                    <a:pt x="1954" y="7508"/>
                  </a:cubicBezTo>
                  <a:close/>
                  <a:moveTo>
                    <a:pt x="911" y="0"/>
                  </a:moveTo>
                  <a:cubicBezTo>
                    <a:pt x="790" y="0"/>
                    <a:pt x="697" y="94"/>
                    <a:pt x="697" y="215"/>
                  </a:cubicBezTo>
                  <a:cubicBezTo>
                    <a:pt x="697" y="322"/>
                    <a:pt x="790" y="415"/>
                    <a:pt x="911" y="415"/>
                  </a:cubicBezTo>
                  <a:lnTo>
                    <a:pt x="1044" y="415"/>
                  </a:lnTo>
                  <a:lnTo>
                    <a:pt x="1044" y="1031"/>
                  </a:lnTo>
                  <a:lnTo>
                    <a:pt x="630" y="1191"/>
                  </a:lnTo>
                  <a:cubicBezTo>
                    <a:pt x="201" y="1365"/>
                    <a:pt x="1" y="1834"/>
                    <a:pt x="175" y="2262"/>
                  </a:cubicBezTo>
                  <a:lnTo>
                    <a:pt x="442" y="2891"/>
                  </a:lnTo>
                  <a:cubicBezTo>
                    <a:pt x="563" y="3185"/>
                    <a:pt x="857" y="3386"/>
                    <a:pt x="1178" y="3386"/>
                  </a:cubicBezTo>
                  <a:cubicBezTo>
                    <a:pt x="1259" y="3386"/>
                    <a:pt x="1326" y="3373"/>
                    <a:pt x="1392" y="3359"/>
                  </a:cubicBezTo>
                  <a:cubicBezTo>
                    <a:pt x="1473" y="3506"/>
                    <a:pt x="1566" y="3640"/>
                    <a:pt x="1673" y="3761"/>
                  </a:cubicBezTo>
                  <a:cubicBezTo>
                    <a:pt x="1710" y="3811"/>
                    <a:pt x="1766" y="3835"/>
                    <a:pt x="1824" y="3835"/>
                  </a:cubicBezTo>
                  <a:cubicBezTo>
                    <a:pt x="1874" y="3835"/>
                    <a:pt x="1925" y="3818"/>
                    <a:pt x="1968" y="3787"/>
                  </a:cubicBezTo>
                  <a:cubicBezTo>
                    <a:pt x="2048" y="3707"/>
                    <a:pt x="2061" y="3587"/>
                    <a:pt x="1981" y="3493"/>
                  </a:cubicBezTo>
                  <a:cubicBezTo>
                    <a:pt x="1647" y="3092"/>
                    <a:pt x="1459" y="2570"/>
                    <a:pt x="1459" y="2048"/>
                  </a:cubicBezTo>
                  <a:lnTo>
                    <a:pt x="1459" y="415"/>
                  </a:lnTo>
                  <a:lnTo>
                    <a:pt x="5969" y="415"/>
                  </a:lnTo>
                  <a:lnTo>
                    <a:pt x="5969" y="2048"/>
                  </a:lnTo>
                  <a:cubicBezTo>
                    <a:pt x="5969" y="3292"/>
                    <a:pt x="4952" y="4296"/>
                    <a:pt x="3707" y="4296"/>
                  </a:cubicBezTo>
                  <a:cubicBezTo>
                    <a:pt x="3306" y="4296"/>
                    <a:pt x="2905" y="4189"/>
                    <a:pt x="2570" y="3988"/>
                  </a:cubicBezTo>
                  <a:cubicBezTo>
                    <a:pt x="2533" y="3970"/>
                    <a:pt x="2495" y="3961"/>
                    <a:pt x="2458" y="3961"/>
                  </a:cubicBezTo>
                  <a:cubicBezTo>
                    <a:pt x="2387" y="3961"/>
                    <a:pt x="2320" y="3994"/>
                    <a:pt x="2276" y="4055"/>
                  </a:cubicBezTo>
                  <a:cubicBezTo>
                    <a:pt x="2222" y="4162"/>
                    <a:pt x="2262" y="4283"/>
                    <a:pt x="2356" y="4336"/>
                  </a:cubicBezTo>
                  <a:cubicBezTo>
                    <a:pt x="2543" y="4457"/>
                    <a:pt x="2757" y="4550"/>
                    <a:pt x="2971" y="4604"/>
                  </a:cubicBezTo>
                  <a:lnTo>
                    <a:pt x="2971" y="6303"/>
                  </a:lnTo>
                  <a:lnTo>
                    <a:pt x="2557" y="6303"/>
                  </a:lnTo>
                  <a:cubicBezTo>
                    <a:pt x="2356" y="6303"/>
                    <a:pt x="2182" y="6477"/>
                    <a:pt x="2182" y="6678"/>
                  </a:cubicBezTo>
                  <a:lnTo>
                    <a:pt x="2182" y="7093"/>
                  </a:lnTo>
                  <a:lnTo>
                    <a:pt x="1954" y="7093"/>
                  </a:lnTo>
                  <a:cubicBezTo>
                    <a:pt x="1727" y="7093"/>
                    <a:pt x="1540" y="7280"/>
                    <a:pt x="1540" y="7521"/>
                  </a:cubicBezTo>
                  <a:lnTo>
                    <a:pt x="1540" y="9167"/>
                  </a:lnTo>
                  <a:cubicBezTo>
                    <a:pt x="1540" y="9394"/>
                    <a:pt x="1727" y="9582"/>
                    <a:pt x="1954" y="9582"/>
                  </a:cubicBezTo>
                  <a:lnTo>
                    <a:pt x="5474" y="9582"/>
                  </a:lnTo>
                  <a:cubicBezTo>
                    <a:pt x="5701" y="9582"/>
                    <a:pt x="5889" y="9394"/>
                    <a:pt x="5889" y="9167"/>
                  </a:cubicBezTo>
                  <a:lnTo>
                    <a:pt x="5889" y="7521"/>
                  </a:lnTo>
                  <a:cubicBezTo>
                    <a:pt x="5889" y="7280"/>
                    <a:pt x="5701" y="7093"/>
                    <a:pt x="5474" y="7093"/>
                  </a:cubicBezTo>
                  <a:lnTo>
                    <a:pt x="5246" y="7093"/>
                  </a:lnTo>
                  <a:lnTo>
                    <a:pt x="5246" y="6678"/>
                  </a:lnTo>
                  <a:cubicBezTo>
                    <a:pt x="5246" y="6477"/>
                    <a:pt x="5072" y="6303"/>
                    <a:pt x="4872" y="6303"/>
                  </a:cubicBezTo>
                  <a:lnTo>
                    <a:pt x="4457" y="6303"/>
                  </a:lnTo>
                  <a:lnTo>
                    <a:pt x="4457" y="4604"/>
                  </a:lnTo>
                  <a:cubicBezTo>
                    <a:pt x="5126" y="4416"/>
                    <a:pt x="5688" y="3961"/>
                    <a:pt x="6036" y="3359"/>
                  </a:cubicBezTo>
                  <a:cubicBezTo>
                    <a:pt x="6106" y="3378"/>
                    <a:pt x="6176" y="3387"/>
                    <a:pt x="6245" y="3387"/>
                  </a:cubicBezTo>
                  <a:cubicBezTo>
                    <a:pt x="6570" y="3387"/>
                    <a:pt x="6864" y="3189"/>
                    <a:pt x="6986" y="2891"/>
                  </a:cubicBezTo>
                  <a:lnTo>
                    <a:pt x="7254" y="2262"/>
                  </a:lnTo>
                  <a:cubicBezTo>
                    <a:pt x="7427" y="1834"/>
                    <a:pt x="7227" y="1365"/>
                    <a:pt x="6799" y="1191"/>
                  </a:cubicBezTo>
                  <a:lnTo>
                    <a:pt x="6384" y="1031"/>
                  </a:lnTo>
                  <a:lnTo>
                    <a:pt x="6384" y="415"/>
                  </a:lnTo>
                  <a:lnTo>
                    <a:pt x="6518" y="415"/>
                  </a:lnTo>
                  <a:cubicBezTo>
                    <a:pt x="6638" y="415"/>
                    <a:pt x="6732" y="322"/>
                    <a:pt x="6732" y="215"/>
                  </a:cubicBezTo>
                  <a:cubicBezTo>
                    <a:pt x="6732" y="94"/>
                    <a:pt x="6638" y="0"/>
                    <a:pt x="6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5756496" y="3115237"/>
              <a:ext cx="50374" cy="13147"/>
            </a:xfrm>
            <a:custGeom>
              <a:avLst/>
              <a:gdLst/>
              <a:ahLst/>
              <a:cxnLst/>
              <a:rect l="l" t="t" r="r" b="b"/>
              <a:pathLst>
                <a:path w="1594" h="416" extrusionOk="0">
                  <a:moveTo>
                    <a:pt x="202" y="0"/>
                  </a:moveTo>
                  <a:cubicBezTo>
                    <a:pt x="95" y="0"/>
                    <a:pt x="1" y="94"/>
                    <a:pt x="1" y="201"/>
                  </a:cubicBezTo>
                  <a:cubicBezTo>
                    <a:pt x="1" y="322"/>
                    <a:pt x="95" y="415"/>
                    <a:pt x="202" y="415"/>
                  </a:cubicBezTo>
                  <a:lnTo>
                    <a:pt x="1393" y="415"/>
                  </a:lnTo>
                  <a:cubicBezTo>
                    <a:pt x="1500" y="415"/>
                    <a:pt x="1593" y="322"/>
                    <a:pt x="1593" y="201"/>
                  </a:cubicBezTo>
                  <a:cubicBezTo>
                    <a:pt x="1593" y="94"/>
                    <a:pt x="1500" y="0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5600032" y="3050958"/>
              <a:ext cx="134532" cy="251240"/>
            </a:xfrm>
            <a:custGeom>
              <a:avLst/>
              <a:gdLst/>
              <a:ahLst/>
              <a:cxnLst/>
              <a:rect l="l" t="t" r="r" b="b"/>
              <a:pathLst>
                <a:path w="4257" h="7950" extrusionOk="0">
                  <a:moveTo>
                    <a:pt x="750" y="402"/>
                  </a:moveTo>
                  <a:cubicBezTo>
                    <a:pt x="937" y="402"/>
                    <a:pt x="1085" y="562"/>
                    <a:pt x="1085" y="750"/>
                  </a:cubicBezTo>
                  <a:cubicBezTo>
                    <a:pt x="1085" y="2275"/>
                    <a:pt x="1085" y="3092"/>
                    <a:pt x="1085" y="3118"/>
                  </a:cubicBezTo>
                  <a:cubicBezTo>
                    <a:pt x="1098" y="3386"/>
                    <a:pt x="1218" y="3654"/>
                    <a:pt x="1419" y="3828"/>
                  </a:cubicBezTo>
                  <a:lnTo>
                    <a:pt x="1954" y="4323"/>
                  </a:lnTo>
                  <a:cubicBezTo>
                    <a:pt x="1999" y="4355"/>
                    <a:pt x="2050" y="4371"/>
                    <a:pt x="2100" y="4371"/>
                  </a:cubicBezTo>
                  <a:cubicBezTo>
                    <a:pt x="2154" y="4371"/>
                    <a:pt x="2207" y="4351"/>
                    <a:pt x="2249" y="4309"/>
                  </a:cubicBezTo>
                  <a:cubicBezTo>
                    <a:pt x="2329" y="4216"/>
                    <a:pt x="2316" y="4095"/>
                    <a:pt x="2235" y="4015"/>
                  </a:cubicBezTo>
                  <a:lnTo>
                    <a:pt x="1700" y="3533"/>
                  </a:lnTo>
                  <a:cubicBezTo>
                    <a:pt x="1580" y="3413"/>
                    <a:pt x="1499" y="3239"/>
                    <a:pt x="1499" y="3065"/>
                  </a:cubicBezTo>
                  <a:lnTo>
                    <a:pt x="1499" y="2449"/>
                  </a:lnTo>
                  <a:cubicBezTo>
                    <a:pt x="1499" y="2289"/>
                    <a:pt x="1633" y="2155"/>
                    <a:pt x="1794" y="2155"/>
                  </a:cubicBezTo>
                  <a:cubicBezTo>
                    <a:pt x="1954" y="2155"/>
                    <a:pt x="2088" y="2289"/>
                    <a:pt x="2088" y="2449"/>
                  </a:cubicBezTo>
                  <a:cubicBezTo>
                    <a:pt x="2115" y="2596"/>
                    <a:pt x="2008" y="2944"/>
                    <a:pt x="2316" y="3225"/>
                  </a:cubicBezTo>
                  <a:lnTo>
                    <a:pt x="2731" y="3587"/>
                  </a:lnTo>
                  <a:cubicBezTo>
                    <a:pt x="3065" y="3881"/>
                    <a:pt x="3266" y="4323"/>
                    <a:pt x="3266" y="4764"/>
                  </a:cubicBezTo>
                  <a:lnTo>
                    <a:pt x="3266" y="6156"/>
                  </a:lnTo>
                  <a:lnTo>
                    <a:pt x="1553" y="6156"/>
                  </a:lnTo>
                  <a:lnTo>
                    <a:pt x="1553" y="6049"/>
                  </a:lnTo>
                  <a:cubicBezTo>
                    <a:pt x="1553" y="5714"/>
                    <a:pt x="1392" y="5407"/>
                    <a:pt x="1111" y="5219"/>
                  </a:cubicBezTo>
                  <a:lnTo>
                    <a:pt x="670" y="4925"/>
                  </a:lnTo>
                  <a:cubicBezTo>
                    <a:pt x="509" y="4818"/>
                    <a:pt x="402" y="4644"/>
                    <a:pt x="402" y="4443"/>
                  </a:cubicBezTo>
                  <a:lnTo>
                    <a:pt x="402" y="750"/>
                  </a:lnTo>
                  <a:cubicBezTo>
                    <a:pt x="402" y="562"/>
                    <a:pt x="563" y="402"/>
                    <a:pt x="750" y="402"/>
                  </a:cubicBezTo>
                  <a:close/>
                  <a:moveTo>
                    <a:pt x="750" y="0"/>
                  </a:moveTo>
                  <a:cubicBezTo>
                    <a:pt x="335" y="0"/>
                    <a:pt x="1" y="335"/>
                    <a:pt x="1" y="750"/>
                  </a:cubicBezTo>
                  <a:lnTo>
                    <a:pt x="1" y="4443"/>
                  </a:lnTo>
                  <a:cubicBezTo>
                    <a:pt x="1" y="4778"/>
                    <a:pt x="161" y="5085"/>
                    <a:pt x="442" y="5273"/>
                  </a:cubicBezTo>
                  <a:lnTo>
                    <a:pt x="897" y="5567"/>
                  </a:lnTo>
                  <a:cubicBezTo>
                    <a:pt x="1058" y="5674"/>
                    <a:pt x="1152" y="5848"/>
                    <a:pt x="1152" y="6049"/>
                  </a:cubicBezTo>
                  <a:lnTo>
                    <a:pt x="1152" y="6156"/>
                  </a:lnTo>
                  <a:lnTo>
                    <a:pt x="1018" y="6156"/>
                  </a:lnTo>
                  <a:cubicBezTo>
                    <a:pt x="763" y="6156"/>
                    <a:pt x="563" y="6357"/>
                    <a:pt x="563" y="6611"/>
                  </a:cubicBezTo>
                  <a:lnTo>
                    <a:pt x="563" y="7494"/>
                  </a:lnTo>
                  <a:cubicBezTo>
                    <a:pt x="563" y="7748"/>
                    <a:pt x="763" y="7949"/>
                    <a:pt x="1018" y="7949"/>
                  </a:cubicBezTo>
                  <a:lnTo>
                    <a:pt x="1607" y="7949"/>
                  </a:lnTo>
                  <a:cubicBezTo>
                    <a:pt x="1727" y="7949"/>
                    <a:pt x="1821" y="7869"/>
                    <a:pt x="1821" y="7748"/>
                  </a:cubicBezTo>
                  <a:cubicBezTo>
                    <a:pt x="1821" y="7641"/>
                    <a:pt x="1727" y="7548"/>
                    <a:pt x="1607" y="7548"/>
                  </a:cubicBezTo>
                  <a:lnTo>
                    <a:pt x="1018" y="7548"/>
                  </a:lnTo>
                  <a:cubicBezTo>
                    <a:pt x="991" y="7548"/>
                    <a:pt x="964" y="7521"/>
                    <a:pt x="964" y="7494"/>
                  </a:cubicBezTo>
                  <a:lnTo>
                    <a:pt x="964" y="6611"/>
                  </a:lnTo>
                  <a:cubicBezTo>
                    <a:pt x="964" y="6584"/>
                    <a:pt x="991" y="6557"/>
                    <a:pt x="1018" y="6557"/>
                  </a:cubicBezTo>
                  <a:lnTo>
                    <a:pt x="3801" y="6557"/>
                  </a:lnTo>
                  <a:cubicBezTo>
                    <a:pt x="3828" y="6557"/>
                    <a:pt x="3855" y="6584"/>
                    <a:pt x="3855" y="6611"/>
                  </a:cubicBezTo>
                  <a:lnTo>
                    <a:pt x="3855" y="7494"/>
                  </a:lnTo>
                  <a:cubicBezTo>
                    <a:pt x="3855" y="7521"/>
                    <a:pt x="3828" y="7548"/>
                    <a:pt x="3801" y="7548"/>
                  </a:cubicBezTo>
                  <a:lnTo>
                    <a:pt x="2436" y="7548"/>
                  </a:lnTo>
                  <a:cubicBezTo>
                    <a:pt x="2316" y="7548"/>
                    <a:pt x="2235" y="7641"/>
                    <a:pt x="2235" y="7748"/>
                  </a:cubicBezTo>
                  <a:cubicBezTo>
                    <a:pt x="2235" y="7869"/>
                    <a:pt x="2316" y="7949"/>
                    <a:pt x="2436" y="7949"/>
                  </a:cubicBezTo>
                  <a:lnTo>
                    <a:pt x="3801" y="7949"/>
                  </a:lnTo>
                  <a:cubicBezTo>
                    <a:pt x="4055" y="7949"/>
                    <a:pt x="4256" y="7748"/>
                    <a:pt x="4256" y="7494"/>
                  </a:cubicBezTo>
                  <a:lnTo>
                    <a:pt x="4256" y="6611"/>
                  </a:lnTo>
                  <a:cubicBezTo>
                    <a:pt x="4256" y="6357"/>
                    <a:pt x="4055" y="6156"/>
                    <a:pt x="3801" y="6156"/>
                  </a:cubicBezTo>
                  <a:lnTo>
                    <a:pt x="3681" y="6156"/>
                  </a:lnTo>
                  <a:lnTo>
                    <a:pt x="3681" y="4764"/>
                  </a:lnTo>
                  <a:cubicBezTo>
                    <a:pt x="3681" y="4202"/>
                    <a:pt x="3426" y="3654"/>
                    <a:pt x="2998" y="3279"/>
                  </a:cubicBezTo>
                  <a:lnTo>
                    <a:pt x="2597" y="2918"/>
                  </a:lnTo>
                  <a:cubicBezTo>
                    <a:pt x="2463" y="2797"/>
                    <a:pt x="2516" y="2650"/>
                    <a:pt x="2503" y="2449"/>
                  </a:cubicBezTo>
                  <a:cubicBezTo>
                    <a:pt x="2503" y="2061"/>
                    <a:pt x="2182" y="1740"/>
                    <a:pt x="1794" y="1740"/>
                  </a:cubicBezTo>
                  <a:cubicBezTo>
                    <a:pt x="1687" y="1740"/>
                    <a:pt x="1593" y="1767"/>
                    <a:pt x="1499" y="1807"/>
                  </a:cubicBezTo>
                  <a:lnTo>
                    <a:pt x="1499" y="750"/>
                  </a:lnTo>
                  <a:cubicBezTo>
                    <a:pt x="1499" y="335"/>
                    <a:pt x="1165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41"/>
          <p:cNvGrpSpPr/>
          <p:nvPr/>
        </p:nvGrpSpPr>
        <p:grpSpPr>
          <a:xfrm>
            <a:off x="5235209" y="1453851"/>
            <a:ext cx="492083" cy="492048"/>
            <a:chOff x="3946526" y="2207297"/>
            <a:chExt cx="444078" cy="444047"/>
          </a:xfrm>
        </p:grpSpPr>
        <p:sp>
          <p:nvSpPr>
            <p:cNvPr id="521" name="Google Shape;521;p41"/>
            <p:cNvSpPr/>
            <p:nvPr/>
          </p:nvSpPr>
          <p:spPr>
            <a:xfrm>
              <a:off x="4024363" y="2387874"/>
              <a:ext cx="13115" cy="15675"/>
            </a:xfrm>
            <a:custGeom>
              <a:avLst/>
              <a:gdLst/>
              <a:ahLst/>
              <a:cxnLst/>
              <a:rect l="l" t="t" r="r" b="b"/>
              <a:pathLst>
                <a:path w="415" h="496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295"/>
                  </a:lnTo>
                  <a:cubicBezTo>
                    <a:pt x="0" y="415"/>
                    <a:pt x="94" y="495"/>
                    <a:pt x="201" y="495"/>
                  </a:cubicBezTo>
                  <a:cubicBezTo>
                    <a:pt x="321" y="495"/>
                    <a:pt x="415" y="415"/>
                    <a:pt x="415" y="295"/>
                  </a:cubicBezTo>
                  <a:lnTo>
                    <a:pt x="415" y="201"/>
                  </a:lnTo>
                  <a:cubicBezTo>
                    <a:pt x="415" y="94"/>
                    <a:pt x="321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3946526" y="2321698"/>
              <a:ext cx="444078" cy="329646"/>
            </a:xfrm>
            <a:custGeom>
              <a:avLst/>
              <a:gdLst/>
              <a:ahLst/>
              <a:cxnLst/>
              <a:rect l="l" t="t" r="r" b="b"/>
              <a:pathLst>
                <a:path w="14052" h="10431" extrusionOk="0">
                  <a:moveTo>
                    <a:pt x="1791" y="407"/>
                  </a:moveTo>
                  <a:cubicBezTo>
                    <a:pt x="1801" y="407"/>
                    <a:pt x="1811" y="407"/>
                    <a:pt x="1821" y="408"/>
                  </a:cubicBezTo>
                  <a:lnTo>
                    <a:pt x="3386" y="595"/>
                  </a:lnTo>
                  <a:cubicBezTo>
                    <a:pt x="3453" y="609"/>
                    <a:pt x="3480" y="649"/>
                    <a:pt x="3480" y="676"/>
                  </a:cubicBezTo>
                  <a:cubicBezTo>
                    <a:pt x="3480" y="689"/>
                    <a:pt x="3493" y="743"/>
                    <a:pt x="3440" y="783"/>
                  </a:cubicBezTo>
                  <a:lnTo>
                    <a:pt x="3293" y="903"/>
                  </a:lnTo>
                  <a:lnTo>
                    <a:pt x="2476" y="903"/>
                  </a:lnTo>
                  <a:cubicBezTo>
                    <a:pt x="2222" y="903"/>
                    <a:pt x="1981" y="1064"/>
                    <a:pt x="1874" y="1305"/>
                  </a:cubicBezTo>
                  <a:lnTo>
                    <a:pt x="1620" y="1867"/>
                  </a:lnTo>
                  <a:cubicBezTo>
                    <a:pt x="1540" y="2041"/>
                    <a:pt x="1366" y="2014"/>
                    <a:pt x="1152" y="2081"/>
                  </a:cubicBezTo>
                  <a:cubicBezTo>
                    <a:pt x="857" y="2161"/>
                    <a:pt x="656" y="2429"/>
                    <a:pt x="656" y="2723"/>
                  </a:cubicBezTo>
                  <a:lnTo>
                    <a:pt x="656" y="2910"/>
                  </a:lnTo>
                  <a:lnTo>
                    <a:pt x="590" y="2910"/>
                  </a:lnTo>
                  <a:cubicBezTo>
                    <a:pt x="496" y="2910"/>
                    <a:pt x="402" y="2817"/>
                    <a:pt x="402" y="2723"/>
                  </a:cubicBezTo>
                  <a:lnTo>
                    <a:pt x="402" y="1158"/>
                  </a:lnTo>
                  <a:cubicBezTo>
                    <a:pt x="402" y="1064"/>
                    <a:pt x="496" y="984"/>
                    <a:pt x="590" y="984"/>
                  </a:cubicBezTo>
                  <a:lnTo>
                    <a:pt x="938" y="984"/>
                  </a:lnTo>
                  <a:cubicBezTo>
                    <a:pt x="1178" y="984"/>
                    <a:pt x="1406" y="836"/>
                    <a:pt x="1500" y="595"/>
                  </a:cubicBezTo>
                  <a:cubicBezTo>
                    <a:pt x="1549" y="484"/>
                    <a:pt x="1668" y="407"/>
                    <a:pt x="1791" y="407"/>
                  </a:cubicBezTo>
                  <a:close/>
                  <a:moveTo>
                    <a:pt x="12247" y="407"/>
                  </a:moveTo>
                  <a:cubicBezTo>
                    <a:pt x="12371" y="407"/>
                    <a:pt x="12490" y="484"/>
                    <a:pt x="12539" y="595"/>
                  </a:cubicBezTo>
                  <a:cubicBezTo>
                    <a:pt x="12633" y="836"/>
                    <a:pt x="12860" y="984"/>
                    <a:pt x="13115" y="984"/>
                  </a:cubicBezTo>
                  <a:lnTo>
                    <a:pt x="13449" y="984"/>
                  </a:lnTo>
                  <a:cubicBezTo>
                    <a:pt x="13556" y="984"/>
                    <a:pt x="13637" y="1064"/>
                    <a:pt x="13637" y="1158"/>
                  </a:cubicBezTo>
                  <a:lnTo>
                    <a:pt x="13637" y="2723"/>
                  </a:lnTo>
                  <a:cubicBezTo>
                    <a:pt x="13637" y="2817"/>
                    <a:pt x="13556" y="2910"/>
                    <a:pt x="13449" y="2910"/>
                  </a:cubicBezTo>
                  <a:lnTo>
                    <a:pt x="13382" y="2910"/>
                  </a:lnTo>
                  <a:lnTo>
                    <a:pt x="13382" y="2723"/>
                  </a:lnTo>
                  <a:cubicBezTo>
                    <a:pt x="13382" y="2429"/>
                    <a:pt x="13182" y="2161"/>
                    <a:pt x="12887" y="2081"/>
                  </a:cubicBezTo>
                  <a:cubicBezTo>
                    <a:pt x="12673" y="2014"/>
                    <a:pt x="12499" y="2041"/>
                    <a:pt x="12419" y="1867"/>
                  </a:cubicBezTo>
                  <a:lnTo>
                    <a:pt x="12178" y="1305"/>
                  </a:lnTo>
                  <a:cubicBezTo>
                    <a:pt x="12058" y="1064"/>
                    <a:pt x="11830" y="903"/>
                    <a:pt x="11562" y="903"/>
                  </a:cubicBezTo>
                  <a:lnTo>
                    <a:pt x="10746" y="903"/>
                  </a:lnTo>
                  <a:lnTo>
                    <a:pt x="10599" y="783"/>
                  </a:lnTo>
                  <a:cubicBezTo>
                    <a:pt x="10545" y="743"/>
                    <a:pt x="10559" y="689"/>
                    <a:pt x="10559" y="676"/>
                  </a:cubicBezTo>
                  <a:cubicBezTo>
                    <a:pt x="10572" y="649"/>
                    <a:pt x="10586" y="609"/>
                    <a:pt x="10653" y="595"/>
                  </a:cubicBezTo>
                  <a:lnTo>
                    <a:pt x="12218" y="408"/>
                  </a:lnTo>
                  <a:cubicBezTo>
                    <a:pt x="12228" y="407"/>
                    <a:pt x="12238" y="407"/>
                    <a:pt x="12247" y="407"/>
                  </a:cubicBezTo>
                  <a:close/>
                  <a:moveTo>
                    <a:pt x="3172" y="1318"/>
                  </a:moveTo>
                  <a:lnTo>
                    <a:pt x="3172" y="2897"/>
                  </a:lnTo>
                  <a:cubicBezTo>
                    <a:pt x="3172" y="2937"/>
                    <a:pt x="3159" y="2964"/>
                    <a:pt x="3159" y="3004"/>
                  </a:cubicBezTo>
                  <a:cubicBezTo>
                    <a:pt x="3104" y="3010"/>
                    <a:pt x="3056" y="3015"/>
                    <a:pt x="3010" y="3015"/>
                  </a:cubicBezTo>
                  <a:cubicBezTo>
                    <a:pt x="2944" y="3015"/>
                    <a:pt x="2882" y="3004"/>
                    <a:pt x="2811" y="2964"/>
                  </a:cubicBezTo>
                  <a:cubicBezTo>
                    <a:pt x="2785" y="2949"/>
                    <a:pt x="2757" y="2943"/>
                    <a:pt x="2728" y="2943"/>
                  </a:cubicBezTo>
                  <a:cubicBezTo>
                    <a:pt x="2651" y="2943"/>
                    <a:pt x="2572" y="2990"/>
                    <a:pt x="2543" y="3058"/>
                  </a:cubicBezTo>
                  <a:cubicBezTo>
                    <a:pt x="2490" y="3165"/>
                    <a:pt x="2530" y="3285"/>
                    <a:pt x="2637" y="3339"/>
                  </a:cubicBezTo>
                  <a:cubicBezTo>
                    <a:pt x="2771" y="3406"/>
                    <a:pt x="2891" y="3419"/>
                    <a:pt x="3012" y="3419"/>
                  </a:cubicBezTo>
                  <a:cubicBezTo>
                    <a:pt x="2838" y="3673"/>
                    <a:pt x="2543" y="3847"/>
                    <a:pt x="2222" y="3847"/>
                  </a:cubicBezTo>
                  <a:lnTo>
                    <a:pt x="2048" y="3847"/>
                  </a:lnTo>
                  <a:cubicBezTo>
                    <a:pt x="1874" y="3847"/>
                    <a:pt x="1740" y="3981"/>
                    <a:pt x="1740" y="4155"/>
                  </a:cubicBezTo>
                  <a:lnTo>
                    <a:pt x="1740" y="4543"/>
                  </a:lnTo>
                  <a:lnTo>
                    <a:pt x="1071" y="4543"/>
                  </a:lnTo>
                  <a:lnTo>
                    <a:pt x="1071" y="2723"/>
                  </a:lnTo>
                  <a:cubicBezTo>
                    <a:pt x="1071" y="2616"/>
                    <a:pt x="1138" y="2509"/>
                    <a:pt x="1259" y="2482"/>
                  </a:cubicBezTo>
                  <a:cubicBezTo>
                    <a:pt x="1406" y="2415"/>
                    <a:pt x="1807" y="2429"/>
                    <a:pt x="1995" y="2027"/>
                  </a:cubicBezTo>
                  <a:cubicBezTo>
                    <a:pt x="2262" y="1479"/>
                    <a:pt x="2236" y="1398"/>
                    <a:pt x="2369" y="1345"/>
                  </a:cubicBezTo>
                  <a:cubicBezTo>
                    <a:pt x="2416" y="1325"/>
                    <a:pt x="2443" y="1321"/>
                    <a:pt x="2545" y="1321"/>
                  </a:cubicBezTo>
                  <a:cubicBezTo>
                    <a:pt x="2596" y="1321"/>
                    <a:pt x="2666" y="1322"/>
                    <a:pt x="2766" y="1322"/>
                  </a:cubicBezTo>
                  <a:cubicBezTo>
                    <a:pt x="2867" y="1322"/>
                    <a:pt x="2998" y="1321"/>
                    <a:pt x="3172" y="1318"/>
                  </a:cubicBezTo>
                  <a:close/>
                  <a:moveTo>
                    <a:pt x="11562" y="1318"/>
                  </a:moveTo>
                  <a:cubicBezTo>
                    <a:pt x="11670" y="1318"/>
                    <a:pt x="11750" y="1372"/>
                    <a:pt x="11790" y="1465"/>
                  </a:cubicBezTo>
                  <a:lnTo>
                    <a:pt x="12044" y="2027"/>
                  </a:lnTo>
                  <a:cubicBezTo>
                    <a:pt x="12232" y="2429"/>
                    <a:pt x="12633" y="2415"/>
                    <a:pt x="12780" y="2482"/>
                  </a:cubicBezTo>
                  <a:cubicBezTo>
                    <a:pt x="12901" y="2509"/>
                    <a:pt x="12981" y="2616"/>
                    <a:pt x="12981" y="2723"/>
                  </a:cubicBezTo>
                  <a:lnTo>
                    <a:pt x="12981" y="4543"/>
                  </a:lnTo>
                  <a:lnTo>
                    <a:pt x="12298" y="4543"/>
                  </a:lnTo>
                  <a:lnTo>
                    <a:pt x="12298" y="4048"/>
                  </a:lnTo>
                  <a:cubicBezTo>
                    <a:pt x="12298" y="3941"/>
                    <a:pt x="12205" y="3847"/>
                    <a:pt x="12098" y="3847"/>
                  </a:cubicBezTo>
                  <a:lnTo>
                    <a:pt x="11817" y="3847"/>
                  </a:lnTo>
                  <a:cubicBezTo>
                    <a:pt x="11496" y="3847"/>
                    <a:pt x="11201" y="3673"/>
                    <a:pt x="11041" y="3419"/>
                  </a:cubicBezTo>
                  <a:cubicBezTo>
                    <a:pt x="11148" y="3419"/>
                    <a:pt x="11268" y="3406"/>
                    <a:pt x="11415" y="3339"/>
                  </a:cubicBezTo>
                  <a:cubicBezTo>
                    <a:pt x="11509" y="3285"/>
                    <a:pt x="11549" y="3165"/>
                    <a:pt x="11509" y="3058"/>
                  </a:cubicBezTo>
                  <a:cubicBezTo>
                    <a:pt x="11470" y="2990"/>
                    <a:pt x="11396" y="2943"/>
                    <a:pt x="11317" y="2943"/>
                  </a:cubicBezTo>
                  <a:cubicBezTo>
                    <a:pt x="11287" y="2943"/>
                    <a:pt x="11257" y="2949"/>
                    <a:pt x="11228" y="2964"/>
                  </a:cubicBezTo>
                  <a:cubicBezTo>
                    <a:pt x="11157" y="3004"/>
                    <a:pt x="11095" y="3015"/>
                    <a:pt x="11028" y="3015"/>
                  </a:cubicBezTo>
                  <a:cubicBezTo>
                    <a:pt x="10983" y="3015"/>
                    <a:pt x="10935" y="3010"/>
                    <a:pt x="10880" y="3004"/>
                  </a:cubicBezTo>
                  <a:cubicBezTo>
                    <a:pt x="10880" y="2964"/>
                    <a:pt x="10880" y="2937"/>
                    <a:pt x="10880" y="2897"/>
                  </a:cubicBezTo>
                  <a:lnTo>
                    <a:pt x="10880" y="1318"/>
                  </a:lnTo>
                  <a:close/>
                  <a:moveTo>
                    <a:pt x="5849" y="7407"/>
                  </a:moveTo>
                  <a:cubicBezTo>
                    <a:pt x="5835" y="7527"/>
                    <a:pt x="5715" y="7634"/>
                    <a:pt x="5581" y="7634"/>
                  </a:cubicBezTo>
                  <a:lnTo>
                    <a:pt x="5086" y="7634"/>
                  </a:lnTo>
                  <a:lnTo>
                    <a:pt x="5086" y="7407"/>
                  </a:lnTo>
                  <a:close/>
                  <a:moveTo>
                    <a:pt x="8953" y="7407"/>
                  </a:moveTo>
                  <a:lnTo>
                    <a:pt x="8953" y="7634"/>
                  </a:lnTo>
                  <a:lnTo>
                    <a:pt x="8458" y="7634"/>
                  </a:lnTo>
                  <a:cubicBezTo>
                    <a:pt x="8324" y="7634"/>
                    <a:pt x="8204" y="7527"/>
                    <a:pt x="8190" y="7407"/>
                  </a:cubicBezTo>
                  <a:close/>
                  <a:moveTo>
                    <a:pt x="9047" y="4463"/>
                  </a:moveTo>
                  <a:lnTo>
                    <a:pt x="9355" y="6858"/>
                  </a:lnTo>
                  <a:lnTo>
                    <a:pt x="9167" y="6858"/>
                  </a:lnTo>
                  <a:cubicBezTo>
                    <a:pt x="9074" y="6858"/>
                    <a:pt x="9007" y="6912"/>
                    <a:pt x="8966" y="6992"/>
                  </a:cubicBezTo>
                  <a:lnTo>
                    <a:pt x="8083" y="6992"/>
                  </a:lnTo>
                  <a:cubicBezTo>
                    <a:pt x="7923" y="6992"/>
                    <a:pt x="7775" y="7126"/>
                    <a:pt x="7775" y="7300"/>
                  </a:cubicBezTo>
                  <a:lnTo>
                    <a:pt x="7775" y="7367"/>
                  </a:lnTo>
                  <a:cubicBezTo>
                    <a:pt x="7775" y="7741"/>
                    <a:pt x="8083" y="8049"/>
                    <a:pt x="8458" y="8049"/>
                  </a:cubicBezTo>
                  <a:lnTo>
                    <a:pt x="9007" y="8049"/>
                  </a:lnTo>
                  <a:cubicBezTo>
                    <a:pt x="9033" y="8089"/>
                    <a:pt x="9100" y="8129"/>
                    <a:pt x="9167" y="8129"/>
                  </a:cubicBezTo>
                  <a:lnTo>
                    <a:pt x="9515" y="8129"/>
                  </a:lnTo>
                  <a:lnTo>
                    <a:pt x="9743" y="10016"/>
                  </a:lnTo>
                  <a:lnTo>
                    <a:pt x="4296" y="10016"/>
                  </a:lnTo>
                  <a:lnTo>
                    <a:pt x="4537" y="8129"/>
                  </a:lnTo>
                  <a:lnTo>
                    <a:pt x="4885" y="8129"/>
                  </a:lnTo>
                  <a:cubicBezTo>
                    <a:pt x="4952" y="8129"/>
                    <a:pt x="5006" y="8089"/>
                    <a:pt x="5046" y="8049"/>
                  </a:cubicBezTo>
                  <a:lnTo>
                    <a:pt x="5581" y="8049"/>
                  </a:lnTo>
                  <a:cubicBezTo>
                    <a:pt x="5956" y="8049"/>
                    <a:pt x="6263" y="7741"/>
                    <a:pt x="6263" y="7367"/>
                  </a:cubicBezTo>
                  <a:lnTo>
                    <a:pt x="6263" y="7300"/>
                  </a:lnTo>
                  <a:cubicBezTo>
                    <a:pt x="6263" y="7126"/>
                    <a:pt x="6130" y="6992"/>
                    <a:pt x="5956" y="6992"/>
                  </a:cubicBezTo>
                  <a:lnTo>
                    <a:pt x="5072" y="6992"/>
                  </a:lnTo>
                  <a:cubicBezTo>
                    <a:pt x="5046" y="6912"/>
                    <a:pt x="4965" y="6858"/>
                    <a:pt x="4885" y="6858"/>
                  </a:cubicBezTo>
                  <a:lnTo>
                    <a:pt x="4698" y="6858"/>
                  </a:lnTo>
                  <a:lnTo>
                    <a:pt x="4992" y="4463"/>
                  </a:lnTo>
                  <a:close/>
                  <a:moveTo>
                    <a:pt x="1782" y="1"/>
                  </a:moveTo>
                  <a:cubicBezTo>
                    <a:pt x="1496" y="1"/>
                    <a:pt x="1234" y="169"/>
                    <a:pt x="1125" y="435"/>
                  </a:cubicBezTo>
                  <a:cubicBezTo>
                    <a:pt x="1085" y="515"/>
                    <a:pt x="1018" y="569"/>
                    <a:pt x="938" y="569"/>
                  </a:cubicBezTo>
                  <a:lnTo>
                    <a:pt x="590" y="569"/>
                  </a:lnTo>
                  <a:cubicBezTo>
                    <a:pt x="268" y="569"/>
                    <a:pt x="1" y="836"/>
                    <a:pt x="1" y="1158"/>
                  </a:cubicBezTo>
                  <a:lnTo>
                    <a:pt x="1" y="2723"/>
                  </a:lnTo>
                  <a:cubicBezTo>
                    <a:pt x="1" y="3044"/>
                    <a:pt x="268" y="3312"/>
                    <a:pt x="590" y="3312"/>
                  </a:cubicBezTo>
                  <a:lnTo>
                    <a:pt x="656" y="3312"/>
                  </a:lnTo>
                  <a:lnTo>
                    <a:pt x="656" y="4570"/>
                  </a:lnTo>
                  <a:cubicBezTo>
                    <a:pt x="375" y="4663"/>
                    <a:pt x="175" y="4931"/>
                    <a:pt x="175" y="5239"/>
                  </a:cubicBezTo>
                  <a:lnTo>
                    <a:pt x="175" y="8330"/>
                  </a:lnTo>
                  <a:cubicBezTo>
                    <a:pt x="175" y="8718"/>
                    <a:pt x="483" y="9026"/>
                    <a:pt x="871" y="9026"/>
                  </a:cubicBezTo>
                  <a:lnTo>
                    <a:pt x="1111" y="9026"/>
                  </a:lnTo>
                  <a:cubicBezTo>
                    <a:pt x="1219" y="9026"/>
                    <a:pt x="1312" y="8932"/>
                    <a:pt x="1312" y="8825"/>
                  </a:cubicBezTo>
                  <a:cubicBezTo>
                    <a:pt x="1312" y="8705"/>
                    <a:pt x="1219" y="8624"/>
                    <a:pt x="1111" y="8624"/>
                  </a:cubicBezTo>
                  <a:lnTo>
                    <a:pt x="871" y="8624"/>
                  </a:lnTo>
                  <a:cubicBezTo>
                    <a:pt x="710" y="8624"/>
                    <a:pt x="590" y="8491"/>
                    <a:pt x="590" y="8330"/>
                  </a:cubicBezTo>
                  <a:lnTo>
                    <a:pt x="590" y="5239"/>
                  </a:lnTo>
                  <a:cubicBezTo>
                    <a:pt x="590" y="5078"/>
                    <a:pt x="710" y="4944"/>
                    <a:pt x="871" y="4944"/>
                  </a:cubicBezTo>
                  <a:lnTo>
                    <a:pt x="2958" y="4944"/>
                  </a:lnTo>
                  <a:cubicBezTo>
                    <a:pt x="3092" y="4944"/>
                    <a:pt x="3212" y="5038"/>
                    <a:pt x="3239" y="5172"/>
                  </a:cubicBezTo>
                  <a:lnTo>
                    <a:pt x="3641" y="6858"/>
                  </a:lnTo>
                  <a:lnTo>
                    <a:pt x="2583" y="6858"/>
                  </a:lnTo>
                  <a:lnTo>
                    <a:pt x="2583" y="5640"/>
                  </a:lnTo>
                  <a:cubicBezTo>
                    <a:pt x="2583" y="5520"/>
                    <a:pt x="2490" y="5426"/>
                    <a:pt x="2369" y="5426"/>
                  </a:cubicBezTo>
                  <a:cubicBezTo>
                    <a:pt x="2262" y="5426"/>
                    <a:pt x="2169" y="5520"/>
                    <a:pt x="2169" y="5640"/>
                  </a:cubicBezTo>
                  <a:lnTo>
                    <a:pt x="2169" y="7072"/>
                  </a:lnTo>
                  <a:cubicBezTo>
                    <a:pt x="2169" y="7179"/>
                    <a:pt x="2262" y="7273"/>
                    <a:pt x="2369" y="7273"/>
                  </a:cubicBezTo>
                  <a:lnTo>
                    <a:pt x="4671" y="7273"/>
                  </a:lnTo>
                  <a:lnTo>
                    <a:pt x="4671" y="7714"/>
                  </a:lnTo>
                  <a:lnTo>
                    <a:pt x="1941" y="7714"/>
                  </a:lnTo>
                  <a:cubicBezTo>
                    <a:pt x="1821" y="7714"/>
                    <a:pt x="1727" y="7607"/>
                    <a:pt x="1727" y="7487"/>
                  </a:cubicBezTo>
                  <a:lnTo>
                    <a:pt x="1727" y="5640"/>
                  </a:lnTo>
                  <a:cubicBezTo>
                    <a:pt x="1727" y="5520"/>
                    <a:pt x="1633" y="5426"/>
                    <a:pt x="1526" y="5426"/>
                  </a:cubicBezTo>
                  <a:cubicBezTo>
                    <a:pt x="1406" y="5426"/>
                    <a:pt x="1312" y="5520"/>
                    <a:pt x="1312" y="5640"/>
                  </a:cubicBezTo>
                  <a:lnTo>
                    <a:pt x="1312" y="7487"/>
                  </a:lnTo>
                  <a:cubicBezTo>
                    <a:pt x="1312" y="7835"/>
                    <a:pt x="1593" y="8129"/>
                    <a:pt x="1941" y="8129"/>
                  </a:cubicBezTo>
                  <a:lnTo>
                    <a:pt x="3935" y="8129"/>
                  </a:lnTo>
                  <a:lnTo>
                    <a:pt x="3975" y="8263"/>
                  </a:lnTo>
                  <a:cubicBezTo>
                    <a:pt x="3989" y="8357"/>
                    <a:pt x="3975" y="8437"/>
                    <a:pt x="3908" y="8504"/>
                  </a:cubicBezTo>
                  <a:cubicBezTo>
                    <a:pt x="3855" y="8584"/>
                    <a:pt x="3774" y="8624"/>
                    <a:pt x="3694" y="8624"/>
                  </a:cubicBezTo>
                  <a:lnTo>
                    <a:pt x="1928" y="8624"/>
                  </a:lnTo>
                  <a:cubicBezTo>
                    <a:pt x="1821" y="8624"/>
                    <a:pt x="1727" y="8705"/>
                    <a:pt x="1727" y="8825"/>
                  </a:cubicBezTo>
                  <a:cubicBezTo>
                    <a:pt x="1727" y="8932"/>
                    <a:pt x="1821" y="9026"/>
                    <a:pt x="1928" y="9026"/>
                  </a:cubicBezTo>
                  <a:lnTo>
                    <a:pt x="3694" y="9026"/>
                  </a:lnTo>
                  <a:cubicBezTo>
                    <a:pt x="3801" y="9026"/>
                    <a:pt x="3922" y="8999"/>
                    <a:pt x="4015" y="8946"/>
                  </a:cubicBezTo>
                  <a:lnTo>
                    <a:pt x="4015" y="8946"/>
                  </a:lnTo>
                  <a:lnTo>
                    <a:pt x="3855" y="10203"/>
                  </a:lnTo>
                  <a:cubicBezTo>
                    <a:pt x="3855" y="10257"/>
                    <a:pt x="3868" y="10310"/>
                    <a:pt x="3908" y="10364"/>
                  </a:cubicBezTo>
                  <a:cubicBezTo>
                    <a:pt x="3948" y="10404"/>
                    <a:pt x="4002" y="10431"/>
                    <a:pt x="4055" y="10431"/>
                  </a:cubicBezTo>
                  <a:lnTo>
                    <a:pt x="9983" y="10431"/>
                  </a:lnTo>
                  <a:cubicBezTo>
                    <a:pt x="10037" y="10431"/>
                    <a:pt x="10104" y="10404"/>
                    <a:pt x="10131" y="10364"/>
                  </a:cubicBezTo>
                  <a:cubicBezTo>
                    <a:pt x="10171" y="10310"/>
                    <a:pt x="10198" y="10257"/>
                    <a:pt x="10184" y="10203"/>
                  </a:cubicBezTo>
                  <a:lnTo>
                    <a:pt x="10024" y="8946"/>
                  </a:lnTo>
                  <a:lnTo>
                    <a:pt x="10024" y="8946"/>
                  </a:lnTo>
                  <a:cubicBezTo>
                    <a:pt x="10131" y="8999"/>
                    <a:pt x="10238" y="9026"/>
                    <a:pt x="10358" y="9026"/>
                  </a:cubicBezTo>
                  <a:lnTo>
                    <a:pt x="13168" y="9026"/>
                  </a:lnTo>
                  <a:cubicBezTo>
                    <a:pt x="13556" y="9026"/>
                    <a:pt x="13864" y="8718"/>
                    <a:pt x="13864" y="8330"/>
                  </a:cubicBezTo>
                  <a:lnTo>
                    <a:pt x="13864" y="6470"/>
                  </a:lnTo>
                  <a:cubicBezTo>
                    <a:pt x="13864" y="6350"/>
                    <a:pt x="13770" y="6256"/>
                    <a:pt x="13663" y="6256"/>
                  </a:cubicBezTo>
                  <a:cubicBezTo>
                    <a:pt x="13543" y="6256"/>
                    <a:pt x="13449" y="6350"/>
                    <a:pt x="13449" y="6470"/>
                  </a:cubicBezTo>
                  <a:lnTo>
                    <a:pt x="13449" y="8330"/>
                  </a:lnTo>
                  <a:cubicBezTo>
                    <a:pt x="13449" y="8491"/>
                    <a:pt x="13329" y="8624"/>
                    <a:pt x="13168" y="8624"/>
                  </a:cubicBezTo>
                  <a:lnTo>
                    <a:pt x="10358" y="8624"/>
                  </a:lnTo>
                  <a:cubicBezTo>
                    <a:pt x="10264" y="8624"/>
                    <a:pt x="10184" y="8584"/>
                    <a:pt x="10131" y="8504"/>
                  </a:cubicBezTo>
                  <a:cubicBezTo>
                    <a:pt x="10077" y="8437"/>
                    <a:pt x="10050" y="8357"/>
                    <a:pt x="10077" y="8263"/>
                  </a:cubicBezTo>
                  <a:lnTo>
                    <a:pt x="10104" y="8129"/>
                  </a:lnTo>
                  <a:lnTo>
                    <a:pt x="12098" y="8129"/>
                  </a:lnTo>
                  <a:cubicBezTo>
                    <a:pt x="12446" y="8129"/>
                    <a:pt x="12727" y="7835"/>
                    <a:pt x="12727" y="7487"/>
                  </a:cubicBezTo>
                  <a:lnTo>
                    <a:pt x="12727" y="5640"/>
                  </a:lnTo>
                  <a:cubicBezTo>
                    <a:pt x="12727" y="5520"/>
                    <a:pt x="12633" y="5426"/>
                    <a:pt x="12526" y="5426"/>
                  </a:cubicBezTo>
                  <a:cubicBezTo>
                    <a:pt x="12406" y="5426"/>
                    <a:pt x="12312" y="5520"/>
                    <a:pt x="12312" y="5640"/>
                  </a:cubicBezTo>
                  <a:lnTo>
                    <a:pt x="12312" y="7487"/>
                  </a:lnTo>
                  <a:cubicBezTo>
                    <a:pt x="12312" y="7607"/>
                    <a:pt x="12218" y="7714"/>
                    <a:pt x="12098" y="7714"/>
                  </a:cubicBezTo>
                  <a:lnTo>
                    <a:pt x="9368" y="7714"/>
                  </a:lnTo>
                  <a:lnTo>
                    <a:pt x="9368" y="7273"/>
                  </a:lnTo>
                  <a:lnTo>
                    <a:pt x="11670" y="7273"/>
                  </a:lnTo>
                  <a:cubicBezTo>
                    <a:pt x="11790" y="7273"/>
                    <a:pt x="11870" y="7179"/>
                    <a:pt x="11870" y="7072"/>
                  </a:cubicBezTo>
                  <a:lnTo>
                    <a:pt x="11870" y="5640"/>
                  </a:lnTo>
                  <a:cubicBezTo>
                    <a:pt x="11870" y="5520"/>
                    <a:pt x="11790" y="5426"/>
                    <a:pt x="11670" y="5426"/>
                  </a:cubicBezTo>
                  <a:cubicBezTo>
                    <a:pt x="11562" y="5426"/>
                    <a:pt x="11469" y="5520"/>
                    <a:pt x="11469" y="5640"/>
                  </a:cubicBezTo>
                  <a:lnTo>
                    <a:pt x="11469" y="6858"/>
                  </a:lnTo>
                  <a:lnTo>
                    <a:pt x="10412" y="6858"/>
                  </a:lnTo>
                  <a:lnTo>
                    <a:pt x="10800" y="5172"/>
                  </a:lnTo>
                  <a:cubicBezTo>
                    <a:pt x="10840" y="5038"/>
                    <a:pt x="10947" y="4944"/>
                    <a:pt x="11081" y="4944"/>
                  </a:cubicBezTo>
                  <a:lnTo>
                    <a:pt x="13168" y="4944"/>
                  </a:lnTo>
                  <a:cubicBezTo>
                    <a:pt x="13329" y="4944"/>
                    <a:pt x="13449" y="5078"/>
                    <a:pt x="13449" y="5239"/>
                  </a:cubicBezTo>
                  <a:lnTo>
                    <a:pt x="13449" y="5640"/>
                  </a:lnTo>
                  <a:cubicBezTo>
                    <a:pt x="13449" y="5761"/>
                    <a:pt x="13543" y="5854"/>
                    <a:pt x="13663" y="5854"/>
                  </a:cubicBezTo>
                  <a:cubicBezTo>
                    <a:pt x="13770" y="5854"/>
                    <a:pt x="13864" y="5761"/>
                    <a:pt x="13864" y="5640"/>
                  </a:cubicBezTo>
                  <a:lnTo>
                    <a:pt x="13864" y="5239"/>
                  </a:lnTo>
                  <a:cubicBezTo>
                    <a:pt x="13864" y="4931"/>
                    <a:pt x="13663" y="4663"/>
                    <a:pt x="13382" y="4570"/>
                  </a:cubicBezTo>
                  <a:lnTo>
                    <a:pt x="13382" y="3312"/>
                  </a:lnTo>
                  <a:lnTo>
                    <a:pt x="13449" y="3312"/>
                  </a:lnTo>
                  <a:cubicBezTo>
                    <a:pt x="13784" y="3312"/>
                    <a:pt x="14051" y="3044"/>
                    <a:pt x="14051" y="2723"/>
                  </a:cubicBezTo>
                  <a:lnTo>
                    <a:pt x="14051" y="1158"/>
                  </a:lnTo>
                  <a:cubicBezTo>
                    <a:pt x="14051" y="836"/>
                    <a:pt x="13784" y="569"/>
                    <a:pt x="13449" y="569"/>
                  </a:cubicBezTo>
                  <a:lnTo>
                    <a:pt x="13115" y="569"/>
                  </a:lnTo>
                  <a:cubicBezTo>
                    <a:pt x="13021" y="569"/>
                    <a:pt x="12954" y="515"/>
                    <a:pt x="12914" y="435"/>
                  </a:cubicBezTo>
                  <a:cubicBezTo>
                    <a:pt x="12805" y="169"/>
                    <a:pt x="12543" y="1"/>
                    <a:pt x="12256" y="1"/>
                  </a:cubicBezTo>
                  <a:cubicBezTo>
                    <a:pt x="12226" y="1"/>
                    <a:pt x="12195" y="3"/>
                    <a:pt x="12165" y="7"/>
                  </a:cubicBezTo>
                  <a:lnTo>
                    <a:pt x="10599" y="194"/>
                  </a:lnTo>
                  <a:cubicBezTo>
                    <a:pt x="10398" y="221"/>
                    <a:pt x="10224" y="355"/>
                    <a:pt x="10171" y="555"/>
                  </a:cubicBezTo>
                  <a:cubicBezTo>
                    <a:pt x="10104" y="769"/>
                    <a:pt x="10171" y="970"/>
                    <a:pt x="10331" y="1104"/>
                  </a:cubicBezTo>
                  <a:lnTo>
                    <a:pt x="10465" y="1211"/>
                  </a:lnTo>
                  <a:lnTo>
                    <a:pt x="10465" y="2897"/>
                  </a:lnTo>
                  <a:cubicBezTo>
                    <a:pt x="10465" y="3646"/>
                    <a:pt x="11067" y="4262"/>
                    <a:pt x="11817" y="4262"/>
                  </a:cubicBezTo>
                  <a:lnTo>
                    <a:pt x="11897" y="4262"/>
                  </a:lnTo>
                  <a:lnTo>
                    <a:pt x="11897" y="4543"/>
                  </a:lnTo>
                  <a:lnTo>
                    <a:pt x="11081" y="4543"/>
                  </a:lnTo>
                  <a:cubicBezTo>
                    <a:pt x="10760" y="4543"/>
                    <a:pt x="10479" y="4757"/>
                    <a:pt x="10398" y="5078"/>
                  </a:cubicBezTo>
                  <a:lnTo>
                    <a:pt x="9983" y="6858"/>
                  </a:lnTo>
                  <a:lnTo>
                    <a:pt x="9769" y="6858"/>
                  </a:lnTo>
                  <a:lnTo>
                    <a:pt x="9435" y="4222"/>
                  </a:lnTo>
                  <a:cubicBezTo>
                    <a:pt x="9421" y="4128"/>
                    <a:pt x="9328" y="4048"/>
                    <a:pt x="9221" y="4048"/>
                  </a:cubicBezTo>
                  <a:lnTo>
                    <a:pt x="4818" y="4048"/>
                  </a:lnTo>
                  <a:cubicBezTo>
                    <a:pt x="4711" y="4048"/>
                    <a:pt x="4631" y="4128"/>
                    <a:pt x="4617" y="4222"/>
                  </a:cubicBezTo>
                  <a:lnTo>
                    <a:pt x="4283" y="6858"/>
                  </a:lnTo>
                  <a:lnTo>
                    <a:pt x="4055" y="6858"/>
                  </a:lnTo>
                  <a:lnTo>
                    <a:pt x="3641" y="5078"/>
                  </a:lnTo>
                  <a:cubicBezTo>
                    <a:pt x="3560" y="4757"/>
                    <a:pt x="3279" y="4543"/>
                    <a:pt x="2958" y="4543"/>
                  </a:cubicBezTo>
                  <a:lnTo>
                    <a:pt x="2155" y="4543"/>
                  </a:lnTo>
                  <a:lnTo>
                    <a:pt x="2155" y="4262"/>
                  </a:lnTo>
                  <a:lnTo>
                    <a:pt x="2222" y="4262"/>
                  </a:lnTo>
                  <a:cubicBezTo>
                    <a:pt x="2972" y="4262"/>
                    <a:pt x="3574" y="3646"/>
                    <a:pt x="3574" y="2897"/>
                  </a:cubicBezTo>
                  <a:lnTo>
                    <a:pt x="3574" y="1211"/>
                  </a:lnTo>
                  <a:lnTo>
                    <a:pt x="3707" y="1104"/>
                  </a:lnTo>
                  <a:cubicBezTo>
                    <a:pt x="3868" y="970"/>
                    <a:pt x="3935" y="769"/>
                    <a:pt x="3881" y="555"/>
                  </a:cubicBezTo>
                  <a:cubicBezTo>
                    <a:pt x="3815" y="355"/>
                    <a:pt x="3654" y="221"/>
                    <a:pt x="3440" y="194"/>
                  </a:cubicBezTo>
                  <a:lnTo>
                    <a:pt x="1874" y="7"/>
                  </a:lnTo>
                  <a:cubicBezTo>
                    <a:pt x="1843" y="3"/>
                    <a:pt x="1813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4299242" y="2387874"/>
              <a:ext cx="13115" cy="15675"/>
            </a:xfrm>
            <a:custGeom>
              <a:avLst/>
              <a:gdLst/>
              <a:ahLst/>
              <a:cxnLst/>
              <a:rect l="l" t="t" r="r" b="b"/>
              <a:pathLst>
                <a:path w="415" h="496" extrusionOk="0">
                  <a:moveTo>
                    <a:pt x="214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295"/>
                  </a:lnTo>
                  <a:cubicBezTo>
                    <a:pt x="0" y="415"/>
                    <a:pt x="94" y="495"/>
                    <a:pt x="214" y="495"/>
                  </a:cubicBezTo>
                  <a:cubicBezTo>
                    <a:pt x="321" y="495"/>
                    <a:pt x="415" y="415"/>
                    <a:pt x="415" y="295"/>
                  </a:cubicBezTo>
                  <a:lnTo>
                    <a:pt x="415" y="201"/>
                  </a:lnTo>
                  <a:cubicBezTo>
                    <a:pt x="415" y="94"/>
                    <a:pt x="321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4106403" y="2277929"/>
              <a:ext cx="12704" cy="19467"/>
            </a:xfrm>
            <a:custGeom>
              <a:avLst/>
              <a:gdLst/>
              <a:ahLst/>
              <a:cxnLst/>
              <a:rect l="l" t="t" r="r" b="b"/>
              <a:pathLst>
                <a:path w="402" h="616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415"/>
                  </a:lnTo>
                  <a:cubicBezTo>
                    <a:pt x="0" y="522"/>
                    <a:pt x="94" y="616"/>
                    <a:pt x="201" y="616"/>
                  </a:cubicBezTo>
                  <a:cubicBezTo>
                    <a:pt x="321" y="616"/>
                    <a:pt x="401" y="522"/>
                    <a:pt x="401" y="415"/>
                  </a:cubicBezTo>
                  <a:lnTo>
                    <a:pt x="401" y="201"/>
                  </a:lnTo>
                  <a:cubicBezTo>
                    <a:pt x="401" y="94"/>
                    <a:pt x="321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4142336" y="2277929"/>
              <a:ext cx="12704" cy="19467"/>
            </a:xfrm>
            <a:custGeom>
              <a:avLst/>
              <a:gdLst/>
              <a:ahLst/>
              <a:cxnLst/>
              <a:rect l="l" t="t" r="r" b="b"/>
              <a:pathLst>
                <a:path w="402" h="616" extrusionOk="0">
                  <a:moveTo>
                    <a:pt x="201" y="0"/>
                  </a:moveTo>
                  <a:cubicBezTo>
                    <a:pt x="94" y="0"/>
                    <a:pt x="0" y="94"/>
                    <a:pt x="0" y="201"/>
                  </a:cubicBezTo>
                  <a:lnTo>
                    <a:pt x="0" y="415"/>
                  </a:lnTo>
                  <a:cubicBezTo>
                    <a:pt x="0" y="522"/>
                    <a:pt x="94" y="616"/>
                    <a:pt x="201" y="616"/>
                  </a:cubicBezTo>
                  <a:cubicBezTo>
                    <a:pt x="322" y="616"/>
                    <a:pt x="402" y="522"/>
                    <a:pt x="402" y="415"/>
                  </a:cubicBezTo>
                  <a:lnTo>
                    <a:pt x="402" y="201"/>
                  </a:lnTo>
                  <a:cubicBezTo>
                    <a:pt x="402" y="94"/>
                    <a:pt x="32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4178268" y="2277929"/>
              <a:ext cx="12736" cy="19467"/>
            </a:xfrm>
            <a:custGeom>
              <a:avLst/>
              <a:gdLst/>
              <a:ahLst/>
              <a:cxnLst/>
              <a:rect l="l" t="t" r="r" b="b"/>
              <a:pathLst>
                <a:path w="403" h="616" extrusionOk="0">
                  <a:moveTo>
                    <a:pt x="202" y="0"/>
                  </a:moveTo>
                  <a:cubicBezTo>
                    <a:pt x="81" y="0"/>
                    <a:pt x="1" y="94"/>
                    <a:pt x="1" y="201"/>
                  </a:cubicBezTo>
                  <a:lnTo>
                    <a:pt x="1" y="415"/>
                  </a:lnTo>
                  <a:cubicBezTo>
                    <a:pt x="1" y="522"/>
                    <a:pt x="81" y="616"/>
                    <a:pt x="202" y="616"/>
                  </a:cubicBezTo>
                  <a:cubicBezTo>
                    <a:pt x="309" y="616"/>
                    <a:pt x="402" y="522"/>
                    <a:pt x="402" y="415"/>
                  </a:cubicBezTo>
                  <a:lnTo>
                    <a:pt x="402" y="201"/>
                  </a:lnTo>
                  <a:cubicBezTo>
                    <a:pt x="402" y="94"/>
                    <a:pt x="309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4077203" y="2207297"/>
              <a:ext cx="218658" cy="153114"/>
            </a:xfrm>
            <a:custGeom>
              <a:avLst/>
              <a:gdLst/>
              <a:ahLst/>
              <a:cxnLst/>
              <a:rect l="l" t="t" r="r" b="b"/>
              <a:pathLst>
                <a:path w="6919" h="4845" extrusionOk="0">
                  <a:moveTo>
                    <a:pt x="4109" y="1298"/>
                  </a:moveTo>
                  <a:lnTo>
                    <a:pt x="4109" y="3787"/>
                  </a:lnTo>
                  <a:lnTo>
                    <a:pt x="1780" y="3787"/>
                  </a:lnTo>
                  <a:cubicBezTo>
                    <a:pt x="1660" y="3787"/>
                    <a:pt x="1526" y="3868"/>
                    <a:pt x="1459" y="3975"/>
                  </a:cubicBezTo>
                  <a:lnTo>
                    <a:pt x="1299" y="4269"/>
                  </a:lnTo>
                  <a:lnTo>
                    <a:pt x="1125" y="3975"/>
                  </a:lnTo>
                  <a:cubicBezTo>
                    <a:pt x="1058" y="3868"/>
                    <a:pt x="937" y="3787"/>
                    <a:pt x="804" y="3787"/>
                  </a:cubicBezTo>
                  <a:lnTo>
                    <a:pt x="416" y="3787"/>
                  </a:lnTo>
                  <a:lnTo>
                    <a:pt x="416" y="1298"/>
                  </a:lnTo>
                  <a:close/>
                  <a:moveTo>
                    <a:pt x="2771" y="0"/>
                  </a:moveTo>
                  <a:cubicBezTo>
                    <a:pt x="2570" y="0"/>
                    <a:pt x="2396" y="174"/>
                    <a:pt x="2396" y="375"/>
                  </a:cubicBezTo>
                  <a:lnTo>
                    <a:pt x="2396" y="883"/>
                  </a:lnTo>
                  <a:lnTo>
                    <a:pt x="375" y="883"/>
                  </a:lnTo>
                  <a:cubicBezTo>
                    <a:pt x="175" y="883"/>
                    <a:pt x="1" y="1044"/>
                    <a:pt x="1" y="1258"/>
                  </a:cubicBezTo>
                  <a:lnTo>
                    <a:pt x="1" y="3827"/>
                  </a:lnTo>
                  <a:cubicBezTo>
                    <a:pt x="1" y="4028"/>
                    <a:pt x="175" y="4202"/>
                    <a:pt x="375" y="4202"/>
                  </a:cubicBezTo>
                  <a:lnTo>
                    <a:pt x="777" y="4202"/>
                  </a:lnTo>
                  <a:lnTo>
                    <a:pt x="1071" y="4711"/>
                  </a:lnTo>
                  <a:cubicBezTo>
                    <a:pt x="1111" y="4791"/>
                    <a:pt x="1205" y="4844"/>
                    <a:pt x="1299" y="4844"/>
                  </a:cubicBezTo>
                  <a:cubicBezTo>
                    <a:pt x="1379" y="4844"/>
                    <a:pt x="1473" y="4791"/>
                    <a:pt x="1513" y="4711"/>
                  </a:cubicBezTo>
                  <a:lnTo>
                    <a:pt x="1807" y="4202"/>
                  </a:lnTo>
                  <a:lnTo>
                    <a:pt x="4149" y="4202"/>
                  </a:lnTo>
                  <a:cubicBezTo>
                    <a:pt x="4363" y="4202"/>
                    <a:pt x="4524" y="4028"/>
                    <a:pt x="4524" y="3827"/>
                  </a:cubicBezTo>
                  <a:lnTo>
                    <a:pt x="4524" y="3319"/>
                  </a:lnTo>
                  <a:lnTo>
                    <a:pt x="5046" y="3319"/>
                  </a:lnTo>
                  <a:lnTo>
                    <a:pt x="5353" y="3854"/>
                  </a:lnTo>
                  <a:cubicBezTo>
                    <a:pt x="5393" y="3934"/>
                    <a:pt x="5474" y="3988"/>
                    <a:pt x="5567" y="3988"/>
                  </a:cubicBezTo>
                  <a:cubicBezTo>
                    <a:pt x="5661" y="3988"/>
                    <a:pt x="5741" y="3934"/>
                    <a:pt x="5795" y="3854"/>
                  </a:cubicBezTo>
                  <a:lnTo>
                    <a:pt x="6103" y="3319"/>
                  </a:lnTo>
                  <a:lnTo>
                    <a:pt x="6544" y="3319"/>
                  </a:lnTo>
                  <a:cubicBezTo>
                    <a:pt x="6758" y="3319"/>
                    <a:pt x="6919" y="3158"/>
                    <a:pt x="6919" y="2944"/>
                  </a:cubicBezTo>
                  <a:lnTo>
                    <a:pt x="6919" y="375"/>
                  </a:lnTo>
                  <a:cubicBezTo>
                    <a:pt x="6919" y="174"/>
                    <a:pt x="6758" y="0"/>
                    <a:pt x="6544" y="0"/>
                  </a:cubicBezTo>
                  <a:lnTo>
                    <a:pt x="4122" y="0"/>
                  </a:lnTo>
                  <a:cubicBezTo>
                    <a:pt x="4015" y="0"/>
                    <a:pt x="3922" y="94"/>
                    <a:pt x="3922" y="201"/>
                  </a:cubicBezTo>
                  <a:cubicBezTo>
                    <a:pt x="3922" y="321"/>
                    <a:pt x="4015" y="415"/>
                    <a:pt x="4122" y="415"/>
                  </a:cubicBezTo>
                  <a:lnTo>
                    <a:pt x="6518" y="415"/>
                  </a:lnTo>
                  <a:lnTo>
                    <a:pt x="6518" y="2904"/>
                  </a:lnTo>
                  <a:lnTo>
                    <a:pt x="6076" y="2904"/>
                  </a:lnTo>
                  <a:cubicBezTo>
                    <a:pt x="5942" y="2904"/>
                    <a:pt x="5822" y="2984"/>
                    <a:pt x="5755" y="3105"/>
                  </a:cubicBezTo>
                  <a:lnTo>
                    <a:pt x="5567" y="3413"/>
                  </a:lnTo>
                  <a:lnTo>
                    <a:pt x="5393" y="3105"/>
                  </a:lnTo>
                  <a:cubicBezTo>
                    <a:pt x="5327" y="2984"/>
                    <a:pt x="5193" y="2904"/>
                    <a:pt x="5059" y="2904"/>
                  </a:cubicBezTo>
                  <a:lnTo>
                    <a:pt x="4524" y="2904"/>
                  </a:lnTo>
                  <a:lnTo>
                    <a:pt x="4524" y="1258"/>
                  </a:lnTo>
                  <a:cubicBezTo>
                    <a:pt x="4524" y="1044"/>
                    <a:pt x="4363" y="883"/>
                    <a:pt x="4149" y="883"/>
                  </a:cubicBezTo>
                  <a:lnTo>
                    <a:pt x="2811" y="883"/>
                  </a:lnTo>
                  <a:lnTo>
                    <a:pt x="2811" y="415"/>
                  </a:lnTo>
                  <a:lnTo>
                    <a:pt x="3306" y="415"/>
                  </a:lnTo>
                  <a:cubicBezTo>
                    <a:pt x="3413" y="415"/>
                    <a:pt x="3507" y="321"/>
                    <a:pt x="3507" y="201"/>
                  </a:cubicBezTo>
                  <a:cubicBezTo>
                    <a:pt x="3507" y="94"/>
                    <a:pt x="3413" y="0"/>
                    <a:pt x="3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41"/>
          <p:cNvGrpSpPr/>
          <p:nvPr/>
        </p:nvGrpSpPr>
        <p:grpSpPr>
          <a:xfrm>
            <a:off x="1448978" y="1453850"/>
            <a:ext cx="492538" cy="492048"/>
            <a:chOff x="6365887" y="1556476"/>
            <a:chExt cx="444489" cy="444047"/>
          </a:xfrm>
        </p:grpSpPr>
        <p:sp>
          <p:nvSpPr>
            <p:cNvPr id="529" name="Google Shape;529;p41"/>
            <p:cNvSpPr/>
            <p:nvPr/>
          </p:nvSpPr>
          <p:spPr>
            <a:xfrm>
              <a:off x="6365887" y="1784835"/>
              <a:ext cx="134532" cy="215687"/>
            </a:xfrm>
            <a:custGeom>
              <a:avLst/>
              <a:gdLst/>
              <a:ahLst/>
              <a:cxnLst/>
              <a:rect l="l" t="t" r="r" b="b"/>
              <a:pathLst>
                <a:path w="4257" h="6825" extrusionOk="0">
                  <a:moveTo>
                    <a:pt x="2570" y="415"/>
                  </a:moveTo>
                  <a:cubicBezTo>
                    <a:pt x="3092" y="415"/>
                    <a:pt x="3507" y="923"/>
                    <a:pt x="3507" y="1552"/>
                  </a:cubicBezTo>
                  <a:cubicBezTo>
                    <a:pt x="3520" y="2262"/>
                    <a:pt x="3600" y="2797"/>
                    <a:pt x="3748" y="3185"/>
                  </a:cubicBezTo>
                  <a:cubicBezTo>
                    <a:pt x="3627" y="3225"/>
                    <a:pt x="3507" y="3252"/>
                    <a:pt x="3373" y="3279"/>
                  </a:cubicBezTo>
                  <a:cubicBezTo>
                    <a:pt x="3426" y="3131"/>
                    <a:pt x="3453" y="2984"/>
                    <a:pt x="3453" y="2824"/>
                  </a:cubicBezTo>
                  <a:lnTo>
                    <a:pt x="3453" y="1887"/>
                  </a:lnTo>
                  <a:cubicBezTo>
                    <a:pt x="3453" y="1820"/>
                    <a:pt x="3426" y="1753"/>
                    <a:pt x="3373" y="1700"/>
                  </a:cubicBezTo>
                  <a:cubicBezTo>
                    <a:pt x="3319" y="1659"/>
                    <a:pt x="3252" y="1633"/>
                    <a:pt x="3172" y="1633"/>
                  </a:cubicBezTo>
                  <a:cubicBezTo>
                    <a:pt x="3148" y="1634"/>
                    <a:pt x="3125" y="1635"/>
                    <a:pt x="3103" y="1635"/>
                  </a:cubicBezTo>
                  <a:cubicBezTo>
                    <a:pt x="2933" y="1635"/>
                    <a:pt x="2790" y="1589"/>
                    <a:pt x="2637" y="1459"/>
                  </a:cubicBezTo>
                  <a:cubicBezTo>
                    <a:pt x="2588" y="1417"/>
                    <a:pt x="2532" y="1397"/>
                    <a:pt x="2476" y="1397"/>
                  </a:cubicBezTo>
                  <a:cubicBezTo>
                    <a:pt x="2425" y="1397"/>
                    <a:pt x="2374" y="1413"/>
                    <a:pt x="2329" y="1445"/>
                  </a:cubicBezTo>
                  <a:cubicBezTo>
                    <a:pt x="2141" y="1567"/>
                    <a:pt x="1779" y="1643"/>
                    <a:pt x="1357" y="1643"/>
                  </a:cubicBezTo>
                  <a:cubicBezTo>
                    <a:pt x="1269" y="1643"/>
                    <a:pt x="1177" y="1640"/>
                    <a:pt x="1085" y="1633"/>
                  </a:cubicBezTo>
                  <a:cubicBezTo>
                    <a:pt x="1004" y="1633"/>
                    <a:pt x="937" y="1646"/>
                    <a:pt x="884" y="1700"/>
                  </a:cubicBezTo>
                  <a:cubicBezTo>
                    <a:pt x="830" y="1753"/>
                    <a:pt x="804" y="1820"/>
                    <a:pt x="804" y="1887"/>
                  </a:cubicBezTo>
                  <a:lnTo>
                    <a:pt x="804" y="2824"/>
                  </a:lnTo>
                  <a:cubicBezTo>
                    <a:pt x="804" y="2984"/>
                    <a:pt x="830" y="3131"/>
                    <a:pt x="884" y="3279"/>
                  </a:cubicBezTo>
                  <a:cubicBezTo>
                    <a:pt x="750" y="3252"/>
                    <a:pt x="630" y="3225"/>
                    <a:pt x="509" y="3185"/>
                  </a:cubicBezTo>
                  <a:cubicBezTo>
                    <a:pt x="670" y="2797"/>
                    <a:pt x="750" y="2262"/>
                    <a:pt x="750" y="1552"/>
                  </a:cubicBezTo>
                  <a:cubicBezTo>
                    <a:pt x="750" y="923"/>
                    <a:pt x="1178" y="415"/>
                    <a:pt x="1687" y="415"/>
                  </a:cubicBezTo>
                  <a:close/>
                  <a:moveTo>
                    <a:pt x="2463" y="1833"/>
                  </a:moveTo>
                  <a:cubicBezTo>
                    <a:pt x="2597" y="1940"/>
                    <a:pt x="2784" y="2034"/>
                    <a:pt x="3052" y="2048"/>
                  </a:cubicBezTo>
                  <a:lnTo>
                    <a:pt x="3052" y="2824"/>
                  </a:lnTo>
                  <a:cubicBezTo>
                    <a:pt x="3052" y="3332"/>
                    <a:pt x="2637" y="3734"/>
                    <a:pt x="2128" y="3734"/>
                  </a:cubicBezTo>
                  <a:cubicBezTo>
                    <a:pt x="1620" y="3734"/>
                    <a:pt x="1218" y="3332"/>
                    <a:pt x="1218" y="2824"/>
                  </a:cubicBezTo>
                  <a:lnTo>
                    <a:pt x="1218" y="2048"/>
                  </a:lnTo>
                  <a:cubicBezTo>
                    <a:pt x="1269" y="2050"/>
                    <a:pt x="1325" y="2051"/>
                    <a:pt x="1387" y="2051"/>
                  </a:cubicBezTo>
                  <a:cubicBezTo>
                    <a:pt x="1701" y="2051"/>
                    <a:pt x="2138" y="2013"/>
                    <a:pt x="2463" y="1833"/>
                  </a:cubicBezTo>
                  <a:close/>
                  <a:moveTo>
                    <a:pt x="2276" y="4135"/>
                  </a:moveTo>
                  <a:lnTo>
                    <a:pt x="2276" y="4309"/>
                  </a:lnTo>
                  <a:cubicBezTo>
                    <a:pt x="2276" y="4376"/>
                    <a:pt x="2209" y="4443"/>
                    <a:pt x="2128" y="4443"/>
                  </a:cubicBezTo>
                  <a:cubicBezTo>
                    <a:pt x="2048" y="4443"/>
                    <a:pt x="1995" y="4376"/>
                    <a:pt x="1995" y="4309"/>
                  </a:cubicBezTo>
                  <a:lnTo>
                    <a:pt x="1995" y="4135"/>
                  </a:lnTo>
                  <a:cubicBezTo>
                    <a:pt x="2035" y="4148"/>
                    <a:pt x="2088" y="4148"/>
                    <a:pt x="2128" y="4148"/>
                  </a:cubicBezTo>
                  <a:cubicBezTo>
                    <a:pt x="2182" y="4148"/>
                    <a:pt x="2222" y="4148"/>
                    <a:pt x="2276" y="4135"/>
                  </a:cubicBezTo>
                  <a:close/>
                  <a:moveTo>
                    <a:pt x="1687" y="0"/>
                  </a:moveTo>
                  <a:cubicBezTo>
                    <a:pt x="951" y="0"/>
                    <a:pt x="349" y="696"/>
                    <a:pt x="335" y="1552"/>
                  </a:cubicBezTo>
                  <a:cubicBezTo>
                    <a:pt x="335" y="2329"/>
                    <a:pt x="228" y="2877"/>
                    <a:pt x="41" y="3198"/>
                  </a:cubicBezTo>
                  <a:cubicBezTo>
                    <a:pt x="14" y="3252"/>
                    <a:pt x="1" y="3319"/>
                    <a:pt x="28" y="3372"/>
                  </a:cubicBezTo>
                  <a:cubicBezTo>
                    <a:pt x="41" y="3426"/>
                    <a:pt x="94" y="3479"/>
                    <a:pt x="148" y="3493"/>
                  </a:cubicBezTo>
                  <a:cubicBezTo>
                    <a:pt x="349" y="3573"/>
                    <a:pt x="563" y="3627"/>
                    <a:pt x="790" y="3680"/>
                  </a:cubicBezTo>
                  <a:cubicBezTo>
                    <a:pt x="482" y="3948"/>
                    <a:pt x="295" y="4336"/>
                    <a:pt x="295" y="4751"/>
                  </a:cubicBezTo>
                  <a:lnTo>
                    <a:pt x="295" y="6397"/>
                  </a:lnTo>
                  <a:cubicBezTo>
                    <a:pt x="295" y="6624"/>
                    <a:pt x="482" y="6825"/>
                    <a:pt x="723" y="6825"/>
                  </a:cubicBezTo>
                  <a:lnTo>
                    <a:pt x="1366" y="6825"/>
                  </a:lnTo>
                  <a:cubicBezTo>
                    <a:pt x="1486" y="6825"/>
                    <a:pt x="1580" y="6731"/>
                    <a:pt x="1580" y="6611"/>
                  </a:cubicBezTo>
                  <a:cubicBezTo>
                    <a:pt x="1580" y="6504"/>
                    <a:pt x="1486" y="6410"/>
                    <a:pt x="1366" y="6410"/>
                  </a:cubicBezTo>
                  <a:lnTo>
                    <a:pt x="723" y="6410"/>
                  </a:lnTo>
                  <a:cubicBezTo>
                    <a:pt x="710" y="6410"/>
                    <a:pt x="710" y="6397"/>
                    <a:pt x="710" y="6397"/>
                  </a:cubicBezTo>
                  <a:lnTo>
                    <a:pt x="710" y="4751"/>
                  </a:lnTo>
                  <a:cubicBezTo>
                    <a:pt x="710" y="4363"/>
                    <a:pt x="937" y="4015"/>
                    <a:pt x="1299" y="3854"/>
                  </a:cubicBezTo>
                  <a:cubicBezTo>
                    <a:pt x="1379" y="3921"/>
                    <a:pt x="1473" y="3974"/>
                    <a:pt x="1580" y="4028"/>
                  </a:cubicBezTo>
                  <a:lnTo>
                    <a:pt x="1580" y="4309"/>
                  </a:lnTo>
                  <a:cubicBezTo>
                    <a:pt x="1580" y="4603"/>
                    <a:pt x="1821" y="4858"/>
                    <a:pt x="2128" y="4858"/>
                  </a:cubicBezTo>
                  <a:cubicBezTo>
                    <a:pt x="2436" y="4858"/>
                    <a:pt x="2677" y="4603"/>
                    <a:pt x="2677" y="4309"/>
                  </a:cubicBezTo>
                  <a:lnTo>
                    <a:pt x="2677" y="4028"/>
                  </a:lnTo>
                  <a:cubicBezTo>
                    <a:pt x="2784" y="3974"/>
                    <a:pt x="2878" y="3921"/>
                    <a:pt x="2971" y="3854"/>
                  </a:cubicBezTo>
                  <a:cubicBezTo>
                    <a:pt x="3319" y="4015"/>
                    <a:pt x="3547" y="4363"/>
                    <a:pt x="3547" y="4751"/>
                  </a:cubicBezTo>
                  <a:lnTo>
                    <a:pt x="3547" y="6397"/>
                  </a:lnTo>
                  <a:cubicBezTo>
                    <a:pt x="3547" y="6397"/>
                    <a:pt x="3547" y="6410"/>
                    <a:pt x="3533" y="6410"/>
                  </a:cubicBezTo>
                  <a:lnTo>
                    <a:pt x="2195" y="6410"/>
                  </a:lnTo>
                  <a:cubicBezTo>
                    <a:pt x="2075" y="6410"/>
                    <a:pt x="1995" y="6504"/>
                    <a:pt x="1995" y="6611"/>
                  </a:cubicBezTo>
                  <a:cubicBezTo>
                    <a:pt x="1995" y="6731"/>
                    <a:pt x="2075" y="6825"/>
                    <a:pt x="2195" y="6825"/>
                  </a:cubicBezTo>
                  <a:lnTo>
                    <a:pt x="3533" y="6825"/>
                  </a:lnTo>
                  <a:cubicBezTo>
                    <a:pt x="3774" y="6825"/>
                    <a:pt x="3962" y="6624"/>
                    <a:pt x="3962" y="6397"/>
                  </a:cubicBezTo>
                  <a:lnTo>
                    <a:pt x="3962" y="4751"/>
                  </a:lnTo>
                  <a:cubicBezTo>
                    <a:pt x="3962" y="4336"/>
                    <a:pt x="3774" y="3948"/>
                    <a:pt x="3467" y="3680"/>
                  </a:cubicBezTo>
                  <a:cubicBezTo>
                    <a:pt x="3694" y="3627"/>
                    <a:pt x="3908" y="3573"/>
                    <a:pt x="4109" y="3493"/>
                  </a:cubicBezTo>
                  <a:cubicBezTo>
                    <a:pt x="4176" y="3479"/>
                    <a:pt x="4216" y="3426"/>
                    <a:pt x="4243" y="3372"/>
                  </a:cubicBezTo>
                  <a:cubicBezTo>
                    <a:pt x="4256" y="3319"/>
                    <a:pt x="4256" y="3252"/>
                    <a:pt x="4216" y="3198"/>
                  </a:cubicBezTo>
                  <a:cubicBezTo>
                    <a:pt x="4029" y="2877"/>
                    <a:pt x="3935" y="2329"/>
                    <a:pt x="3922" y="1552"/>
                  </a:cubicBezTo>
                  <a:cubicBezTo>
                    <a:pt x="3922" y="696"/>
                    <a:pt x="3306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6530410" y="1784835"/>
              <a:ext cx="115886" cy="215687"/>
            </a:xfrm>
            <a:custGeom>
              <a:avLst/>
              <a:gdLst/>
              <a:ahLst/>
              <a:cxnLst/>
              <a:rect l="l" t="t" r="r" b="b"/>
              <a:pathLst>
                <a:path w="3667" h="6825" extrusionOk="0">
                  <a:moveTo>
                    <a:pt x="1833" y="415"/>
                  </a:moveTo>
                  <a:cubicBezTo>
                    <a:pt x="2610" y="415"/>
                    <a:pt x="3252" y="1057"/>
                    <a:pt x="3252" y="1833"/>
                  </a:cubicBezTo>
                  <a:lnTo>
                    <a:pt x="3252" y="2971"/>
                  </a:lnTo>
                  <a:cubicBezTo>
                    <a:pt x="3252" y="3065"/>
                    <a:pt x="3198" y="3145"/>
                    <a:pt x="3105" y="3185"/>
                  </a:cubicBezTo>
                  <a:cubicBezTo>
                    <a:pt x="3145" y="3065"/>
                    <a:pt x="3158" y="2944"/>
                    <a:pt x="3158" y="2824"/>
                  </a:cubicBezTo>
                  <a:lnTo>
                    <a:pt x="3158" y="1887"/>
                  </a:lnTo>
                  <a:cubicBezTo>
                    <a:pt x="3158" y="1820"/>
                    <a:pt x="3131" y="1753"/>
                    <a:pt x="3078" y="1700"/>
                  </a:cubicBezTo>
                  <a:cubicBezTo>
                    <a:pt x="3024" y="1659"/>
                    <a:pt x="2944" y="1633"/>
                    <a:pt x="2877" y="1633"/>
                  </a:cubicBezTo>
                  <a:cubicBezTo>
                    <a:pt x="2852" y="1634"/>
                    <a:pt x="2828" y="1635"/>
                    <a:pt x="2804" y="1635"/>
                  </a:cubicBezTo>
                  <a:cubicBezTo>
                    <a:pt x="2628" y="1635"/>
                    <a:pt x="2495" y="1589"/>
                    <a:pt x="2342" y="1459"/>
                  </a:cubicBezTo>
                  <a:cubicBezTo>
                    <a:pt x="2293" y="1417"/>
                    <a:pt x="2233" y="1397"/>
                    <a:pt x="2174" y="1397"/>
                  </a:cubicBezTo>
                  <a:cubicBezTo>
                    <a:pt x="2119" y="1397"/>
                    <a:pt x="2065" y="1413"/>
                    <a:pt x="2021" y="1445"/>
                  </a:cubicBezTo>
                  <a:cubicBezTo>
                    <a:pt x="1844" y="1567"/>
                    <a:pt x="1475" y="1643"/>
                    <a:pt x="1050" y="1643"/>
                  </a:cubicBezTo>
                  <a:cubicBezTo>
                    <a:pt x="961" y="1643"/>
                    <a:pt x="869" y="1640"/>
                    <a:pt x="776" y="1633"/>
                  </a:cubicBezTo>
                  <a:cubicBezTo>
                    <a:pt x="709" y="1633"/>
                    <a:pt x="642" y="1646"/>
                    <a:pt x="589" y="1700"/>
                  </a:cubicBezTo>
                  <a:cubicBezTo>
                    <a:pt x="535" y="1753"/>
                    <a:pt x="509" y="1820"/>
                    <a:pt x="509" y="1887"/>
                  </a:cubicBezTo>
                  <a:lnTo>
                    <a:pt x="509" y="2824"/>
                  </a:lnTo>
                  <a:cubicBezTo>
                    <a:pt x="509" y="2944"/>
                    <a:pt x="522" y="3065"/>
                    <a:pt x="549" y="3185"/>
                  </a:cubicBezTo>
                  <a:cubicBezTo>
                    <a:pt x="469" y="3145"/>
                    <a:pt x="415" y="3065"/>
                    <a:pt x="415" y="2971"/>
                  </a:cubicBezTo>
                  <a:lnTo>
                    <a:pt x="415" y="1833"/>
                  </a:lnTo>
                  <a:cubicBezTo>
                    <a:pt x="415" y="1057"/>
                    <a:pt x="1044" y="415"/>
                    <a:pt x="1833" y="415"/>
                  </a:cubicBezTo>
                  <a:close/>
                  <a:moveTo>
                    <a:pt x="2155" y="1833"/>
                  </a:moveTo>
                  <a:cubicBezTo>
                    <a:pt x="2302" y="1940"/>
                    <a:pt x="2489" y="2034"/>
                    <a:pt x="2743" y="2048"/>
                  </a:cubicBezTo>
                  <a:lnTo>
                    <a:pt x="2743" y="2824"/>
                  </a:lnTo>
                  <a:cubicBezTo>
                    <a:pt x="2743" y="3332"/>
                    <a:pt x="2342" y="3734"/>
                    <a:pt x="1833" y="3734"/>
                  </a:cubicBezTo>
                  <a:cubicBezTo>
                    <a:pt x="1325" y="3734"/>
                    <a:pt x="910" y="3332"/>
                    <a:pt x="910" y="2824"/>
                  </a:cubicBezTo>
                  <a:lnTo>
                    <a:pt x="910" y="2048"/>
                  </a:lnTo>
                  <a:cubicBezTo>
                    <a:pt x="963" y="2050"/>
                    <a:pt x="1021" y="2051"/>
                    <a:pt x="1084" y="2051"/>
                  </a:cubicBezTo>
                  <a:cubicBezTo>
                    <a:pt x="1406" y="2051"/>
                    <a:pt x="1841" y="2013"/>
                    <a:pt x="2155" y="1833"/>
                  </a:cubicBezTo>
                  <a:close/>
                  <a:moveTo>
                    <a:pt x="1967" y="4135"/>
                  </a:moveTo>
                  <a:lnTo>
                    <a:pt x="1967" y="4309"/>
                  </a:lnTo>
                  <a:cubicBezTo>
                    <a:pt x="1967" y="4376"/>
                    <a:pt x="1914" y="4443"/>
                    <a:pt x="1833" y="4443"/>
                  </a:cubicBezTo>
                  <a:cubicBezTo>
                    <a:pt x="1753" y="4443"/>
                    <a:pt x="1686" y="4376"/>
                    <a:pt x="1686" y="4309"/>
                  </a:cubicBezTo>
                  <a:lnTo>
                    <a:pt x="1686" y="4135"/>
                  </a:lnTo>
                  <a:cubicBezTo>
                    <a:pt x="1740" y="4148"/>
                    <a:pt x="1780" y="4148"/>
                    <a:pt x="1833" y="4148"/>
                  </a:cubicBezTo>
                  <a:cubicBezTo>
                    <a:pt x="1874" y="4148"/>
                    <a:pt x="1927" y="4148"/>
                    <a:pt x="1967" y="4135"/>
                  </a:cubicBezTo>
                  <a:close/>
                  <a:moveTo>
                    <a:pt x="2663" y="3854"/>
                  </a:moveTo>
                  <a:cubicBezTo>
                    <a:pt x="3024" y="4015"/>
                    <a:pt x="3252" y="4363"/>
                    <a:pt x="3252" y="4751"/>
                  </a:cubicBezTo>
                  <a:lnTo>
                    <a:pt x="3252" y="6397"/>
                  </a:lnTo>
                  <a:cubicBezTo>
                    <a:pt x="3252" y="6397"/>
                    <a:pt x="3252" y="6410"/>
                    <a:pt x="3239" y="6410"/>
                  </a:cubicBezTo>
                  <a:lnTo>
                    <a:pt x="428" y="6410"/>
                  </a:lnTo>
                  <a:cubicBezTo>
                    <a:pt x="415" y="6410"/>
                    <a:pt x="415" y="6397"/>
                    <a:pt x="415" y="6397"/>
                  </a:cubicBezTo>
                  <a:lnTo>
                    <a:pt x="415" y="4751"/>
                  </a:lnTo>
                  <a:cubicBezTo>
                    <a:pt x="415" y="4363"/>
                    <a:pt x="642" y="4015"/>
                    <a:pt x="990" y="3854"/>
                  </a:cubicBezTo>
                  <a:cubicBezTo>
                    <a:pt x="1084" y="3921"/>
                    <a:pt x="1178" y="3974"/>
                    <a:pt x="1285" y="4028"/>
                  </a:cubicBezTo>
                  <a:lnTo>
                    <a:pt x="1285" y="4309"/>
                  </a:lnTo>
                  <a:cubicBezTo>
                    <a:pt x="1285" y="4603"/>
                    <a:pt x="1526" y="4858"/>
                    <a:pt x="1833" y="4858"/>
                  </a:cubicBezTo>
                  <a:cubicBezTo>
                    <a:pt x="2141" y="4858"/>
                    <a:pt x="2382" y="4603"/>
                    <a:pt x="2382" y="4309"/>
                  </a:cubicBezTo>
                  <a:lnTo>
                    <a:pt x="2382" y="4028"/>
                  </a:lnTo>
                  <a:cubicBezTo>
                    <a:pt x="2489" y="3974"/>
                    <a:pt x="2583" y="3921"/>
                    <a:pt x="2663" y="3854"/>
                  </a:cubicBezTo>
                  <a:close/>
                  <a:moveTo>
                    <a:pt x="1833" y="0"/>
                  </a:moveTo>
                  <a:cubicBezTo>
                    <a:pt x="1539" y="0"/>
                    <a:pt x="1258" y="80"/>
                    <a:pt x="1004" y="201"/>
                  </a:cubicBezTo>
                  <a:cubicBezTo>
                    <a:pt x="1004" y="107"/>
                    <a:pt x="937" y="27"/>
                    <a:pt x="843" y="14"/>
                  </a:cubicBezTo>
                  <a:cubicBezTo>
                    <a:pt x="827" y="10"/>
                    <a:pt x="812" y="8"/>
                    <a:pt x="796" y="8"/>
                  </a:cubicBezTo>
                  <a:cubicBezTo>
                    <a:pt x="706" y="8"/>
                    <a:pt x="625" y="71"/>
                    <a:pt x="602" y="174"/>
                  </a:cubicBezTo>
                  <a:lnTo>
                    <a:pt x="576" y="308"/>
                  </a:lnTo>
                  <a:cubicBezTo>
                    <a:pt x="537" y="280"/>
                    <a:pt x="491" y="266"/>
                    <a:pt x="445" y="266"/>
                  </a:cubicBezTo>
                  <a:cubicBezTo>
                    <a:pt x="382" y="266"/>
                    <a:pt x="320" y="293"/>
                    <a:pt x="281" y="348"/>
                  </a:cubicBezTo>
                  <a:cubicBezTo>
                    <a:pt x="214" y="442"/>
                    <a:pt x="241" y="562"/>
                    <a:pt x="321" y="629"/>
                  </a:cubicBezTo>
                  <a:lnTo>
                    <a:pt x="402" y="696"/>
                  </a:lnTo>
                  <a:cubicBezTo>
                    <a:pt x="147" y="1004"/>
                    <a:pt x="0" y="1405"/>
                    <a:pt x="0" y="1833"/>
                  </a:cubicBezTo>
                  <a:lnTo>
                    <a:pt x="0" y="2971"/>
                  </a:lnTo>
                  <a:cubicBezTo>
                    <a:pt x="0" y="3305"/>
                    <a:pt x="254" y="3586"/>
                    <a:pt x="589" y="3613"/>
                  </a:cubicBezTo>
                  <a:cubicBezTo>
                    <a:pt x="228" y="3867"/>
                    <a:pt x="0" y="4296"/>
                    <a:pt x="0" y="4751"/>
                  </a:cubicBezTo>
                  <a:lnTo>
                    <a:pt x="0" y="6397"/>
                  </a:lnTo>
                  <a:cubicBezTo>
                    <a:pt x="0" y="6624"/>
                    <a:pt x="188" y="6825"/>
                    <a:pt x="428" y="6825"/>
                  </a:cubicBezTo>
                  <a:lnTo>
                    <a:pt x="3239" y="6825"/>
                  </a:lnTo>
                  <a:cubicBezTo>
                    <a:pt x="3479" y="6825"/>
                    <a:pt x="3667" y="6624"/>
                    <a:pt x="3667" y="6397"/>
                  </a:cubicBezTo>
                  <a:lnTo>
                    <a:pt x="3667" y="4751"/>
                  </a:lnTo>
                  <a:cubicBezTo>
                    <a:pt x="3667" y="4296"/>
                    <a:pt x="3439" y="3867"/>
                    <a:pt x="3078" y="3613"/>
                  </a:cubicBezTo>
                  <a:cubicBezTo>
                    <a:pt x="3399" y="3586"/>
                    <a:pt x="3667" y="3305"/>
                    <a:pt x="3667" y="2971"/>
                  </a:cubicBezTo>
                  <a:lnTo>
                    <a:pt x="3667" y="1833"/>
                  </a:lnTo>
                  <a:cubicBezTo>
                    <a:pt x="3667" y="830"/>
                    <a:pt x="2837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6676287" y="1784835"/>
              <a:ext cx="134089" cy="215687"/>
            </a:xfrm>
            <a:custGeom>
              <a:avLst/>
              <a:gdLst/>
              <a:ahLst/>
              <a:cxnLst/>
              <a:rect l="l" t="t" r="r" b="b"/>
              <a:pathLst>
                <a:path w="4243" h="6825" extrusionOk="0">
                  <a:moveTo>
                    <a:pt x="2557" y="415"/>
                  </a:moveTo>
                  <a:cubicBezTo>
                    <a:pt x="3079" y="415"/>
                    <a:pt x="3493" y="923"/>
                    <a:pt x="3507" y="1552"/>
                  </a:cubicBezTo>
                  <a:cubicBezTo>
                    <a:pt x="3507" y="2262"/>
                    <a:pt x="3587" y="2797"/>
                    <a:pt x="3748" y="3185"/>
                  </a:cubicBezTo>
                  <a:cubicBezTo>
                    <a:pt x="3627" y="3225"/>
                    <a:pt x="3493" y="3252"/>
                    <a:pt x="3373" y="3279"/>
                  </a:cubicBezTo>
                  <a:cubicBezTo>
                    <a:pt x="3427" y="3131"/>
                    <a:pt x="3453" y="2984"/>
                    <a:pt x="3453" y="2824"/>
                  </a:cubicBezTo>
                  <a:lnTo>
                    <a:pt x="3453" y="1887"/>
                  </a:lnTo>
                  <a:cubicBezTo>
                    <a:pt x="3453" y="1820"/>
                    <a:pt x="3413" y="1753"/>
                    <a:pt x="3373" y="1700"/>
                  </a:cubicBezTo>
                  <a:cubicBezTo>
                    <a:pt x="3319" y="1659"/>
                    <a:pt x="3239" y="1633"/>
                    <a:pt x="3172" y="1633"/>
                  </a:cubicBezTo>
                  <a:cubicBezTo>
                    <a:pt x="3137" y="1637"/>
                    <a:pt x="3103" y="1639"/>
                    <a:pt x="3071" y="1639"/>
                  </a:cubicBezTo>
                  <a:cubicBezTo>
                    <a:pt x="2905" y="1639"/>
                    <a:pt x="2771" y="1582"/>
                    <a:pt x="2637" y="1459"/>
                  </a:cubicBezTo>
                  <a:cubicBezTo>
                    <a:pt x="2588" y="1417"/>
                    <a:pt x="2528" y="1397"/>
                    <a:pt x="2469" y="1397"/>
                  </a:cubicBezTo>
                  <a:cubicBezTo>
                    <a:pt x="2414" y="1397"/>
                    <a:pt x="2361" y="1413"/>
                    <a:pt x="2316" y="1445"/>
                  </a:cubicBezTo>
                  <a:cubicBezTo>
                    <a:pt x="2128" y="1567"/>
                    <a:pt x="1766" y="1643"/>
                    <a:pt x="1344" y="1643"/>
                  </a:cubicBezTo>
                  <a:cubicBezTo>
                    <a:pt x="1255" y="1643"/>
                    <a:pt x="1164" y="1640"/>
                    <a:pt x="1071" y="1633"/>
                  </a:cubicBezTo>
                  <a:cubicBezTo>
                    <a:pt x="1004" y="1633"/>
                    <a:pt x="924" y="1646"/>
                    <a:pt x="871" y="1700"/>
                  </a:cubicBezTo>
                  <a:cubicBezTo>
                    <a:pt x="830" y="1753"/>
                    <a:pt x="790" y="1820"/>
                    <a:pt x="790" y="1887"/>
                  </a:cubicBezTo>
                  <a:lnTo>
                    <a:pt x="790" y="2824"/>
                  </a:lnTo>
                  <a:cubicBezTo>
                    <a:pt x="790" y="2984"/>
                    <a:pt x="817" y="3131"/>
                    <a:pt x="871" y="3279"/>
                  </a:cubicBezTo>
                  <a:cubicBezTo>
                    <a:pt x="750" y="3252"/>
                    <a:pt x="616" y="3225"/>
                    <a:pt x="496" y="3185"/>
                  </a:cubicBezTo>
                  <a:cubicBezTo>
                    <a:pt x="657" y="2797"/>
                    <a:pt x="737" y="2262"/>
                    <a:pt x="737" y="1552"/>
                  </a:cubicBezTo>
                  <a:cubicBezTo>
                    <a:pt x="750" y="923"/>
                    <a:pt x="1165" y="415"/>
                    <a:pt x="1687" y="415"/>
                  </a:cubicBezTo>
                  <a:close/>
                  <a:moveTo>
                    <a:pt x="2450" y="1833"/>
                  </a:moveTo>
                  <a:cubicBezTo>
                    <a:pt x="2583" y="1940"/>
                    <a:pt x="2771" y="2034"/>
                    <a:pt x="3038" y="2048"/>
                  </a:cubicBezTo>
                  <a:lnTo>
                    <a:pt x="3038" y="2824"/>
                  </a:lnTo>
                  <a:cubicBezTo>
                    <a:pt x="3038" y="3332"/>
                    <a:pt x="2624" y="3734"/>
                    <a:pt x="2128" y="3734"/>
                  </a:cubicBezTo>
                  <a:cubicBezTo>
                    <a:pt x="1620" y="3734"/>
                    <a:pt x="1205" y="3332"/>
                    <a:pt x="1205" y="2824"/>
                  </a:cubicBezTo>
                  <a:lnTo>
                    <a:pt x="1205" y="2048"/>
                  </a:lnTo>
                  <a:cubicBezTo>
                    <a:pt x="1255" y="2050"/>
                    <a:pt x="1312" y="2051"/>
                    <a:pt x="1374" y="2051"/>
                  </a:cubicBezTo>
                  <a:cubicBezTo>
                    <a:pt x="1692" y="2051"/>
                    <a:pt x="2136" y="2013"/>
                    <a:pt x="2450" y="1833"/>
                  </a:cubicBezTo>
                  <a:close/>
                  <a:moveTo>
                    <a:pt x="2262" y="4135"/>
                  </a:moveTo>
                  <a:lnTo>
                    <a:pt x="2262" y="4309"/>
                  </a:lnTo>
                  <a:cubicBezTo>
                    <a:pt x="2262" y="4376"/>
                    <a:pt x="2195" y="4443"/>
                    <a:pt x="2128" y="4443"/>
                  </a:cubicBezTo>
                  <a:cubicBezTo>
                    <a:pt x="2048" y="4443"/>
                    <a:pt x="1981" y="4376"/>
                    <a:pt x="1981" y="4309"/>
                  </a:cubicBezTo>
                  <a:lnTo>
                    <a:pt x="1981" y="4135"/>
                  </a:lnTo>
                  <a:cubicBezTo>
                    <a:pt x="2021" y="4148"/>
                    <a:pt x="2075" y="4148"/>
                    <a:pt x="2128" y="4148"/>
                  </a:cubicBezTo>
                  <a:cubicBezTo>
                    <a:pt x="2169" y="4148"/>
                    <a:pt x="2222" y="4148"/>
                    <a:pt x="2262" y="4135"/>
                  </a:cubicBezTo>
                  <a:close/>
                  <a:moveTo>
                    <a:pt x="1687" y="0"/>
                  </a:moveTo>
                  <a:cubicBezTo>
                    <a:pt x="938" y="0"/>
                    <a:pt x="335" y="696"/>
                    <a:pt x="335" y="1552"/>
                  </a:cubicBezTo>
                  <a:cubicBezTo>
                    <a:pt x="322" y="2329"/>
                    <a:pt x="228" y="2877"/>
                    <a:pt x="28" y="3198"/>
                  </a:cubicBezTo>
                  <a:cubicBezTo>
                    <a:pt x="1" y="3252"/>
                    <a:pt x="1" y="3319"/>
                    <a:pt x="14" y="3372"/>
                  </a:cubicBezTo>
                  <a:cubicBezTo>
                    <a:pt x="41" y="3426"/>
                    <a:pt x="81" y="3479"/>
                    <a:pt x="135" y="3493"/>
                  </a:cubicBezTo>
                  <a:cubicBezTo>
                    <a:pt x="335" y="3573"/>
                    <a:pt x="563" y="3627"/>
                    <a:pt x="790" y="3680"/>
                  </a:cubicBezTo>
                  <a:cubicBezTo>
                    <a:pt x="483" y="3948"/>
                    <a:pt x="295" y="4336"/>
                    <a:pt x="295" y="4751"/>
                  </a:cubicBezTo>
                  <a:lnTo>
                    <a:pt x="295" y="6397"/>
                  </a:lnTo>
                  <a:cubicBezTo>
                    <a:pt x="295" y="6624"/>
                    <a:pt x="483" y="6825"/>
                    <a:pt x="710" y="6825"/>
                  </a:cubicBezTo>
                  <a:lnTo>
                    <a:pt x="3534" y="6825"/>
                  </a:lnTo>
                  <a:cubicBezTo>
                    <a:pt x="3761" y="6825"/>
                    <a:pt x="3948" y="6624"/>
                    <a:pt x="3948" y="6397"/>
                  </a:cubicBezTo>
                  <a:lnTo>
                    <a:pt x="3948" y="5607"/>
                  </a:lnTo>
                  <a:cubicBezTo>
                    <a:pt x="3948" y="5487"/>
                    <a:pt x="3868" y="5393"/>
                    <a:pt x="3748" y="5393"/>
                  </a:cubicBezTo>
                  <a:cubicBezTo>
                    <a:pt x="3641" y="5393"/>
                    <a:pt x="3547" y="5487"/>
                    <a:pt x="3547" y="5607"/>
                  </a:cubicBezTo>
                  <a:lnTo>
                    <a:pt x="3547" y="6397"/>
                  </a:lnTo>
                  <a:cubicBezTo>
                    <a:pt x="3547" y="6397"/>
                    <a:pt x="3534" y="6410"/>
                    <a:pt x="3534" y="6410"/>
                  </a:cubicBezTo>
                  <a:lnTo>
                    <a:pt x="710" y="6410"/>
                  </a:lnTo>
                  <a:cubicBezTo>
                    <a:pt x="710" y="6410"/>
                    <a:pt x="697" y="6397"/>
                    <a:pt x="697" y="6397"/>
                  </a:cubicBezTo>
                  <a:lnTo>
                    <a:pt x="697" y="4751"/>
                  </a:lnTo>
                  <a:cubicBezTo>
                    <a:pt x="697" y="4363"/>
                    <a:pt x="938" y="4015"/>
                    <a:pt x="1285" y="3854"/>
                  </a:cubicBezTo>
                  <a:cubicBezTo>
                    <a:pt x="1366" y="3921"/>
                    <a:pt x="1473" y="3974"/>
                    <a:pt x="1566" y="4028"/>
                  </a:cubicBezTo>
                  <a:lnTo>
                    <a:pt x="1566" y="4309"/>
                  </a:lnTo>
                  <a:cubicBezTo>
                    <a:pt x="1566" y="4603"/>
                    <a:pt x="1821" y="4858"/>
                    <a:pt x="2128" y="4858"/>
                  </a:cubicBezTo>
                  <a:cubicBezTo>
                    <a:pt x="2423" y="4858"/>
                    <a:pt x="2677" y="4603"/>
                    <a:pt x="2677" y="4309"/>
                  </a:cubicBezTo>
                  <a:lnTo>
                    <a:pt x="2677" y="4028"/>
                  </a:lnTo>
                  <a:cubicBezTo>
                    <a:pt x="2784" y="3974"/>
                    <a:pt x="2878" y="3921"/>
                    <a:pt x="2958" y="3854"/>
                  </a:cubicBezTo>
                  <a:cubicBezTo>
                    <a:pt x="3306" y="4015"/>
                    <a:pt x="3547" y="4363"/>
                    <a:pt x="3547" y="4751"/>
                  </a:cubicBezTo>
                  <a:lnTo>
                    <a:pt x="3547" y="4777"/>
                  </a:lnTo>
                  <a:cubicBezTo>
                    <a:pt x="3547" y="4898"/>
                    <a:pt x="3641" y="4978"/>
                    <a:pt x="3748" y="4978"/>
                  </a:cubicBezTo>
                  <a:cubicBezTo>
                    <a:pt x="3868" y="4978"/>
                    <a:pt x="3948" y="4898"/>
                    <a:pt x="3948" y="4777"/>
                  </a:cubicBezTo>
                  <a:lnTo>
                    <a:pt x="3948" y="4751"/>
                  </a:lnTo>
                  <a:cubicBezTo>
                    <a:pt x="3948" y="4336"/>
                    <a:pt x="3761" y="3948"/>
                    <a:pt x="3453" y="3680"/>
                  </a:cubicBezTo>
                  <a:cubicBezTo>
                    <a:pt x="3681" y="3627"/>
                    <a:pt x="3908" y="3573"/>
                    <a:pt x="4109" y="3493"/>
                  </a:cubicBezTo>
                  <a:cubicBezTo>
                    <a:pt x="4162" y="3479"/>
                    <a:pt x="4203" y="3426"/>
                    <a:pt x="4229" y="3372"/>
                  </a:cubicBezTo>
                  <a:cubicBezTo>
                    <a:pt x="4243" y="3319"/>
                    <a:pt x="4243" y="3252"/>
                    <a:pt x="4216" y="3198"/>
                  </a:cubicBezTo>
                  <a:cubicBezTo>
                    <a:pt x="4015" y="2877"/>
                    <a:pt x="3922" y="2329"/>
                    <a:pt x="3922" y="1552"/>
                  </a:cubicBezTo>
                  <a:cubicBezTo>
                    <a:pt x="3908" y="696"/>
                    <a:pt x="3306" y="0"/>
                    <a:pt x="2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6658969" y="1588963"/>
              <a:ext cx="118446" cy="118509"/>
            </a:xfrm>
            <a:custGeom>
              <a:avLst/>
              <a:gdLst/>
              <a:ahLst/>
              <a:cxnLst/>
              <a:rect l="l" t="t" r="r" b="b"/>
              <a:pathLst>
                <a:path w="3748" h="3750" extrusionOk="0">
                  <a:moveTo>
                    <a:pt x="1874" y="1501"/>
                  </a:moveTo>
                  <a:cubicBezTo>
                    <a:pt x="2141" y="1501"/>
                    <a:pt x="2329" y="1782"/>
                    <a:pt x="2208" y="2023"/>
                  </a:cubicBezTo>
                  <a:cubicBezTo>
                    <a:pt x="2155" y="2157"/>
                    <a:pt x="2021" y="2237"/>
                    <a:pt x="1874" y="2237"/>
                  </a:cubicBezTo>
                  <a:cubicBezTo>
                    <a:pt x="1673" y="2237"/>
                    <a:pt x="1512" y="2077"/>
                    <a:pt x="1512" y="1876"/>
                  </a:cubicBezTo>
                  <a:cubicBezTo>
                    <a:pt x="1512" y="1675"/>
                    <a:pt x="1673" y="1501"/>
                    <a:pt x="1874" y="1501"/>
                  </a:cubicBezTo>
                  <a:close/>
                  <a:moveTo>
                    <a:pt x="2007" y="417"/>
                  </a:moveTo>
                  <a:cubicBezTo>
                    <a:pt x="2757" y="484"/>
                    <a:pt x="3346" y="1113"/>
                    <a:pt x="3346" y="1876"/>
                  </a:cubicBezTo>
                  <a:cubicBezTo>
                    <a:pt x="3346" y="2117"/>
                    <a:pt x="3279" y="2358"/>
                    <a:pt x="3172" y="2558"/>
                  </a:cubicBezTo>
                  <a:cubicBezTo>
                    <a:pt x="3051" y="2451"/>
                    <a:pt x="2757" y="2184"/>
                    <a:pt x="2636" y="2063"/>
                  </a:cubicBezTo>
                  <a:cubicBezTo>
                    <a:pt x="2730" y="1648"/>
                    <a:pt x="2476" y="1220"/>
                    <a:pt x="2074" y="1113"/>
                  </a:cubicBezTo>
                  <a:lnTo>
                    <a:pt x="2007" y="417"/>
                  </a:lnTo>
                  <a:close/>
                  <a:moveTo>
                    <a:pt x="1606" y="431"/>
                  </a:moveTo>
                  <a:lnTo>
                    <a:pt x="1659" y="1127"/>
                  </a:lnTo>
                  <a:cubicBezTo>
                    <a:pt x="1338" y="1220"/>
                    <a:pt x="1097" y="1515"/>
                    <a:pt x="1097" y="1876"/>
                  </a:cubicBezTo>
                  <a:cubicBezTo>
                    <a:pt x="1097" y="2023"/>
                    <a:pt x="1138" y="2184"/>
                    <a:pt x="1231" y="2304"/>
                  </a:cubicBezTo>
                  <a:lnTo>
                    <a:pt x="830" y="2906"/>
                  </a:lnTo>
                  <a:cubicBezTo>
                    <a:pt x="562" y="2625"/>
                    <a:pt x="415" y="2264"/>
                    <a:pt x="415" y="1876"/>
                  </a:cubicBezTo>
                  <a:cubicBezTo>
                    <a:pt x="415" y="1167"/>
                    <a:pt x="924" y="565"/>
                    <a:pt x="1606" y="431"/>
                  </a:cubicBezTo>
                  <a:close/>
                  <a:moveTo>
                    <a:pt x="2422" y="2425"/>
                  </a:moveTo>
                  <a:lnTo>
                    <a:pt x="2917" y="2893"/>
                  </a:lnTo>
                  <a:cubicBezTo>
                    <a:pt x="2650" y="3174"/>
                    <a:pt x="2275" y="3335"/>
                    <a:pt x="1874" y="3335"/>
                  </a:cubicBezTo>
                  <a:cubicBezTo>
                    <a:pt x="1619" y="3335"/>
                    <a:pt x="1378" y="3281"/>
                    <a:pt x="1164" y="3147"/>
                  </a:cubicBezTo>
                  <a:lnTo>
                    <a:pt x="1539" y="2572"/>
                  </a:lnTo>
                  <a:cubicBezTo>
                    <a:pt x="1646" y="2625"/>
                    <a:pt x="1753" y="2652"/>
                    <a:pt x="1874" y="2652"/>
                  </a:cubicBezTo>
                  <a:cubicBezTo>
                    <a:pt x="2088" y="2652"/>
                    <a:pt x="2275" y="2572"/>
                    <a:pt x="2422" y="2425"/>
                  </a:cubicBezTo>
                  <a:close/>
                  <a:moveTo>
                    <a:pt x="1875" y="0"/>
                  </a:moveTo>
                  <a:cubicBezTo>
                    <a:pt x="1843" y="0"/>
                    <a:pt x="1812" y="1"/>
                    <a:pt x="1780" y="3"/>
                  </a:cubicBezTo>
                  <a:cubicBezTo>
                    <a:pt x="776" y="56"/>
                    <a:pt x="0" y="872"/>
                    <a:pt x="0" y="1876"/>
                  </a:cubicBezTo>
                  <a:cubicBezTo>
                    <a:pt x="0" y="2933"/>
                    <a:pt x="857" y="3749"/>
                    <a:pt x="1874" y="3749"/>
                  </a:cubicBezTo>
                  <a:cubicBezTo>
                    <a:pt x="2931" y="3749"/>
                    <a:pt x="3747" y="2893"/>
                    <a:pt x="3747" y="1876"/>
                  </a:cubicBezTo>
                  <a:cubicBezTo>
                    <a:pt x="3747" y="837"/>
                    <a:pt x="2903" y="0"/>
                    <a:pt x="1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6402673" y="1627929"/>
              <a:ext cx="45729" cy="55842"/>
            </a:xfrm>
            <a:custGeom>
              <a:avLst/>
              <a:gdLst/>
              <a:ahLst/>
              <a:cxnLst/>
              <a:rect l="l" t="t" r="r" b="b"/>
              <a:pathLst>
                <a:path w="1447" h="1767" extrusionOk="0">
                  <a:moveTo>
                    <a:pt x="1031" y="415"/>
                  </a:moveTo>
                  <a:lnTo>
                    <a:pt x="1031" y="1352"/>
                  </a:lnTo>
                  <a:lnTo>
                    <a:pt x="402" y="1352"/>
                  </a:lnTo>
                  <a:lnTo>
                    <a:pt x="402" y="415"/>
                  </a:lnTo>
                  <a:close/>
                  <a:moveTo>
                    <a:pt x="309" y="1"/>
                  </a:moveTo>
                  <a:cubicBezTo>
                    <a:pt x="135" y="1"/>
                    <a:pt x="1" y="148"/>
                    <a:pt x="1" y="308"/>
                  </a:cubicBezTo>
                  <a:lnTo>
                    <a:pt x="1" y="1459"/>
                  </a:lnTo>
                  <a:cubicBezTo>
                    <a:pt x="1" y="1633"/>
                    <a:pt x="135" y="1767"/>
                    <a:pt x="309" y="1767"/>
                  </a:cubicBezTo>
                  <a:lnTo>
                    <a:pt x="1138" y="1767"/>
                  </a:lnTo>
                  <a:cubicBezTo>
                    <a:pt x="1312" y="1767"/>
                    <a:pt x="1446" y="1633"/>
                    <a:pt x="1446" y="1459"/>
                  </a:cubicBezTo>
                  <a:lnTo>
                    <a:pt x="1446" y="308"/>
                  </a:lnTo>
                  <a:cubicBezTo>
                    <a:pt x="1446" y="148"/>
                    <a:pt x="1312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6460189" y="1619459"/>
              <a:ext cx="45729" cy="64311"/>
            </a:xfrm>
            <a:custGeom>
              <a:avLst/>
              <a:gdLst/>
              <a:ahLst/>
              <a:cxnLst/>
              <a:rect l="l" t="t" r="r" b="b"/>
              <a:pathLst>
                <a:path w="1447" h="2035" extrusionOk="0">
                  <a:moveTo>
                    <a:pt x="1045" y="416"/>
                  </a:moveTo>
                  <a:lnTo>
                    <a:pt x="1045" y="1620"/>
                  </a:lnTo>
                  <a:lnTo>
                    <a:pt x="416" y="1620"/>
                  </a:lnTo>
                  <a:lnTo>
                    <a:pt x="416" y="416"/>
                  </a:lnTo>
                  <a:close/>
                  <a:moveTo>
                    <a:pt x="309" y="1"/>
                  </a:moveTo>
                  <a:cubicBezTo>
                    <a:pt x="135" y="1"/>
                    <a:pt x="1" y="135"/>
                    <a:pt x="1" y="309"/>
                  </a:cubicBezTo>
                  <a:lnTo>
                    <a:pt x="1" y="1727"/>
                  </a:lnTo>
                  <a:cubicBezTo>
                    <a:pt x="1" y="1901"/>
                    <a:pt x="135" y="2035"/>
                    <a:pt x="309" y="2035"/>
                  </a:cubicBezTo>
                  <a:lnTo>
                    <a:pt x="1138" y="2035"/>
                  </a:lnTo>
                  <a:cubicBezTo>
                    <a:pt x="1312" y="2035"/>
                    <a:pt x="1446" y="1901"/>
                    <a:pt x="1446" y="1727"/>
                  </a:cubicBezTo>
                  <a:lnTo>
                    <a:pt x="1446" y="309"/>
                  </a:lnTo>
                  <a:cubicBezTo>
                    <a:pt x="1446" y="135"/>
                    <a:pt x="1312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6517706" y="1602141"/>
              <a:ext cx="46140" cy="81629"/>
            </a:xfrm>
            <a:custGeom>
              <a:avLst/>
              <a:gdLst/>
              <a:ahLst/>
              <a:cxnLst/>
              <a:rect l="l" t="t" r="r" b="b"/>
              <a:pathLst>
                <a:path w="1460" h="2583" extrusionOk="0">
                  <a:moveTo>
                    <a:pt x="1044" y="415"/>
                  </a:moveTo>
                  <a:lnTo>
                    <a:pt x="1044" y="2168"/>
                  </a:lnTo>
                  <a:lnTo>
                    <a:pt x="416" y="2168"/>
                  </a:lnTo>
                  <a:lnTo>
                    <a:pt x="416" y="415"/>
                  </a:lnTo>
                  <a:close/>
                  <a:moveTo>
                    <a:pt x="309" y="0"/>
                  </a:moveTo>
                  <a:cubicBezTo>
                    <a:pt x="148" y="0"/>
                    <a:pt x="1" y="134"/>
                    <a:pt x="1" y="308"/>
                  </a:cubicBezTo>
                  <a:lnTo>
                    <a:pt x="1" y="2275"/>
                  </a:lnTo>
                  <a:cubicBezTo>
                    <a:pt x="1" y="2449"/>
                    <a:pt x="148" y="2583"/>
                    <a:pt x="309" y="2583"/>
                  </a:cubicBezTo>
                  <a:lnTo>
                    <a:pt x="1152" y="2583"/>
                  </a:lnTo>
                  <a:cubicBezTo>
                    <a:pt x="1312" y="2583"/>
                    <a:pt x="1459" y="2449"/>
                    <a:pt x="1459" y="2275"/>
                  </a:cubicBezTo>
                  <a:lnTo>
                    <a:pt x="1459" y="308"/>
                  </a:lnTo>
                  <a:cubicBezTo>
                    <a:pt x="1459" y="134"/>
                    <a:pt x="1312" y="0"/>
                    <a:pt x="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6582839" y="1613139"/>
              <a:ext cx="50343" cy="13147"/>
            </a:xfrm>
            <a:custGeom>
              <a:avLst/>
              <a:gdLst/>
              <a:ahLst/>
              <a:cxnLst/>
              <a:rect l="l" t="t" r="r" b="b"/>
              <a:pathLst>
                <a:path w="1593" h="416" extrusionOk="0">
                  <a:moveTo>
                    <a:pt x="215" y="0"/>
                  </a:moveTo>
                  <a:cubicBezTo>
                    <a:pt x="94" y="0"/>
                    <a:pt x="0" y="94"/>
                    <a:pt x="0" y="214"/>
                  </a:cubicBezTo>
                  <a:cubicBezTo>
                    <a:pt x="0" y="321"/>
                    <a:pt x="94" y="415"/>
                    <a:pt x="215" y="415"/>
                  </a:cubicBezTo>
                  <a:lnTo>
                    <a:pt x="1392" y="415"/>
                  </a:lnTo>
                  <a:cubicBezTo>
                    <a:pt x="1499" y="415"/>
                    <a:pt x="1593" y="321"/>
                    <a:pt x="1593" y="214"/>
                  </a:cubicBezTo>
                  <a:cubicBezTo>
                    <a:pt x="1593" y="94"/>
                    <a:pt x="1499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6582839" y="1636398"/>
              <a:ext cx="50343" cy="13147"/>
            </a:xfrm>
            <a:custGeom>
              <a:avLst/>
              <a:gdLst/>
              <a:ahLst/>
              <a:cxnLst/>
              <a:rect l="l" t="t" r="r" b="b"/>
              <a:pathLst>
                <a:path w="1593" h="416" extrusionOk="0">
                  <a:moveTo>
                    <a:pt x="215" y="0"/>
                  </a:moveTo>
                  <a:cubicBezTo>
                    <a:pt x="94" y="0"/>
                    <a:pt x="0" y="94"/>
                    <a:pt x="0" y="214"/>
                  </a:cubicBezTo>
                  <a:cubicBezTo>
                    <a:pt x="0" y="321"/>
                    <a:pt x="94" y="415"/>
                    <a:pt x="215" y="415"/>
                  </a:cubicBezTo>
                  <a:lnTo>
                    <a:pt x="1392" y="415"/>
                  </a:lnTo>
                  <a:cubicBezTo>
                    <a:pt x="1499" y="415"/>
                    <a:pt x="1593" y="321"/>
                    <a:pt x="1593" y="214"/>
                  </a:cubicBezTo>
                  <a:cubicBezTo>
                    <a:pt x="1593" y="94"/>
                    <a:pt x="1499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6582839" y="1659658"/>
              <a:ext cx="50343" cy="13147"/>
            </a:xfrm>
            <a:custGeom>
              <a:avLst/>
              <a:gdLst/>
              <a:ahLst/>
              <a:cxnLst/>
              <a:rect l="l" t="t" r="r" b="b"/>
              <a:pathLst>
                <a:path w="1593" h="416" extrusionOk="0">
                  <a:moveTo>
                    <a:pt x="215" y="0"/>
                  </a:moveTo>
                  <a:cubicBezTo>
                    <a:pt x="94" y="0"/>
                    <a:pt x="0" y="94"/>
                    <a:pt x="0" y="201"/>
                  </a:cubicBezTo>
                  <a:cubicBezTo>
                    <a:pt x="0" y="321"/>
                    <a:pt x="94" y="415"/>
                    <a:pt x="215" y="415"/>
                  </a:cubicBezTo>
                  <a:lnTo>
                    <a:pt x="1392" y="415"/>
                  </a:lnTo>
                  <a:cubicBezTo>
                    <a:pt x="1499" y="415"/>
                    <a:pt x="1593" y="321"/>
                    <a:pt x="1593" y="201"/>
                  </a:cubicBezTo>
                  <a:cubicBezTo>
                    <a:pt x="1593" y="94"/>
                    <a:pt x="1499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6366330" y="1556476"/>
              <a:ext cx="444047" cy="213159"/>
            </a:xfrm>
            <a:custGeom>
              <a:avLst/>
              <a:gdLst/>
              <a:ahLst/>
              <a:cxnLst/>
              <a:rect l="l" t="t" r="r" b="b"/>
              <a:pathLst>
                <a:path w="14051" h="6745" extrusionOk="0">
                  <a:moveTo>
                    <a:pt x="749" y="0"/>
                  </a:moveTo>
                  <a:cubicBezTo>
                    <a:pt x="335" y="0"/>
                    <a:pt x="0" y="335"/>
                    <a:pt x="0" y="736"/>
                  </a:cubicBezTo>
                  <a:lnTo>
                    <a:pt x="0" y="5085"/>
                  </a:lnTo>
                  <a:cubicBezTo>
                    <a:pt x="0" y="5487"/>
                    <a:pt x="335" y="5821"/>
                    <a:pt x="749" y="5821"/>
                  </a:cubicBezTo>
                  <a:lnTo>
                    <a:pt x="1258" y="5821"/>
                  </a:lnTo>
                  <a:lnTo>
                    <a:pt x="1780" y="6570"/>
                  </a:lnTo>
                  <a:cubicBezTo>
                    <a:pt x="1860" y="6678"/>
                    <a:pt x="1981" y="6744"/>
                    <a:pt x="2114" y="6744"/>
                  </a:cubicBezTo>
                  <a:cubicBezTo>
                    <a:pt x="2248" y="6744"/>
                    <a:pt x="2369" y="6678"/>
                    <a:pt x="2449" y="6570"/>
                  </a:cubicBezTo>
                  <a:lnTo>
                    <a:pt x="2984" y="5821"/>
                  </a:lnTo>
                  <a:lnTo>
                    <a:pt x="6156" y="5821"/>
                  </a:lnTo>
                  <a:lnTo>
                    <a:pt x="6691" y="6570"/>
                  </a:lnTo>
                  <a:cubicBezTo>
                    <a:pt x="6771" y="6678"/>
                    <a:pt x="6892" y="6744"/>
                    <a:pt x="7025" y="6744"/>
                  </a:cubicBezTo>
                  <a:cubicBezTo>
                    <a:pt x="7159" y="6744"/>
                    <a:pt x="7280" y="6678"/>
                    <a:pt x="7360" y="6570"/>
                  </a:cubicBezTo>
                  <a:lnTo>
                    <a:pt x="7882" y="5821"/>
                  </a:lnTo>
                  <a:lnTo>
                    <a:pt x="11067" y="5821"/>
                  </a:lnTo>
                  <a:lnTo>
                    <a:pt x="11602" y="6570"/>
                  </a:lnTo>
                  <a:cubicBezTo>
                    <a:pt x="11669" y="6678"/>
                    <a:pt x="11803" y="6744"/>
                    <a:pt x="11936" y="6744"/>
                  </a:cubicBezTo>
                  <a:cubicBezTo>
                    <a:pt x="12057" y="6744"/>
                    <a:pt x="12191" y="6678"/>
                    <a:pt x="12271" y="6570"/>
                  </a:cubicBezTo>
                  <a:lnTo>
                    <a:pt x="12793" y="5821"/>
                  </a:lnTo>
                  <a:lnTo>
                    <a:pt x="13301" y="5821"/>
                  </a:lnTo>
                  <a:cubicBezTo>
                    <a:pt x="13716" y="5821"/>
                    <a:pt x="14051" y="5487"/>
                    <a:pt x="14051" y="5085"/>
                  </a:cubicBezTo>
                  <a:lnTo>
                    <a:pt x="14051" y="736"/>
                  </a:lnTo>
                  <a:cubicBezTo>
                    <a:pt x="14051" y="335"/>
                    <a:pt x="13716" y="0"/>
                    <a:pt x="13301" y="0"/>
                  </a:cubicBezTo>
                  <a:lnTo>
                    <a:pt x="2262" y="0"/>
                  </a:lnTo>
                  <a:cubicBezTo>
                    <a:pt x="2155" y="0"/>
                    <a:pt x="2061" y="80"/>
                    <a:pt x="2061" y="201"/>
                  </a:cubicBezTo>
                  <a:cubicBezTo>
                    <a:pt x="2061" y="308"/>
                    <a:pt x="2155" y="402"/>
                    <a:pt x="2262" y="402"/>
                  </a:cubicBezTo>
                  <a:lnTo>
                    <a:pt x="13301" y="402"/>
                  </a:lnTo>
                  <a:cubicBezTo>
                    <a:pt x="13489" y="402"/>
                    <a:pt x="13636" y="562"/>
                    <a:pt x="13636" y="736"/>
                  </a:cubicBezTo>
                  <a:lnTo>
                    <a:pt x="13636" y="5085"/>
                  </a:lnTo>
                  <a:cubicBezTo>
                    <a:pt x="13636" y="5259"/>
                    <a:pt x="13489" y="5420"/>
                    <a:pt x="13301" y="5420"/>
                  </a:cubicBezTo>
                  <a:lnTo>
                    <a:pt x="12793" y="5420"/>
                  </a:lnTo>
                  <a:cubicBezTo>
                    <a:pt x="12659" y="5420"/>
                    <a:pt x="12539" y="5473"/>
                    <a:pt x="12458" y="5580"/>
                  </a:cubicBezTo>
                  <a:lnTo>
                    <a:pt x="11936" y="6330"/>
                  </a:lnTo>
                  <a:lnTo>
                    <a:pt x="11401" y="5580"/>
                  </a:lnTo>
                  <a:cubicBezTo>
                    <a:pt x="11321" y="5473"/>
                    <a:pt x="11201" y="5420"/>
                    <a:pt x="11067" y="5420"/>
                  </a:cubicBezTo>
                  <a:lnTo>
                    <a:pt x="7882" y="5420"/>
                  </a:lnTo>
                  <a:cubicBezTo>
                    <a:pt x="7748" y="5420"/>
                    <a:pt x="7628" y="5473"/>
                    <a:pt x="7547" y="5580"/>
                  </a:cubicBezTo>
                  <a:lnTo>
                    <a:pt x="7025" y="6330"/>
                  </a:lnTo>
                  <a:lnTo>
                    <a:pt x="6490" y="5580"/>
                  </a:lnTo>
                  <a:cubicBezTo>
                    <a:pt x="6423" y="5473"/>
                    <a:pt x="6289" y="5420"/>
                    <a:pt x="6156" y="5420"/>
                  </a:cubicBezTo>
                  <a:lnTo>
                    <a:pt x="2984" y="5420"/>
                  </a:lnTo>
                  <a:cubicBezTo>
                    <a:pt x="2850" y="5420"/>
                    <a:pt x="2717" y="5473"/>
                    <a:pt x="2650" y="5580"/>
                  </a:cubicBezTo>
                  <a:lnTo>
                    <a:pt x="2114" y="6330"/>
                  </a:lnTo>
                  <a:lnTo>
                    <a:pt x="1593" y="5580"/>
                  </a:lnTo>
                  <a:cubicBezTo>
                    <a:pt x="1512" y="5473"/>
                    <a:pt x="1392" y="5420"/>
                    <a:pt x="1258" y="5420"/>
                  </a:cubicBezTo>
                  <a:lnTo>
                    <a:pt x="749" y="5420"/>
                  </a:lnTo>
                  <a:cubicBezTo>
                    <a:pt x="562" y="5420"/>
                    <a:pt x="415" y="5259"/>
                    <a:pt x="415" y="5085"/>
                  </a:cubicBezTo>
                  <a:lnTo>
                    <a:pt x="415" y="736"/>
                  </a:lnTo>
                  <a:cubicBezTo>
                    <a:pt x="415" y="562"/>
                    <a:pt x="562" y="402"/>
                    <a:pt x="749" y="402"/>
                  </a:cubicBezTo>
                  <a:lnTo>
                    <a:pt x="1445" y="402"/>
                  </a:lnTo>
                  <a:cubicBezTo>
                    <a:pt x="1552" y="402"/>
                    <a:pt x="1646" y="308"/>
                    <a:pt x="1646" y="201"/>
                  </a:cubicBezTo>
                  <a:cubicBezTo>
                    <a:pt x="1646" y="80"/>
                    <a:pt x="1552" y="0"/>
                    <a:pt x="1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40" name="Google Shape;540;p41"/>
          <p:cNvSpPr txBox="1">
            <a:spLocks noGrp="1"/>
          </p:cNvSpPr>
          <p:nvPr>
            <p:ph type="title" idx="4294967295"/>
          </p:nvPr>
        </p:nvSpPr>
        <p:spPr>
          <a:xfrm>
            <a:off x="653598" y="2924266"/>
            <a:ext cx="20835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  <a:endParaRPr sz="1500" dirty="0">
              <a:solidFill>
                <a:schemeClr val="dk2"/>
              </a:solidFill>
              <a:latin typeface="Abadi Extra Light" panose="020B0204020104020204" pitchFamily="34" charset="0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41" name="Google Shape;541;p41"/>
          <p:cNvSpPr txBox="1">
            <a:spLocks noGrp="1"/>
          </p:cNvSpPr>
          <p:nvPr>
            <p:ph type="subTitle" idx="4294967295"/>
          </p:nvPr>
        </p:nvSpPr>
        <p:spPr>
          <a:xfrm>
            <a:off x="653298" y="3422079"/>
            <a:ext cx="2083800" cy="6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  <a:endParaRPr dirty="0">
              <a:solidFill>
                <a:schemeClr val="dk1"/>
              </a:solidFill>
              <a:latin typeface="Abadi Extra Light" panose="020B0204020104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41"/>
          <p:cNvSpPr txBox="1">
            <a:spLocks noGrp="1"/>
          </p:cNvSpPr>
          <p:nvPr>
            <p:ph type="title" idx="4294967295"/>
          </p:nvPr>
        </p:nvSpPr>
        <p:spPr>
          <a:xfrm>
            <a:off x="2977924" y="2248910"/>
            <a:ext cx="12753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badi Extra Light" panose="020B0204020104020204" pitchFamily="34" charset="0"/>
              </a:rPr>
              <a:t>Oct</a:t>
            </a:r>
            <a:endParaRPr b="1" dirty="0">
              <a:latin typeface="Abadi Extra Light" panose="020B0204020104020204" pitchFamily="34" charset="0"/>
            </a:endParaRPr>
          </a:p>
        </p:txBody>
      </p:sp>
      <p:sp>
        <p:nvSpPr>
          <p:cNvPr id="545" name="Google Shape;545;p41"/>
          <p:cNvSpPr txBox="1">
            <a:spLocks noGrp="1"/>
          </p:cNvSpPr>
          <p:nvPr>
            <p:ph type="title" idx="4294967295"/>
          </p:nvPr>
        </p:nvSpPr>
        <p:spPr>
          <a:xfrm>
            <a:off x="4909324" y="2248910"/>
            <a:ext cx="12753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badi Extra Light" panose="020B0204020104020204" pitchFamily="34" charset="0"/>
              </a:rPr>
              <a:t>Nov</a:t>
            </a:r>
            <a:endParaRPr b="1" dirty="0">
              <a:latin typeface="Abadi Extra Light" panose="020B0204020104020204" pitchFamily="34" charset="0"/>
            </a:endParaRPr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4294967295"/>
          </p:nvPr>
        </p:nvSpPr>
        <p:spPr>
          <a:xfrm>
            <a:off x="6840724" y="2248910"/>
            <a:ext cx="1275300" cy="890400"/>
          </a:xfrm>
          <a:prstGeom prst="rect">
            <a:avLst/>
          </a:prstGeom>
        </p:spPr>
        <p:txBody>
          <a:bodyPr spcFirstLastPara="1" wrap="square" lIns="22860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badi Extra Light" panose="020B0204020104020204" pitchFamily="34" charset="0"/>
              </a:rPr>
              <a:t>Dec</a:t>
            </a:r>
            <a:endParaRPr b="1" dirty="0">
              <a:latin typeface="Abadi Extra Light" panose="020B0204020104020204" pitchFamily="34" charset="0"/>
            </a:endParaRPr>
          </a:p>
        </p:txBody>
      </p:sp>
      <p:sp>
        <p:nvSpPr>
          <p:cNvPr id="56" name="Google Shape;541;p41">
            <a:extLst>
              <a:ext uri="{FF2B5EF4-FFF2-40B4-BE49-F238E27FC236}">
                <a16:creationId xmlns:a16="http://schemas.microsoft.com/office/drawing/2014/main" id="{BC9FCB57-70E1-4AA1-AF4A-2A73595AE7BC}"/>
              </a:ext>
            </a:extLst>
          </p:cNvPr>
          <p:cNvSpPr txBox="1">
            <a:spLocks/>
          </p:cNvSpPr>
          <p:nvPr/>
        </p:nvSpPr>
        <p:spPr>
          <a:xfrm>
            <a:off x="2585695" y="3378579"/>
            <a:ext cx="20838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 algn="ctr">
              <a:spcAft>
                <a:spcPts val="1600"/>
              </a:spcAft>
              <a:buFont typeface="Open Sans SemiBold"/>
              <a:buNone/>
            </a:pPr>
            <a:r>
              <a:rPr lang="en-US" dirty="0"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</a:p>
        </p:txBody>
      </p:sp>
      <p:sp>
        <p:nvSpPr>
          <p:cNvPr id="57" name="Google Shape;541;p41">
            <a:extLst>
              <a:ext uri="{FF2B5EF4-FFF2-40B4-BE49-F238E27FC236}">
                <a16:creationId xmlns:a16="http://schemas.microsoft.com/office/drawing/2014/main" id="{6A618792-7D40-47A8-B7D3-5787BDAF5208}"/>
              </a:ext>
            </a:extLst>
          </p:cNvPr>
          <p:cNvSpPr txBox="1">
            <a:spLocks/>
          </p:cNvSpPr>
          <p:nvPr/>
        </p:nvSpPr>
        <p:spPr>
          <a:xfrm>
            <a:off x="4504949" y="3389374"/>
            <a:ext cx="20838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 algn="ctr">
              <a:spcAft>
                <a:spcPts val="1600"/>
              </a:spcAft>
              <a:buFont typeface="Open Sans SemiBold"/>
              <a:buNone/>
            </a:pPr>
            <a:r>
              <a:rPr lang="en-US" dirty="0"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</a:p>
        </p:txBody>
      </p:sp>
      <p:sp>
        <p:nvSpPr>
          <p:cNvPr id="58" name="Google Shape;541;p41">
            <a:extLst>
              <a:ext uri="{FF2B5EF4-FFF2-40B4-BE49-F238E27FC236}">
                <a16:creationId xmlns:a16="http://schemas.microsoft.com/office/drawing/2014/main" id="{8CBC3FE4-74C9-48AE-81DC-A4ABBD44C29F}"/>
              </a:ext>
            </a:extLst>
          </p:cNvPr>
          <p:cNvSpPr txBox="1">
            <a:spLocks/>
          </p:cNvSpPr>
          <p:nvPr/>
        </p:nvSpPr>
        <p:spPr>
          <a:xfrm>
            <a:off x="6547503" y="3399479"/>
            <a:ext cx="20838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SemiBold"/>
              <a:buChar char="■"/>
              <a:defRPr sz="1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 algn="ctr">
              <a:spcAft>
                <a:spcPts val="1600"/>
              </a:spcAft>
              <a:buFont typeface="Open Sans SemiBold"/>
              <a:buNone/>
            </a:pPr>
            <a:r>
              <a:rPr lang="en-US" dirty="0">
                <a:latin typeface="Abadi Extra Light" panose="020B0204020104020204" pitchFamily="34" charset="0"/>
                <a:ea typeface="Open Sans"/>
                <a:cs typeface="Open Sans"/>
                <a:sym typeface="Open Sans"/>
              </a:rPr>
              <a:t>Staff I/C</a:t>
            </a:r>
          </a:p>
        </p:txBody>
      </p:sp>
      <p:sp>
        <p:nvSpPr>
          <p:cNvPr id="59" name="Google Shape;540;p41">
            <a:extLst>
              <a:ext uri="{FF2B5EF4-FFF2-40B4-BE49-F238E27FC236}">
                <a16:creationId xmlns:a16="http://schemas.microsoft.com/office/drawing/2014/main" id="{FD03ECE3-7CB3-4F91-8A6E-6066921C6D4D}"/>
              </a:ext>
            </a:extLst>
          </p:cNvPr>
          <p:cNvSpPr txBox="1">
            <a:spLocks/>
          </p:cNvSpPr>
          <p:nvPr/>
        </p:nvSpPr>
        <p:spPr>
          <a:xfrm>
            <a:off x="2650500" y="2907372"/>
            <a:ext cx="2083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1500" dirty="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</a:p>
        </p:txBody>
      </p:sp>
      <p:sp>
        <p:nvSpPr>
          <p:cNvPr id="60" name="Google Shape;540;p41">
            <a:extLst>
              <a:ext uri="{FF2B5EF4-FFF2-40B4-BE49-F238E27FC236}">
                <a16:creationId xmlns:a16="http://schemas.microsoft.com/office/drawing/2014/main" id="{01878BC9-FA0D-4C7C-99BB-ED692FDC6934}"/>
              </a:ext>
            </a:extLst>
          </p:cNvPr>
          <p:cNvSpPr txBox="1">
            <a:spLocks/>
          </p:cNvSpPr>
          <p:nvPr/>
        </p:nvSpPr>
        <p:spPr>
          <a:xfrm>
            <a:off x="6550021" y="2899726"/>
            <a:ext cx="2083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1500" dirty="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</a:p>
        </p:txBody>
      </p:sp>
      <p:sp>
        <p:nvSpPr>
          <p:cNvPr id="61" name="Google Shape;540;p41">
            <a:extLst>
              <a:ext uri="{FF2B5EF4-FFF2-40B4-BE49-F238E27FC236}">
                <a16:creationId xmlns:a16="http://schemas.microsoft.com/office/drawing/2014/main" id="{1A9C99A9-02E0-40D2-99EC-470A51AA6FB4}"/>
              </a:ext>
            </a:extLst>
          </p:cNvPr>
          <p:cNvSpPr txBox="1">
            <a:spLocks/>
          </p:cNvSpPr>
          <p:nvPr/>
        </p:nvSpPr>
        <p:spPr>
          <a:xfrm>
            <a:off x="4590943" y="2896577"/>
            <a:ext cx="2083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fair Display"/>
              <a:buNone/>
              <a:defRPr sz="4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1500">
                <a:latin typeface="Abadi Extra Light" panose="020B0204020104020204" pitchFamily="34" charset="0"/>
                <a:ea typeface="Open Sans SemiBold"/>
                <a:cs typeface="Open Sans SemiBold"/>
                <a:sym typeface="Open Sans SemiBold"/>
              </a:rPr>
              <a:t>Key tasks to be completed </a:t>
            </a:r>
            <a:endParaRPr lang="en-US" sz="1500" dirty="0">
              <a:latin typeface="Abadi Extra Light" panose="020B0204020104020204" pitchFamily="34" charset="0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A265DB5A-E82E-474D-BB84-C960B146B0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565917" y="435737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58AEC9-E1A3-4B32-B5E2-1A5B0AC86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587" y="2437596"/>
            <a:ext cx="7993626" cy="1740300"/>
          </a:xfrm>
        </p:spPr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  <a:latin typeface="Abadi Extra Light" panose="020B0204020104020204" pitchFamily="34" charset="0"/>
              </a:rPr>
              <a:t>Having heard the plans and impending developments for 2022, what do you look forward to/what are some challenges you foresee?</a:t>
            </a:r>
            <a:endParaRPr lang="en-SG" sz="2800" b="1" dirty="0">
              <a:solidFill>
                <a:schemeClr val="accent2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42A7FD-0F47-4809-93F1-E7EA287BB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205" y="125361"/>
            <a:ext cx="2446389" cy="2446389"/>
          </a:xfrm>
          <a:prstGeom prst="rect">
            <a:avLst/>
          </a:prstGeom>
        </p:spPr>
      </p:pic>
      <p:pic>
        <p:nvPicPr>
          <p:cNvPr id="10" name="btnInknoeActivity">
            <a:extLst>
              <a:ext uri="{FF2B5EF4-FFF2-40B4-BE49-F238E27FC236}">
                <a16:creationId xmlns:a16="http://schemas.microsoft.com/office/drawing/2014/main" id="{F94CEFB1-085B-47E8-BAFC-E9D7994E6A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462227" y="4312485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1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EEBA46-CCB5-4AC5-9F59-7C0D81220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42428"/>
            <a:ext cx="9144000" cy="40586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558AEC9-E1A3-4B32-B5E2-1A5B0AC86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464" y="542428"/>
            <a:ext cx="7993626" cy="17403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badi Extra Light" panose="020B0204020104020204" pitchFamily="34" charset="0"/>
              </a:rPr>
              <a:t>Now that we have greater clarity of the </a:t>
            </a:r>
            <a:r>
              <a:rPr lang="en-US" sz="2800" b="1" dirty="0" err="1">
                <a:solidFill>
                  <a:schemeClr val="bg1"/>
                </a:solidFill>
                <a:latin typeface="Abadi Extra Light" panose="020B0204020104020204" pitchFamily="34" charset="0"/>
              </a:rPr>
              <a:t>organisational</a:t>
            </a:r>
            <a:r>
              <a:rPr lang="en-US" sz="2800" b="1" dirty="0">
                <a:solidFill>
                  <a:schemeClr val="bg1"/>
                </a:solidFill>
                <a:latin typeface="Abadi Extra Light" panose="020B0204020104020204" pitchFamily="34" charset="0"/>
              </a:rPr>
              <a:t> direction and upcoming projects, how do you feel as we approach 2022?</a:t>
            </a:r>
            <a:endParaRPr lang="en-SG" sz="2800" b="1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9893422B-3A0A-4532-AAC1-66282DCB38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3360627" y="4315321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22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193933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false,&quot;HasMinimizeMode&quot;:false,&quot;TimerValue&quot;:&quot;00:3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Staff Meeting by Slidesgo ">
  <a:themeElements>
    <a:clrScheme name="Simple Light">
      <a:dk1>
        <a:srgbClr val="FFEBD6"/>
      </a:dk1>
      <a:lt1>
        <a:srgbClr val="333333"/>
      </a:lt1>
      <a:dk2>
        <a:srgbClr val="FFCF9A"/>
      </a:dk2>
      <a:lt2>
        <a:srgbClr val="774D2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EB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274</Words>
  <Application>Microsoft Office PowerPoint</Application>
  <PresentationFormat>On-screen Show (16:9)</PresentationFormat>
  <Paragraphs>54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Open Sans</vt:lpstr>
      <vt:lpstr>Arial</vt:lpstr>
      <vt:lpstr>Open Sans SemiBold</vt:lpstr>
      <vt:lpstr>Abadi Extra Light</vt:lpstr>
      <vt:lpstr>Playfair Display</vt:lpstr>
      <vt:lpstr>Staff Meeting by Slidesgo </vt:lpstr>
      <vt:lpstr>Increase Staff Engagements in Year-End Meetings</vt:lpstr>
      <vt:lpstr>Guess Who? Upload your baby photo (make sure no one sees yours as you upload!)</vt:lpstr>
      <vt:lpstr>Upload an image which best expresses how this year had been for you  (challenges, successes…)</vt:lpstr>
      <vt:lpstr>PowerPoint Presentation</vt:lpstr>
      <vt:lpstr>Project timelines</vt:lpstr>
      <vt:lpstr>Project timelines</vt:lpstr>
      <vt:lpstr>Project timelines</vt:lpstr>
      <vt:lpstr>PowerPoint Presentation</vt:lpstr>
      <vt:lpstr>PowerPoint Presentation</vt:lpstr>
      <vt:lpstr>PowerPoint Presentation</vt:lpstr>
      <vt:lpstr>Monthly Calendar Whiteboard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Timeline Whiteboard Backgrounds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Meeting</dc:title>
  <dc:creator>Josephine Yan</dc:creator>
  <cp:lastModifiedBy>Vanessa Tsang</cp:lastModifiedBy>
  <cp:revision>22</cp:revision>
  <dcterms:modified xsi:type="dcterms:W3CDTF">2021-11-22T01:53:21Z</dcterms:modified>
</cp:coreProperties>
</file>