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329" r:id="rId3"/>
    <p:sldId id="330" r:id="rId4"/>
    <p:sldId id="340" r:id="rId5"/>
    <p:sldId id="333" r:id="rId6"/>
    <p:sldId id="331" r:id="rId7"/>
    <p:sldId id="257" r:id="rId8"/>
    <p:sldId id="258" r:id="rId9"/>
    <p:sldId id="335" r:id="rId10"/>
    <p:sldId id="339" r:id="rId11"/>
    <p:sldId id="259" r:id="rId12"/>
    <p:sldId id="268" r:id="rId13"/>
    <p:sldId id="269" r:id="rId14"/>
    <p:sldId id="270" r:id="rId15"/>
    <p:sldId id="271" r:id="rId16"/>
    <p:sldId id="272" r:id="rId17"/>
    <p:sldId id="273" r:id="rId18"/>
    <p:sldId id="275" r:id="rId19"/>
    <p:sldId id="274"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60" r:id="rId42"/>
    <p:sldId id="297" r:id="rId43"/>
    <p:sldId id="261" r:id="rId44"/>
    <p:sldId id="336"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42" r:id="rId76"/>
    <p:sldId id="298" r:id="rId77"/>
    <p:sldId id="338" r:id="rId78"/>
    <p:sldId id="267" r:id="rId79"/>
    <p:sldId id="266" r:id="rId80"/>
    <p:sldId id="332" r:id="rId81"/>
    <p:sldId id="341" r:id="rId82"/>
  </p:sldIdLst>
  <p:sldSz cx="18288000" cy="10287000"/>
  <p:notesSz cx="6858000" cy="9144000"/>
  <p:embeddedFontLst>
    <p:embeddedFont>
      <p:font typeface="Calibri" panose="020F0502020204030204" pitchFamily="34" charset="0"/>
      <p:regular r:id="rId83"/>
      <p:bold r:id="rId84"/>
      <p:italic r:id="rId85"/>
      <p:boldItalic r:id="rId86"/>
    </p:embeddedFont>
    <p:embeddedFont>
      <p:font typeface="Poppins" pitchFamily="2" charset="77"/>
      <p:regular r:id="rId87"/>
      <p:bold r:id="rId88"/>
      <p:italic r:id="rId89"/>
      <p:boldItalic r:id="rId90"/>
    </p:embeddedFont>
    <p:embeddedFont>
      <p:font typeface="Poppins Bold" pitchFamily="2" charset="77"/>
      <p:regular r:id="rId91"/>
      <p:bold r:id="rId92"/>
      <p:italic r:id="rId93"/>
      <p:boldItalic r:id="rId94"/>
    </p:embeddedFont>
    <p:embeddedFont>
      <p:font typeface="Poppins Light" pitchFamily="2" charset="77"/>
      <p:regular r:id="rId95"/>
      <p:italic r:id="rId96"/>
    </p:embeddedFont>
    <p:embeddedFont>
      <p:font typeface="Poppins Medium" pitchFamily="2" charset="77"/>
      <p:regular r:id="rId97"/>
      <p:italic r:id="rId9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189FF"/>
    <a:srgbClr val="FCD169"/>
    <a:srgbClr val="F5B8F2"/>
    <a:srgbClr val="37C27D"/>
    <a:srgbClr val="2A37DF"/>
    <a:srgbClr val="699A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autoAdjust="0"/>
    <p:restoredTop sz="94626" autoAdjust="0"/>
  </p:normalViewPr>
  <p:slideViewPr>
    <p:cSldViewPr>
      <p:cViewPr varScale="1">
        <p:scale>
          <a:sx n="80" d="100"/>
          <a:sy n="80" d="100"/>
        </p:scale>
        <p:origin x="824" y="2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2.fntdata"/><Relationship Id="rId89" Type="http://schemas.openxmlformats.org/officeDocument/2006/relationships/font" Target="fonts/font7.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font" Target="fonts/font8.fntdata"/><Relationship Id="rId95" Type="http://schemas.openxmlformats.org/officeDocument/2006/relationships/font" Target="fonts/font13.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font" Target="fonts/font3.fntdata"/><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1.fntdata"/><Relationship Id="rId88" Type="http://schemas.openxmlformats.org/officeDocument/2006/relationships/font" Target="fonts/font6.fntdata"/><Relationship Id="rId91" Type="http://schemas.openxmlformats.org/officeDocument/2006/relationships/font" Target="fonts/font9.fntdata"/><Relationship Id="rId96"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font" Target="fonts/font4.fntdata"/><Relationship Id="rId94" Type="http://schemas.openxmlformats.org/officeDocument/2006/relationships/font" Target="fonts/font12.fntdata"/><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15.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10.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5.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11.fntdata"/><Relationship Id="rId98" Type="http://schemas.openxmlformats.org/officeDocument/2006/relationships/font" Target="fonts/font16.fntdata"/><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8/9/23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8/9/23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8/9/23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8/9/23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2.png"/><Relationship Id="rId7" Type="http://schemas.openxmlformats.org/officeDocument/2006/relationships/image" Target="../media/image10.sv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file:///C:\Program%20Files\Inknoe%20ClassPoint%202\Images\sa_blue.png" TargetMode="External"/><Relationship Id="rId4" Type="http://schemas.openxmlformats.org/officeDocument/2006/relationships/image" Target="../media/image23.png"/><Relationship Id="rId9" Type="http://schemas.openxmlformats.org/officeDocument/2006/relationships/image" Target="../media/image15.png"/></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2.png"/><Relationship Id="rId7" Type="http://schemas.openxmlformats.org/officeDocument/2006/relationships/image" Target="../media/image10.sv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file:///C:\Program%20Files\Inknoe%20ClassPoint%202\Images\sa_blue.png" TargetMode="External"/><Relationship Id="rId4" Type="http://schemas.openxmlformats.org/officeDocument/2006/relationships/image" Target="../media/image23.png"/><Relationship Id="rId9" Type="http://schemas.openxmlformats.org/officeDocument/2006/relationships/image" Target="../media/image15.png"/></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2.png"/><Relationship Id="rId7" Type="http://schemas.openxmlformats.org/officeDocument/2006/relationships/image" Target="../media/image10.sv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file:///C:\Program%20Files\Inknoe%20ClassPoint%202\Images\sa_blue.png" TargetMode="External"/><Relationship Id="rId4" Type="http://schemas.openxmlformats.org/officeDocument/2006/relationships/image" Target="../media/image23.png"/><Relationship Id="rId9" Type="http://schemas.openxmlformats.org/officeDocument/2006/relationships/image" Target="../media/image15.png"/></Relationships>
</file>

<file path=ppt/slides/_rels/slide1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2.png"/><Relationship Id="rId7" Type="http://schemas.openxmlformats.org/officeDocument/2006/relationships/image" Target="../media/image10.sv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file:///C:\Program%20Files\Inknoe%20ClassPoint%202\Images\sa_blue.png" TargetMode="External"/><Relationship Id="rId4" Type="http://schemas.openxmlformats.org/officeDocument/2006/relationships/image" Target="../media/image23.png"/><Relationship Id="rId9" Type="http://schemas.openxmlformats.org/officeDocument/2006/relationships/image" Target="../media/image15.png"/></Relationships>
</file>

<file path=ppt/slides/_rels/slide1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2.png"/><Relationship Id="rId7" Type="http://schemas.openxmlformats.org/officeDocument/2006/relationships/image" Target="../media/image10.sv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file:///C:\Program%20Files\Inknoe%20ClassPoint%202\Images\sa_blue.png" TargetMode="External"/><Relationship Id="rId4" Type="http://schemas.openxmlformats.org/officeDocument/2006/relationships/image" Target="../media/image23.png"/><Relationship Id="rId9" Type="http://schemas.openxmlformats.org/officeDocument/2006/relationships/image" Target="../media/image15.png"/></Relationships>
</file>

<file path=ppt/slides/_rels/slide1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2.png"/><Relationship Id="rId7" Type="http://schemas.openxmlformats.org/officeDocument/2006/relationships/image" Target="../media/image10.sv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file:///C:\Program%20Files\Inknoe%20ClassPoint%202\Images\sa_blue.png" TargetMode="External"/><Relationship Id="rId4" Type="http://schemas.openxmlformats.org/officeDocument/2006/relationships/image" Target="../media/image23.png"/><Relationship Id="rId9" Type="http://schemas.openxmlformats.org/officeDocument/2006/relationships/image" Target="../media/image15.png"/></Relationships>
</file>

<file path=ppt/slides/_rels/slide1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2.png"/><Relationship Id="rId7" Type="http://schemas.openxmlformats.org/officeDocument/2006/relationships/image" Target="../media/image10.sv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file:///C:\Program%20Files\Inknoe%20ClassPoint%202\Images\sa_blue.png" TargetMode="External"/><Relationship Id="rId4" Type="http://schemas.openxmlformats.org/officeDocument/2006/relationships/image" Target="../media/image23.png"/><Relationship Id="rId9" Type="http://schemas.openxmlformats.org/officeDocument/2006/relationships/image" Target="../media/image15.png"/></Relationships>
</file>

<file path=ppt/slides/_rels/slide1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2.png"/><Relationship Id="rId7" Type="http://schemas.openxmlformats.org/officeDocument/2006/relationships/image" Target="../media/image10.svg"/><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file:///C:\Program%20Files\Inknoe%20ClassPoint%202\Images\sa_blue.png" TargetMode="External"/><Relationship Id="rId4" Type="http://schemas.openxmlformats.org/officeDocument/2006/relationships/image" Target="../media/image23.png"/><Relationship Id="rId9" Type="http://schemas.openxmlformats.org/officeDocument/2006/relationships/image" Target="../media/image15.png"/></Relationships>
</file>

<file path=ppt/slides/_rels/slide1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2.png"/><Relationship Id="rId7" Type="http://schemas.openxmlformats.org/officeDocument/2006/relationships/image" Target="../media/image10.svg"/><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file:///C:\Program%20Files\Inknoe%20ClassPoint%202\Images\sa_blue.png" TargetMode="External"/><Relationship Id="rId4" Type="http://schemas.openxmlformats.org/officeDocument/2006/relationships/image" Target="../media/image23.png"/><Relationship Id="rId9" Type="http://schemas.openxmlformats.org/officeDocument/2006/relationships/image" Target="../media/image15.png"/></Relationships>
</file>

<file path=ppt/slides/_rels/slide2.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2.png"/><Relationship Id="rId7" Type="http://schemas.openxmlformats.org/officeDocument/2006/relationships/image" Target="../media/image10.svg"/><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file:///C:\Program%20Files\Inknoe%20ClassPoint%202\Images\sa_blue.png" TargetMode="External"/><Relationship Id="rId4" Type="http://schemas.openxmlformats.org/officeDocument/2006/relationships/image" Target="../media/image23.png"/><Relationship Id="rId9" Type="http://schemas.openxmlformats.org/officeDocument/2006/relationships/image" Target="../media/image15.png"/></Relationships>
</file>

<file path=ppt/slides/_rels/slide2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2.png"/><Relationship Id="rId7" Type="http://schemas.openxmlformats.org/officeDocument/2006/relationships/image" Target="../media/image10.svg"/><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file:///C:\Program%20Files\Inknoe%20ClassPoint%202\Images\sa_blue.png" TargetMode="External"/><Relationship Id="rId4" Type="http://schemas.openxmlformats.org/officeDocument/2006/relationships/image" Target="../media/image23.png"/><Relationship Id="rId9" Type="http://schemas.openxmlformats.org/officeDocument/2006/relationships/image" Target="../media/image15.png"/></Relationships>
</file>

<file path=ppt/slides/_rels/slide2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2.png"/><Relationship Id="rId7" Type="http://schemas.openxmlformats.org/officeDocument/2006/relationships/image" Target="../media/image10.svg"/><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file:///C:\Program%20Files\Inknoe%20ClassPoint%202\Images\sa_blue.png" TargetMode="External"/><Relationship Id="rId4" Type="http://schemas.openxmlformats.org/officeDocument/2006/relationships/image" Target="../media/image23.png"/><Relationship Id="rId9" Type="http://schemas.openxmlformats.org/officeDocument/2006/relationships/image" Target="../media/image15.png"/></Relationships>
</file>

<file path=ppt/slides/_rels/slide2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2.png"/><Relationship Id="rId7" Type="http://schemas.openxmlformats.org/officeDocument/2006/relationships/image" Target="../media/image10.svg"/><Relationship Id="rId2" Type="http://schemas.openxmlformats.org/officeDocument/2006/relationships/slideLayout" Target="../slideLayouts/slideLayout7.xml"/><Relationship Id="rId1" Type="http://schemas.openxmlformats.org/officeDocument/2006/relationships/tags" Target="../tags/tag14.xml"/><Relationship Id="rId6"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file:///C:\Program%20Files\Inknoe%20ClassPoint%202\Images\sa_blue.png" TargetMode="External"/><Relationship Id="rId4" Type="http://schemas.openxmlformats.org/officeDocument/2006/relationships/image" Target="../media/image23.png"/><Relationship Id="rId9" Type="http://schemas.openxmlformats.org/officeDocument/2006/relationships/image" Target="../media/image15.png"/></Relationships>
</file>

<file path=ppt/slides/_rels/slide2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2.png"/><Relationship Id="rId7" Type="http://schemas.openxmlformats.org/officeDocument/2006/relationships/image" Target="../media/image10.svg"/><Relationship Id="rId2" Type="http://schemas.openxmlformats.org/officeDocument/2006/relationships/slideLayout" Target="../slideLayouts/slideLayout7.xml"/><Relationship Id="rId1" Type="http://schemas.openxmlformats.org/officeDocument/2006/relationships/tags" Target="../tags/tag15.xml"/><Relationship Id="rId6"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file:///C:\Program%20Files\Inknoe%20ClassPoint%202\Images\sa_blue.png" TargetMode="External"/><Relationship Id="rId4" Type="http://schemas.openxmlformats.org/officeDocument/2006/relationships/image" Target="../media/image23.png"/><Relationship Id="rId9" Type="http://schemas.openxmlformats.org/officeDocument/2006/relationships/image" Target="../media/image15.png"/></Relationships>
</file>

<file path=ppt/slides/_rels/slide2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2.png"/><Relationship Id="rId7" Type="http://schemas.openxmlformats.org/officeDocument/2006/relationships/image" Target="../media/image10.svg"/><Relationship Id="rId2" Type="http://schemas.openxmlformats.org/officeDocument/2006/relationships/slideLayout" Target="../slideLayouts/slideLayout7.xml"/><Relationship Id="rId1" Type="http://schemas.openxmlformats.org/officeDocument/2006/relationships/tags" Target="../tags/tag16.xml"/><Relationship Id="rId6"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file:///C:\Program%20Files\Inknoe%20ClassPoint%202\Images\sa_blue.png" TargetMode="External"/><Relationship Id="rId4" Type="http://schemas.openxmlformats.org/officeDocument/2006/relationships/image" Target="../media/image23.png"/><Relationship Id="rId9" Type="http://schemas.openxmlformats.org/officeDocument/2006/relationships/image" Target="../media/image15.png"/></Relationships>
</file>

<file path=ppt/slides/_rels/slide2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2.png"/><Relationship Id="rId7" Type="http://schemas.openxmlformats.org/officeDocument/2006/relationships/image" Target="../media/image10.svg"/><Relationship Id="rId2" Type="http://schemas.openxmlformats.org/officeDocument/2006/relationships/slideLayout" Target="../slideLayouts/slideLayout7.xml"/><Relationship Id="rId1" Type="http://schemas.openxmlformats.org/officeDocument/2006/relationships/tags" Target="../tags/tag17.xml"/><Relationship Id="rId6"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file:///C:\Program%20Files\Inknoe%20ClassPoint%202\Images\sa_blue.png" TargetMode="External"/><Relationship Id="rId4" Type="http://schemas.openxmlformats.org/officeDocument/2006/relationships/image" Target="../media/image23.png"/><Relationship Id="rId9" Type="http://schemas.openxmlformats.org/officeDocument/2006/relationships/image" Target="../media/image15.png"/></Relationships>
</file>

<file path=ppt/slides/_rels/slide2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2.png"/><Relationship Id="rId7" Type="http://schemas.openxmlformats.org/officeDocument/2006/relationships/image" Target="../media/image10.svg"/><Relationship Id="rId2" Type="http://schemas.openxmlformats.org/officeDocument/2006/relationships/slideLayout" Target="../slideLayouts/slideLayout7.xml"/><Relationship Id="rId1" Type="http://schemas.openxmlformats.org/officeDocument/2006/relationships/tags" Target="../tags/tag18.xml"/><Relationship Id="rId6"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file:///C:\Program%20Files\Inknoe%20ClassPoint%202\Images\sa_blue.png" TargetMode="External"/><Relationship Id="rId4" Type="http://schemas.openxmlformats.org/officeDocument/2006/relationships/image" Target="../media/image23.png"/><Relationship Id="rId9" Type="http://schemas.openxmlformats.org/officeDocument/2006/relationships/image" Target="../media/image15.png"/></Relationships>
</file>

<file path=ppt/slides/_rels/slide2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2.png"/><Relationship Id="rId7" Type="http://schemas.openxmlformats.org/officeDocument/2006/relationships/image" Target="../media/image10.svg"/><Relationship Id="rId2" Type="http://schemas.openxmlformats.org/officeDocument/2006/relationships/slideLayout" Target="../slideLayouts/slideLayout7.xml"/><Relationship Id="rId1" Type="http://schemas.openxmlformats.org/officeDocument/2006/relationships/tags" Target="../tags/tag19.xml"/><Relationship Id="rId6"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file:///C:\Program%20Files\Inknoe%20ClassPoint%202\Images\sa_blue.png" TargetMode="External"/><Relationship Id="rId4" Type="http://schemas.openxmlformats.org/officeDocument/2006/relationships/image" Target="../media/image23.png"/><Relationship Id="rId9" Type="http://schemas.openxmlformats.org/officeDocument/2006/relationships/image" Target="../media/image15.png"/></Relationships>
</file>

<file path=ppt/slides/_rels/slide2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2.png"/><Relationship Id="rId7" Type="http://schemas.openxmlformats.org/officeDocument/2006/relationships/image" Target="../media/image10.svg"/><Relationship Id="rId2" Type="http://schemas.openxmlformats.org/officeDocument/2006/relationships/slideLayout" Target="../slideLayouts/slideLayout7.xml"/><Relationship Id="rId1" Type="http://schemas.openxmlformats.org/officeDocument/2006/relationships/tags" Target="../tags/tag20.xml"/><Relationship Id="rId6"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file:///C:\Program%20Files\Inknoe%20ClassPoint%202\Images\sa_blue.png" TargetMode="External"/><Relationship Id="rId4" Type="http://schemas.openxmlformats.org/officeDocument/2006/relationships/image" Target="../media/image23.png"/><Relationship Id="rId9"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4.png"/><Relationship Id="rId3" Type="http://schemas.openxmlformats.org/officeDocument/2006/relationships/image" Target="../media/image2.png"/><Relationship Id="rId7" Type="http://schemas.openxmlformats.org/officeDocument/2006/relationships/image" Target="../media/image9.png"/><Relationship Id="rId12"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2.png"/><Relationship Id="rId5" Type="http://schemas.openxmlformats.org/officeDocument/2006/relationships/image" Target="../media/image4.png"/><Relationship Id="rId10"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hyperlink" Target="https://www.classpoint.io/download" TargetMode="External"/><Relationship Id="rId14" Type="http://schemas.openxmlformats.org/officeDocument/2006/relationships/hyperlink" Target="https://www.classpoint.io/features/draggable-objects-in-powerpoint" TargetMode="External"/></Relationships>
</file>

<file path=ppt/slides/_rels/slide3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2.png"/><Relationship Id="rId7" Type="http://schemas.openxmlformats.org/officeDocument/2006/relationships/image" Target="../media/image10.svg"/><Relationship Id="rId2" Type="http://schemas.openxmlformats.org/officeDocument/2006/relationships/slideLayout" Target="../slideLayouts/slideLayout7.xml"/><Relationship Id="rId1" Type="http://schemas.openxmlformats.org/officeDocument/2006/relationships/tags" Target="../tags/tag21.xml"/><Relationship Id="rId6"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file:///C:\Program%20Files\Inknoe%20ClassPoint%202\Images\sa_blue.png" TargetMode="External"/><Relationship Id="rId4" Type="http://schemas.openxmlformats.org/officeDocument/2006/relationships/image" Target="../media/image23.png"/><Relationship Id="rId9" Type="http://schemas.openxmlformats.org/officeDocument/2006/relationships/image" Target="../media/image15.png"/></Relationships>
</file>

<file path=ppt/slides/_rels/slide3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2.png"/><Relationship Id="rId7" Type="http://schemas.openxmlformats.org/officeDocument/2006/relationships/image" Target="../media/image10.svg"/><Relationship Id="rId2" Type="http://schemas.openxmlformats.org/officeDocument/2006/relationships/slideLayout" Target="../slideLayouts/slideLayout7.xml"/><Relationship Id="rId1" Type="http://schemas.openxmlformats.org/officeDocument/2006/relationships/tags" Target="../tags/tag22.xml"/><Relationship Id="rId6"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file:///C:\Program%20Files\Inknoe%20ClassPoint%202\Images\sa_blue.png" TargetMode="External"/><Relationship Id="rId4" Type="http://schemas.openxmlformats.org/officeDocument/2006/relationships/image" Target="../media/image23.png"/><Relationship Id="rId9" Type="http://schemas.openxmlformats.org/officeDocument/2006/relationships/image" Target="../media/image15.png"/></Relationships>
</file>

<file path=ppt/slides/_rels/slide3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2.png"/><Relationship Id="rId7" Type="http://schemas.openxmlformats.org/officeDocument/2006/relationships/image" Target="../media/image10.svg"/><Relationship Id="rId2" Type="http://schemas.openxmlformats.org/officeDocument/2006/relationships/slideLayout" Target="../slideLayouts/slideLayout7.xml"/><Relationship Id="rId1" Type="http://schemas.openxmlformats.org/officeDocument/2006/relationships/tags" Target="../tags/tag23.xml"/><Relationship Id="rId6"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file:///C:\Program%20Files\Inknoe%20ClassPoint%202\Images\sa_blue.png" TargetMode="External"/><Relationship Id="rId4" Type="http://schemas.openxmlformats.org/officeDocument/2006/relationships/image" Target="../media/image23.png"/><Relationship Id="rId9" Type="http://schemas.openxmlformats.org/officeDocument/2006/relationships/image" Target="../media/image15.png"/></Relationships>
</file>

<file path=ppt/slides/_rels/slide3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2.png"/><Relationship Id="rId7" Type="http://schemas.openxmlformats.org/officeDocument/2006/relationships/image" Target="../media/image10.svg"/><Relationship Id="rId2" Type="http://schemas.openxmlformats.org/officeDocument/2006/relationships/slideLayout" Target="../slideLayouts/slideLayout7.xml"/><Relationship Id="rId1" Type="http://schemas.openxmlformats.org/officeDocument/2006/relationships/tags" Target="../tags/tag24.xml"/><Relationship Id="rId6"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file:///C:\Program%20Files\Inknoe%20ClassPoint%202\Images\sa_blue.png" TargetMode="External"/><Relationship Id="rId4" Type="http://schemas.openxmlformats.org/officeDocument/2006/relationships/image" Target="../media/image23.png"/><Relationship Id="rId9" Type="http://schemas.openxmlformats.org/officeDocument/2006/relationships/image" Target="../media/image15.png"/></Relationships>
</file>

<file path=ppt/slides/_rels/slide3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2.png"/><Relationship Id="rId7" Type="http://schemas.openxmlformats.org/officeDocument/2006/relationships/image" Target="../media/image10.svg"/><Relationship Id="rId2" Type="http://schemas.openxmlformats.org/officeDocument/2006/relationships/slideLayout" Target="../slideLayouts/slideLayout7.xml"/><Relationship Id="rId1" Type="http://schemas.openxmlformats.org/officeDocument/2006/relationships/tags" Target="../tags/tag25.xml"/><Relationship Id="rId6"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file:///C:\Program%20Files\Inknoe%20ClassPoint%202\Images\sa_blue.png" TargetMode="External"/><Relationship Id="rId4" Type="http://schemas.openxmlformats.org/officeDocument/2006/relationships/image" Target="../media/image23.png"/><Relationship Id="rId9" Type="http://schemas.openxmlformats.org/officeDocument/2006/relationships/image" Target="../media/image15.png"/></Relationships>
</file>

<file path=ppt/slides/_rels/slide3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2.png"/><Relationship Id="rId7" Type="http://schemas.openxmlformats.org/officeDocument/2006/relationships/image" Target="../media/image10.svg"/><Relationship Id="rId2" Type="http://schemas.openxmlformats.org/officeDocument/2006/relationships/slideLayout" Target="../slideLayouts/slideLayout7.xml"/><Relationship Id="rId1" Type="http://schemas.openxmlformats.org/officeDocument/2006/relationships/tags" Target="../tags/tag26.xml"/><Relationship Id="rId6"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file:///C:\Program%20Files\Inknoe%20ClassPoint%202\Images\sa_blue.png" TargetMode="External"/><Relationship Id="rId4" Type="http://schemas.openxmlformats.org/officeDocument/2006/relationships/image" Target="../media/image23.png"/><Relationship Id="rId9" Type="http://schemas.openxmlformats.org/officeDocument/2006/relationships/image" Target="../media/image15.png"/></Relationships>
</file>

<file path=ppt/slides/_rels/slide3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2.png"/><Relationship Id="rId7" Type="http://schemas.openxmlformats.org/officeDocument/2006/relationships/image" Target="../media/image10.svg"/><Relationship Id="rId2" Type="http://schemas.openxmlformats.org/officeDocument/2006/relationships/slideLayout" Target="../slideLayouts/slideLayout7.xml"/><Relationship Id="rId1" Type="http://schemas.openxmlformats.org/officeDocument/2006/relationships/tags" Target="../tags/tag27.xml"/><Relationship Id="rId6"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file:///C:\Program%20Files\Inknoe%20ClassPoint%202\Images\sa_blue.png" TargetMode="External"/><Relationship Id="rId4" Type="http://schemas.openxmlformats.org/officeDocument/2006/relationships/image" Target="../media/image23.png"/><Relationship Id="rId9" Type="http://schemas.openxmlformats.org/officeDocument/2006/relationships/image" Target="../media/image15.png"/></Relationships>
</file>

<file path=ppt/slides/_rels/slide3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2.png"/><Relationship Id="rId7" Type="http://schemas.openxmlformats.org/officeDocument/2006/relationships/image" Target="../media/image10.svg"/><Relationship Id="rId2" Type="http://schemas.openxmlformats.org/officeDocument/2006/relationships/slideLayout" Target="../slideLayouts/slideLayout7.xml"/><Relationship Id="rId1" Type="http://schemas.openxmlformats.org/officeDocument/2006/relationships/tags" Target="../tags/tag28.xml"/><Relationship Id="rId6"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file:///C:\Program%20Files\Inknoe%20ClassPoint%202\Images\sa_blue.png" TargetMode="External"/><Relationship Id="rId4" Type="http://schemas.openxmlformats.org/officeDocument/2006/relationships/image" Target="../media/image23.png"/><Relationship Id="rId9" Type="http://schemas.openxmlformats.org/officeDocument/2006/relationships/image" Target="../media/image15.png"/></Relationships>
</file>

<file path=ppt/slides/_rels/slide3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2.png"/><Relationship Id="rId7" Type="http://schemas.openxmlformats.org/officeDocument/2006/relationships/image" Target="../media/image10.svg"/><Relationship Id="rId2" Type="http://schemas.openxmlformats.org/officeDocument/2006/relationships/slideLayout" Target="../slideLayouts/slideLayout7.xml"/><Relationship Id="rId1" Type="http://schemas.openxmlformats.org/officeDocument/2006/relationships/tags" Target="../tags/tag29.xml"/><Relationship Id="rId6"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file:///C:\Program%20Files\Inknoe%20ClassPoint%202\Images\sa_blue.png" TargetMode="External"/><Relationship Id="rId4" Type="http://schemas.openxmlformats.org/officeDocument/2006/relationships/image" Target="../media/image23.png"/><Relationship Id="rId9" Type="http://schemas.openxmlformats.org/officeDocument/2006/relationships/image" Target="../media/image15.png"/></Relationships>
</file>

<file path=ppt/slides/_rels/slide3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2.png"/><Relationship Id="rId7" Type="http://schemas.openxmlformats.org/officeDocument/2006/relationships/image" Target="../media/image10.svg"/><Relationship Id="rId2" Type="http://schemas.openxmlformats.org/officeDocument/2006/relationships/slideLayout" Target="../slideLayouts/slideLayout7.xml"/><Relationship Id="rId1" Type="http://schemas.openxmlformats.org/officeDocument/2006/relationships/tags" Target="../tags/tag30.xml"/><Relationship Id="rId6"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file:///C:\Program%20Files\Inknoe%20ClassPoint%202\Images\sa_blue.png" TargetMode="External"/><Relationship Id="rId4" Type="http://schemas.openxmlformats.org/officeDocument/2006/relationships/image" Target="../media/image23.pn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2.png"/><Relationship Id="rId7" Type="http://schemas.openxmlformats.org/officeDocument/2006/relationships/image" Target="../media/image10.svg"/><Relationship Id="rId2" Type="http://schemas.openxmlformats.org/officeDocument/2006/relationships/slideLayout" Target="../slideLayouts/slideLayout7.xml"/><Relationship Id="rId1" Type="http://schemas.openxmlformats.org/officeDocument/2006/relationships/tags" Target="../tags/tag31.xml"/><Relationship Id="rId6"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file:///C:\Program%20Files\Inknoe%20ClassPoint%202\Images\sa_blue.png" TargetMode="External"/><Relationship Id="rId4" Type="http://schemas.openxmlformats.org/officeDocument/2006/relationships/image" Target="../media/image23.png"/><Relationship Id="rId9" Type="http://schemas.openxmlformats.org/officeDocument/2006/relationships/image" Target="../media/image15.pn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6.png"/><Relationship Id="rId4" Type="http://schemas.openxmlformats.org/officeDocument/2006/relationships/image" Target="../media/image25.png"/></Relationships>
</file>

<file path=ppt/slides/_rels/slide42.xml.rels><?xml version="1.0" encoding="UTF-8" standalone="yes"?>
<Relationships xmlns="http://schemas.openxmlformats.org/package/2006/relationships"><Relationship Id="rId8" Type="http://schemas.openxmlformats.org/officeDocument/2006/relationships/image" Target="file:///C:\Program%20Files\Inknoe%20ClassPoint%202\Images\sa_blue.png" TargetMode="External"/><Relationship Id="rId3" Type="http://schemas.openxmlformats.org/officeDocument/2006/relationships/image" Target="../media/image22.png"/><Relationship Id="rId7"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32.xml"/><Relationship Id="rId6" Type="http://schemas.openxmlformats.org/officeDocument/2006/relationships/image" Target="../media/image20.png"/><Relationship Id="rId5" Type="http://schemas.openxmlformats.org/officeDocument/2006/relationships/image" Target="../media/image4.png"/><Relationship Id="rId4" Type="http://schemas.openxmlformats.org/officeDocument/2006/relationships/image" Target="../media/image23.png"/><Relationship Id="rId9" Type="http://schemas.openxmlformats.org/officeDocument/2006/relationships/image" Target="../media/image28.jpeg"/></Relationships>
</file>

<file path=ppt/slides/_rels/slide43.xml.rels><?xml version="1.0" encoding="UTF-8" standalone="yes"?>
<Relationships xmlns="http://schemas.openxmlformats.org/package/2006/relationships"><Relationship Id="rId26" Type="http://schemas.openxmlformats.org/officeDocument/2006/relationships/tags" Target="../tags/tag58.xml"/><Relationship Id="rId21" Type="http://schemas.openxmlformats.org/officeDocument/2006/relationships/tags" Target="../tags/tag53.xml"/><Relationship Id="rId34" Type="http://schemas.openxmlformats.org/officeDocument/2006/relationships/image" Target="../media/image30.png"/><Relationship Id="rId42" Type="http://schemas.openxmlformats.org/officeDocument/2006/relationships/slide" Target="slide52.xml"/><Relationship Id="rId47" Type="http://schemas.openxmlformats.org/officeDocument/2006/relationships/slide" Target="slide76.xml"/><Relationship Id="rId50" Type="http://schemas.openxmlformats.org/officeDocument/2006/relationships/slide" Target="slide60.xml"/><Relationship Id="rId55" Type="http://schemas.openxmlformats.org/officeDocument/2006/relationships/slide" Target="slide77.xml"/><Relationship Id="rId63" Type="http://schemas.openxmlformats.org/officeDocument/2006/relationships/slide" Target="slide73.xml"/><Relationship Id="rId7" Type="http://schemas.openxmlformats.org/officeDocument/2006/relationships/tags" Target="../tags/tag39.xml"/><Relationship Id="rId2" Type="http://schemas.openxmlformats.org/officeDocument/2006/relationships/tags" Target="../tags/tag34.xml"/><Relationship Id="rId16" Type="http://schemas.openxmlformats.org/officeDocument/2006/relationships/tags" Target="../tags/tag48.xml"/><Relationship Id="rId29" Type="http://schemas.openxmlformats.org/officeDocument/2006/relationships/tags" Target="../tags/tag61.xml"/><Relationship Id="rId11" Type="http://schemas.openxmlformats.org/officeDocument/2006/relationships/tags" Target="../tags/tag43.xml"/><Relationship Id="rId24" Type="http://schemas.openxmlformats.org/officeDocument/2006/relationships/tags" Target="../tags/tag56.xml"/><Relationship Id="rId32" Type="http://schemas.openxmlformats.org/officeDocument/2006/relationships/image" Target="../media/image29.png"/><Relationship Id="rId37" Type="http://schemas.openxmlformats.org/officeDocument/2006/relationships/slide" Target="slide47.xml"/><Relationship Id="rId40" Type="http://schemas.openxmlformats.org/officeDocument/2006/relationships/slide" Target="slide50.xml"/><Relationship Id="rId45" Type="http://schemas.openxmlformats.org/officeDocument/2006/relationships/slide" Target="slide55.xml"/><Relationship Id="rId53" Type="http://schemas.openxmlformats.org/officeDocument/2006/relationships/slide" Target="slide63.xml"/><Relationship Id="rId58" Type="http://schemas.openxmlformats.org/officeDocument/2006/relationships/slide" Target="slide68.xml"/><Relationship Id="rId5" Type="http://schemas.openxmlformats.org/officeDocument/2006/relationships/tags" Target="../tags/tag37.xml"/><Relationship Id="rId61" Type="http://schemas.openxmlformats.org/officeDocument/2006/relationships/slide" Target="slide71.xml"/><Relationship Id="rId19" Type="http://schemas.openxmlformats.org/officeDocument/2006/relationships/tags" Target="../tags/tag51.xml"/><Relationship Id="rId14" Type="http://schemas.openxmlformats.org/officeDocument/2006/relationships/tags" Target="../tags/tag46.xml"/><Relationship Id="rId22" Type="http://schemas.openxmlformats.org/officeDocument/2006/relationships/tags" Target="../tags/tag54.xml"/><Relationship Id="rId27" Type="http://schemas.openxmlformats.org/officeDocument/2006/relationships/tags" Target="../tags/tag59.xml"/><Relationship Id="rId30" Type="http://schemas.openxmlformats.org/officeDocument/2006/relationships/tags" Target="../tags/tag62.xml"/><Relationship Id="rId35" Type="http://schemas.openxmlformats.org/officeDocument/2006/relationships/slide" Target="slide45.xml"/><Relationship Id="rId43" Type="http://schemas.openxmlformats.org/officeDocument/2006/relationships/slide" Target="slide53.xml"/><Relationship Id="rId48" Type="http://schemas.openxmlformats.org/officeDocument/2006/relationships/slide" Target="slide58.xml"/><Relationship Id="rId56" Type="http://schemas.openxmlformats.org/officeDocument/2006/relationships/slide" Target="slide66.xml"/><Relationship Id="rId64" Type="http://schemas.openxmlformats.org/officeDocument/2006/relationships/slide" Target="slide74.xml"/><Relationship Id="rId8" Type="http://schemas.openxmlformats.org/officeDocument/2006/relationships/tags" Target="../tags/tag40.xml"/><Relationship Id="rId51" Type="http://schemas.openxmlformats.org/officeDocument/2006/relationships/slide" Target="slide61.xml"/><Relationship Id="rId3" Type="http://schemas.openxmlformats.org/officeDocument/2006/relationships/tags" Target="../tags/tag35.xml"/><Relationship Id="rId12" Type="http://schemas.openxmlformats.org/officeDocument/2006/relationships/tags" Target="../tags/tag44.xml"/><Relationship Id="rId17" Type="http://schemas.openxmlformats.org/officeDocument/2006/relationships/tags" Target="../tags/tag49.xml"/><Relationship Id="rId25" Type="http://schemas.openxmlformats.org/officeDocument/2006/relationships/tags" Target="../tags/tag57.xml"/><Relationship Id="rId33" Type="http://schemas.openxmlformats.org/officeDocument/2006/relationships/image" Target="../media/image17.png"/><Relationship Id="rId38" Type="http://schemas.openxmlformats.org/officeDocument/2006/relationships/slide" Target="slide48.xml"/><Relationship Id="rId46" Type="http://schemas.openxmlformats.org/officeDocument/2006/relationships/slide" Target="slide56.xml"/><Relationship Id="rId59" Type="http://schemas.openxmlformats.org/officeDocument/2006/relationships/slide" Target="slide69.xml"/><Relationship Id="rId20" Type="http://schemas.openxmlformats.org/officeDocument/2006/relationships/tags" Target="../tags/tag52.xml"/><Relationship Id="rId41" Type="http://schemas.openxmlformats.org/officeDocument/2006/relationships/slide" Target="slide51.xml"/><Relationship Id="rId54" Type="http://schemas.openxmlformats.org/officeDocument/2006/relationships/slide" Target="slide64.xml"/><Relationship Id="rId62" Type="http://schemas.openxmlformats.org/officeDocument/2006/relationships/slide" Target="slide72.xml"/><Relationship Id="rId1" Type="http://schemas.openxmlformats.org/officeDocument/2006/relationships/tags" Target="../tags/tag33.xml"/><Relationship Id="rId6" Type="http://schemas.openxmlformats.org/officeDocument/2006/relationships/tags" Target="../tags/tag38.xml"/><Relationship Id="rId15" Type="http://schemas.openxmlformats.org/officeDocument/2006/relationships/tags" Target="../tags/tag47.xml"/><Relationship Id="rId23" Type="http://schemas.openxmlformats.org/officeDocument/2006/relationships/tags" Target="../tags/tag55.xml"/><Relationship Id="rId28" Type="http://schemas.openxmlformats.org/officeDocument/2006/relationships/tags" Target="../tags/tag60.xml"/><Relationship Id="rId36" Type="http://schemas.openxmlformats.org/officeDocument/2006/relationships/slide" Target="slide46.xml"/><Relationship Id="rId49" Type="http://schemas.openxmlformats.org/officeDocument/2006/relationships/slide" Target="slide59.xml"/><Relationship Id="rId57" Type="http://schemas.openxmlformats.org/officeDocument/2006/relationships/slide" Target="slide67.xml"/><Relationship Id="rId10" Type="http://schemas.openxmlformats.org/officeDocument/2006/relationships/tags" Target="../tags/tag42.xml"/><Relationship Id="rId31" Type="http://schemas.openxmlformats.org/officeDocument/2006/relationships/slideLayout" Target="../slideLayouts/slideLayout7.xml"/><Relationship Id="rId44" Type="http://schemas.openxmlformats.org/officeDocument/2006/relationships/slide" Target="slide54.xml"/><Relationship Id="rId52" Type="http://schemas.openxmlformats.org/officeDocument/2006/relationships/slide" Target="slide62.xml"/><Relationship Id="rId60" Type="http://schemas.openxmlformats.org/officeDocument/2006/relationships/slide" Target="slide70.xml"/><Relationship Id="rId65" Type="http://schemas.openxmlformats.org/officeDocument/2006/relationships/image" Target="../media/image31.png"/><Relationship Id="rId4" Type="http://schemas.openxmlformats.org/officeDocument/2006/relationships/tags" Target="../tags/tag36.xml"/><Relationship Id="rId9" Type="http://schemas.openxmlformats.org/officeDocument/2006/relationships/tags" Target="../tags/tag41.xml"/><Relationship Id="rId13" Type="http://schemas.openxmlformats.org/officeDocument/2006/relationships/tags" Target="../tags/tag45.xml"/><Relationship Id="rId18" Type="http://schemas.openxmlformats.org/officeDocument/2006/relationships/tags" Target="../tags/tag50.xml"/><Relationship Id="rId39" Type="http://schemas.openxmlformats.org/officeDocument/2006/relationships/slide" Target="slide49.xml"/></Relationships>
</file>

<file path=ppt/slides/_rels/slide4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45.xml.rels><?xml version="1.0" encoding="UTF-8" standalone="yes"?>
<Relationships xmlns="http://schemas.openxmlformats.org/package/2006/relationships"><Relationship Id="rId8" Type="http://schemas.openxmlformats.org/officeDocument/2006/relationships/image" Target="file:///C:\Program%20Files\Inknoe%20ClassPoint%202\Images\sa_blue.png" TargetMode="External"/><Relationship Id="rId3" Type="http://schemas.openxmlformats.org/officeDocument/2006/relationships/image" Target="../media/image22.png"/><Relationship Id="rId7"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63.xml"/><Relationship Id="rId6" Type="http://schemas.openxmlformats.org/officeDocument/2006/relationships/image" Target="../media/image20.png"/><Relationship Id="rId5" Type="http://schemas.openxmlformats.org/officeDocument/2006/relationships/image" Target="../media/image4.png"/><Relationship Id="rId4" Type="http://schemas.openxmlformats.org/officeDocument/2006/relationships/image" Target="../media/image23.png"/></Relationships>
</file>

<file path=ppt/slides/_rels/slide46.xml.rels><?xml version="1.0" encoding="UTF-8" standalone="yes"?>
<Relationships xmlns="http://schemas.openxmlformats.org/package/2006/relationships"><Relationship Id="rId8" Type="http://schemas.openxmlformats.org/officeDocument/2006/relationships/image" Target="file:///C:\Program%20Files\Inknoe%20ClassPoint%202\Images\sa_blue.png" TargetMode="External"/><Relationship Id="rId3" Type="http://schemas.openxmlformats.org/officeDocument/2006/relationships/image" Target="../media/image22.png"/><Relationship Id="rId7"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64.xml"/><Relationship Id="rId6" Type="http://schemas.openxmlformats.org/officeDocument/2006/relationships/image" Target="../media/image20.png"/><Relationship Id="rId5" Type="http://schemas.openxmlformats.org/officeDocument/2006/relationships/image" Target="../media/image4.png"/><Relationship Id="rId4" Type="http://schemas.openxmlformats.org/officeDocument/2006/relationships/image" Target="../media/image23.png"/></Relationships>
</file>

<file path=ppt/slides/_rels/slide47.xml.rels><?xml version="1.0" encoding="UTF-8" standalone="yes"?>
<Relationships xmlns="http://schemas.openxmlformats.org/package/2006/relationships"><Relationship Id="rId8" Type="http://schemas.openxmlformats.org/officeDocument/2006/relationships/image" Target="file:///C:\Program%20Files\Inknoe%20ClassPoint%202\Images\sa_blue.png" TargetMode="External"/><Relationship Id="rId3" Type="http://schemas.openxmlformats.org/officeDocument/2006/relationships/image" Target="../media/image22.png"/><Relationship Id="rId7"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65.xml"/><Relationship Id="rId6" Type="http://schemas.openxmlformats.org/officeDocument/2006/relationships/image" Target="../media/image20.png"/><Relationship Id="rId5" Type="http://schemas.openxmlformats.org/officeDocument/2006/relationships/image" Target="../media/image4.png"/><Relationship Id="rId4" Type="http://schemas.openxmlformats.org/officeDocument/2006/relationships/image" Target="../media/image23.png"/></Relationships>
</file>

<file path=ppt/slides/_rels/slide48.xml.rels><?xml version="1.0" encoding="UTF-8" standalone="yes"?>
<Relationships xmlns="http://schemas.openxmlformats.org/package/2006/relationships"><Relationship Id="rId8" Type="http://schemas.openxmlformats.org/officeDocument/2006/relationships/image" Target="file:///C:\Program%20Files\Inknoe%20ClassPoint%202\Images\sa_blue.png" TargetMode="External"/><Relationship Id="rId3" Type="http://schemas.openxmlformats.org/officeDocument/2006/relationships/image" Target="../media/image22.png"/><Relationship Id="rId7"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66.xml"/><Relationship Id="rId6" Type="http://schemas.openxmlformats.org/officeDocument/2006/relationships/image" Target="../media/image20.png"/><Relationship Id="rId5" Type="http://schemas.openxmlformats.org/officeDocument/2006/relationships/image" Target="../media/image4.png"/><Relationship Id="rId4" Type="http://schemas.openxmlformats.org/officeDocument/2006/relationships/image" Target="../media/image23.png"/></Relationships>
</file>

<file path=ppt/slides/_rels/slide49.xml.rels><?xml version="1.0" encoding="UTF-8" standalone="yes"?>
<Relationships xmlns="http://schemas.openxmlformats.org/package/2006/relationships"><Relationship Id="rId8" Type="http://schemas.openxmlformats.org/officeDocument/2006/relationships/image" Target="file:///C:\Program%20Files\Inknoe%20ClassPoint%202\Images\sa_blue.png" TargetMode="External"/><Relationship Id="rId3" Type="http://schemas.openxmlformats.org/officeDocument/2006/relationships/image" Target="../media/image22.png"/><Relationship Id="rId7"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67.xml"/><Relationship Id="rId6" Type="http://schemas.openxmlformats.org/officeDocument/2006/relationships/image" Target="../media/image20.png"/><Relationship Id="rId5" Type="http://schemas.openxmlformats.org/officeDocument/2006/relationships/image" Target="../media/image4.pn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2.png"/><Relationship Id="rId3" Type="http://schemas.openxmlformats.org/officeDocument/2006/relationships/image" Target="../media/image1.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4.png"/><Relationship Id="rId11" Type="http://schemas.openxmlformats.org/officeDocument/2006/relationships/hyperlink" Target="http://www.classpoint.app/" TargetMode="External"/><Relationship Id="rId5" Type="http://schemas.openxmlformats.org/officeDocument/2006/relationships/image" Target="../media/image3.png"/><Relationship Id="rId15" Type="http://schemas.openxmlformats.org/officeDocument/2006/relationships/image" Target="file:///C:\Program%20Files\Inknoe%20ClassPoint%202\Images\sa_blue.png" TargetMode="External"/><Relationship Id="rId10" Type="http://schemas.openxmlformats.org/officeDocument/2006/relationships/hyperlink" Target="https://www.classpoint.io/download" TargetMode="External"/><Relationship Id="rId4" Type="http://schemas.openxmlformats.org/officeDocument/2006/relationships/image" Target="../media/image2.png"/><Relationship Id="rId9" Type="http://schemas.openxmlformats.org/officeDocument/2006/relationships/image" Target="../media/image10.svg"/><Relationship Id="rId14" Type="http://schemas.openxmlformats.org/officeDocument/2006/relationships/image" Target="../media/image15.png"/></Relationships>
</file>

<file path=ppt/slides/_rels/slide50.xml.rels><?xml version="1.0" encoding="UTF-8" standalone="yes"?>
<Relationships xmlns="http://schemas.openxmlformats.org/package/2006/relationships"><Relationship Id="rId8" Type="http://schemas.openxmlformats.org/officeDocument/2006/relationships/image" Target="file:///C:\Program%20Files\Inknoe%20ClassPoint%202\Images\sa_blue.png" TargetMode="External"/><Relationship Id="rId3" Type="http://schemas.openxmlformats.org/officeDocument/2006/relationships/image" Target="../media/image22.png"/><Relationship Id="rId7"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68.xml"/><Relationship Id="rId6" Type="http://schemas.openxmlformats.org/officeDocument/2006/relationships/image" Target="../media/image20.png"/><Relationship Id="rId5" Type="http://schemas.openxmlformats.org/officeDocument/2006/relationships/image" Target="../media/image4.png"/><Relationship Id="rId4" Type="http://schemas.openxmlformats.org/officeDocument/2006/relationships/image" Target="../media/image23.png"/></Relationships>
</file>

<file path=ppt/slides/_rels/slide51.xml.rels><?xml version="1.0" encoding="UTF-8" standalone="yes"?>
<Relationships xmlns="http://schemas.openxmlformats.org/package/2006/relationships"><Relationship Id="rId8" Type="http://schemas.openxmlformats.org/officeDocument/2006/relationships/image" Target="file:///C:\Program%20Files\Inknoe%20ClassPoint%202\Images\sa_blue.png" TargetMode="External"/><Relationship Id="rId3" Type="http://schemas.openxmlformats.org/officeDocument/2006/relationships/image" Target="../media/image22.png"/><Relationship Id="rId7"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69.xml"/><Relationship Id="rId6" Type="http://schemas.openxmlformats.org/officeDocument/2006/relationships/image" Target="../media/image20.png"/><Relationship Id="rId5" Type="http://schemas.openxmlformats.org/officeDocument/2006/relationships/image" Target="../media/image4.png"/><Relationship Id="rId4" Type="http://schemas.openxmlformats.org/officeDocument/2006/relationships/image" Target="../media/image23.png"/></Relationships>
</file>

<file path=ppt/slides/_rels/slide52.xml.rels><?xml version="1.0" encoding="UTF-8" standalone="yes"?>
<Relationships xmlns="http://schemas.openxmlformats.org/package/2006/relationships"><Relationship Id="rId8" Type="http://schemas.openxmlformats.org/officeDocument/2006/relationships/image" Target="file:///C:\Program%20Files\Inknoe%20ClassPoint%202\Images\sa_blue.png" TargetMode="External"/><Relationship Id="rId3" Type="http://schemas.openxmlformats.org/officeDocument/2006/relationships/image" Target="../media/image22.png"/><Relationship Id="rId7"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70.xml"/><Relationship Id="rId6" Type="http://schemas.openxmlformats.org/officeDocument/2006/relationships/image" Target="../media/image20.png"/><Relationship Id="rId5" Type="http://schemas.openxmlformats.org/officeDocument/2006/relationships/image" Target="../media/image4.png"/><Relationship Id="rId4" Type="http://schemas.openxmlformats.org/officeDocument/2006/relationships/image" Target="../media/image23.png"/></Relationships>
</file>

<file path=ppt/slides/_rels/slide53.xml.rels><?xml version="1.0" encoding="UTF-8" standalone="yes"?>
<Relationships xmlns="http://schemas.openxmlformats.org/package/2006/relationships"><Relationship Id="rId8" Type="http://schemas.openxmlformats.org/officeDocument/2006/relationships/image" Target="file:///C:\Program%20Files\Inknoe%20ClassPoint%202\Images\sa_blue.png" TargetMode="External"/><Relationship Id="rId3" Type="http://schemas.openxmlformats.org/officeDocument/2006/relationships/image" Target="../media/image22.png"/><Relationship Id="rId7"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71.xml"/><Relationship Id="rId6" Type="http://schemas.openxmlformats.org/officeDocument/2006/relationships/image" Target="../media/image20.png"/><Relationship Id="rId5" Type="http://schemas.openxmlformats.org/officeDocument/2006/relationships/image" Target="../media/image4.png"/><Relationship Id="rId4" Type="http://schemas.openxmlformats.org/officeDocument/2006/relationships/image" Target="../media/image23.png"/></Relationships>
</file>

<file path=ppt/slides/_rels/slide54.xml.rels><?xml version="1.0" encoding="UTF-8" standalone="yes"?>
<Relationships xmlns="http://schemas.openxmlformats.org/package/2006/relationships"><Relationship Id="rId8" Type="http://schemas.openxmlformats.org/officeDocument/2006/relationships/image" Target="file:///C:\Program%20Files\Inknoe%20ClassPoint%202\Images\sa_blue.png" TargetMode="External"/><Relationship Id="rId3" Type="http://schemas.openxmlformats.org/officeDocument/2006/relationships/image" Target="../media/image22.png"/><Relationship Id="rId7"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72.xml"/><Relationship Id="rId6" Type="http://schemas.openxmlformats.org/officeDocument/2006/relationships/image" Target="../media/image20.png"/><Relationship Id="rId5" Type="http://schemas.openxmlformats.org/officeDocument/2006/relationships/image" Target="../media/image4.png"/><Relationship Id="rId4" Type="http://schemas.openxmlformats.org/officeDocument/2006/relationships/image" Target="../media/image23.png"/></Relationships>
</file>

<file path=ppt/slides/_rels/slide55.xml.rels><?xml version="1.0" encoding="UTF-8" standalone="yes"?>
<Relationships xmlns="http://schemas.openxmlformats.org/package/2006/relationships"><Relationship Id="rId8" Type="http://schemas.openxmlformats.org/officeDocument/2006/relationships/image" Target="file:///C:\Program%20Files\Inknoe%20ClassPoint%202\Images\sa_blue.png" TargetMode="External"/><Relationship Id="rId3" Type="http://schemas.openxmlformats.org/officeDocument/2006/relationships/image" Target="../media/image22.png"/><Relationship Id="rId7"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73.xml"/><Relationship Id="rId6" Type="http://schemas.openxmlformats.org/officeDocument/2006/relationships/image" Target="../media/image20.png"/><Relationship Id="rId5" Type="http://schemas.openxmlformats.org/officeDocument/2006/relationships/image" Target="../media/image4.png"/><Relationship Id="rId4" Type="http://schemas.openxmlformats.org/officeDocument/2006/relationships/image" Target="../media/image23.png"/></Relationships>
</file>

<file path=ppt/slides/_rels/slide56.xml.rels><?xml version="1.0" encoding="UTF-8" standalone="yes"?>
<Relationships xmlns="http://schemas.openxmlformats.org/package/2006/relationships"><Relationship Id="rId8" Type="http://schemas.openxmlformats.org/officeDocument/2006/relationships/image" Target="file:///C:\Program%20Files\Inknoe%20ClassPoint%202\Images\sa_blue.png" TargetMode="External"/><Relationship Id="rId3" Type="http://schemas.openxmlformats.org/officeDocument/2006/relationships/image" Target="../media/image22.png"/><Relationship Id="rId7"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74.xml"/><Relationship Id="rId6" Type="http://schemas.openxmlformats.org/officeDocument/2006/relationships/image" Target="../media/image20.png"/><Relationship Id="rId5" Type="http://schemas.openxmlformats.org/officeDocument/2006/relationships/image" Target="../media/image4.png"/><Relationship Id="rId4" Type="http://schemas.openxmlformats.org/officeDocument/2006/relationships/image" Target="../media/image23.png"/></Relationships>
</file>

<file path=ppt/slides/_rels/slide57.xml.rels><?xml version="1.0" encoding="UTF-8" standalone="yes"?>
<Relationships xmlns="http://schemas.openxmlformats.org/package/2006/relationships"><Relationship Id="rId8" Type="http://schemas.openxmlformats.org/officeDocument/2006/relationships/image" Target="file:///C:\Program%20Files\Inknoe%20ClassPoint%202\Images\sa_blue.png" TargetMode="External"/><Relationship Id="rId3" Type="http://schemas.openxmlformats.org/officeDocument/2006/relationships/image" Target="../media/image22.png"/><Relationship Id="rId7"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75.xml"/><Relationship Id="rId6" Type="http://schemas.openxmlformats.org/officeDocument/2006/relationships/image" Target="../media/image20.png"/><Relationship Id="rId5" Type="http://schemas.openxmlformats.org/officeDocument/2006/relationships/image" Target="../media/image4.png"/><Relationship Id="rId4" Type="http://schemas.openxmlformats.org/officeDocument/2006/relationships/image" Target="../media/image23.png"/></Relationships>
</file>

<file path=ppt/slides/_rels/slide58.xml.rels><?xml version="1.0" encoding="UTF-8" standalone="yes"?>
<Relationships xmlns="http://schemas.openxmlformats.org/package/2006/relationships"><Relationship Id="rId8" Type="http://schemas.openxmlformats.org/officeDocument/2006/relationships/image" Target="file:///C:\Program%20Files\Inknoe%20ClassPoint%202\Images\sa_blue.png" TargetMode="External"/><Relationship Id="rId3" Type="http://schemas.openxmlformats.org/officeDocument/2006/relationships/image" Target="../media/image22.png"/><Relationship Id="rId7"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76.xml"/><Relationship Id="rId6" Type="http://schemas.openxmlformats.org/officeDocument/2006/relationships/image" Target="../media/image20.png"/><Relationship Id="rId5" Type="http://schemas.openxmlformats.org/officeDocument/2006/relationships/image" Target="../media/image4.png"/><Relationship Id="rId4" Type="http://schemas.openxmlformats.org/officeDocument/2006/relationships/image" Target="../media/image23.png"/></Relationships>
</file>

<file path=ppt/slides/_rels/slide59.xml.rels><?xml version="1.0" encoding="UTF-8" standalone="yes"?>
<Relationships xmlns="http://schemas.openxmlformats.org/package/2006/relationships"><Relationship Id="rId8" Type="http://schemas.openxmlformats.org/officeDocument/2006/relationships/image" Target="file:///C:\Program%20Files\Inknoe%20ClassPoint%202\Images\sa_blue.png" TargetMode="External"/><Relationship Id="rId3" Type="http://schemas.openxmlformats.org/officeDocument/2006/relationships/image" Target="../media/image22.png"/><Relationship Id="rId7"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77.xml"/><Relationship Id="rId6" Type="http://schemas.openxmlformats.org/officeDocument/2006/relationships/image" Target="../media/image20.png"/><Relationship Id="rId5" Type="http://schemas.openxmlformats.org/officeDocument/2006/relationships/image" Target="../media/image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2.png"/><Relationship Id="rId7" Type="http://schemas.openxmlformats.org/officeDocument/2006/relationships/image" Target="../media/image9.png"/><Relationship Id="rId12"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4.png"/><Relationship Id="rId10" Type="http://schemas.openxmlformats.org/officeDocument/2006/relationships/image" Target="../media/image14.png"/><Relationship Id="rId4" Type="http://schemas.openxmlformats.org/officeDocument/2006/relationships/image" Target="../media/image3.png"/><Relationship Id="rId9" Type="http://schemas.openxmlformats.org/officeDocument/2006/relationships/hyperlink" Target="https://www.classpoint.io/download" TargetMode="External"/></Relationships>
</file>

<file path=ppt/slides/_rels/slide60.xml.rels><?xml version="1.0" encoding="UTF-8" standalone="yes"?>
<Relationships xmlns="http://schemas.openxmlformats.org/package/2006/relationships"><Relationship Id="rId8" Type="http://schemas.openxmlformats.org/officeDocument/2006/relationships/image" Target="file:///C:\Program%20Files\Inknoe%20ClassPoint%202\Images\sa_blue.png" TargetMode="External"/><Relationship Id="rId3" Type="http://schemas.openxmlformats.org/officeDocument/2006/relationships/image" Target="../media/image22.png"/><Relationship Id="rId7"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78.xml"/><Relationship Id="rId6" Type="http://schemas.openxmlformats.org/officeDocument/2006/relationships/image" Target="../media/image20.png"/><Relationship Id="rId5" Type="http://schemas.openxmlformats.org/officeDocument/2006/relationships/image" Target="../media/image4.png"/><Relationship Id="rId4" Type="http://schemas.openxmlformats.org/officeDocument/2006/relationships/image" Target="../media/image23.png"/></Relationships>
</file>

<file path=ppt/slides/_rels/slide61.xml.rels><?xml version="1.0" encoding="UTF-8" standalone="yes"?>
<Relationships xmlns="http://schemas.openxmlformats.org/package/2006/relationships"><Relationship Id="rId8" Type="http://schemas.openxmlformats.org/officeDocument/2006/relationships/image" Target="file:///C:\Program%20Files\Inknoe%20ClassPoint%202\Images\sa_blue.png" TargetMode="External"/><Relationship Id="rId3" Type="http://schemas.openxmlformats.org/officeDocument/2006/relationships/image" Target="../media/image22.png"/><Relationship Id="rId7"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79.xml"/><Relationship Id="rId6" Type="http://schemas.openxmlformats.org/officeDocument/2006/relationships/image" Target="../media/image20.png"/><Relationship Id="rId5" Type="http://schemas.openxmlformats.org/officeDocument/2006/relationships/image" Target="../media/image4.png"/><Relationship Id="rId4" Type="http://schemas.openxmlformats.org/officeDocument/2006/relationships/image" Target="../media/image23.png"/></Relationships>
</file>

<file path=ppt/slides/_rels/slide62.xml.rels><?xml version="1.0" encoding="UTF-8" standalone="yes"?>
<Relationships xmlns="http://schemas.openxmlformats.org/package/2006/relationships"><Relationship Id="rId8" Type="http://schemas.openxmlformats.org/officeDocument/2006/relationships/image" Target="file:///C:\Program%20Files\Inknoe%20ClassPoint%202\Images\sa_blue.png" TargetMode="External"/><Relationship Id="rId3" Type="http://schemas.openxmlformats.org/officeDocument/2006/relationships/image" Target="../media/image22.png"/><Relationship Id="rId7"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80.xml"/><Relationship Id="rId6" Type="http://schemas.openxmlformats.org/officeDocument/2006/relationships/image" Target="../media/image20.png"/><Relationship Id="rId5" Type="http://schemas.openxmlformats.org/officeDocument/2006/relationships/image" Target="../media/image4.png"/><Relationship Id="rId4" Type="http://schemas.openxmlformats.org/officeDocument/2006/relationships/image" Target="../media/image23.png"/></Relationships>
</file>

<file path=ppt/slides/_rels/slide63.xml.rels><?xml version="1.0" encoding="UTF-8" standalone="yes"?>
<Relationships xmlns="http://schemas.openxmlformats.org/package/2006/relationships"><Relationship Id="rId8" Type="http://schemas.openxmlformats.org/officeDocument/2006/relationships/image" Target="file:///C:\Program%20Files\Inknoe%20ClassPoint%202\Images\sa_blue.png" TargetMode="External"/><Relationship Id="rId3" Type="http://schemas.openxmlformats.org/officeDocument/2006/relationships/image" Target="../media/image22.png"/><Relationship Id="rId7"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81.xml"/><Relationship Id="rId6" Type="http://schemas.openxmlformats.org/officeDocument/2006/relationships/image" Target="../media/image20.png"/><Relationship Id="rId5" Type="http://schemas.openxmlformats.org/officeDocument/2006/relationships/image" Target="../media/image4.png"/><Relationship Id="rId4" Type="http://schemas.openxmlformats.org/officeDocument/2006/relationships/image" Target="../media/image23.png"/></Relationships>
</file>

<file path=ppt/slides/_rels/slide64.xml.rels><?xml version="1.0" encoding="UTF-8" standalone="yes"?>
<Relationships xmlns="http://schemas.openxmlformats.org/package/2006/relationships"><Relationship Id="rId8" Type="http://schemas.openxmlformats.org/officeDocument/2006/relationships/image" Target="file:///C:\Program%20Files\Inknoe%20ClassPoint%202\Images\sa_blue.png" TargetMode="External"/><Relationship Id="rId3" Type="http://schemas.openxmlformats.org/officeDocument/2006/relationships/image" Target="../media/image22.png"/><Relationship Id="rId7"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82.xml"/><Relationship Id="rId6" Type="http://schemas.openxmlformats.org/officeDocument/2006/relationships/image" Target="../media/image20.png"/><Relationship Id="rId5" Type="http://schemas.openxmlformats.org/officeDocument/2006/relationships/image" Target="../media/image4.png"/><Relationship Id="rId4" Type="http://schemas.openxmlformats.org/officeDocument/2006/relationships/image" Target="../media/image23.png"/></Relationships>
</file>

<file path=ppt/slides/_rels/slide65.xml.rels><?xml version="1.0" encoding="UTF-8" standalone="yes"?>
<Relationships xmlns="http://schemas.openxmlformats.org/package/2006/relationships"><Relationship Id="rId8" Type="http://schemas.openxmlformats.org/officeDocument/2006/relationships/image" Target="file:///C:\Program%20Files\Inknoe%20ClassPoint%202\Images\sa_blue.png" TargetMode="External"/><Relationship Id="rId3" Type="http://schemas.openxmlformats.org/officeDocument/2006/relationships/image" Target="../media/image22.png"/><Relationship Id="rId7"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83.xml"/><Relationship Id="rId6" Type="http://schemas.openxmlformats.org/officeDocument/2006/relationships/image" Target="../media/image20.png"/><Relationship Id="rId5" Type="http://schemas.openxmlformats.org/officeDocument/2006/relationships/image" Target="../media/image4.png"/><Relationship Id="rId4" Type="http://schemas.openxmlformats.org/officeDocument/2006/relationships/image" Target="../media/image23.png"/></Relationships>
</file>

<file path=ppt/slides/_rels/slide66.xml.rels><?xml version="1.0" encoding="UTF-8" standalone="yes"?>
<Relationships xmlns="http://schemas.openxmlformats.org/package/2006/relationships"><Relationship Id="rId8" Type="http://schemas.openxmlformats.org/officeDocument/2006/relationships/image" Target="file:///C:\Program%20Files\Inknoe%20ClassPoint%202\Images\sa_blue.png" TargetMode="External"/><Relationship Id="rId3" Type="http://schemas.openxmlformats.org/officeDocument/2006/relationships/image" Target="../media/image22.png"/><Relationship Id="rId7"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84.xml"/><Relationship Id="rId6" Type="http://schemas.openxmlformats.org/officeDocument/2006/relationships/image" Target="../media/image20.png"/><Relationship Id="rId5" Type="http://schemas.openxmlformats.org/officeDocument/2006/relationships/image" Target="../media/image4.png"/><Relationship Id="rId4" Type="http://schemas.openxmlformats.org/officeDocument/2006/relationships/image" Target="../media/image23.png"/></Relationships>
</file>

<file path=ppt/slides/_rels/slide67.xml.rels><?xml version="1.0" encoding="UTF-8" standalone="yes"?>
<Relationships xmlns="http://schemas.openxmlformats.org/package/2006/relationships"><Relationship Id="rId8" Type="http://schemas.openxmlformats.org/officeDocument/2006/relationships/image" Target="file:///C:\Program%20Files\Inknoe%20ClassPoint%202\Images\sa_blue.png" TargetMode="External"/><Relationship Id="rId3" Type="http://schemas.openxmlformats.org/officeDocument/2006/relationships/image" Target="../media/image22.png"/><Relationship Id="rId7"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85.xml"/><Relationship Id="rId6" Type="http://schemas.openxmlformats.org/officeDocument/2006/relationships/image" Target="../media/image20.png"/><Relationship Id="rId5" Type="http://schemas.openxmlformats.org/officeDocument/2006/relationships/image" Target="../media/image4.png"/><Relationship Id="rId4" Type="http://schemas.openxmlformats.org/officeDocument/2006/relationships/image" Target="../media/image23.png"/></Relationships>
</file>

<file path=ppt/slides/_rels/slide68.xml.rels><?xml version="1.0" encoding="UTF-8" standalone="yes"?>
<Relationships xmlns="http://schemas.openxmlformats.org/package/2006/relationships"><Relationship Id="rId8" Type="http://schemas.openxmlformats.org/officeDocument/2006/relationships/image" Target="file:///C:\Program%20Files\Inknoe%20ClassPoint%202\Images\sa_blue.png" TargetMode="External"/><Relationship Id="rId3" Type="http://schemas.openxmlformats.org/officeDocument/2006/relationships/image" Target="../media/image22.png"/><Relationship Id="rId7"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86.xml"/><Relationship Id="rId6" Type="http://schemas.openxmlformats.org/officeDocument/2006/relationships/image" Target="../media/image20.png"/><Relationship Id="rId5" Type="http://schemas.openxmlformats.org/officeDocument/2006/relationships/image" Target="../media/image4.png"/><Relationship Id="rId4" Type="http://schemas.openxmlformats.org/officeDocument/2006/relationships/image" Target="../media/image23.png"/></Relationships>
</file>

<file path=ppt/slides/_rels/slide69.xml.rels><?xml version="1.0" encoding="UTF-8" standalone="yes"?>
<Relationships xmlns="http://schemas.openxmlformats.org/package/2006/relationships"><Relationship Id="rId8" Type="http://schemas.openxmlformats.org/officeDocument/2006/relationships/image" Target="file:///C:\Program%20Files\Inknoe%20ClassPoint%202\Images\sa_blue.png" TargetMode="External"/><Relationship Id="rId3" Type="http://schemas.openxmlformats.org/officeDocument/2006/relationships/image" Target="../media/image22.png"/><Relationship Id="rId7"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87.xml"/><Relationship Id="rId6" Type="http://schemas.openxmlformats.org/officeDocument/2006/relationships/image" Target="../media/image20.png"/><Relationship Id="rId5" Type="http://schemas.openxmlformats.org/officeDocument/2006/relationships/image" Target="../media/image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8" Type="http://schemas.openxmlformats.org/officeDocument/2006/relationships/image" Target="file:///C:\Program%20Files\Inknoe%20ClassPoint%202\Images\sa_blue.png" TargetMode="External"/><Relationship Id="rId3" Type="http://schemas.openxmlformats.org/officeDocument/2006/relationships/image" Target="../media/image22.png"/><Relationship Id="rId7"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88.xml"/><Relationship Id="rId6" Type="http://schemas.openxmlformats.org/officeDocument/2006/relationships/image" Target="../media/image20.png"/><Relationship Id="rId5" Type="http://schemas.openxmlformats.org/officeDocument/2006/relationships/image" Target="../media/image4.png"/><Relationship Id="rId4" Type="http://schemas.openxmlformats.org/officeDocument/2006/relationships/image" Target="../media/image23.png"/></Relationships>
</file>

<file path=ppt/slides/_rels/slide71.xml.rels><?xml version="1.0" encoding="UTF-8" standalone="yes"?>
<Relationships xmlns="http://schemas.openxmlformats.org/package/2006/relationships"><Relationship Id="rId8" Type="http://schemas.openxmlformats.org/officeDocument/2006/relationships/image" Target="file:///C:\Program%20Files\Inknoe%20ClassPoint%202\Images\sa_blue.png" TargetMode="External"/><Relationship Id="rId3" Type="http://schemas.openxmlformats.org/officeDocument/2006/relationships/image" Target="../media/image22.png"/><Relationship Id="rId7"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89.xml"/><Relationship Id="rId6" Type="http://schemas.openxmlformats.org/officeDocument/2006/relationships/image" Target="../media/image20.png"/><Relationship Id="rId5" Type="http://schemas.openxmlformats.org/officeDocument/2006/relationships/image" Target="../media/image4.png"/><Relationship Id="rId4" Type="http://schemas.openxmlformats.org/officeDocument/2006/relationships/image" Target="../media/image23.png"/></Relationships>
</file>

<file path=ppt/slides/_rels/slide72.xml.rels><?xml version="1.0" encoding="UTF-8" standalone="yes"?>
<Relationships xmlns="http://schemas.openxmlformats.org/package/2006/relationships"><Relationship Id="rId8" Type="http://schemas.openxmlformats.org/officeDocument/2006/relationships/image" Target="file:///C:\Program%20Files\Inknoe%20ClassPoint%202\Images\sa_blue.png" TargetMode="External"/><Relationship Id="rId3" Type="http://schemas.openxmlformats.org/officeDocument/2006/relationships/image" Target="../media/image22.png"/><Relationship Id="rId7"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90.xml"/><Relationship Id="rId6" Type="http://schemas.openxmlformats.org/officeDocument/2006/relationships/image" Target="../media/image20.png"/><Relationship Id="rId5" Type="http://schemas.openxmlformats.org/officeDocument/2006/relationships/image" Target="../media/image4.png"/><Relationship Id="rId4" Type="http://schemas.openxmlformats.org/officeDocument/2006/relationships/image" Target="../media/image23.png"/></Relationships>
</file>

<file path=ppt/slides/_rels/slide73.xml.rels><?xml version="1.0" encoding="UTF-8" standalone="yes"?>
<Relationships xmlns="http://schemas.openxmlformats.org/package/2006/relationships"><Relationship Id="rId8" Type="http://schemas.openxmlformats.org/officeDocument/2006/relationships/image" Target="file:///C:\Program%20Files\Inknoe%20ClassPoint%202\Images\sa_blue.png" TargetMode="External"/><Relationship Id="rId3" Type="http://schemas.openxmlformats.org/officeDocument/2006/relationships/image" Target="../media/image22.png"/><Relationship Id="rId7"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91.xml"/><Relationship Id="rId6" Type="http://schemas.openxmlformats.org/officeDocument/2006/relationships/image" Target="../media/image20.png"/><Relationship Id="rId5" Type="http://schemas.openxmlformats.org/officeDocument/2006/relationships/image" Target="../media/image4.png"/><Relationship Id="rId4" Type="http://schemas.openxmlformats.org/officeDocument/2006/relationships/image" Target="../media/image23.png"/></Relationships>
</file>

<file path=ppt/slides/_rels/slide74.xml.rels><?xml version="1.0" encoding="UTF-8" standalone="yes"?>
<Relationships xmlns="http://schemas.openxmlformats.org/package/2006/relationships"><Relationship Id="rId8" Type="http://schemas.openxmlformats.org/officeDocument/2006/relationships/image" Target="file:///C:\Program%20Files\Inknoe%20ClassPoint%202\Images\sa_blue.png" TargetMode="External"/><Relationship Id="rId3" Type="http://schemas.openxmlformats.org/officeDocument/2006/relationships/image" Target="../media/image22.png"/><Relationship Id="rId7"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92.xml"/><Relationship Id="rId6" Type="http://schemas.openxmlformats.org/officeDocument/2006/relationships/image" Target="../media/image20.png"/><Relationship Id="rId5" Type="http://schemas.openxmlformats.org/officeDocument/2006/relationships/image" Target="../media/image4.png"/><Relationship Id="rId4" Type="http://schemas.openxmlformats.org/officeDocument/2006/relationships/image" Target="../media/image23.png"/></Relationships>
</file>

<file path=ppt/slides/_rels/slide7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6.png"/><Relationship Id="rId4" Type="http://schemas.openxmlformats.org/officeDocument/2006/relationships/image" Target="../media/image25.png"/></Relationships>
</file>

<file path=ppt/slides/_rels/slide76.xml.rels><?xml version="1.0" encoding="UTF-8" standalone="yes"?>
<Relationships xmlns="http://schemas.openxmlformats.org/package/2006/relationships"><Relationship Id="rId8" Type="http://schemas.openxmlformats.org/officeDocument/2006/relationships/image" Target="file:///C:\Program%20Files\Inknoe%20ClassPoint%202\Images\sa_blue.png" TargetMode="External"/><Relationship Id="rId3" Type="http://schemas.openxmlformats.org/officeDocument/2006/relationships/image" Target="../media/image22.png"/><Relationship Id="rId7"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93.xml"/><Relationship Id="rId6" Type="http://schemas.openxmlformats.org/officeDocument/2006/relationships/image" Target="../media/image20.png"/><Relationship Id="rId5" Type="http://schemas.openxmlformats.org/officeDocument/2006/relationships/image" Target="../media/image4.png"/><Relationship Id="rId4" Type="http://schemas.openxmlformats.org/officeDocument/2006/relationships/image" Target="../media/image23.png"/></Relationships>
</file>

<file path=ppt/slides/_rels/slide77.xml.rels><?xml version="1.0" encoding="UTF-8" standalone="yes"?>
<Relationships xmlns="http://schemas.openxmlformats.org/package/2006/relationships"><Relationship Id="rId8" Type="http://schemas.openxmlformats.org/officeDocument/2006/relationships/image" Target="file:///C:\Program%20Files\Inknoe%20ClassPoint%202\Images\sa_blue.png" TargetMode="External"/><Relationship Id="rId3" Type="http://schemas.openxmlformats.org/officeDocument/2006/relationships/image" Target="../media/image22.png"/><Relationship Id="rId7"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94.xml"/><Relationship Id="rId6" Type="http://schemas.openxmlformats.org/officeDocument/2006/relationships/image" Target="../media/image20.png"/><Relationship Id="rId5" Type="http://schemas.openxmlformats.org/officeDocument/2006/relationships/image" Target="../media/image4.png"/><Relationship Id="rId4" Type="http://schemas.openxmlformats.org/officeDocument/2006/relationships/image" Target="../media/image23.png"/></Relationships>
</file>

<file path=ppt/slides/_rels/slide7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file:///C:\Program%20Files\Inknoe%20ClassPoint%202\Images\sa_blue.png" TargetMode="External"/><Relationship Id="rId2" Type="http://schemas.openxmlformats.org/officeDocument/2006/relationships/slideLayout" Target="../slideLayouts/slideLayout7.xml"/><Relationship Id="rId1" Type="http://schemas.openxmlformats.org/officeDocument/2006/relationships/tags" Target="../tags/tag95.xml"/><Relationship Id="rId6" Type="http://schemas.openxmlformats.org/officeDocument/2006/relationships/image" Target="../media/image15.png"/><Relationship Id="rId5" Type="http://schemas.openxmlformats.org/officeDocument/2006/relationships/image" Target="../media/image33.png"/><Relationship Id="rId4" Type="http://schemas.openxmlformats.org/officeDocument/2006/relationships/image" Target="../media/image32.png"/></Relationships>
</file>

<file path=ppt/slides/_rels/slide7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5.png"/><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13" Type="http://schemas.openxmlformats.org/officeDocument/2006/relationships/slide" Target="slide17.xml"/><Relationship Id="rId18" Type="http://schemas.openxmlformats.org/officeDocument/2006/relationships/slide" Target="slide22.xml"/><Relationship Id="rId26" Type="http://schemas.openxmlformats.org/officeDocument/2006/relationships/slide" Target="slide31.xml"/><Relationship Id="rId21" Type="http://schemas.openxmlformats.org/officeDocument/2006/relationships/slide" Target="slide25.xml"/><Relationship Id="rId34" Type="http://schemas.openxmlformats.org/officeDocument/2006/relationships/slide" Target="slide40.xml"/><Relationship Id="rId7" Type="http://schemas.openxmlformats.org/officeDocument/2006/relationships/slide" Target="slide11.xml"/><Relationship Id="rId12" Type="http://schemas.openxmlformats.org/officeDocument/2006/relationships/slide" Target="slide16.xml"/><Relationship Id="rId17" Type="http://schemas.openxmlformats.org/officeDocument/2006/relationships/slide" Target="slide21.xml"/><Relationship Id="rId25" Type="http://schemas.openxmlformats.org/officeDocument/2006/relationships/slide" Target="slide29.xml"/><Relationship Id="rId33" Type="http://schemas.openxmlformats.org/officeDocument/2006/relationships/slide" Target="slide39.xml"/><Relationship Id="rId2" Type="http://schemas.openxmlformats.org/officeDocument/2006/relationships/image" Target="../media/image17.png"/><Relationship Id="rId16" Type="http://schemas.openxmlformats.org/officeDocument/2006/relationships/slide" Target="slide20.xml"/><Relationship Id="rId20" Type="http://schemas.openxmlformats.org/officeDocument/2006/relationships/slide" Target="slide24.xml"/><Relationship Id="rId29" Type="http://schemas.openxmlformats.org/officeDocument/2006/relationships/slide" Target="slide35.xml"/><Relationship Id="rId1" Type="http://schemas.openxmlformats.org/officeDocument/2006/relationships/slideLayout" Target="../slideLayouts/slideLayout7.xml"/><Relationship Id="rId6" Type="http://schemas.openxmlformats.org/officeDocument/2006/relationships/slide" Target="slide30.xml"/><Relationship Id="rId11" Type="http://schemas.openxmlformats.org/officeDocument/2006/relationships/slide" Target="slide15.xml"/><Relationship Id="rId24" Type="http://schemas.openxmlformats.org/officeDocument/2006/relationships/slide" Target="slide28.xml"/><Relationship Id="rId32" Type="http://schemas.openxmlformats.org/officeDocument/2006/relationships/slide" Target="slide38.xml"/><Relationship Id="rId37" Type="http://schemas.openxmlformats.org/officeDocument/2006/relationships/slide" Target="slide42.xml"/><Relationship Id="rId5" Type="http://schemas.openxmlformats.org/officeDocument/2006/relationships/image" Target="../media/image10.svg"/><Relationship Id="rId15" Type="http://schemas.openxmlformats.org/officeDocument/2006/relationships/slide" Target="slide19.xml"/><Relationship Id="rId23" Type="http://schemas.openxmlformats.org/officeDocument/2006/relationships/slide" Target="slide27.xml"/><Relationship Id="rId28" Type="http://schemas.openxmlformats.org/officeDocument/2006/relationships/slide" Target="slide33.xml"/><Relationship Id="rId36" Type="http://schemas.openxmlformats.org/officeDocument/2006/relationships/image" Target="../media/image20.png"/><Relationship Id="rId10" Type="http://schemas.openxmlformats.org/officeDocument/2006/relationships/slide" Target="slide14.xml"/><Relationship Id="rId19" Type="http://schemas.openxmlformats.org/officeDocument/2006/relationships/slide" Target="slide23.xml"/><Relationship Id="rId31" Type="http://schemas.openxmlformats.org/officeDocument/2006/relationships/slide" Target="slide37.xml"/><Relationship Id="rId4" Type="http://schemas.openxmlformats.org/officeDocument/2006/relationships/image" Target="../media/image9.png"/><Relationship Id="rId9" Type="http://schemas.openxmlformats.org/officeDocument/2006/relationships/slide" Target="slide13.xml"/><Relationship Id="rId14" Type="http://schemas.openxmlformats.org/officeDocument/2006/relationships/slide" Target="slide18.xml"/><Relationship Id="rId22" Type="http://schemas.openxmlformats.org/officeDocument/2006/relationships/slide" Target="slide26.xml"/><Relationship Id="rId27" Type="http://schemas.openxmlformats.org/officeDocument/2006/relationships/slide" Target="slide32.xml"/><Relationship Id="rId30" Type="http://schemas.openxmlformats.org/officeDocument/2006/relationships/slide" Target="slide36.xml"/><Relationship Id="rId35" Type="http://schemas.openxmlformats.org/officeDocument/2006/relationships/image" Target="../media/image19.png"/><Relationship Id="rId8" Type="http://schemas.openxmlformats.org/officeDocument/2006/relationships/slide" Target="slide12.xml"/><Relationship Id="rId3" Type="http://schemas.openxmlformats.org/officeDocument/2006/relationships/image" Target="../media/image18.png"/></Relationships>
</file>

<file path=ppt/slides/_rels/slide80.xml.rels><?xml version="1.0" encoding="UTF-8" standalone="yes"?>
<Relationships xmlns="http://schemas.openxmlformats.org/package/2006/relationships"><Relationship Id="rId8" Type="http://schemas.openxmlformats.org/officeDocument/2006/relationships/image" Target="../media/image21.png"/><Relationship Id="rId3" Type="http://schemas.microsoft.com/office/2007/relationships/media" Target="../media/media2.mp4"/><Relationship Id="rId7" Type="http://schemas.openxmlformats.org/officeDocument/2006/relationships/slideLayout" Target="../slideLayouts/slideLayout7.xml"/><Relationship Id="rId12" Type="http://schemas.openxmlformats.org/officeDocument/2006/relationships/hyperlink" Target="https://www.youtube.com/@ClassPoint/playlists?view=50&amp;sort=dd&amp;shelf_id=2"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image" Target="../media/image38.png"/><Relationship Id="rId5" Type="http://schemas.microsoft.com/office/2007/relationships/media" Target="../media/media3.mp4"/><Relationship Id="rId10" Type="http://schemas.openxmlformats.org/officeDocument/2006/relationships/image" Target="../media/image37.png"/><Relationship Id="rId4" Type="http://schemas.openxmlformats.org/officeDocument/2006/relationships/video" Target="../media/media2.mp4"/><Relationship Id="rId9" Type="http://schemas.openxmlformats.org/officeDocument/2006/relationships/image" Target="../media/image36.png"/></Relationships>
</file>

<file path=ppt/slides/_rels/slide81.xml.rels><?xml version="1.0" encoding="UTF-8" standalone="yes"?>
<Relationships xmlns="http://schemas.openxmlformats.org/package/2006/relationships"><Relationship Id="rId8" Type="http://schemas.openxmlformats.org/officeDocument/2006/relationships/hyperlink" Target="https://www.tiktok.com/@classpoint" TargetMode="External"/><Relationship Id="rId13" Type="http://schemas.openxmlformats.org/officeDocument/2006/relationships/image" Target="../media/image42.tif"/><Relationship Id="rId18" Type="http://schemas.openxmlformats.org/officeDocument/2006/relationships/hyperlink" Target="https://www.instagram.com/classpoint.io/" TargetMode="External"/><Relationship Id="rId3" Type="http://schemas.openxmlformats.org/officeDocument/2006/relationships/hyperlink" Target="https://www.facebook.com/classpoint.io" TargetMode="External"/><Relationship Id="rId7" Type="http://schemas.openxmlformats.org/officeDocument/2006/relationships/hyperlink" Target="https://www.tiktok.com/@classpoint.io" TargetMode="External"/><Relationship Id="rId12" Type="http://schemas.openxmlformats.org/officeDocument/2006/relationships/image" Target="../media/image41.tif"/><Relationship Id="rId17" Type="http://schemas.openxmlformats.org/officeDocument/2006/relationships/image" Target="../media/image46.tif"/><Relationship Id="rId2" Type="http://schemas.openxmlformats.org/officeDocument/2006/relationships/image" Target="../media/image39.png"/><Relationship Id="rId16" Type="http://schemas.openxmlformats.org/officeDocument/2006/relationships/image" Target="../media/image45.tif"/><Relationship Id="rId20" Type="http://schemas.openxmlformats.org/officeDocument/2006/relationships/hyperlink" Target="https://signup.classpoint.io/" TargetMode="External"/><Relationship Id="rId1" Type="http://schemas.openxmlformats.org/officeDocument/2006/relationships/slideLayout" Target="../slideLayouts/slideLayout2.xml"/><Relationship Id="rId6" Type="http://schemas.openxmlformats.org/officeDocument/2006/relationships/hyperlink" Target="https://www.pinterest.ph/InknoeClassPoint/" TargetMode="External"/><Relationship Id="rId11" Type="http://schemas.openxmlformats.org/officeDocument/2006/relationships/image" Target="../media/image40.tif"/><Relationship Id="rId5" Type="http://schemas.openxmlformats.org/officeDocument/2006/relationships/hyperlink" Target="https://www.youtube.com/c/ClassPoint" TargetMode="External"/><Relationship Id="rId15" Type="http://schemas.openxmlformats.org/officeDocument/2006/relationships/image" Target="../media/image44.tif"/><Relationship Id="rId10" Type="http://schemas.openxmlformats.org/officeDocument/2006/relationships/hyperlink" Target="https://www.linkedin.com/company/inknoe/?originalSubdomain=sg" TargetMode="External"/><Relationship Id="rId19" Type="http://schemas.openxmlformats.org/officeDocument/2006/relationships/image" Target="../media/image47.tif"/><Relationship Id="rId4" Type="http://schemas.openxmlformats.org/officeDocument/2006/relationships/hyperlink" Target="https://twitter.com/ClassPointIo" TargetMode="External"/><Relationship Id="rId9" Type="http://schemas.openxmlformats.org/officeDocument/2006/relationships/hyperlink" Target="mailto:support@inknoe.com" TargetMode="External"/><Relationship Id="rId14" Type="http://schemas.openxmlformats.org/officeDocument/2006/relationships/image" Target="../media/image43.tif"/></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9476"/>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TextBox 3"/>
          <p:cNvSpPr txBox="1"/>
          <p:nvPr/>
        </p:nvSpPr>
        <p:spPr>
          <a:xfrm>
            <a:off x="6096492" y="6282463"/>
            <a:ext cx="6188006" cy="1450846"/>
          </a:xfrm>
          <a:prstGeom prst="rect">
            <a:avLst/>
          </a:prstGeom>
        </p:spPr>
        <p:txBody>
          <a:bodyPr lIns="0" tIns="0" rIns="0" bIns="0" rtlCol="0" anchor="t">
            <a:spAutoFit/>
          </a:bodyPr>
          <a:lstStyle/>
          <a:p>
            <a:pPr algn="ctr">
              <a:lnSpc>
                <a:spcPts val="6028"/>
              </a:lnSpc>
            </a:pPr>
            <a:r>
              <a:rPr lang="en-US" sz="4306" spc="185" dirty="0">
                <a:solidFill>
                  <a:srgbClr val="FFFFFF"/>
                </a:solidFill>
                <a:latin typeface="Gyparody Hv" panose="020B0906060000020004" pitchFamily="34" charset="77"/>
              </a:rPr>
              <a:t>POWERPOINT</a:t>
            </a:r>
          </a:p>
          <a:p>
            <a:pPr algn="ctr">
              <a:lnSpc>
                <a:spcPts val="6028"/>
              </a:lnSpc>
            </a:pPr>
            <a:r>
              <a:rPr lang="en-US" sz="4306" spc="185" dirty="0">
                <a:solidFill>
                  <a:srgbClr val="FFFFFF"/>
                </a:solidFill>
                <a:latin typeface="Gyparody Hv" panose="020B0906060000020004" pitchFamily="34" charset="77"/>
              </a:rPr>
              <a:t>TEMPLATE</a:t>
            </a:r>
          </a:p>
        </p:txBody>
      </p:sp>
      <p:sp>
        <p:nvSpPr>
          <p:cNvPr id="4" name="Freeform 4"/>
          <p:cNvSpPr/>
          <p:nvPr/>
        </p:nvSpPr>
        <p:spPr>
          <a:xfrm>
            <a:off x="-1483188" y="4117232"/>
            <a:ext cx="8219313" cy="8229600"/>
          </a:xfrm>
          <a:custGeom>
            <a:avLst/>
            <a:gdLst/>
            <a:ahLst/>
            <a:cxnLst/>
            <a:rect l="l" t="t" r="r" b="b"/>
            <a:pathLst>
              <a:path w="8219313" h="8229600">
                <a:moveTo>
                  <a:pt x="0" y="0"/>
                </a:moveTo>
                <a:lnTo>
                  <a:pt x="8219313" y="0"/>
                </a:lnTo>
                <a:lnTo>
                  <a:pt x="8219313" y="8229600"/>
                </a:lnTo>
                <a:lnTo>
                  <a:pt x="0" y="8229600"/>
                </a:lnTo>
                <a:lnTo>
                  <a:pt x="0" y="0"/>
                </a:lnTo>
                <a:close/>
              </a:path>
            </a:pathLst>
          </a:custGeom>
          <a:blipFill>
            <a:blip r:embed="rId3"/>
            <a:stretch>
              <a:fillRect/>
            </a:stretch>
          </a:blipFill>
        </p:spPr>
      </p:sp>
      <p:sp>
        <p:nvSpPr>
          <p:cNvPr id="5" name="TextBox 5"/>
          <p:cNvSpPr txBox="1"/>
          <p:nvPr/>
        </p:nvSpPr>
        <p:spPr>
          <a:xfrm>
            <a:off x="6011148" y="6210300"/>
            <a:ext cx="6188006" cy="1450846"/>
          </a:xfrm>
          <a:prstGeom prst="rect">
            <a:avLst/>
          </a:prstGeom>
        </p:spPr>
        <p:txBody>
          <a:bodyPr lIns="0" tIns="0" rIns="0" bIns="0" rtlCol="0" anchor="t">
            <a:spAutoFit/>
          </a:bodyPr>
          <a:lstStyle/>
          <a:p>
            <a:pPr algn="ctr">
              <a:lnSpc>
                <a:spcPts val="6028"/>
              </a:lnSpc>
            </a:pPr>
            <a:r>
              <a:rPr lang="en-US" sz="4306" spc="185" dirty="0">
                <a:solidFill>
                  <a:srgbClr val="2B37DF"/>
                </a:solidFill>
                <a:latin typeface="Gyparody Hv" panose="020B0906060000020004" pitchFamily="34" charset="77"/>
              </a:rPr>
              <a:t>POWERPOINT</a:t>
            </a:r>
          </a:p>
          <a:p>
            <a:pPr algn="ctr">
              <a:lnSpc>
                <a:spcPts val="6028"/>
              </a:lnSpc>
            </a:pPr>
            <a:r>
              <a:rPr lang="en-US" sz="4306" spc="185" dirty="0">
                <a:solidFill>
                  <a:srgbClr val="2B37DF"/>
                </a:solidFill>
                <a:latin typeface="Gyparody Hv" panose="020B0906060000020004" pitchFamily="34" charset="77"/>
              </a:rPr>
              <a:t>TEMPLATE</a:t>
            </a:r>
          </a:p>
        </p:txBody>
      </p:sp>
      <p:sp>
        <p:nvSpPr>
          <p:cNvPr id="6" name="Freeform 6"/>
          <p:cNvSpPr/>
          <p:nvPr/>
        </p:nvSpPr>
        <p:spPr>
          <a:xfrm>
            <a:off x="12352905" y="-1840960"/>
            <a:ext cx="9195084" cy="8229600"/>
          </a:xfrm>
          <a:custGeom>
            <a:avLst/>
            <a:gdLst/>
            <a:ahLst/>
            <a:cxnLst/>
            <a:rect l="l" t="t" r="r" b="b"/>
            <a:pathLst>
              <a:path w="9195084" h="8229600">
                <a:moveTo>
                  <a:pt x="0" y="0"/>
                </a:moveTo>
                <a:lnTo>
                  <a:pt x="9195084" y="0"/>
                </a:lnTo>
                <a:lnTo>
                  <a:pt x="9195084" y="8229600"/>
                </a:lnTo>
                <a:lnTo>
                  <a:pt x="0" y="8229600"/>
                </a:lnTo>
                <a:lnTo>
                  <a:pt x="0" y="0"/>
                </a:lnTo>
                <a:close/>
              </a:path>
            </a:pathLst>
          </a:custGeom>
          <a:blipFill>
            <a:blip r:embed="rId4"/>
            <a:stretch>
              <a:fillRect/>
            </a:stretch>
          </a:blipFill>
        </p:spPr>
      </p:sp>
      <p:sp>
        <p:nvSpPr>
          <p:cNvPr id="7" name="Freeform 7"/>
          <p:cNvSpPr/>
          <p:nvPr/>
        </p:nvSpPr>
        <p:spPr>
          <a:xfrm>
            <a:off x="3465479" y="559856"/>
            <a:ext cx="1278956" cy="1278157"/>
          </a:xfrm>
          <a:custGeom>
            <a:avLst/>
            <a:gdLst/>
            <a:ahLst/>
            <a:cxnLst/>
            <a:rect l="l" t="t" r="r" b="b"/>
            <a:pathLst>
              <a:path w="1278956" h="1278157">
                <a:moveTo>
                  <a:pt x="0" y="0"/>
                </a:moveTo>
                <a:lnTo>
                  <a:pt x="1278956" y="0"/>
                </a:lnTo>
                <a:lnTo>
                  <a:pt x="1278956" y="1278156"/>
                </a:lnTo>
                <a:lnTo>
                  <a:pt x="0" y="1278156"/>
                </a:lnTo>
                <a:lnTo>
                  <a:pt x="0" y="0"/>
                </a:lnTo>
                <a:close/>
              </a:path>
            </a:pathLst>
          </a:custGeom>
          <a:blipFill>
            <a:blip r:embed="rId5"/>
            <a:stretch>
              <a:fillRect/>
            </a:stretch>
          </a:blipFill>
        </p:spPr>
      </p:sp>
      <p:sp>
        <p:nvSpPr>
          <p:cNvPr id="8" name="Freeform 8"/>
          <p:cNvSpPr/>
          <p:nvPr/>
        </p:nvSpPr>
        <p:spPr>
          <a:xfrm>
            <a:off x="14077178" y="2459508"/>
            <a:ext cx="1278956" cy="1278157"/>
          </a:xfrm>
          <a:custGeom>
            <a:avLst/>
            <a:gdLst/>
            <a:ahLst/>
            <a:cxnLst/>
            <a:rect l="l" t="t" r="r" b="b"/>
            <a:pathLst>
              <a:path w="1278956" h="1278157">
                <a:moveTo>
                  <a:pt x="0" y="0"/>
                </a:moveTo>
                <a:lnTo>
                  <a:pt x="1278957" y="0"/>
                </a:lnTo>
                <a:lnTo>
                  <a:pt x="1278957" y="1278157"/>
                </a:lnTo>
                <a:lnTo>
                  <a:pt x="0" y="1278157"/>
                </a:lnTo>
                <a:lnTo>
                  <a:pt x="0" y="0"/>
                </a:lnTo>
                <a:close/>
              </a:path>
            </a:pathLst>
          </a:custGeom>
          <a:blipFill>
            <a:blip r:embed="rId5"/>
            <a:stretch>
              <a:fillRect/>
            </a:stretch>
          </a:blipFill>
        </p:spPr>
      </p:sp>
      <p:sp>
        <p:nvSpPr>
          <p:cNvPr id="9" name="Freeform 9"/>
          <p:cNvSpPr/>
          <p:nvPr/>
        </p:nvSpPr>
        <p:spPr>
          <a:xfrm>
            <a:off x="795352" y="8469926"/>
            <a:ext cx="1278956" cy="1278157"/>
          </a:xfrm>
          <a:custGeom>
            <a:avLst/>
            <a:gdLst/>
            <a:ahLst/>
            <a:cxnLst/>
            <a:rect l="l" t="t" r="r" b="b"/>
            <a:pathLst>
              <a:path w="1278956" h="1278157">
                <a:moveTo>
                  <a:pt x="0" y="0"/>
                </a:moveTo>
                <a:lnTo>
                  <a:pt x="1278956" y="0"/>
                </a:lnTo>
                <a:lnTo>
                  <a:pt x="1278956" y="1278157"/>
                </a:lnTo>
                <a:lnTo>
                  <a:pt x="0" y="1278157"/>
                </a:lnTo>
                <a:lnTo>
                  <a:pt x="0" y="0"/>
                </a:lnTo>
                <a:close/>
              </a:path>
            </a:pathLst>
          </a:custGeom>
          <a:blipFill>
            <a:blip r:embed="rId5"/>
            <a:stretch>
              <a:fillRect/>
            </a:stretch>
          </a:blipFill>
        </p:spPr>
      </p:sp>
      <p:sp>
        <p:nvSpPr>
          <p:cNvPr id="10" name="Freeform 10"/>
          <p:cNvSpPr/>
          <p:nvPr/>
        </p:nvSpPr>
        <p:spPr>
          <a:xfrm>
            <a:off x="-2624365" y="1631460"/>
            <a:ext cx="6344866" cy="6344866"/>
          </a:xfrm>
          <a:custGeom>
            <a:avLst/>
            <a:gdLst/>
            <a:ahLst/>
            <a:cxnLst/>
            <a:rect l="l" t="t" r="r" b="b"/>
            <a:pathLst>
              <a:path w="6344866" h="6344866">
                <a:moveTo>
                  <a:pt x="0" y="0"/>
                </a:moveTo>
                <a:lnTo>
                  <a:pt x="6344866" y="0"/>
                </a:lnTo>
                <a:lnTo>
                  <a:pt x="6344866" y="6344866"/>
                </a:lnTo>
                <a:lnTo>
                  <a:pt x="0" y="6344866"/>
                </a:lnTo>
                <a:lnTo>
                  <a:pt x="0" y="0"/>
                </a:lnTo>
                <a:close/>
              </a:path>
            </a:pathLst>
          </a:custGeom>
          <a:blipFill>
            <a:blip r:embed="rId6"/>
            <a:stretch>
              <a:fillRect/>
            </a:stretch>
          </a:blipFill>
        </p:spPr>
      </p:sp>
      <p:sp>
        <p:nvSpPr>
          <p:cNvPr id="11" name="Freeform 11"/>
          <p:cNvSpPr/>
          <p:nvPr/>
        </p:nvSpPr>
        <p:spPr>
          <a:xfrm>
            <a:off x="2402997" y="6542686"/>
            <a:ext cx="2124963" cy="1689346"/>
          </a:xfrm>
          <a:custGeom>
            <a:avLst/>
            <a:gdLst/>
            <a:ahLst/>
            <a:cxnLst/>
            <a:rect l="l" t="t" r="r" b="b"/>
            <a:pathLst>
              <a:path w="2124963" h="1689346">
                <a:moveTo>
                  <a:pt x="0" y="0"/>
                </a:moveTo>
                <a:lnTo>
                  <a:pt x="2124963" y="0"/>
                </a:lnTo>
                <a:lnTo>
                  <a:pt x="2124963" y="1689346"/>
                </a:lnTo>
                <a:lnTo>
                  <a:pt x="0" y="1689346"/>
                </a:lnTo>
                <a:lnTo>
                  <a:pt x="0" y="0"/>
                </a:lnTo>
                <a:close/>
              </a:path>
            </a:pathLst>
          </a:custGeom>
          <a:blipFill>
            <a:blip r:embed="rId7"/>
            <a:stretch>
              <a:fillRect/>
            </a:stretch>
          </a:blipFill>
        </p:spPr>
      </p:sp>
      <p:sp>
        <p:nvSpPr>
          <p:cNvPr id="12" name="Freeform 12"/>
          <p:cNvSpPr/>
          <p:nvPr/>
        </p:nvSpPr>
        <p:spPr>
          <a:xfrm rot="8267064">
            <a:off x="13432949" y="4875153"/>
            <a:ext cx="6509083" cy="4938767"/>
          </a:xfrm>
          <a:custGeom>
            <a:avLst/>
            <a:gdLst/>
            <a:ahLst/>
            <a:cxnLst/>
            <a:rect l="l" t="t" r="r" b="b"/>
            <a:pathLst>
              <a:path w="6509083" h="4938767">
                <a:moveTo>
                  <a:pt x="0" y="0"/>
                </a:moveTo>
                <a:lnTo>
                  <a:pt x="6509082" y="0"/>
                </a:lnTo>
                <a:lnTo>
                  <a:pt x="6509082" y="4938766"/>
                </a:lnTo>
                <a:lnTo>
                  <a:pt x="0" y="4938766"/>
                </a:lnTo>
                <a:lnTo>
                  <a:pt x="0" y="0"/>
                </a:lnTo>
                <a:close/>
              </a:path>
            </a:pathLst>
          </a:custGeom>
          <a:blipFill>
            <a:blip r:embed="rId8"/>
            <a:stretch>
              <a:fillRect/>
            </a:stretch>
          </a:blipFill>
        </p:spPr>
      </p:sp>
      <p:sp>
        <p:nvSpPr>
          <p:cNvPr id="13" name="TextBox 13"/>
          <p:cNvSpPr txBox="1"/>
          <p:nvPr/>
        </p:nvSpPr>
        <p:spPr>
          <a:xfrm>
            <a:off x="3311732" y="3811913"/>
            <a:ext cx="11837283" cy="1923604"/>
          </a:xfrm>
          <a:prstGeom prst="rect">
            <a:avLst/>
          </a:prstGeom>
        </p:spPr>
        <p:txBody>
          <a:bodyPr lIns="0" tIns="0" rIns="0" bIns="0" rtlCol="0" anchor="t">
            <a:spAutoFit/>
          </a:bodyPr>
          <a:lstStyle/>
          <a:p>
            <a:pPr algn="ctr">
              <a:lnSpc>
                <a:spcPts val="15000"/>
              </a:lnSpc>
            </a:pPr>
            <a:r>
              <a:rPr lang="en-US" sz="20000" dirty="0">
                <a:solidFill>
                  <a:srgbClr val="FFFFFF"/>
                </a:solidFill>
                <a:latin typeface="Gyparody Hv" panose="020B0906060000020004" pitchFamily="34" charset="77"/>
              </a:rPr>
              <a:t>JEOPARDY</a:t>
            </a:r>
          </a:p>
        </p:txBody>
      </p:sp>
      <p:sp>
        <p:nvSpPr>
          <p:cNvPr id="15" name="TextBox 14">
            <a:extLst>
              <a:ext uri="{FF2B5EF4-FFF2-40B4-BE49-F238E27FC236}">
                <a16:creationId xmlns:a16="http://schemas.microsoft.com/office/drawing/2014/main" id="{CF61C8F7-3B75-9965-A85F-D2B34F08D39E}"/>
              </a:ext>
            </a:extLst>
          </p:cNvPr>
          <p:cNvSpPr txBox="1"/>
          <p:nvPr/>
        </p:nvSpPr>
        <p:spPr>
          <a:xfrm>
            <a:off x="3296073" y="3669516"/>
            <a:ext cx="11837283" cy="1923604"/>
          </a:xfrm>
          <a:prstGeom prst="rect">
            <a:avLst/>
          </a:prstGeom>
        </p:spPr>
        <p:txBody>
          <a:bodyPr lIns="0" tIns="0" rIns="0" bIns="0" rtlCol="0" anchor="t">
            <a:spAutoFit/>
          </a:bodyPr>
          <a:lstStyle/>
          <a:p>
            <a:pPr algn="ctr">
              <a:lnSpc>
                <a:spcPts val="15000"/>
              </a:lnSpc>
            </a:pPr>
            <a:r>
              <a:rPr lang="en-US" sz="20000" dirty="0">
                <a:latin typeface="Gyparody Hv" panose="020B0906060000020004" pitchFamily="34" charset="77"/>
              </a:rPr>
              <a:t>JEOPARDY</a:t>
            </a:r>
          </a:p>
        </p:txBody>
      </p:sp>
      <p:sp>
        <p:nvSpPr>
          <p:cNvPr id="14" name="TextBox 14"/>
          <p:cNvSpPr txBox="1"/>
          <p:nvPr/>
        </p:nvSpPr>
        <p:spPr>
          <a:xfrm>
            <a:off x="3111405" y="3583032"/>
            <a:ext cx="11837283" cy="1923604"/>
          </a:xfrm>
          <a:prstGeom prst="rect">
            <a:avLst/>
          </a:prstGeom>
        </p:spPr>
        <p:txBody>
          <a:bodyPr lIns="0" tIns="0" rIns="0" bIns="0" rtlCol="0" anchor="t">
            <a:spAutoFit/>
          </a:bodyPr>
          <a:lstStyle/>
          <a:p>
            <a:pPr algn="ctr">
              <a:lnSpc>
                <a:spcPts val="15000"/>
              </a:lnSpc>
            </a:pPr>
            <a:r>
              <a:rPr lang="en-US" sz="20000" dirty="0">
                <a:solidFill>
                  <a:srgbClr val="2B37DF"/>
                </a:solidFill>
                <a:latin typeface="Gyparody Hv" panose="020B0906060000020004" pitchFamily="34" charset="77"/>
              </a:rPr>
              <a:t>JEOPARDY</a:t>
            </a:r>
          </a:p>
        </p:txBody>
      </p:sp>
      <p:pic>
        <p:nvPicPr>
          <p:cNvPr id="16" name="Picture 15" descr="Blue letters on a black background&#10;&#10;Description automatically generated">
            <a:extLst>
              <a:ext uri="{FF2B5EF4-FFF2-40B4-BE49-F238E27FC236}">
                <a16:creationId xmlns:a16="http://schemas.microsoft.com/office/drawing/2014/main" id="{8E66307E-C75A-8940-4446-7927A67E30E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13745" y="9240635"/>
            <a:ext cx="2489200" cy="4826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CD169"/>
        </a:solidFill>
        <a:effectLst/>
      </p:bgPr>
    </p:bg>
    <p:spTree>
      <p:nvGrpSpPr>
        <p:cNvPr id="1" name=""/>
        <p:cNvGrpSpPr/>
        <p:nvPr/>
      </p:nvGrpSpPr>
      <p:grpSpPr>
        <a:xfrm>
          <a:off x="0" y="0"/>
          <a:ext cx="0" cy="0"/>
          <a:chOff x="0" y="0"/>
          <a:chExt cx="0" cy="0"/>
        </a:xfrm>
      </p:grpSpPr>
      <p:sp>
        <p:nvSpPr>
          <p:cNvPr id="446" name="Freeform 2">
            <a:extLst>
              <a:ext uri="{FF2B5EF4-FFF2-40B4-BE49-F238E27FC236}">
                <a16:creationId xmlns:a16="http://schemas.microsoft.com/office/drawing/2014/main" id="{57082DAA-8F98-FBE3-EB1A-BD3FC573D80D}"/>
              </a:ext>
            </a:extLst>
          </p:cNvPr>
          <p:cNvSpPr/>
          <p:nvPr/>
        </p:nvSpPr>
        <p:spPr>
          <a:xfrm rot="10800000">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Freeform 3"/>
          <p:cNvSpPr/>
          <p:nvPr/>
        </p:nvSpPr>
        <p:spPr>
          <a:xfrm rot="-4446551">
            <a:off x="8763293" y="2406348"/>
            <a:ext cx="10135885" cy="7552060"/>
          </a:xfrm>
          <a:custGeom>
            <a:avLst/>
            <a:gdLst/>
            <a:ahLst/>
            <a:cxnLst/>
            <a:rect l="l" t="t" r="r" b="b"/>
            <a:pathLst>
              <a:path w="8125122" h="6002434">
                <a:moveTo>
                  <a:pt x="0" y="0"/>
                </a:moveTo>
                <a:lnTo>
                  <a:pt x="8125121" y="0"/>
                </a:lnTo>
                <a:lnTo>
                  <a:pt x="8125121" y="6002433"/>
                </a:lnTo>
                <a:lnTo>
                  <a:pt x="0" y="6002433"/>
                </a:lnTo>
                <a:lnTo>
                  <a:pt x="0" y="0"/>
                </a:lnTo>
                <a:close/>
              </a:path>
            </a:pathLst>
          </a:custGeom>
          <a:blipFill>
            <a:blip r:embed="rId3"/>
            <a:stretch>
              <a:fillRect/>
            </a:stretch>
          </a:blipFill>
        </p:spPr>
      </p:sp>
      <p:sp>
        <p:nvSpPr>
          <p:cNvPr id="2" name="Freeform 2"/>
          <p:cNvSpPr/>
          <p:nvPr/>
        </p:nvSpPr>
        <p:spPr>
          <a:xfrm rot="2015440">
            <a:off x="-171221" y="1451823"/>
            <a:ext cx="9413921" cy="7283774"/>
          </a:xfrm>
          <a:custGeom>
            <a:avLst/>
            <a:gdLst/>
            <a:ahLst/>
            <a:cxnLst/>
            <a:rect l="l" t="t" r="r" b="b"/>
            <a:pathLst>
              <a:path w="7726731" h="4790573">
                <a:moveTo>
                  <a:pt x="0" y="0"/>
                </a:moveTo>
                <a:lnTo>
                  <a:pt x="7726731" y="0"/>
                </a:lnTo>
                <a:lnTo>
                  <a:pt x="7726731" y="4790573"/>
                </a:lnTo>
                <a:lnTo>
                  <a:pt x="0" y="4790573"/>
                </a:lnTo>
                <a:lnTo>
                  <a:pt x="0" y="0"/>
                </a:lnTo>
                <a:close/>
              </a:path>
            </a:pathLst>
          </a:custGeom>
          <a:blipFill>
            <a:blip r:embed="rId4"/>
            <a:stretch>
              <a:fillRect/>
            </a:stretch>
          </a:blipFill>
        </p:spPr>
      </p:sp>
      <p:sp>
        <p:nvSpPr>
          <p:cNvPr id="4" name="Freeform 4"/>
          <p:cNvSpPr/>
          <p:nvPr/>
        </p:nvSpPr>
        <p:spPr>
          <a:xfrm>
            <a:off x="1562918" y="1782298"/>
            <a:ext cx="15162164" cy="7853238"/>
          </a:xfrm>
          <a:custGeom>
            <a:avLst/>
            <a:gdLst/>
            <a:ahLst/>
            <a:cxnLst/>
            <a:rect l="l" t="t" r="r" b="b"/>
            <a:pathLst>
              <a:path w="15162164" h="7853238">
                <a:moveTo>
                  <a:pt x="0" y="0"/>
                </a:moveTo>
                <a:lnTo>
                  <a:pt x="15162164" y="0"/>
                </a:lnTo>
                <a:lnTo>
                  <a:pt x="15162164" y="7853238"/>
                </a:lnTo>
                <a:lnTo>
                  <a:pt x="0" y="7853238"/>
                </a:lnTo>
                <a:lnTo>
                  <a:pt x="0" y="0"/>
                </a:lnTo>
                <a:close/>
              </a:path>
            </a:pathLst>
          </a:custGeom>
          <a:solidFill>
            <a:schemeClr val="tx1"/>
          </a:solidFill>
        </p:spPr>
      </p:sp>
      <p:grpSp>
        <p:nvGrpSpPr>
          <p:cNvPr id="217" name="Group 216">
            <a:extLst>
              <a:ext uri="{FF2B5EF4-FFF2-40B4-BE49-F238E27FC236}">
                <a16:creationId xmlns:a16="http://schemas.microsoft.com/office/drawing/2014/main" id="{F876892A-C673-1E9D-B710-AA879B37099A}"/>
              </a:ext>
            </a:extLst>
          </p:cNvPr>
          <p:cNvGrpSpPr/>
          <p:nvPr/>
        </p:nvGrpSpPr>
        <p:grpSpPr>
          <a:xfrm>
            <a:off x="1998151" y="3424423"/>
            <a:ext cx="2280531" cy="1043405"/>
            <a:chOff x="1998151" y="3424423"/>
            <a:chExt cx="2280531" cy="1043405"/>
          </a:xfrm>
        </p:grpSpPr>
        <p:grpSp>
          <p:nvGrpSpPr>
            <p:cNvPr id="146" name="Group 66">
              <a:extLst>
                <a:ext uri="{FF2B5EF4-FFF2-40B4-BE49-F238E27FC236}">
                  <a16:creationId xmlns:a16="http://schemas.microsoft.com/office/drawing/2014/main" id="{17AE3827-5DB3-4D58-9401-6CCC7C9688B0}"/>
                </a:ext>
              </a:extLst>
            </p:cNvPr>
            <p:cNvGrpSpPr/>
            <p:nvPr/>
          </p:nvGrpSpPr>
          <p:grpSpPr>
            <a:xfrm>
              <a:off x="1998151" y="3424423"/>
              <a:ext cx="2260867" cy="1043405"/>
              <a:chOff x="0" y="0"/>
              <a:chExt cx="3375152" cy="1557655"/>
            </a:xfrm>
          </p:grpSpPr>
          <p:sp>
            <p:nvSpPr>
              <p:cNvPr id="147" name="Freeform 67">
                <a:extLst>
                  <a:ext uri="{FF2B5EF4-FFF2-40B4-BE49-F238E27FC236}">
                    <a16:creationId xmlns:a16="http://schemas.microsoft.com/office/drawing/2014/main" id="{8F52BB63-9575-170E-DB40-D9E1A1D7655B}"/>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206" name="TextBox 78">
              <a:extLst>
                <a:ext uri="{FF2B5EF4-FFF2-40B4-BE49-F238E27FC236}">
                  <a16:creationId xmlns:a16="http://schemas.microsoft.com/office/drawing/2014/main" id="{F74105DB-7ABC-EAD4-DBBC-8CF481A08432}"/>
                </a:ext>
              </a:extLst>
            </p:cNvPr>
            <p:cNvSpPr txBox="1"/>
            <p:nvPr/>
          </p:nvSpPr>
          <p:spPr>
            <a:xfrm>
              <a:off x="2017783" y="3740324"/>
              <a:ext cx="2260899" cy="461665"/>
            </a:xfrm>
            <a:prstGeom prst="rect">
              <a:avLst/>
            </a:prstGeom>
          </p:spPr>
          <p:txBody>
            <a:bodyPr lIns="0" tIns="0" rIns="0" bIns="0" rtlCol="0" anchor="t">
              <a:spAutoFit/>
            </a:bodyPr>
            <a:lstStyle/>
            <a:p>
              <a:pPr algn="ctr"/>
              <a:r>
                <a:rPr lang="en-US" sz="1500" dirty="0">
                  <a:solidFill>
                    <a:srgbClr val="FFFFFF"/>
                  </a:solidFill>
                  <a:latin typeface="Poppins" pitchFamily="2" charset="77"/>
                  <a:cs typeface="Poppins" pitchFamily="2" charset="77"/>
                </a:rPr>
                <a:t>What is a</a:t>
              </a:r>
            </a:p>
            <a:p>
              <a:pPr algn="ctr"/>
              <a:r>
                <a:rPr lang="en-US" sz="1500" dirty="0">
                  <a:solidFill>
                    <a:srgbClr val="FFFFFF"/>
                  </a:solidFill>
                  <a:latin typeface="Poppins" pitchFamily="2" charset="77"/>
                  <a:cs typeface="Poppins" pitchFamily="2" charset="77"/>
                </a:rPr>
                <a:t>Neutron?</a:t>
              </a:r>
            </a:p>
          </p:txBody>
        </p:sp>
      </p:grpSp>
      <p:grpSp>
        <p:nvGrpSpPr>
          <p:cNvPr id="18" name="Group 18"/>
          <p:cNvGrpSpPr/>
          <p:nvPr/>
        </p:nvGrpSpPr>
        <p:grpSpPr>
          <a:xfrm>
            <a:off x="4385427" y="2078215"/>
            <a:ext cx="2260899" cy="1043368"/>
            <a:chOff x="0" y="0"/>
            <a:chExt cx="3375200" cy="1557600"/>
          </a:xfrm>
        </p:grpSpPr>
        <p:sp>
          <p:nvSpPr>
            <p:cNvPr id="19" name="Freeform 19"/>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grpSp>
        <p:nvGrpSpPr>
          <p:cNvPr id="30" name="Group 30"/>
          <p:cNvGrpSpPr/>
          <p:nvPr/>
        </p:nvGrpSpPr>
        <p:grpSpPr>
          <a:xfrm>
            <a:off x="6784450" y="2078215"/>
            <a:ext cx="2260899" cy="1043368"/>
            <a:chOff x="0" y="0"/>
            <a:chExt cx="3375200" cy="1557600"/>
          </a:xfrm>
        </p:grpSpPr>
        <p:sp>
          <p:nvSpPr>
            <p:cNvPr id="31" name="Freeform 31"/>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grpSp>
        <p:nvGrpSpPr>
          <p:cNvPr id="40" name="Group 40"/>
          <p:cNvGrpSpPr/>
          <p:nvPr/>
        </p:nvGrpSpPr>
        <p:grpSpPr>
          <a:xfrm>
            <a:off x="9200487" y="2078215"/>
            <a:ext cx="2260899" cy="1043368"/>
            <a:chOff x="0" y="0"/>
            <a:chExt cx="3375200" cy="1557600"/>
          </a:xfrm>
        </p:grpSpPr>
        <p:sp>
          <p:nvSpPr>
            <p:cNvPr id="41" name="Freeform 41"/>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grpSp>
        <p:nvGrpSpPr>
          <p:cNvPr id="52" name="Group 52"/>
          <p:cNvGrpSpPr/>
          <p:nvPr/>
        </p:nvGrpSpPr>
        <p:grpSpPr>
          <a:xfrm>
            <a:off x="11599510" y="2078215"/>
            <a:ext cx="2260899" cy="1043368"/>
            <a:chOff x="0" y="0"/>
            <a:chExt cx="3375200" cy="1557600"/>
          </a:xfrm>
        </p:grpSpPr>
        <p:sp>
          <p:nvSpPr>
            <p:cNvPr id="53" name="Freeform 53"/>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grpSp>
        <p:nvGrpSpPr>
          <p:cNvPr id="64" name="Group 64"/>
          <p:cNvGrpSpPr/>
          <p:nvPr/>
        </p:nvGrpSpPr>
        <p:grpSpPr>
          <a:xfrm>
            <a:off x="14015547" y="2095230"/>
            <a:ext cx="2260899" cy="1043368"/>
            <a:chOff x="0" y="0"/>
            <a:chExt cx="3375200" cy="1557600"/>
          </a:xfrm>
        </p:grpSpPr>
        <p:sp>
          <p:nvSpPr>
            <p:cNvPr id="65" name="Freeform 65"/>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grpSp>
        <p:nvGrpSpPr>
          <p:cNvPr id="76" name="Group 76"/>
          <p:cNvGrpSpPr/>
          <p:nvPr/>
        </p:nvGrpSpPr>
        <p:grpSpPr>
          <a:xfrm>
            <a:off x="1989417" y="2086488"/>
            <a:ext cx="2260899" cy="1043368"/>
            <a:chOff x="0" y="0"/>
            <a:chExt cx="3375200" cy="1557600"/>
          </a:xfrm>
        </p:grpSpPr>
        <p:sp>
          <p:nvSpPr>
            <p:cNvPr id="77" name="Freeform 77"/>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78" name="TextBox 78"/>
          <p:cNvSpPr txBox="1"/>
          <p:nvPr/>
        </p:nvSpPr>
        <p:spPr>
          <a:xfrm>
            <a:off x="2005428" y="2436227"/>
            <a:ext cx="2260899" cy="342323"/>
          </a:xfrm>
          <a:prstGeom prst="rect">
            <a:avLst/>
          </a:prstGeom>
        </p:spPr>
        <p:txBody>
          <a:bodyPr lIns="0" tIns="0" rIns="0" bIns="0" rtlCol="0" anchor="t">
            <a:spAutoFit/>
          </a:bodyPr>
          <a:lstStyle/>
          <a:p>
            <a:pPr algn="ctr">
              <a:lnSpc>
                <a:spcPts val="2679"/>
              </a:lnSpc>
            </a:pPr>
            <a:r>
              <a:rPr lang="en-US" sz="2232" dirty="0">
                <a:solidFill>
                  <a:srgbClr val="FFFFFF"/>
                </a:solidFill>
                <a:latin typeface="Poppins Bold"/>
              </a:rPr>
              <a:t>Category 1</a:t>
            </a:r>
          </a:p>
        </p:txBody>
      </p:sp>
      <p:sp>
        <p:nvSpPr>
          <p:cNvPr id="79" name="TextBox 79"/>
          <p:cNvSpPr txBox="1"/>
          <p:nvPr/>
        </p:nvSpPr>
        <p:spPr>
          <a:xfrm>
            <a:off x="4398735" y="2436227"/>
            <a:ext cx="2260899" cy="342323"/>
          </a:xfrm>
          <a:prstGeom prst="rect">
            <a:avLst/>
          </a:prstGeom>
        </p:spPr>
        <p:txBody>
          <a:bodyPr lIns="0" tIns="0" rIns="0" bIns="0" rtlCol="0" anchor="t">
            <a:spAutoFit/>
          </a:bodyPr>
          <a:lstStyle/>
          <a:p>
            <a:pPr algn="ctr">
              <a:lnSpc>
                <a:spcPts val="2679"/>
              </a:lnSpc>
            </a:pPr>
            <a:r>
              <a:rPr lang="en-US" sz="2232">
                <a:solidFill>
                  <a:srgbClr val="FFFFFF"/>
                </a:solidFill>
                <a:latin typeface="Poppins Bold"/>
              </a:rPr>
              <a:t>Category 2</a:t>
            </a:r>
          </a:p>
        </p:txBody>
      </p:sp>
      <p:sp>
        <p:nvSpPr>
          <p:cNvPr id="80" name="TextBox 80"/>
          <p:cNvSpPr txBox="1"/>
          <p:nvPr/>
        </p:nvSpPr>
        <p:spPr>
          <a:xfrm>
            <a:off x="6803473" y="2436227"/>
            <a:ext cx="2260899" cy="342323"/>
          </a:xfrm>
          <a:prstGeom prst="rect">
            <a:avLst/>
          </a:prstGeom>
        </p:spPr>
        <p:txBody>
          <a:bodyPr lIns="0" tIns="0" rIns="0" bIns="0" rtlCol="0" anchor="t">
            <a:spAutoFit/>
          </a:bodyPr>
          <a:lstStyle/>
          <a:p>
            <a:pPr algn="ctr">
              <a:lnSpc>
                <a:spcPts val="2679"/>
              </a:lnSpc>
            </a:pPr>
            <a:r>
              <a:rPr lang="en-US" sz="2232">
                <a:solidFill>
                  <a:srgbClr val="FFFFFF"/>
                </a:solidFill>
                <a:latin typeface="Poppins Bold"/>
              </a:rPr>
              <a:t>Category 3</a:t>
            </a:r>
          </a:p>
        </p:txBody>
      </p:sp>
      <p:sp>
        <p:nvSpPr>
          <p:cNvPr id="81" name="TextBox 81"/>
          <p:cNvSpPr txBox="1"/>
          <p:nvPr/>
        </p:nvSpPr>
        <p:spPr>
          <a:xfrm>
            <a:off x="9208994" y="2436227"/>
            <a:ext cx="2260899" cy="342323"/>
          </a:xfrm>
          <a:prstGeom prst="rect">
            <a:avLst/>
          </a:prstGeom>
        </p:spPr>
        <p:txBody>
          <a:bodyPr lIns="0" tIns="0" rIns="0" bIns="0" rtlCol="0" anchor="t">
            <a:spAutoFit/>
          </a:bodyPr>
          <a:lstStyle/>
          <a:p>
            <a:pPr algn="ctr">
              <a:lnSpc>
                <a:spcPts val="2679"/>
              </a:lnSpc>
            </a:pPr>
            <a:r>
              <a:rPr lang="en-US" sz="2232">
                <a:solidFill>
                  <a:srgbClr val="FFFFFF"/>
                </a:solidFill>
                <a:latin typeface="Poppins Bold"/>
              </a:rPr>
              <a:t>Category 4</a:t>
            </a:r>
          </a:p>
        </p:txBody>
      </p:sp>
      <p:sp>
        <p:nvSpPr>
          <p:cNvPr id="82" name="TextBox 82"/>
          <p:cNvSpPr txBox="1"/>
          <p:nvPr/>
        </p:nvSpPr>
        <p:spPr>
          <a:xfrm>
            <a:off x="11612817" y="2436227"/>
            <a:ext cx="2260899" cy="342323"/>
          </a:xfrm>
          <a:prstGeom prst="rect">
            <a:avLst/>
          </a:prstGeom>
        </p:spPr>
        <p:txBody>
          <a:bodyPr lIns="0" tIns="0" rIns="0" bIns="0" rtlCol="0" anchor="t">
            <a:spAutoFit/>
          </a:bodyPr>
          <a:lstStyle/>
          <a:p>
            <a:pPr algn="ctr">
              <a:lnSpc>
                <a:spcPts val="2679"/>
              </a:lnSpc>
            </a:pPr>
            <a:r>
              <a:rPr lang="en-US" sz="2232">
                <a:solidFill>
                  <a:srgbClr val="FFFFFF"/>
                </a:solidFill>
                <a:latin typeface="Poppins Bold"/>
              </a:rPr>
              <a:t>Category 5</a:t>
            </a:r>
          </a:p>
        </p:txBody>
      </p:sp>
      <p:sp>
        <p:nvSpPr>
          <p:cNvPr id="83" name="TextBox 83"/>
          <p:cNvSpPr txBox="1"/>
          <p:nvPr/>
        </p:nvSpPr>
        <p:spPr>
          <a:xfrm>
            <a:off x="14015683" y="2436227"/>
            <a:ext cx="2260899" cy="342323"/>
          </a:xfrm>
          <a:prstGeom prst="rect">
            <a:avLst/>
          </a:prstGeom>
        </p:spPr>
        <p:txBody>
          <a:bodyPr lIns="0" tIns="0" rIns="0" bIns="0" rtlCol="0" anchor="t">
            <a:spAutoFit/>
          </a:bodyPr>
          <a:lstStyle/>
          <a:p>
            <a:pPr algn="ctr">
              <a:lnSpc>
                <a:spcPts val="2679"/>
              </a:lnSpc>
            </a:pPr>
            <a:r>
              <a:rPr lang="en-US" sz="2232">
                <a:solidFill>
                  <a:srgbClr val="FFFFFF"/>
                </a:solidFill>
                <a:latin typeface="Poppins Bold"/>
              </a:rPr>
              <a:t>Category 6</a:t>
            </a:r>
          </a:p>
        </p:txBody>
      </p:sp>
      <p:sp>
        <p:nvSpPr>
          <p:cNvPr id="115" name="TextBox 115"/>
          <p:cNvSpPr txBox="1"/>
          <p:nvPr/>
        </p:nvSpPr>
        <p:spPr>
          <a:xfrm>
            <a:off x="3491519" y="738284"/>
            <a:ext cx="11304963" cy="705321"/>
          </a:xfrm>
          <a:prstGeom prst="rect">
            <a:avLst/>
          </a:prstGeom>
        </p:spPr>
        <p:txBody>
          <a:bodyPr lIns="0" tIns="0" rIns="0" bIns="0" rtlCol="0" anchor="t">
            <a:spAutoFit/>
          </a:bodyPr>
          <a:lstStyle/>
          <a:p>
            <a:pPr marL="0" lvl="0" indent="0" algn="ctr">
              <a:lnSpc>
                <a:spcPts val="5520"/>
              </a:lnSpc>
              <a:spcBef>
                <a:spcPct val="0"/>
              </a:spcBef>
            </a:pPr>
            <a:r>
              <a:rPr lang="en-US" sz="6000" dirty="0">
                <a:latin typeface="Gyparody Hv" panose="020B0906060000020004" pitchFamily="34" charset="77"/>
              </a:rPr>
              <a:t>ANSWERS (SAMPLE ROUND)</a:t>
            </a:r>
          </a:p>
        </p:txBody>
      </p:sp>
      <p:grpSp>
        <p:nvGrpSpPr>
          <p:cNvPr id="148" name="Group 147">
            <a:extLst>
              <a:ext uri="{FF2B5EF4-FFF2-40B4-BE49-F238E27FC236}">
                <a16:creationId xmlns:a16="http://schemas.microsoft.com/office/drawing/2014/main" id="{036F7F11-08E4-32DA-27C8-EBE660FE8B8E}"/>
              </a:ext>
            </a:extLst>
          </p:cNvPr>
          <p:cNvGrpSpPr/>
          <p:nvPr/>
        </p:nvGrpSpPr>
        <p:grpSpPr>
          <a:xfrm>
            <a:off x="2017783" y="4610108"/>
            <a:ext cx="2280531" cy="1043405"/>
            <a:chOff x="1998151" y="3424423"/>
            <a:chExt cx="2280531" cy="1043405"/>
          </a:xfrm>
        </p:grpSpPr>
        <p:grpSp>
          <p:nvGrpSpPr>
            <p:cNvPr id="149" name="Group 66">
              <a:extLst>
                <a:ext uri="{FF2B5EF4-FFF2-40B4-BE49-F238E27FC236}">
                  <a16:creationId xmlns:a16="http://schemas.microsoft.com/office/drawing/2014/main" id="{6047F101-5B18-23C5-77C6-FC8B78B35CDF}"/>
                </a:ext>
              </a:extLst>
            </p:cNvPr>
            <p:cNvGrpSpPr/>
            <p:nvPr/>
          </p:nvGrpSpPr>
          <p:grpSpPr>
            <a:xfrm>
              <a:off x="1998151" y="3424423"/>
              <a:ext cx="2260867" cy="1043405"/>
              <a:chOff x="0" y="0"/>
              <a:chExt cx="3375152" cy="1557655"/>
            </a:xfrm>
          </p:grpSpPr>
          <p:sp>
            <p:nvSpPr>
              <p:cNvPr id="151" name="Freeform 67">
                <a:extLst>
                  <a:ext uri="{FF2B5EF4-FFF2-40B4-BE49-F238E27FC236}">
                    <a16:creationId xmlns:a16="http://schemas.microsoft.com/office/drawing/2014/main" id="{72538906-DD5A-29F2-2C31-ED80D3A02036}"/>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150" name="TextBox 78">
              <a:extLst>
                <a:ext uri="{FF2B5EF4-FFF2-40B4-BE49-F238E27FC236}">
                  <a16:creationId xmlns:a16="http://schemas.microsoft.com/office/drawing/2014/main" id="{C533F9BA-21C1-D6C3-1C01-DC6926F831AB}"/>
                </a:ext>
              </a:extLst>
            </p:cNvPr>
            <p:cNvSpPr txBox="1"/>
            <p:nvPr/>
          </p:nvSpPr>
          <p:spPr>
            <a:xfrm>
              <a:off x="2017783" y="3827769"/>
              <a:ext cx="2260899" cy="230832"/>
            </a:xfrm>
            <a:prstGeom prst="rect">
              <a:avLst/>
            </a:prstGeom>
          </p:spPr>
          <p:txBody>
            <a:bodyPr lIns="0" tIns="0" rIns="0" bIns="0" rtlCol="0" anchor="t">
              <a:spAutoFit/>
            </a:bodyPr>
            <a:lstStyle/>
            <a:p>
              <a:pPr algn="ctr"/>
              <a:r>
                <a:rPr lang="en-US" sz="1500" dirty="0">
                  <a:solidFill>
                    <a:srgbClr val="FFFFFF"/>
                  </a:solidFill>
                  <a:latin typeface="Poppins" pitchFamily="2" charset="77"/>
                  <a:cs typeface="Poppins" pitchFamily="2" charset="77"/>
                </a:rPr>
                <a:t>What is Penicillin?</a:t>
              </a:r>
            </a:p>
          </p:txBody>
        </p:sp>
      </p:grpSp>
      <p:grpSp>
        <p:nvGrpSpPr>
          <p:cNvPr id="152" name="Group 151">
            <a:extLst>
              <a:ext uri="{FF2B5EF4-FFF2-40B4-BE49-F238E27FC236}">
                <a16:creationId xmlns:a16="http://schemas.microsoft.com/office/drawing/2014/main" id="{631B9103-B8F2-4C53-8B37-E03A884C66C7}"/>
              </a:ext>
            </a:extLst>
          </p:cNvPr>
          <p:cNvGrpSpPr/>
          <p:nvPr/>
        </p:nvGrpSpPr>
        <p:grpSpPr>
          <a:xfrm>
            <a:off x="2017783" y="5833537"/>
            <a:ext cx="2280531" cy="1043405"/>
            <a:chOff x="1998151" y="3424423"/>
            <a:chExt cx="2280531" cy="1043405"/>
          </a:xfrm>
        </p:grpSpPr>
        <p:grpSp>
          <p:nvGrpSpPr>
            <p:cNvPr id="153" name="Group 66">
              <a:extLst>
                <a:ext uri="{FF2B5EF4-FFF2-40B4-BE49-F238E27FC236}">
                  <a16:creationId xmlns:a16="http://schemas.microsoft.com/office/drawing/2014/main" id="{5919C66E-7E7D-84AA-33EB-F3B85EB359A2}"/>
                </a:ext>
              </a:extLst>
            </p:cNvPr>
            <p:cNvGrpSpPr/>
            <p:nvPr/>
          </p:nvGrpSpPr>
          <p:grpSpPr>
            <a:xfrm>
              <a:off x="1998151" y="3424423"/>
              <a:ext cx="2260867" cy="1043405"/>
              <a:chOff x="0" y="0"/>
              <a:chExt cx="3375152" cy="1557655"/>
            </a:xfrm>
          </p:grpSpPr>
          <p:sp>
            <p:nvSpPr>
              <p:cNvPr id="155" name="Freeform 67">
                <a:extLst>
                  <a:ext uri="{FF2B5EF4-FFF2-40B4-BE49-F238E27FC236}">
                    <a16:creationId xmlns:a16="http://schemas.microsoft.com/office/drawing/2014/main" id="{3671F7ED-B92E-C5A8-D572-6ADA134B0C48}"/>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154" name="TextBox 78">
              <a:extLst>
                <a:ext uri="{FF2B5EF4-FFF2-40B4-BE49-F238E27FC236}">
                  <a16:creationId xmlns:a16="http://schemas.microsoft.com/office/drawing/2014/main" id="{CD2947BA-C2C4-FC86-A2E8-BE9FBA53CC7B}"/>
                </a:ext>
              </a:extLst>
            </p:cNvPr>
            <p:cNvSpPr txBox="1"/>
            <p:nvPr/>
          </p:nvSpPr>
          <p:spPr>
            <a:xfrm>
              <a:off x="2017783" y="3613339"/>
              <a:ext cx="2260899" cy="692497"/>
            </a:xfrm>
            <a:prstGeom prst="rect">
              <a:avLst/>
            </a:prstGeom>
          </p:spPr>
          <p:txBody>
            <a:bodyPr lIns="0" tIns="0" rIns="0" bIns="0" rtlCol="0" anchor="t">
              <a:spAutoFit/>
            </a:bodyPr>
            <a:lstStyle/>
            <a:p>
              <a:pPr algn="ctr"/>
              <a:r>
                <a:rPr lang="en-MY" sz="1500" b="0" i="0" u="none" strike="noStrike" dirty="0">
                  <a:solidFill>
                    <a:schemeClr val="bg1"/>
                  </a:solidFill>
                  <a:effectLst/>
                  <a:latin typeface="Poppins" pitchFamily="2" charset="77"/>
                  <a:cs typeface="Poppins" pitchFamily="2" charset="77"/>
                </a:rPr>
                <a:t>What is the mass-energy equivalence equation?</a:t>
              </a:r>
              <a:endParaRPr lang="en-US" sz="1500" dirty="0">
                <a:solidFill>
                  <a:schemeClr val="bg1"/>
                </a:solidFill>
                <a:latin typeface="Poppins" pitchFamily="2" charset="77"/>
                <a:cs typeface="Poppins" pitchFamily="2" charset="77"/>
              </a:endParaRPr>
            </a:p>
          </p:txBody>
        </p:sp>
      </p:grpSp>
      <p:grpSp>
        <p:nvGrpSpPr>
          <p:cNvPr id="156" name="Group 155">
            <a:extLst>
              <a:ext uri="{FF2B5EF4-FFF2-40B4-BE49-F238E27FC236}">
                <a16:creationId xmlns:a16="http://schemas.microsoft.com/office/drawing/2014/main" id="{33F1907D-FD84-9E3A-E7D3-BA0BADC58951}"/>
              </a:ext>
            </a:extLst>
          </p:cNvPr>
          <p:cNvGrpSpPr/>
          <p:nvPr/>
        </p:nvGrpSpPr>
        <p:grpSpPr>
          <a:xfrm>
            <a:off x="2017783" y="7028741"/>
            <a:ext cx="2280531" cy="1043405"/>
            <a:chOff x="1998151" y="3424423"/>
            <a:chExt cx="2280531" cy="1043405"/>
          </a:xfrm>
        </p:grpSpPr>
        <p:grpSp>
          <p:nvGrpSpPr>
            <p:cNvPr id="157" name="Group 66">
              <a:extLst>
                <a:ext uri="{FF2B5EF4-FFF2-40B4-BE49-F238E27FC236}">
                  <a16:creationId xmlns:a16="http://schemas.microsoft.com/office/drawing/2014/main" id="{CB28A05E-BF27-02FA-4401-1F67F04459B7}"/>
                </a:ext>
              </a:extLst>
            </p:cNvPr>
            <p:cNvGrpSpPr/>
            <p:nvPr/>
          </p:nvGrpSpPr>
          <p:grpSpPr>
            <a:xfrm>
              <a:off x="1998151" y="3424423"/>
              <a:ext cx="2260867" cy="1043405"/>
              <a:chOff x="0" y="0"/>
              <a:chExt cx="3375152" cy="1557655"/>
            </a:xfrm>
          </p:grpSpPr>
          <p:sp>
            <p:nvSpPr>
              <p:cNvPr id="159" name="Freeform 67">
                <a:extLst>
                  <a:ext uri="{FF2B5EF4-FFF2-40B4-BE49-F238E27FC236}">
                    <a16:creationId xmlns:a16="http://schemas.microsoft.com/office/drawing/2014/main" id="{1CBCAD8F-C354-7CD7-C099-2725A3410FB2}"/>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158" name="TextBox 78">
              <a:extLst>
                <a:ext uri="{FF2B5EF4-FFF2-40B4-BE49-F238E27FC236}">
                  <a16:creationId xmlns:a16="http://schemas.microsoft.com/office/drawing/2014/main" id="{F11B829A-1CED-6F48-AB45-8F1EC1DEAABE}"/>
                </a:ext>
              </a:extLst>
            </p:cNvPr>
            <p:cNvSpPr txBox="1"/>
            <p:nvPr/>
          </p:nvSpPr>
          <p:spPr>
            <a:xfrm>
              <a:off x="2017783" y="3632409"/>
              <a:ext cx="2260899" cy="692497"/>
            </a:xfrm>
            <a:prstGeom prst="rect">
              <a:avLst/>
            </a:prstGeom>
          </p:spPr>
          <p:txBody>
            <a:bodyPr lIns="0" tIns="0" rIns="0" bIns="0" rtlCol="0" anchor="t">
              <a:spAutoFit/>
            </a:bodyPr>
            <a:lstStyle/>
            <a:p>
              <a:pPr algn="ctr"/>
              <a:r>
                <a:rPr lang="en-MY" sz="1500" b="0" i="0" u="none" strike="noStrike" dirty="0">
                  <a:solidFill>
                    <a:schemeClr val="bg1"/>
                  </a:solidFill>
                  <a:effectLst/>
                  <a:latin typeface="Poppins" pitchFamily="2" charset="77"/>
                  <a:cs typeface="Poppins" pitchFamily="2" charset="77"/>
                </a:rPr>
                <a:t>What is the law of conservation of energy?</a:t>
              </a:r>
              <a:endParaRPr lang="en-US" sz="1500" dirty="0">
                <a:solidFill>
                  <a:schemeClr val="bg1"/>
                </a:solidFill>
                <a:latin typeface="Poppins" pitchFamily="2" charset="77"/>
                <a:cs typeface="Poppins" pitchFamily="2" charset="77"/>
              </a:endParaRPr>
            </a:p>
          </p:txBody>
        </p:sp>
      </p:grpSp>
      <p:grpSp>
        <p:nvGrpSpPr>
          <p:cNvPr id="160" name="Group 159">
            <a:extLst>
              <a:ext uri="{FF2B5EF4-FFF2-40B4-BE49-F238E27FC236}">
                <a16:creationId xmlns:a16="http://schemas.microsoft.com/office/drawing/2014/main" id="{134649DF-91B3-5FE1-E34D-3F5C19F4F6B5}"/>
              </a:ext>
            </a:extLst>
          </p:cNvPr>
          <p:cNvGrpSpPr/>
          <p:nvPr/>
        </p:nvGrpSpPr>
        <p:grpSpPr>
          <a:xfrm>
            <a:off x="1998151" y="8244073"/>
            <a:ext cx="2280531" cy="1043405"/>
            <a:chOff x="1998151" y="3424423"/>
            <a:chExt cx="2280531" cy="1043405"/>
          </a:xfrm>
        </p:grpSpPr>
        <p:grpSp>
          <p:nvGrpSpPr>
            <p:cNvPr id="161" name="Group 66">
              <a:extLst>
                <a:ext uri="{FF2B5EF4-FFF2-40B4-BE49-F238E27FC236}">
                  <a16:creationId xmlns:a16="http://schemas.microsoft.com/office/drawing/2014/main" id="{B9EFD454-DA6D-2472-223E-02D3971F8E58}"/>
                </a:ext>
              </a:extLst>
            </p:cNvPr>
            <p:cNvGrpSpPr/>
            <p:nvPr/>
          </p:nvGrpSpPr>
          <p:grpSpPr>
            <a:xfrm>
              <a:off x="1998151" y="3424423"/>
              <a:ext cx="2260867" cy="1043405"/>
              <a:chOff x="0" y="0"/>
              <a:chExt cx="3375152" cy="1557655"/>
            </a:xfrm>
          </p:grpSpPr>
          <p:sp>
            <p:nvSpPr>
              <p:cNvPr id="163" name="Freeform 67">
                <a:extLst>
                  <a:ext uri="{FF2B5EF4-FFF2-40B4-BE49-F238E27FC236}">
                    <a16:creationId xmlns:a16="http://schemas.microsoft.com/office/drawing/2014/main" id="{7937BF00-61B3-A1A7-794B-E50BCFA13535}"/>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162" name="TextBox 78">
              <a:extLst>
                <a:ext uri="{FF2B5EF4-FFF2-40B4-BE49-F238E27FC236}">
                  <a16:creationId xmlns:a16="http://schemas.microsoft.com/office/drawing/2014/main" id="{EB0B8B12-3631-9C59-A524-7A6836881C19}"/>
                </a:ext>
              </a:extLst>
            </p:cNvPr>
            <p:cNvSpPr txBox="1"/>
            <p:nvPr/>
          </p:nvSpPr>
          <p:spPr>
            <a:xfrm>
              <a:off x="2017783" y="3720777"/>
              <a:ext cx="2260899" cy="461665"/>
            </a:xfrm>
            <a:prstGeom prst="rect">
              <a:avLst/>
            </a:prstGeom>
          </p:spPr>
          <p:txBody>
            <a:bodyPr lIns="0" tIns="0" rIns="0" bIns="0" rtlCol="0" anchor="t">
              <a:spAutoFit/>
            </a:bodyPr>
            <a:lstStyle/>
            <a:p>
              <a:pPr algn="ctr"/>
              <a:r>
                <a:rPr lang="en-US" sz="1500" dirty="0">
                  <a:solidFill>
                    <a:srgbClr val="FFFFFF"/>
                  </a:solidFill>
                  <a:latin typeface="Poppins" pitchFamily="2" charset="77"/>
                  <a:cs typeface="Poppins" pitchFamily="2" charset="77"/>
                </a:rPr>
                <a:t>What is Earth’s</a:t>
              </a:r>
            </a:p>
            <a:p>
              <a:pPr algn="ctr"/>
              <a:r>
                <a:rPr lang="en-US" sz="1500" dirty="0">
                  <a:solidFill>
                    <a:srgbClr val="FFFFFF"/>
                  </a:solidFill>
                  <a:latin typeface="Poppins" pitchFamily="2" charset="77"/>
                  <a:cs typeface="Poppins" pitchFamily="2" charset="77"/>
                </a:rPr>
                <a:t>Tectonic plates?</a:t>
              </a:r>
            </a:p>
          </p:txBody>
        </p:sp>
      </p:grpSp>
      <p:grpSp>
        <p:nvGrpSpPr>
          <p:cNvPr id="164" name="Group 163">
            <a:extLst>
              <a:ext uri="{FF2B5EF4-FFF2-40B4-BE49-F238E27FC236}">
                <a16:creationId xmlns:a16="http://schemas.microsoft.com/office/drawing/2014/main" id="{220A070A-C709-DCA3-17AF-BD85B10817E2}"/>
              </a:ext>
            </a:extLst>
          </p:cNvPr>
          <p:cNvGrpSpPr/>
          <p:nvPr/>
        </p:nvGrpSpPr>
        <p:grpSpPr>
          <a:xfrm>
            <a:off x="4417501" y="3424423"/>
            <a:ext cx="2280531" cy="1043405"/>
            <a:chOff x="1998151" y="3424423"/>
            <a:chExt cx="2280531" cy="1043405"/>
          </a:xfrm>
        </p:grpSpPr>
        <p:grpSp>
          <p:nvGrpSpPr>
            <p:cNvPr id="165" name="Group 66">
              <a:extLst>
                <a:ext uri="{FF2B5EF4-FFF2-40B4-BE49-F238E27FC236}">
                  <a16:creationId xmlns:a16="http://schemas.microsoft.com/office/drawing/2014/main" id="{365F31DD-3D74-8F23-B60F-919390FC8D3A}"/>
                </a:ext>
              </a:extLst>
            </p:cNvPr>
            <p:cNvGrpSpPr/>
            <p:nvPr/>
          </p:nvGrpSpPr>
          <p:grpSpPr>
            <a:xfrm>
              <a:off x="1998151" y="3424423"/>
              <a:ext cx="2260867" cy="1043405"/>
              <a:chOff x="0" y="0"/>
              <a:chExt cx="3375152" cy="1557655"/>
            </a:xfrm>
          </p:grpSpPr>
          <p:sp>
            <p:nvSpPr>
              <p:cNvPr id="167" name="Freeform 67">
                <a:extLst>
                  <a:ext uri="{FF2B5EF4-FFF2-40B4-BE49-F238E27FC236}">
                    <a16:creationId xmlns:a16="http://schemas.microsoft.com/office/drawing/2014/main" id="{B6B78329-428D-B1C0-616C-B2821A0996BF}"/>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166" name="TextBox 78">
              <a:extLst>
                <a:ext uri="{FF2B5EF4-FFF2-40B4-BE49-F238E27FC236}">
                  <a16:creationId xmlns:a16="http://schemas.microsoft.com/office/drawing/2014/main" id="{C91B68A1-8581-4E37-6435-C42BA38759E6}"/>
                </a:ext>
              </a:extLst>
            </p:cNvPr>
            <p:cNvSpPr txBox="1"/>
            <p:nvPr/>
          </p:nvSpPr>
          <p:spPr>
            <a:xfrm>
              <a:off x="2017783" y="3720777"/>
              <a:ext cx="2260899" cy="461665"/>
            </a:xfrm>
            <a:prstGeom prst="rect">
              <a:avLst/>
            </a:prstGeom>
          </p:spPr>
          <p:txBody>
            <a:bodyPr lIns="0" tIns="0" rIns="0" bIns="0" rtlCol="0" anchor="t">
              <a:spAutoFit/>
            </a:bodyPr>
            <a:lstStyle/>
            <a:p>
              <a:pPr algn="ctr"/>
              <a:r>
                <a:rPr lang="en-US" sz="1500" dirty="0">
                  <a:solidFill>
                    <a:srgbClr val="FFFFFF"/>
                  </a:solidFill>
                  <a:latin typeface="Poppins" pitchFamily="2" charset="77"/>
                  <a:cs typeface="Poppins" pitchFamily="2" charset="77"/>
                </a:rPr>
                <a:t>What is</a:t>
              </a:r>
            </a:p>
            <a:p>
              <a:pPr algn="ctr"/>
              <a:r>
                <a:rPr lang="en-US" sz="1500" dirty="0">
                  <a:solidFill>
                    <a:srgbClr val="FFFFFF"/>
                  </a:solidFill>
                  <a:latin typeface="Poppins" pitchFamily="2" charset="77"/>
                  <a:cs typeface="Poppins" pitchFamily="2" charset="77"/>
                </a:rPr>
                <a:t>Venice?</a:t>
              </a:r>
            </a:p>
          </p:txBody>
        </p:sp>
      </p:grpSp>
      <p:grpSp>
        <p:nvGrpSpPr>
          <p:cNvPr id="168" name="Group 167">
            <a:extLst>
              <a:ext uri="{FF2B5EF4-FFF2-40B4-BE49-F238E27FC236}">
                <a16:creationId xmlns:a16="http://schemas.microsoft.com/office/drawing/2014/main" id="{8BE7A76B-53E8-8B6A-D155-8E06CB80E8ED}"/>
              </a:ext>
            </a:extLst>
          </p:cNvPr>
          <p:cNvGrpSpPr/>
          <p:nvPr/>
        </p:nvGrpSpPr>
        <p:grpSpPr>
          <a:xfrm>
            <a:off x="4437133" y="4610108"/>
            <a:ext cx="2280531" cy="1043405"/>
            <a:chOff x="1998151" y="3424423"/>
            <a:chExt cx="2280531" cy="1043405"/>
          </a:xfrm>
        </p:grpSpPr>
        <p:grpSp>
          <p:nvGrpSpPr>
            <p:cNvPr id="169" name="Group 66">
              <a:extLst>
                <a:ext uri="{FF2B5EF4-FFF2-40B4-BE49-F238E27FC236}">
                  <a16:creationId xmlns:a16="http://schemas.microsoft.com/office/drawing/2014/main" id="{78E45E7B-6E4B-069B-9B6C-62CDEE83A8BE}"/>
                </a:ext>
              </a:extLst>
            </p:cNvPr>
            <p:cNvGrpSpPr/>
            <p:nvPr/>
          </p:nvGrpSpPr>
          <p:grpSpPr>
            <a:xfrm>
              <a:off x="1998151" y="3424423"/>
              <a:ext cx="2260867" cy="1043405"/>
              <a:chOff x="0" y="0"/>
              <a:chExt cx="3375152" cy="1557655"/>
            </a:xfrm>
          </p:grpSpPr>
          <p:sp>
            <p:nvSpPr>
              <p:cNvPr id="171" name="Freeform 67">
                <a:extLst>
                  <a:ext uri="{FF2B5EF4-FFF2-40B4-BE49-F238E27FC236}">
                    <a16:creationId xmlns:a16="http://schemas.microsoft.com/office/drawing/2014/main" id="{BD872AFA-EA78-AAED-38E0-8E23304B433D}"/>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170" name="TextBox 78">
              <a:extLst>
                <a:ext uri="{FF2B5EF4-FFF2-40B4-BE49-F238E27FC236}">
                  <a16:creationId xmlns:a16="http://schemas.microsoft.com/office/drawing/2014/main" id="{D8D66D5F-E1B1-C359-CB79-4133C5906DB1}"/>
                </a:ext>
              </a:extLst>
            </p:cNvPr>
            <p:cNvSpPr txBox="1"/>
            <p:nvPr/>
          </p:nvSpPr>
          <p:spPr>
            <a:xfrm>
              <a:off x="2017783" y="3720777"/>
              <a:ext cx="2260899" cy="461665"/>
            </a:xfrm>
            <a:prstGeom prst="rect">
              <a:avLst/>
            </a:prstGeom>
          </p:spPr>
          <p:txBody>
            <a:bodyPr lIns="0" tIns="0" rIns="0" bIns="0" rtlCol="0" anchor="t">
              <a:spAutoFit/>
            </a:bodyPr>
            <a:lstStyle/>
            <a:p>
              <a:pPr algn="ctr"/>
              <a:r>
                <a:rPr lang="en-US" sz="1500" dirty="0">
                  <a:solidFill>
                    <a:srgbClr val="FFFFFF"/>
                  </a:solidFill>
                  <a:latin typeface="Poppins" pitchFamily="2" charset="77"/>
                  <a:cs typeface="Poppins" pitchFamily="2" charset="77"/>
                </a:rPr>
                <a:t>What is</a:t>
              </a:r>
            </a:p>
            <a:p>
              <a:pPr algn="ctr"/>
              <a:r>
                <a:rPr lang="en-US" sz="1500" dirty="0">
                  <a:solidFill>
                    <a:srgbClr val="FFFFFF"/>
                  </a:solidFill>
                  <a:latin typeface="Poppins" pitchFamily="2" charset="77"/>
                  <a:cs typeface="Poppins" pitchFamily="2" charset="77"/>
                </a:rPr>
                <a:t>Australia?</a:t>
              </a:r>
            </a:p>
          </p:txBody>
        </p:sp>
      </p:grpSp>
      <p:grpSp>
        <p:nvGrpSpPr>
          <p:cNvPr id="172" name="Group 171">
            <a:extLst>
              <a:ext uri="{FF2B5EF4-FFF2-40B4-BE49-F238E27FC236}">
                <a16:creationId xmlns:a16="http://schemas.microsoft.com/office/drawing/2014/main" id="{C7A705EC-BEDB-A0F1-9B7E-BA98C85D9264}"/>
              </a:ext>
            </a:extLst>
          </p:cNvPr>
          <p:cNvGrpSpPr/>
          <p:nvPr/>
        </p:nvGrpSpPr>
        <p:grpSpPr>
          <a:xfrm>
            <a:off x="4437133" y="5833537"/>
            <a:ext cx="2280531" cy="1043405"/>
            <a:chOff x="1998151" y="3424423"/>
            <a:chExt cx="2280531" cy="1043405"/>
          </a:xfrm>
        </p:grpSpPr>
        <p:grpSp>
          <p:nvGrpSpPr>
            <p:cNvPr id="173" name="Group 66">
              <a:extLst>
                <a:ext uri="{FF2B5EF4-FFF2-40B4-BE49-F238E27FC236}">
                  <a16:creationId xmlns:a16="http://schemas.microsoft.com/office/drawing/2014/main" id="{40008108-2DD4-D39E-ABEB-0F9C113E05FD}"/>
                </a:ext>
              </a:extLst>
            </p:cNvPr>
            <p:cNvGrpSpPr/>
            <p:nvPr/>
          </p:nvGrpSpPr>
          <p:grpSpPr>
            <a:xfrm>
              <a:off x="1998151" y="3424423"/>
              <a:ext cx="2260867" cy="1043405"/>
              <a:chOff x="0" y="0"/>
              <a:chExt cx="3375152" cy="1557655"/>
            </a:xfrm>
          </p:grpSpPr>
          <p:sp>
            <p:nvSpPr>
              <p:cNvPr id="175" name="Freeform 67">
                <a:extLst>
                  <a:ext uri="{FF2B5EF4-FFF2-40B4-BE49-F238E27FC236}">
                    <a16:creationId xmlns:a16="http://schemas.microsoft.com/office/drawing/2014/main" id="{0FCA0C3D-AEC1-B444-B08C-CB74BE82A9CA}"/>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174" name="TextBox 78">
              <a:extLst>
                <a:ext uri="{FF2B5EF4-FFF2-40B4-BE49-F238E27FC236}">
                  <a16:creationId xmlns:a16="http://schemas.microsoft.com/office/drawing/2014/main" id="{9F5A99FD-E66E-A694-FADB-065246931009}"/>
                </a:ext>
              </a:extLst>
            </p:cNvPr>
            <p:cNvSpPr txBox="1"/>
            <p:nvPr/>
          </p:nvSpPr>
          <p:spPr>
            <a:xfrm>
              <a:off x="2017783" y="3720777"/>
              <a:ext cx="2260899" cy="461665"/>
            </a:xfrm>
            <a:prstGeom prst="rect">
              <a:avLst/>
            </a:prstGeom>
          </p:spPr>
          <p:txBody>
            <a:bodyPr lIns="0" tIns="0" rIns="0" bIns="0" rtlCol="0" anchor="t">
              <a:spAutoFit/>
            </a:bodyPr>
            <a:lstStyle/>
            <a:p>
              <a:pPr algn="ctr"/>
              <a:r>
                <a:rPr lang="en-US" sz="1500" dirty="0">
                  <a:solidFill>
                    <a:srgbClr val="FFFFFF"/>
                  </a:solidFill>
                  <a:latin typeface="Poppins" pitchFamily="2" charset="77"/>
                  <a:cs typeface="Poppins" pitchFamily="2" charset="77"/>
                </a:rPr>
                <a:t>What is</a:t>
              </a:r>
            </a:p>
            <a:p>
              <a:pPr algn="ctr"/>
              <a:r>
                <a:rPr lang="en-US" sz="1500" dirty="0">
                  <a:solidFill>
                    <a:srgbClr val="FFFFFF"/>
                  </a:solidFill>
                  <a:latin typeface="Poppins" pitchFamily="2" charset="77"/>
                  <a:cs typeface="Poppins" pitchFamily="2" charset="77"/>
                </a:rPr>
                <a:t>Sahara Desert?</a:t>
              </a:r>
            </a:p>
          </p:txBody>
        </p:sp>
      </p:grpSp>
      <p:grpSp>
        <p:nvGrpSpPr>
          <p:cNvPr id="176" name="Group 175">
            <a:extLst>
              <a:ext uri="{FF2B5EF4-FFF2-40B4-BE49-F238E27FC236}">
                <a16:creationId xmlns:a16="http://schemas.microsoft.com/office/drawing/2014/main" id="{654B12A1-B002-FEA5-AABA-EA9F31CD01A1}"/>
              </a:ext>
            </a:extLst>
          </p:cNvPr>
          <p:cNvGrpSpPr/>
          <p:nvPr/>
        </p:nvGrpSpPr>
        <p:grpSpPr>
          <a:xfrm>
            <a:off x="4437133" y="7028741"/>
            <a:ext cx="2280531" cy="1043405"/>
            <a:chOff x="1998151" y="3424423"/>
            <a:chExt cx="2280531" cy="1043405"/>
          </a:xfrm>
        </p:grpSpPr>
        <p:grpSp>
          <p:nvGrpSpPr>
            <p:cNvPr id="177" name="Group 66">
              <a:extLst>
                <a:ext uri="{FF2B5EF4-FFF2-40B4-BE49-F238E27FC236}">
                  <a16:creationId xmlns:a16="http://schemas.microsoft.com/office/drawing/2014/main" id="{6BB592C0-72C3-83D6-3ADE-75B4ABD1A059}"/>
                </a:ext>
              </a:extLst>
            </p:cNvPr>
            <p:cNvGrpSpPr/>
            <p:nvPr/>
          </p:nvGrpSpPr>
          <p:grpSpPr>
            <a:xfrm>
              <a:off x="1998151" y="3424423"/>
              <a:ext cx="2260867" cy="1043405"/>
              <a:chOff x="0" y="0"/>
              <a:chExt cx="3375152" cy="1557655"/>
            </a:xfrm>
          </p:grpSpPr>
          <p:sp>
            <p:nvSpPr>
              <p:cNvPr id="179" name="Freeform 67">
                <a:extLst>
                  <a:ext uri="{FF2B5EF4-FFF2-40B4-BE49-F238E27FC236}">
                    <a16:creationId xmlns:a16="http://schemas.microsoft.com/office/drawing/2014/main" id="{68E31E3E-A6A5-8745-A3C0-539517DA25AB}"/>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178" name="TextBox 78">
              <a:extLst>
                <a:ext uri="{FF2B5EF4-FFF2-40B4-BE49-F238E27FC236}">
                  <a16:creationId xmlns:a16="http://schemas.microsoft.com/office/drawing/2014/main" id="{C732D227-5CA8-E1EA-C057-6A748201FC2B}"/>
                </a:ext>
              </a:extLst>
            </p:cNvPr>
            <p:cNvSpPr txBox="1"/>
            <p:nvPr/>
          </p:nvSpPr>
          <p:spPr>
            <a:xfrm>
              <a:off x="2017783" y="3720777"/>
              <a:ext cx="2260899" cy="461665"/>
            </a:xfrm>
            <a:prstGeom prst="rect">
              <a:avLst/>
            </a:prstGeom>
          </p:spPr>
          <p:txBody>
            <a:bodyPr lIns="0" tIns="0" rIns="0" bIns="0" rtlCol="0" anchor="t">
              <a:spAutoFit/>
            </a:bodyPr>
            <a:lstStyle/>
            <a:p>
              <a:pPr algn="ctr"/>
              <a:r>
                <a:rPr lang="en-US" sz="1500" dirty="0">
                  <a:solidFill>
                    <a:srgbClr val="FFFFFF"/>
                  </a:solidFill>
                  <a:latin typeface="Poppins" pitchFamily="2" charset="77"/>
                  <a:cs typeface="Poppins" pitchFamily="2" charset="77"/>
                </a:rPr>
                <a:t>What is Nile</a:t>
              </a:r>
            </a:p>
            <a:p>
              <a:pPr algn="ctr"/>
              <a:r>
                <a:rPr lang="en-US" sz="1500" dirty="0">
                  <a:solidFill>
                    <a:srgbClr val="FFFFFF"/>
                  </a:solidFill>
                  <a:latin typeface="Poppins" pitchFamily="2" charset="77"/>
                  <a:cs typeface="Poppins" pitchFamily="2" charset="77"/>
                </a:rPr>
                <a:t>River?</a:t>
              </a:r>
            </a:p>
          </p:txBody>
        </p:sp>
      </p:grpSp>
      <p:grpSp>
        <p:nvGrpSpPr>
          <p:cNvPr id="180" name="Group 179">
            <a:extLst>
              <a:ext uri="{FF2B5EF4-FFF2-40B4-BE49-F238E27FC236}">
                <a16:creationId xmlns:a16="http://schemas.microsoft.com/office/drawing/2014/main" id="{BAEC1FBC-2E94-4BA0-1591-144698E53F32}"/>
              </a:ext>
            </a:extLst>
          </p:cNvPr>
          <p:cNvGrpSpPr/>
          <p:nvPr/>
        </p:nvGrpSpPr>
        <p:grpSpPr>
          <a:xfrm>
            <a:off x="4417501" y="8244073"/>
            <a:ext cx="2280531" cy="1043405"/>
            <a:chOff x="1998151" y="3424423"/>
            <a:chExt cx="2280531" cy="1043405"/>
          </a:xfrm>
        </p:grpSpPr>
        <p:grpSp>
          <p:nvGrpSpPr>
            <p:cNvPr id="181" name="Group 66">
              <a:extLst>
                <a:ext uri="{FF2B5EF4-FFF2-40B4-BE49-F238E27FC236}">
                  <a16:creationId xmlns:a16="http://schemas.microsoft.com/office/drawing/2014/main" id="{2F027A21-3489-244F-84E5-C5980B92C17A}"/>
                </a:ext>
              </a:extLst>
            </p:cNvPr>
            <p:cNvGrpSpPr/>
            <p:nvPr/>
          </p:nvGrpSpPr>
          <p:grpSpPr>
            <a:xfrm>
              <a:off x="1998151" y="3424423"/>
              <a:ext cx="2260867" cy="1043405"/>
              <a:chOff x="0" y="0"/>
              <a:chExt cx="3375152" cy="1557655"/>
            </a:xfrm>
          </p:grpSpPr>
          <p:sp>
            <p:nvSpPr>
              <p:cNvPr id="183" name="Freeform 67">
                <a:extLst>
                  <a:ext uri="{FF2B5EF4-FFF2-40B4-BE49-F238E27FC236}">
                    <a16:creationId xmlns:a16="http://schemas.microsoft.com/office/drawing/2014/main" id="{303F241E-2F46-347A-F227-B09757FC0221}"/>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182" name="TextBox 78">
              <a:extLst>
                <a:ext uri="{FF2B5EF4-FFF2-40B4-BE49-F238E27FC236}">
                  <a16:creationId xmlns:a16="http://schemas.microsoft.com/office/drawing/2014/main" id="{6E15E3BD-91AC-DE0A-A100-973A880DC3E8}"/>
                </a:ext>
              </a:extLst>
            </p:cNvPr>
            <p:cNvSpPr txBox="1"/>
            <p:nvPr/>
          </p:nvSpPr>
          <p:spPr>
            <a:xfrm>
              <a:off x="2017783" y="3720777"/>
              <a:ext cx="2260899" cy="461665"/>
            </a:xfrm>
            <a:prstGeom prst="rect">
              <a:avLst/>
            </a:prstGeom>
          </p:spPr>
          <p:txBody>
            <a:bodyPr lIns="0" tIns="0" rIns="0" bIns="0" rtlCol="0" anchor="t">
              <a:spAutoFit/>
            </a:bodyPr>
            <a:lstStyle/>
            <a:p>
              <a:pPr algn="ctr"/>
              <a:r>
                <a:rPr lang="en-MY" sz="1500" b="0" i="0" u="none" strike="noStrike" dirty="0">
                  <a:solidFill>
                    <a:schemeClr val="bg1"/>
                  </a:solidFill>
                  <a:effectLst/>
                  <a:latin typeface="Poppins" pitchFamily="2" charset="77"/>
                  <a:cs typeface="Poppins" pitchFamily="2" charset="77"/>
                </a:rPr>
                <a:t>What is the Pharos of Alexandria?</a:t>
              </a:r>
              <a:endParaRPr lang="en-US" sz="1500" dirty="0">
                <a:solidFill>
                  <a:schemeClr val="bg1"/>
                </a:solidFill>
                <a:latin typeface="Poppins" pitchFamily="2" charset="77"/>
                <a:cs typeface="Poppins" pitchFamily="2" charset="77"/>
              </a:endParaRPr>
            </a:p>
          </p:txBody>
        </p:sp>
      </p:grpSp>
      <p:grpSp>
        <p:nvGrpSpPr>
          <p:cNvPr id="184" name="Group 183">
            <a:extLst>
              <a:ext uri="{FF2B5EF4-FFF2-40B4-BE49-F238E27FC236}">
                <a16:creationId xmlns:a16="http://schemas.microsoft.com/office/drawing/2014/main" id="{ACD4AA40-0091-E476-F405-ACD3FEB69EEF}"/>
              </a:ext>
            </a:extLst>
          </p:cNvPr>
          <p:cNvGrpSpPr/>
          <p:nvPr/>
        </p:nvGrpSpPr>
        <p:grpSpPr>
          <a:xfrm>
            <a:off x="6817801" y="3405373"/>
            <a:ext cx="2280531" cy="1043405"/>
            <a:chOff x="1998151" y="3424423"/>
            <a:chExt cx="2280531" cy="1043405"/>
          </a:xfrm>
        </p:grpSpPr>
        <p:grpSp>
          <p:nvGrpSpPr>
            <p:cNvPr id="185" name="Group 66">
              <a:extLst>
                <a:ext uri="{FF2B5EF4-FFF2-40B4-BE49-F238E27FC236}">
                  <a16:creationId xmlns:a16="http://schemas.microsoft.com/office/drawing/2014/main" id="{F1F83230-E364-5424-281F-0574BE5C17E5}"/>
                </a:ext>
              </a:extLst>
            </p:cNvPr>
            <p:cNvGrpSpPr/>
            <p:nvPr/>
          </p:nvGrpSpPr>
          <p:grpSpPr>
            <a:xfrm>
              <a:off x="1998151" y="3424423"/>
              <a:ext cx="2260867" cy="1043405"/>
              <a:chOff x="0" y="0"/>
              <a:chExt cx="3375152" cy="1557655"/>
            </a:xfrm>
          </p:grpSpPr>
          <p:sp>
            <p:nvSpPr>
              <p:cNvPr id="187" name="Freeform 67">
                <a:extLst>
                  <a:ext uri="{FF2B5EF4-FFF2-40B4-BE49-F238E27FC236}">
                    <a16:creationId xmlns:a16="http://schemas.microsoft.com/office/drawing/2014/main" id="{5502FABD-705C-63A5-54C4-E06562A6E18A}"/>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186" name="TextBox 78">
              <a:extLst>
                <a:ext uri="{FF2B5EF4-FFF2-40B4-BE49-F238E27FC236}">
                  <a16:creationId xmlns:a16="http://schemas.microsoft.com/office/drawing/2014/main" id="{914CAA87-4476-45BE-695F-3293F4801626}"/>
                </a:ext>
              </a:extLst>
            </p:cNvPr>
            <p:cNvSpPr txBox="1"/>
            <p:nvPr/>
          </p:nvSpPr>
          <p:spPr>
            <a:xfrm>
              <a:off x="2017783" y="3720777"/>
              <a:ext cx="2260899" cy="461665"/>
            </a:xfrm>
            <a:prstGeom prst="rect">
              <a:avLst/>
            </a:prstGeom>
          </p:spPr>
          <p:txBody>
            <a:bodyPr lIns="0" tIns="0" rIns="0" bIns="0" rtlCol="0" anchor="t">
              <a:spAutoFit/>
            </a:bodyPr>
            <a:lstStyle/>
            <a:p>
              <a:pPr algn="ctr"/>
              <a:r>
                <a:rPr lang="en-US" sz="1500" dirty="0">
                  <a:solidFill>
                    <a:srgbClr val="FFFFFF"/>
                  </a:solidFill>
                  <a:latin typeface="Poppins" pitchFamily="2" charset="77"/>
                  <a:cs typeface="Poppins" pitchFamily="2" charset="77"/>
                </a:rPr>
                <a:t>Who is</a:t>
              </a:r>
            </a:p>
            <a:p>
              <a:pPr algn="ctr"/>
              <a:r>
                <a:rPr lang="en-US" sz="1500" dirty="0">
                  <a:solidFill>
                    <a:srgbClr val="FFFFFF"/>
                  </a:solidFill>
                  <a:latin typeface="Poppins" pitchFamily="2" charset="77"/>
                  <a:cs typeface="Poppins" pitchFamily="2" charset="77"/>
                </a:rPr>
                <a:t>Abraham Lincoln?</a:t>
              </a:r>
            </a:p>
          </p:txBody>
        </p:sp>
      </p:grpSp>
      <p:grpSp>
        <p:nvGrpSpPr>
          <p:cNvPr id="188" name="Group 187">
            <a:extLst>
              <a:ext uri="{FF2B5EF4-FFF2-40B4-BE49-F238E27FC236}">
                <a16:creationId xmlns:a16="http://schemas.microsoft.com/office/drawing/2014/main" id="{0952B890-28ED-08F7-8914-9BD7B385DBB9}"/>
              </a:ext>
            </a:extLst>
          </p:cNvPr>
          <p:cNvGrpSpPr/>
          <p:nvPr/>
        </p:nvGrpSpPr>
        <p:grpSpPr>
          <a:xfrm>
            <a:off x="6837433" y="4591058"/>
            <a:ext cx="2280531" cy="1043405"/>
            <a:chOff x="1998151" y="3424423"/>
            <a:chExt cx="2280531" cy="1043405"/>
          </a:xfrm>
        </p:grpSpPr>
        <p:grpSp>
          <p:nvGrpSpPr>
            <p:cNvPr id="189" name="Group 66">
              <a:extLst>
                <a:ext uri="{FF2B5EF4-FFF2-40B4-BE49-F238E27FC236}">
                  <a16:creationId xmlns:a16="http://schemas.microsoft.com/office/drawing/2014/main" id="{65907BCB-48A2-9B7C-F062-A9CB704D73C0}"/>
                </a:ext>
              </a:extLst>
            </p:cNvPr>
            <p:cNvGrpSpPr/>
            <p:nvPr/>
          </p:nvGrpSpPr>
          <p:grpSpPr>
            <a:xfrm>
              <a:off x="1998151" y="3424423"/>
              <a:ext cx="2260867" cy="1043405"/>
              <a:chOff x="0" y="0"/>
              <a:chExt cx="3375152" cy="1557655"/>
            </a:xfrm>
          </p:grpSpPr>
          <p:sp>
            <p:nvSpPr>
              <p:cNvPr id="191" name="Freeform 67">
                <a:extLst>
                  <a:ext uri="{FF2B5EF4-FFF2-40B4-BE49-F238E27FC236}">
                    <a16:creationId xmlns:a16="http://schemas.microsoft.com/office/drawing/2014/main" id="{7327A031-11C6-1456-8015-5491D01F7830}"/>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190" name="TextBox 78">
              <a:extLst>
                <a:ext uri="{FF2B5EF4-FFF2-40B4-BE49-F238E27FC236}">
                  <a16:creationId xmlns:a16="http://schemas.microsoft.com/office/drawing/2014/main" id="{6E984B76-5679-024D-3422-41B1270981CB}"/>
                </a:ext>
              </a:extLst>
            </p:cNvPr>
            <p:cNvSpPr txBox="1"/>
            <p:nvPr/>
          </p:nvSpPr>
          <p:spPr>
            <a:xfrm>
              <a:off x="2017783" y="3720777"/>
              <a:ext cx="2260899" cy="461665"/>
            </a:xfrm>
            <a:prstGeom prst="rect">
              <a:avLst/>
            </a:prstGeom>
          </p:spPr>
          <p:txBody>
            <a:bodyPr lIns="0" tIns="0" rIns="0" bIns="0" rtlCol="0" anchor="t">
              <a:spAutoFit/>
            </a:bodyPr>
            <a:lstStyle/>
            <a:p>
              <a:pPr algn="ctr"/>
              <a:r>
                <a:rPr lang="en-MY" sz="1500" b="0" i="0" u="none" strike="noStrike" dirty="0">
                  <a:solidFill>
                    <a:schemeClr val="bg1"/>
                  </a:solidFill>
                  <a:effectLst/>
                  <a:latin typeface="Poppins" pitchFamily="2" charset="77"/>
                  <a:cs typeface="Poppins" pitchFamily="2" charset="77"/>
                </a:rPr>
                <a:t>Who is Archduke</a:t>
              </a:r>
            </a:p>
            <a:p>
              <a:pPr algn="ctr"/>
              <a:r>
                <a:rPr lang="en-MY" sz="1500" b="0" i="0" u="none" strike="noStrike" dirty="0">
                  <a:solidFill>
                    <a:schemeClr val="bg1"/>
                  </a:solidFill>
                  <a:effectLst/>
                  <a:latin typeface="Poppins" pitchFamily="2" charset="77"/>
                  <a:cs typeface="Poppins" pitchFamily="2" charset="77"/>
                </a:rPr>
                <a:t>Franz Ferdinand?</a:t>
              </a:r>
              <a:endParaRPr lang="en-US" sz="1500" dirty="0">
                <a:solidFill>
                  <a:schemeClr val="bg1"/>
                </a:solidFill>
                <a:latin typeface="Poppins" pitchFamily="2" charset="77"/>
                <a:cs typeface="Poppins" pitchFamily="2" charset="77"/>
              </a:endParaRPr>
            </a:p>
          </p:txBody>
        </p:sp>
      </p:grpSp>
      <p:grpSp>
        <p:nvGrpSpPr>
          <p:cNvPr id="192" name="Group 191">
            <a:extLst>
              <a:ext uri="{FF2B5EF4-FFF2-40B4-BE49-F238E27FC236}">
                <a16:creationId xmlns:a16="http://schemas.microsoft.com/office/drawing/2014/main" id="{B00ECD11-2806-A905-2156-2AFF817EF198}"/>
              </a:ext>
            </a:extLst>
          </p:cNvPr>
          <p:cNvGrpSpPr/>
          <p:nvPr/>
        </p:nvGrpSpPr>
        <p:grpSpPr>
          <a:xfrm>
            <a:off x="6837433" y="5814487"/>
            <a:ext cx="2280531" cy="1043405"/>
            <a:chOff x="1998151" y="3424423"/>
            <a:chExt cx="2280531" cy="1043405"/>
          </a:xfrm>
        </p:grpSpPr>
        <p:grpSp>
          <p:nvGrpSpPr>
            <p:cNvPr id="193" name="Group 66">
              <a:extLst>
                <a:ext uri="{FF2B5EF4-FFF2-40B4-BE49-F238E27FC236}">
                  <a16:creationId xmlns:a16="http://schemas.microsoft.com/office/drawing/2014/main" id="{B53297DC-DC59-E487-6F0C-808A25D7214C}"/>
                </a:ext>
              </a:extLst>
            </p:cNvPr>
            <p:cNvGrpSpPr/>
            <p:nvPr/>
          </p:nvGrpSpPr>
          <p:grpSpPr>
            <a:xfrm>
              <a:off x="1998151" y="3424423"/>
              <a:ext cx="2260867" cy="1043405"/>
              <a:chOff x="0" y="0"/>
              <a:chExt cx="3375152" cy="1557655"/>
            </a:xfrm>
          </p:grpSpPr>
          <p:sp>
            <p:nvSpPr>
              <p:cNvPr id="195" name="Freeform 67">
                <a:extLst>
                  <a:ext uri="{FF2B5EF4-FFF2-40B4-BE49-F238E27FC236}">
                    <a16:creationId xmlns:a16="http://schemas.microsoft.com/office/drawing/2014/main" id="{55F10EF4-0A54-3620-1264-B10638C390CD}"/>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194" name="TextBox 78">
              <a:extLst>
                <a:ext uri="{FF2B5EF4-FFF2-40B4-BE49-F238E27FC236}">
                  <a16:creationId xmlns:a16="http://schemas.microsoft.com/office/drawing/2014/main" id="{7ACEBB6A-FE04-B3EB-2901-E54F5A538D08}"/>
                </a:ext>
              </a:extLst>
            </p:cNvPr>
            <p:cNvSpPr txBox="1"/>
            <p:nvPr/>
          </p:nvSpPr>
          <p:spPr>
            <a:xfrm>
              <a:off x="2017783" y="3720777"/>
              <a:ext cx="2260899" cy="461665"/>
            </a:xfrm>
            <a:prstGeom prst="rect">
              <a:avLst/>
            </a:prstGeom>
          </p:spPr>
          <p:txBody>
            <a:bodyPr lIns="0" tIns="0" rIns="0" bIns="0" rtlCol="0" anchor="t">
              <a:spAutoFit/>
            </a:bodyPr>
            <a:lstStyle/>
            <a:p>
              <a:pPr algn="ctr"/>
              <a:r>
                <a:rPr lang="en-US" sz="1500" dirty="0">
                  <a:solidFill>
                    <a:srgbClr val="FFFFFF"/>
                  </a:solidFill>
                  <a:latin typeface="Poppins" pitchFamily="2" charset="77"/>
                  <a:cs typeface="Poppins" pitchFamily="2" charset="77"/>
                </a:rPr>
                <a:t>Who is</a:t>
              </a:r>
            </a:p>
            <a:p>
              <a:pPr algn="ctr"/>
              <a:r>
                <a:rPr lang="en-US" sz="1500" dirty="0">
                  <a:solidFill>
                    <a:srgbClr val="FFFFFF"/>
                  </a:solidFill>
                  <a:latin typeface="Poppins" pitchFamily="2" charset="77"/>
                  <a:cs typeface="Poppins" pitchFamily="2" charset="77"/>
                </a:rPr>
                <a:t>King John?</a:t>
              </a:r>
            </a:p>
          </p:txBody>
        </p:sp>
      </p:grpSp>
      <p:grpSp>
        <p:nvGrpSpPr>
          <p:cNvPr id="196" name="Group 195">
            <a:extLst>
              <a:ext uri="{FF2B5EF4-FFF2-40B4-BE49-F238E27FC236}">
                <a16:creationId xmlns:a16="http://schemas.microsoft.com/office/drawing/2014/main" id="{9683470B-3B35-4D5A-0923-5A9D17F3250F}"/>
              </a:ext>
            </a:extLst>
          </p:cNvPr>
          <p:cNvGrpSpPr/>
          <p:nvPr/>
        </p:nvGrpSpPr>
        <p:grpSpPr>
          <a:xfrm>
            <a:off x="6837433" y="7009691"/>
            <a:ext cx="2280531" cy="1043405"/>
            <a:chOff x="1998151" y="3424423"/>
            <a:chExt cx="2280531" cy="1043405"/>
          </a:xfrm>
        </p:grpSpPr>
        <p:grpSp>
          <p:nvGrpSpPr>
            <p:cNvPr id="197" name="Group 66">
              <a:extLst>
                <a:ext uri="{FF2B5EF4-FFF2-40B4-BE49-F238E27FC236}">
                  <a16:creationId xmlns:a16="http://schemas.microsoft.com/office/drawing/2014/main" id="{0DC1B922-AC5B-2DEF-6EC8-6EA65698174F}"/>
                </a:ext>
              </a:extLst>
            </p:cNvPr>
            <p:cNvGrpSpPr/>
            <p:nvPr/>
          </p:nvGrpSpPr>
          <p:grpSpPr>
            <a:xfrm>
              <a:off x="1998151" y="3424423"/>
              <a:ext cx="2260867" cy="1043405"/>
              <a:chOff x="0" y="0"/>
              <a:chExt cx="3375152" cy="1557655"/>
            </a:xfrm>
          </p:grpSpPr>
          <p:sp>
            <p:nvSpPr>
              <p:cNvPr id="199" name="Freeform 67">
                <a:extLst>
                  <a:ext uri="{FF2B5EF4-FFF2-40B4-BE49-F238E27FC236}">
                    <a16:creationId xmlns:a16="http://schemas.microsoft.com/office/drawing/2014/main" id="{D7E5A064-6DCB-F4A7-5FA1-B764B22C69B4}"/>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198" name="TextBox 78">
              <a:extLst>
                <a:ext uri="{FF2B5EF4-FFF2-40B4-BE49-F238E27FC236}">
                  <a16:creationId xmlns:a16="http://schemas.microsoft.com/office/drawing/2014/main" id="{14BC4830-6C84-489F-6157-E543E2F1B9D3}"/>
                </a:ext>
              </a:extLst>
            </p:cNvPr>
            <p:cNvSpPr txBox="1"/>
            <p:nvPr/>
          </p:nvSpPr>
          <p:spPr>
            <a:xfrm>
              <a:off x="2017783" y="3720777"/>
              <a:ext cx="2260899" cy="461665"/>
            </a:xfrm>
            <a:prstGeom prst="rect">
              <a:avLst/>
            </a:prstGeom>
          </p:spPr>
          <p:txBody>
            <a:bodyPr lIns="0" tIns="0" rIns="0" bIns="0" rtlCol="0" anchor="t">
              <a:spAutoFit/>
            </a:bodyPr>
            <a:lstStyle/>
            <a:p>
              <a:pPr algn="ctr"/>
              <a:r>
                <a:rPr lang="en-MY" sz="1500" b="0" i="0" u="none" strike="noStrike" dirty="0">
                  <a:solidFill>
                    <a:schemeClr val="bg1"/>
                  </a:solidFill>
                  <a:effectLst/>
                  <a:latin typeface="Poppins" pitchFamily="2" charset="77"/>
                  <a:cs typeface="Poppins" pitchFamily="2" charset="77"/>
                </a:rPr>
                <a:t>What is the Battle of Hastings?</a:t>
              </a:r>
              <a:endParaRPr lang="en-US" sz="1500" dirty="0">
                <a:solidFill>
                  <a:schemeClr val="bg1"/>
                </a:solidFill>
                <a:latin typeface="Poppins" pitchFamily="2" charset="77"/>
                <a:cs typeface="Poppins" pitchFamily="2" charset="77"/>
              </a:endParaRPr>
            </a:p>
          </p:txBody>
        </p:sp>
      </p:grpSp>
      <p:grpSp>
        <p:nvGrpSpPr>
          <p:cNvPr id="200" name="Group 199">
            <a:extLst>
              <a:ext uri="{FF2B5EF4-FFF2-40B4-BE49-F238E27FC236}">
                <a16:creationId xmlns:a16="http://schemas.microsoft.com/office/drawing/2014/main" id="{6D86F82B-2632-BEAA-1974-BFC4F65D1AB5}"/>
              </a:ext>
            </a:extLst>
          </p:cNvPr>
          <p:cNvGrpSpPr/>
          <p:nvPr/>
        </p:nvGrpSpPr>
        <p:grpSpPr>
          <a:xfrm>
            <a:off x="6817801" y="8225023"/>
            <a:ext cx="2280531" cy="1043405"/>
            <a:chOff x="1998151" y="3424423"/>
            <a:chExt cx="2280531" cy="1043405"/>
          </a:xfrm>
        </p:grpSpPr>
        <p:grpSp>
          <p:nvGrpSpPr>
            <p:cNvPr id="201" name="Group 66">
              <a:extLst>
                <a:ext uri="{FF2B5EF4-FFF2-40B4-BE49-F238E27FC236}">
                  <a16:creationId xmlns:a16="http://schemas.microsoft.com/office/drawing/2014/main" id="{58E524D7-B7E5-F365-37FB-8489127C640F}"/>
                </a:ext>
              </a:extLst>
            </p:cNvPr>
            <p:cNvGrpSpPr/>
            <p:nvPr/>
          </p:nvGrpSpPr>
          <p:grpSpPr>
            <a:xfrm>
              <a:off x="1998151" y="3424423"/>
              <a:ext cx="2260867" cy="1043405"/>
              <a:chOff x="0" y="0"/>
              <a:chExt cx="3375152" cy="1557655"/>
            </a:xfrm>
          </p:grpSpPr>
          <p:sp>
            <p:nvSpPr>
              <p:cNvPr id="203" name="Freeform 67">
                <a:extLst>
                  <a:ext uri="{FF2B5EF4-FFF2-40B4-BE49-F238E27FC236}">
                    <a16:creationId xmlns:a16="http://schemas.microsoft.com/office/drawing/2014/main" id="{B66D32C3-9B24-9912-FA35-600D3865EC53}"/>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202" name="TextBox 78">
              <a:extLst>
                <a:ext uri="{FF2B5EF4-FFF2-40B4-BE49-F238E27FC236}">
                  <a16:creationId xmlns:a16="http://schemas.microsoft.com/office/drawing/2014/main" id="{0183B336-B268-5A61-9126-9B9E2A0DE788}"/>
                </a:ext>
              </a:extLst>
            </p:cNvPr>
            <p:cNvSpPr txBox="1"/>
            <p:nvPr/>
          </p:nvSpPr>
          <p:spPr>
            <a:xfrm>
              <a:off x="2017783" y="3720777"/>
              <a:ext cx="2260899" cy="461665"/>
            </a:xfrm>
            <a:prstGeom prst="rect">
              <a:avLst/>
            </a:prstGeom>
          </p:spPr>
          <p:txBody>
            <a:bodyPr lIns="0" tIns="0" rIns="0" bIns="0" rtlCol="0" anchor="t">
              <a:spAutoFit/>
            </a:bodyPr>
            <a:lstStyle/>
            <a:p>
              <a:pPr algn="ctr"/>
              <a:r>
                <a:rPr lang="en-MY" sz="1500" b="0" i="0" u="none" strike="noStrike" dirty="0">
                  <a:solidFill>
                    <a:schemeClr val="bg1"/>
                  </a:solidFill>
                  <a:effectLst/>
                  <a:latin typeface="Poppins" pitchFamily="2" charset="77"/>
                  <a:cs typeface="Poppins" pitchFamily="2" charset="77"/>
                </a:rPr>
                <a:t>What is the Great Pyramid of Giza?</a:t>
              </a:r>
              <a:endParaRPr lang="en-US" sz="1500" dirty="0">
                <a:solidFill>
                  <a:schemeClr val="bg1"/>
                </a:solidFill>
                <a:latin typeface="Poppins" pitchFamily="2" charset="77"/>
                <a:cs typeface="Poppins" pitchFamily="2" charset="77"/>
              </a:endParaRPr>
            </a:p>
          </p:txBody>
        </p:sp>
      </p:grpSp>
      <p:grpSp>
        <p:nvGrpSpPr>
          <p:cNvPr id="204" name="Group 203">
            <a:extLst>
              <a:ext uri="{FF2B5EF4-FFF2-40B4-BE49-F238E27FC236}">
                <a16:creationId xmlns:a16="http://schemas.microsoft.com/office/drawing/2014/main" id="{B43AD07D-60F6-45A5-C6B0-58051F1423A6}"/>
              </a:ext>
            </a:extLst>
          </p:cNvPr>
          <p:cNvGrpSpPr/>
          <p:nvPr/>
        </p:nvGrpSpPr>
        <p:grpSpPr>
          <a:xfrm>
            <a:off x="9237151" y="3405373"/>
            <a:ext cx="2280531" cy="1043405"/>
            <a:chOff x="1998151" y="3424423"/>
            <a:chExt cx="2280531" cy="1043405"/>
          </a:xfrm>
        </p:grpSpPr>
        <p:grpSp>
          <p:nvGrpSpPr>
            <p:cNvPr id="205" name="Group 66">
              <a:extLst>
                <a:ext uri="{FF2B5EF4-FFF2-40B4-BE49-F238E27FC236}">
                  <a16:creationId xmlns:a16="http://schemas.microsoft.com/office/drawing/2014/main" id="{63CEFC30-CD75-9D77-78F9-801AE9F87911}"/>
                </a:ext>
              </a:extLst>
            </p:cNvPr>
            <p:cNvGrpSpPr/>
            <p:nvPr/>
          </p:nvGrpSpPr>
          <p:grpSpPr>
            <a:xfrm>
              <a:off x="1998151" y="3424423"/>
              <a:ext cx="2260867" cy="1043405"/>
              <a:chOff x="0" y="0"/>
              <a:chExt cx="3375152" cy="1557655"/>
            </a:xfrm>
          </p:grpSpPr>
          <p:sp>
            <p:nvSpPr>
              <p:cNvPr id="208" name="Freeform 67">
                <a:extLst>
                  <a:ext uri="{FF2B5EF4-FFF2-40B4-BE49-F238E27FC236}">
                    <a16:creationId xmlns:a16="http://schemas.microsoft.com/office/drawing/2014/main" id="{9DEBFC1E-1BA7-C083-10B6-A27B57D15F3D}"/>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207" name="TextBox 78">
              <a:extLst>
                <a:ext uri="{FF2B5EF4-FFF2-40B4-BE49-F238E27FC236}">
                  <a16:creationId xmlns:a16="http://schemas.microsoft.com/office/drawing/2014/main" id="{65A24841-FDC3-1DF3-47BE-42D1E2074403}"/>
                </a:ext>
              </a:extLst>
            </p:cNvPr>
            <p:cNvSpPr txBox="1"/>
            <p:nvPr/>
          </p:nvSpPr>
          <p:spPr>
            <a:xfrm>
              <a:off x="2017783" y="3720777"/>
              <a:ext cx="2260899" cy="461665"/>
            </a:xfrm>
            <a:prstGeom prst="rect">
              <a:avLst/>
            </a:prstGeom>
          </p:spPr>
          <p:txBody>
            <a:bodyPr lIns="0" tIns="0" rIns="0" bIns="0" rtlCol="0" anchor="t">
              <a:spAutoFit/>
            </a:bodyPr>
            <a:lstStyle/>
            <a:p>
              <a:pPr algn="ctr"/>
              <a:r>
                <a:rPr lang="en-US" sz="1500" dirty="0">
                  <a:solidFill>
                    <a:srgbClr val="FFFFFF"/>
                  </a:solidFill>
                  <a:latin typeface="Poppins" pitchFamily="2" charset="77"/>
                  <a:cs typeface="Poppins" pitchFamily="2" charset="77"/>
                </a:rPr>
                <a:t>Who are</a:t>
              </a:r>
            </a:p>
            <a:p>
              <a:pPr algn="ctr"/>
              <a:r>
                <a:rPr lang="en-US" sz="1500" dirty="0">
                  <a:solidFill>
                    <a:srgbClr val="FFFFFF"/>
                  </a:solidFill>
                  <a:latin typeface="Poppins" pitchFamily="2" charset="77"/>
                  <a:cs typeface="Poppins" pitchFamily="2" charset="77"/>
                </a:rPr>
                <a:t>The Beatles?</a:t>
              </a:r>
            </a:p>
          </p:txBody>
        </p:sp>
      </p:grpSp>
      <p:grpSp>
        <p:nvGrpSpPr>
          <p:cNvPr id="209" name="Group 208">
            <a:extLst>
              <a:ext uri="{FF2B5EF4-FFF2-40B4-BE49-F238E27FC236}">
                <a16:creationId xmlns:a16="http://schemas.microsoft.com/office/drawing/2014/main" id="{8D75BB3B-7414-5DA2-E7D1-487C4CF88F5D}"/>
              </a:ext>
            </a:extLst>
          </p:cNvPr>
          <p:cNvGrpSpPr/>
          <p:nvPr/>
        </p:nvGrpSpPr>
        <p:grpSpPr>
          <a:xfrm>
            <a:off x="9256783" y="4591058"/>
            <a:ext cx="2280531" cy="1043405"/>
            <a:chOff x="1998151" y="3424423"/>
            <a:chExt cx="2280531" cy="1043405"/>
          </a:xfrm>
        </p:grpSpPr>
        <p:grpSp>
          <p:nvGrpSpPr>
            <p:cNvPr id="210" name="Group 66">
              <a:extLst>
                <a:ext uri="{FF2B5EF4-FFF2-40B4-BE49-F238E27FC236}">
                  <a16:creationId xmlns:a16="http://schemas.microsoft.com/office/drawing/2014/main" id="{57D43DA9-2669-3B0C-04A1-740D589A9D75}"/>
                </a:ext>
              </a:extLst>
            </p:cNvPr>
            <p:cNvGrpSpPr/>
            <p:nvPr/>
          </p:nvGrpSpPr>
          <p:grpSpPr>
            <a:xfrm>
              <a:off x="1998151" y="3424423"/>
              <a:ext cx="2260867" cy="1043405"/>
              <a:chOff x="0" y="0"/>
              <a:chExt cx="3375152" cy="1557655"/>
            </a:xfrm>
          </p:grpSpPr>
          <p:sp>
            <p:nvSpPr>
              <p:cNvPr id="212" name="Freeform 67">
                <a:extLst>
                  <a:ext uri="{FF2B5EF4-FFF2-40B4-BE49-F238E27FC236}">
                    <a16:creationId xmlns:a16="http://schemas.microsoft.com/office/drawing/2014/main" id="{C4FD749F-70C2-910F-A961-F5703983ABF4}"/>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211" name="TextBox 78">
              <a:extLst>
                <a:ext uri="{FF2B5EF4-FFF2-40B4-BE49-F238E27FC236}">
                  <a16:creationId xmlns:a16="http://schemas.microsoft.com/office/drawing/2014/main" id="{CCA80BF1-3A4B-E397-5E68-B73715E7F7C1}"/>
                </a:ext>
              </a:extLst>
            </p:cNvPr>
            <p:cNvSpPr txBox="1"/>
            <p:nvPr/>
          </p:nvSpPr>
          <p:spPr>
            <a:xfrm>
              <a:off x="2017783" y="3720777"/>
              <a:ext cx="2260899" cy="461665"/>
            </a:xfrm>
            <a:prstGeom prst="rect">
              <a:avLst/>
            </a:prstGeom>
          </p:spPr>
          <p:txBody>
            <a:bodyPr lIns="0" tIns="0" rIns="0" bIns="0" rtlCol="0" anchor="t">
              <a:spAutoFit/>
            </a:bodyPr>
            <a:lstStyle/>
            <a:p>
              <a:pPr algn="ctr"/>
              <a:r>
                <a:rPr lang="en-US" sz="1500" dirty="0">
                  <a:solidFill>
                    <a:srgbClr val="FFFFFF"/>
                  </a:solidFill>
                  <a:latin typeface="Poppins" pitchFamily="2" charset="77"/>
                  <a:cs typeface="Poppins" pitchFamily="2" charset="77"/>
                </a:rPr>
                <a:t>What is</a:t>
              </a:r>
            </a:p>
            <a:p>
              <a:pPr algn="ctr"/>
              <a:r>
                <a:rPr lang="en-US" sz="1500" dirty="0">
                  <a:solidFill>
                    <a:srgbClr val="FFFFFF"/>
                  </a:solidFill>
                  <a:latin typeface="Poppins" pitchFamily="2" charset="77"/>
                  <a:cs typeface="Poppins" pitchFamily="2" charset="77"/>
                </a:rPr>
                <a:t>Star Wars?</a:t>
              </a:r>
            </a:p>
          </p:txBody>
        </p:sp>
      </p:grpSp>
      <p:grpSp>
        <p:nvGrpSpPr>
          <p:cNvPr id="213" name="Group 212">
            <a:extLst>
              <a:ext uri="{FF2B5EF4-FFF2-40B4-BE49-F238E27FC236}">
                <a16:creationId xmlns:a16="http://schemas.microsoft.com/office/drawing/2014/main" id="{F8ACDAC5-1FBD-89F2-4B19-2BA8E8560941}"/>
              </a:ext>
            </a:extLst>
          </p:cNvPr>
          <p:cNvGrpSpPr/>
          <p:nvPr/>
        </p:nvGrpSpPr>
        <p:grpSpPr>
          <a:xfrm>
            <a:off x="9256783" y="5814487"/>
            <a:ext cx="2280531" cy="1043405"/>
            <a:chOff x="1998151" y="3424423"/>
            <a:chExt cx="2280531" cy="1043405"/>
          </a:xfrm>
        </p:grpSpPr>
        <p:grpSp>
          <p:nvGrpSpPr>
            <p:cNvPr id="214" name="Group 66">
              <a:extLst>
                <a:ext uri="{FF2B5EF4-FFF2-40B4-BE49-F238E27FC236}">
                  <a16:creationId xmlns:a16="http://schemas.microsoft.com/office/drawing/2014/main" id="{A134F3BB-74AE-3A5E-2D3A-058040B762A8}"/>
                </a:ext>
              </a:extLst>
            </p:cNvPr>
            <p:cNvGrpSpPr/>
            <p:nvPr/>
          </p:nvGrpSpPr>
          <p:grpSpPr>
            <a:xfrm>
              <a:off x="1998151" y="3424423"/>
              <a:ext cx="2260867" cy="1043405"/>
              <a:chOff x="0" y="0"/>
              <a:chExt cx="3375152" cy="1557655"/>
            </a:xfrm>
          </p:grpSpPr>
          <p:sp>
            <p:nvSpPr>
              <p:cNvPr id="216" name="Freeform 67">
                <a:extLst>
                  <a:ext uri="{FF2B5EF4-FFF2-40B4-BE49-F238E27FC236}">
                    <a16:creationId xmlns:a16="http://schemas.microsoft.com/office/drawing/2014/main" id="{15D3E3AB-6A1D-DE6D-61A3-96366D55EAF5}"/>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215" name="TextBox 78">
              <a:extLst>
                <a:ext uri="{FF2B5EF4-FFF2-40B4-BE49-F238E27FC236}">
                  <a16:creationId xmlns:a16="http://schemas.microsoft.com/office/drawing/2014/main" id="{EC33D7F0-9337-8991-EFB3-A612A68FFAD8}"/>
                </a:ext>
              </a:extLst>
            </p:cNvPr>
            <p:cNvSpPr txBox="1"/>
            <p:nvPr/>
          </p:nvSpPr>
          <p:spPr>
            <a:xfrm>
              <a:off x="2017783" y="3720777"/>
              <a:ext cx="2260899" cy="461665"/>
            </a:xfrm>
            <a:prstGeom prst="rect">
              <a:avLst/>
            </a:prstGeom>
          </p:spPr>
          <p:txBody>
            <a:bodyPr lIns="0" tIns="0" rIns="0" bIns="0" rtlCol="0" anchor="t">
              <a:spAutoFit/>
            </a:bodyPr>
            <a:lstStyle/>
            <a:p>
              <a:pPr algn="ctr"/>
              <a:r>
                <a:rPr lang="en-MY" sz="1500" b="0" i="0" u="none" strike="noStrike" dirty="0">
                  <a:solidFill>
                    <a:schemeClr val="bg1"/>
                  </a:solidFill>
                  <a:effectLst/>
                  <a:latin typeface="Poppins" pitchFamily="2" charset="77"/>
                  <a:cs typeface="Poppins" pitchFamily="2" charset="77"/>
                </a:rPr>
                <a:t>Who is Leonardo da Vinci?</a:t>
              </a:r>
              <a:endParaRPr lang="en-US" sz="1500" dirty="0">
                <a:solidFill>
                  <a:schemeClr val="bg1"/>
                </a:solidFill>
                <a:latin typeface="Poppins" pitchFamily="2" charset="77"/>
                <a:cs typeface="Poppins" pitchFamily="2" charset="77"/>
              </a:endParaRPr>
            </a:p>
          </p:txBody>
        </p:sp>
      </p:grpSp>
      <p:grpSp>
        <p:nvGrpSpPr>
          <p:cNvPr id="234" name="Group 233">
            <a:extLst>
              <a:ext uri="{FF2B5EF4-FFF2-40B4-BE49-F238E27FC236}">
                <a16:creationId xmlns:a16="http://schemas.microsoft.com/office/drawing/2014/main" id="{556204A3-5F96-322E-08C7-8B47F2776379}"/>
              </a:ext>
            </a:extLst>
          </p:cNvPr>
          <p:cNvGrpSpPr/>
          <p:nvPr/>
        </p:nvGrpSpPr>
        <p:grpSpPr>
          <a:xfrm>
            <a:off x="9256783" y="7009691"/>
            <a:ext cx="2280531" cy="1043405"/>
            <a:chOff x="1998151" y="3424423"/>
            <a:chExt cx="2280531" cy="1043405"/>
          </a:xfrm>
        </p:grpSpPr>
        <p:grpSp>
          <p:nvGrpSpPr>
            <p:cNvPr id="235" name="Group 66">
              <a:extLst>
                <a:ext uri="{FF2B5EF4-FFF2-40B4-BE49-F238E27FC236}">
                  <a16:creationId xmlns:a16="http://schemas.microsoft.com/office/drawing/2014/main" id="{D8A68398-3CA0-A64F-279E-863DE7C5B07D}"/>
                </a:ext>
              </a:extLst>
            </p:cNvPr>
            <p:cNvGrpSpPr/>
            <p:nvPr/>
          </p:nvGrpSpPr>
          <p:grpSpPr>
            <a:xfrm>
              <a:off x="1998151" y="3424423"/>
              <a:ext cx="2260867" cy="1043405"/>
              <a:chOff x="0" y="0"/>
              <a:chExt cx="3375152" cy="1557655"/>
            </a:xfrm>
          </p:grpSpPr>
          <p:sp>
            <p:nvSpPr>
              <p:cNvPr id="237" name="Freeform 67">
                <a:extLst>
                  <a:ext uri="{FF2B5EF4-FFF2-40B4-BE49-F238E27FC236}">
                    <a16:creationId xmlns:a16="http://schemas.microsoft.com/office/drawing/2014/main" id="{0D56BFA6-E8A8-43BB-AC26-AFEC56C9E345}"/>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236" name="TextBox 78">
              <a:extLst>
                <a:ext uri="{FF2B5EF4-FFF2-40B4-BE49-F238E27FC236}">
                  <a16:creationId xmlns:a16="http://schemas.microsoft.com/office/drawing/2014/main" id="{42B53C0C-7147-2117-C9B5-8ACFC1A2FC35}"/>
                </a:ext>
              </a:extLst>
            </p:cNvPr>
            <p:cNvSpPr txBox="1"/>
            <p:nvPr/>
          </p:nvSpPr>
          <p:spPr>
            <a:xfrm>
              <a:off x="2017783" y="3720777"/>
              <a:ext cx="2260899" cy="461665"/>
            </a:xfrm>
            <a:prstGeom prst="rect">
              <a:avLst/>
            </a:prstGeom>
          </p:spPr>
          <p:txBody>
            <a:bodyPr lIns="0" tIns="0" rIns="0" bIns="0" rtlCol="0" anchor="t">
              <a:spAutoFit/>
            </a:bodyPr>
            <a:lstStyle/>
            <a:p>
              <a:pPr algn="ctr"/>
              <a:r>
                <a:rPr lang="en-US" sz="1500" dirty="0">
                  <a:solidFill>
                    <a:srgbClr val="FFFFFF"/>
                  </a:solidFill>
                  <a:latin typeface="Poppins" pitchFamily="2" charset="77"/>
                  <a:cs typeface="Poppins" pitchFamily="2" charset="77"/>
                </a:rPr>
                <a:t>What is</a:t>
              </a:r>
              <a:br>
                <a:rPr lang="en-US" sz="1500" dirty="0">
                  <a:solidFill>
                    <a:srgbClr val="FFFFFF"/>
                  </a:solidFill>
                  <a:latin typeface="Poppins" pitchFamily="2" charset="77"/>
                  <a:cs typeface="Poppins" pitchFamily="2" charset="77"/>
                </a:rPr>
              </a:br>
              <a:r>
                <a:rPr lang="en-US" sz="1500" dirty="0">
                  <a:solidFill>
                    <a:srgbClr val="FFFFFF"/>
                  </a:solidFill>
                  <a:latin typeface="Poppins" pitchFamily="2" charset="77"/>
                  <a:cs typeface="Poppins" pitchFamily="2" charset="77"/>
                </a:rPr>
                <a:t>Games of Thrones?</a:t>
              </a:r>
            </a:p>
          </p:txBody>
        </p:sp>
      </p:grpSp>
      <p:grpSp>
        <p:nvGrpSpPr>
          <p:cNvPr id="238" name="Group 237">
            <a:extLst>
              <a:ext uri="{FF2B5EF4-FFF2-40B4-BE49-F238E27FC236}">
                <a16:creationId xmlns:a16="http://schemas.microsoft.com/office/drawing/2014/main" id="{26075CC4-7D02-AA18-56CE-3F6DB34D4579}"/>
              </a:ext>
            </a:extLst>
          </p:cNvPr>
          <p:cNvGrpSpPr/>
          <p:nvPr/>
        </p:nvGrpSpPr>
        <p:grpSpPr>
          <a:xfrm>
            <a:off x="9237151" y="8225023"/>
            <a:ext cx="2280531" cy="1043405"/>
            <a:chOff x="1998151" y="3424423"/>
            <a:chExt cx="2280531" cy="1043405"/>
          </a:xfrm>
        </p:grpSpPr>
        <p:grpSp>
          <p:nvGrpSpPr>
            <p:cNvPr id="239" name="Group 66">
              <a:extLst>
                <a:ext uri="{FF2B5EF4-FFF2-40B4-BE49-F238E27FC236}">
                  <a16:creationId xmlns:a16="http://schemas.microsoft.com/office/drawing/2014/main" id="{AC042E1F-CE3A-9E28-4423-C7B0E7E7AEB5}"/>
                </a:ext>
              </a:extLst>
            </p:cNvPr>
            <p:cNvGrpSpPr/>
            <p:nvPr/>
          </p:nvGrpSpPr>
          <p:grpSpPr>
            <a:xfrm>
              <a:off x="1998151" y="3424423"/>
              <a:ext cx="2260867" cy="1043405"/>
              <a:chOff x="0" y="0"/>
              <a:chExt cx="3375152" cy="1557655"/>
            </a:xfrm>
          </p:grpSpPr>
          <p:sp>
            <p:nvSpPr>
              <p:cNvPr id="241" name="Freeform 67">
                <a:extLst>
                  <a:ext uri="{FF2B5EF4-FFF2-40B4-BE49-F238E27FC236}">
                    <a16:creationId xmlns:a16="http://schemas.microsoft.com/office/drawing/2014/main" id="{F1758A0B-4A61-326C-D070-2E4A3021F39C}"/>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240" name="TextBox 78">
              <a:extLst>
                <a:ext uri="{FF2B5EF4-FFF2-40B4-BE49-F238E27FC236}">
                  <a16:creationId xmlns:a16="http://schemas.microsoft.com/office/drawing/2014/main" id="{1FC05408-2DB0-0067-E400-A44576B1C941}"/>
                </a:ext>
              </a:extLst>
            </p:cNvPr>
            <p:cNvSpPr txBox="1"/>
            <p:nvPr/>
          </p:nvSpPr>
          <p:spPr>
            <a:xfrm>
              <a:off x="2017783" y="3720777"/>
              <a:ext cx="2260899" cy="461665"/>
            </a:xfrm>
            <a:prstGeom prst="rect">
              <a:avLst/>
            </a:prstGeom>
          </p:spPr>
          <p:txBody>
            <a:bodyPr lIns="0" tIns="0" rIns="0" bIns="0" rtlCol="0" anchor="t">
              <a:spAutoFit/>
            </a:bodyPr>
            <a:lstStyle/>
            <a:p>
              <a:pPr algn="ctr"/>
              <a:r>
                <a:rPr lang="en-US" sz="1500" dirty="0">
                  <a:solidFill>
                    <a:srgbClr val="FFFFFF"/>
                  </a:solidFill>
                  <a:latin typeface="Poppins" pitchFamily="2" charset="77"/>
                  <a:cs typeface="Poppins" pitchFamily="2" charset="77"/>
                </a:rPr>
                <a:t>What is</a:t>
              </a:r>
            </a:p>
            <a:p>
              <a:pPr algn="ctr"/>
              <a:r>
                <a:rPr lang="en-US" sz="1500" dirty="0" err="1">
                  <a:solidFill>
                    <a:srgbClr val="FFFFFF"/>
                  </a:solidFill>
                  <a:latin typeface="Poppins" pitchFamily="2" charset="77"/>
                  <a:cs typeface="Poppins" pitchFamily="2" charset="77"/>
                </a:rPr>
                <a:t>Pokemon</a:t>
              </a:r>
              <a:r>
                <a:rPr lang="en-US" sz="1500" dirty="0">
                  <a:solidFill>
                    <a:srgbClr val="FFFFFF"/>
                  </a:solidFill>
                  <a:latin typeface="Poppins" pitchFamily="2" charset="77"/>
                  <a:cs typeface="Poppins" pitchFamily="2" charset="77"/>
                </a:rPr>
                <a:t>?</a:t>
              </a:r>
            </a:p>
          </p:txBody>
        </p:sp>
      </p:grpSp>
      <p:grpSp>
        <p:nvGrpSpPr>
          <p:cNvPr id="242" name="Group 241">
            <a:extLst>
              <a:ext uri="{FF2B5EF4-FFF2-40B4-BE49-F238E27FC236}">
                <a16:creationId xmlns:a16="http://schemas.microsoft.com/office/drawing/2014/main" id="{E74B8206-494B-8E54-C796-327091FD8D06}"/>
              </a:ext>
            </a:extLst>
          </p:cNvPr>
          <p:cNvGrpSpPr/>
          <p:nvPr/>
        </p:nvGrpSpPr>
        <p:grpSpPr>
          <a:xfrm>
            <a:off x="11656501" y="3405373"/>
            <a:ext cx="2280531" cy="1043405"/>
            <a:chOff x="1998151" y="3424423"/>
            <a:chExt cx="2280531" cy="1043405"/>
          </a:xfrm>
        </p:grpSpPr>
        <p:grpSp>
          <p:nvGrpSpPr>
            <p:cNvPr id="243" name="Group 66">
              <a:extLst>
                <a:ext uri="{FF2B5EF4-FFF2-40B4-BE49-F238E27FC236}">
                  <a16:creationId xmlns:a16="http://schemas.microsoft.com/office/drawing/2014/main" id="{D38BF36E-DB8D-1A12-1B10-BED79073F037}"/>
                </a:ext>
              </a:extLst>
            </p:cNvPr>
            <p:cNvGrpSpPr/>
            <p:nvPr/>
          </p:nvGrpSpPr>
          <p:grpSpPr>
            <a:xfrm>
              <a:off x="1998151" y="3424423"/>
              <a:ext cx="2260867" cy="1043405"/>
              <a:chOff x="0" y="0"/>
              <a:chExt cx="3375152" cy="1557655"/>
            </a:xfrm>
          </p:grpSpPr>
          <p:sp>
            <p:nvSpPr>
              <p:cNvPr id="245" name="Freeform 67">
                <a:extLst>
                  <a:ext uri="{FF2B5EF4-FFF2-40B4-BE49-F238E27FC236}">
                    <a16:creationId xmlns:a16="http://schemas.microsoft.com/office/drawing/2014/main" id="{A2E867AC-1AAD-66EF-EDEB-CA222F61372E}"/>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244" name="TextBox 78">
              <a:extLst>
                <a:ext uri="{FF2B5EF4-FFF2-40B4-BE49-F238E27FC236}">
                  <a16:creationId xmlns:a16="http://schemas.microsoft.com/office/drawing/2014/main" id="{4483703D-4DE7-E832-7D65-4A24810155C9}"/>
                </a:ext>
              </a:extLst>
            </p:cNvPr>
            <p:cNvSpPr txBox="1"/>
            <p:nvPr/>
          </p:nvSpPr>
          <p:spPr>
            <a:xfrm>
              <a:off x="2017783" y="3720777"/>
              <a:ext cx="2260899" cy="461665"/>
            </a:xfrm>
            <a:prstGeom prst="rect">
              <a:avLst/>
            </a:prstGeom>
          </p:spPr>
          <p:txBody>
            <a:bodyPr lIns="0" tIns="0" rIns="0" bIns="0" rtlCol="0" anchor="t">
              <a:spAutoFit/>
            </a:bodyPr>
            <a:lstStyle/>
            <a:p>
              <a:pPr algn="ctr"/>
              <a:r>
                <a:rPr lang="en-US" sz="1500" dirty="0">
                  <a:solidFill>
                    <a:srgbClr val="FFFFFF"/>
                  </a:solidFill>
                  <a:latin typeface="Poppins" pitchFamily="2" charset="77"/>
                  <a:cs typeface="Poppins" pitchFamily="2" charset="77"/>
                </a:rPr>
                <a:t>Who is</a:t>
              </a:r>
            </a:p>
            <a:p>
              <a:pPr algn="ctr"/>
              <a:r>
                <a:rPr lang="en-US" sz="1500" dirty="0">
                  <a:solidFill>
                    <a:srgbClr val="FFFFFF"/>
                  </a:solidFill>
                  <a:latin typeface="Poppins" pitchFamily="2" charset="77"/>
                  <a:cs typeface="Poppins" pitchFamily="2" charset="77"/>
                </a:rPr>
                <a:t>Usain Bolt?</a:t>
              </a:r>
            </a:p>
          </p:txBody>
        </p:sp>
      </p:grpSp>
      <p:grpSp>
        <p:nvGrpSpPr>
          <p:cNvPr id="246" name="Group 245">
            <a:extLst>
              <a:ext uri="{FF2B5EF4-FFF2-40B4-BE49-F238E27FC236}">
                <a16:creationId xmlns:a16="http://schemas.microsoft.com/office/drawing/2014/main" id="{95640027-E02C-1B34-DFF5-236A189D2AA0}"/>
              </a:ext>
            </a:extLst>
          </p:cNvPr>
          <p:cNvGrpSpPr/>
          <p:nvPr/>
        </p:nvGrpSpPr>
        <p:grpSpPr>
          <a:xfrm>
            <a:off x="11676133" y="4591058"/>
            <a:ext cx="2280531" cy="1043405"/>
            <a:chOff x="1998151" y="3424423"/>
            <a:chExt cx="2280531" cy="1043405"/>
          </a:xfrm>
        </p:grpSpPr>
        <p:grpSp>
          <p:nvGrpSpPr>
            <p:cNvPr id="247" name="Group 66">
              <a:extLst>
                <a:ext uri="{FF2B5EF4-FFF2-40B4-BE49-F238E27FC236}">
                  <a16:creationId xmlns:a16="http://schemas.microsoft.com/office/drawing/2014/main" id="{BE7F7902-1708-A0B9-6FB0-D91F0C88DB24}"/>
                </a:ext>
              </a:extLst>
            </p:cNvPr>
            <p:cNvGrpSpPr/>
            <p:nvPr/>
          </p:nvGrpSpPr>
          <p:grpSpPr>
            <a:xfrm>
              <a:off x="1998151" y="3424423"/>
              <a:ext cx="2260867" cy="1043405"/>
              <a:chOff x="0" y="0"/>
              <a:chExt cx="3375152" cy="1557655"/>
            </a:xfrm>
          </p:grpSpPr>
          <p:sp>
            <p:nvSpPr>
              <p:cNvPr id="249" name="Freeform 67">
                <a:extLst>
                  <a:ext uri="{FF2B5EF4-FFF2-40B4-BE49-F238E27FC236}">
                    <a16:creationId xmlns:a16="http://schemas.microsoft.com/office/drawing/2014/main" id="{2647B68B-76F8-9071-E124-821BB5AF07F2}"/>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248" name="TextBox 78">
              <a:extLst>
                <a:ext uri="{FF2B5EF4-FFF2-40B4-BE49-F238E27FC236}">
                  <a16:creationId xmlns:a16="http://schemas.microsoft.com/office/drawing/2014/main" id="{D48330BD-BA68-9C17-EC42-C8A646C233F8}"/>
                </a:ext>
              </a:extLst>
            </p:cNvPr>
            <p:cNvSpPr txBox="1"/>
            <p:nvPr/>
          </p:nvSpPr>
          <p:spPr>
            <a:xfrm>
              <a:off x="2017783" y="3720777"/>
              <a:ext cx="2260899" cy="461665"/>
            </a:xfrm>
            <a:prstGeom prst="rect">
              <a:avLst/>
            </a:prstGeom>
          </p:spPr>
          <p:txBody>
            <a:bodyPr lIns="0" tIns="0" rIns="0" bIns="0" rtlCol="0" anchor="t">
              <a:spAutoFit/>
            </a:bodyPr>
            <a:lstStyle/>
            <a:p>
              <a:pPr algn="ctr"/>
              <a:r>
                <a:rPr lang="en-US" sz="1500" dirty="0">
                  <a:solidFill>
                    <a:srgbClr val="FFFFFF"/>
                  </a:solidFill>
                  <a:latin typeface="Poppins" pitchFamily="2" charset="77"/>
                  <a:cs typeface="Poppins" pitchFamily="2" charset="77"/>
                </a:rPr>
                <a:t>What is</a:t>
              </a:r>
            </a:p>
            <a:p>
              <a:pPr algn="ctr"/>
              <a:r>
                <a:rPr lang="en-US" sz="1500" dirty="0">
                  <a:solidFill>
                    <a:srgbClr val="FFFFFF"/>
                  </a:solidFill>
                  <a:latin typeface="Poppins" pitchFamily="2" charset="77"/>
                  <a:cs typeface="Poppins" pitchFamily="2" charset="77"/>
                </a:rPr>
                <a:t>Rugby?</a:t>
              </a:r>
            </a:p>
          </p:txBody>
        </p:sp>
      </p:grpSp>
      <p:grpSp>
        <p:nvGrpSpPr>
          <p:cNvPr id="250" name="Group 249">
            <a:extLst>
              <a:ext uri="{FF2B5EF4-FFF2-40B4-BE49-F238E27FC236}">
                <a16:creationId xmlns:a16="http://schemas.microsoft.com/office/drawing/2014/main" id="{7654DDD8-A69E-EA4F-0781-76ED1ACD118D}"/>
              </a:ext>
            </a:extLst>
          </p:cNvPr>
          <p:cNvGrpSpPr/>
          <p:nvPr/>
        </p:nvGrpSpPr>
        <p:grpSpPr>
          <a:xfrm>
            <a:off x="11676133" y="5814487"/>
            <a:ext cx="2280531" cy="1043405"/>
            <a:chOff x="1998151" y="3424423"/>
            <a:chExt cx="2280531" cy="1043405"/>
          </a:xfrm>
        </p:grpSpPr>
        <p:grpSp>
          <p:nvGrpSpPr>
            <p:cNvPr id="251" name="Group 66">
              <a:extLst>
                <a:ext uri="{FF2B5EF4-FFF2-40B4-BE49-F238E27FC236}">
                  <a16:creationId xmlns:a16="http://schemas.microsoft.com/office/drawing/2014/main" id="{BE5A2358-B19B-3FF3-2A28-D00A1FD71F67}"/>
                </a:ext>
              </a:extLst>
            </p:cNvPr>
            <p:cNvGrpSpPr/>
            <p:nvPr/>
          </p:nvGrpSpPr>
          <p:grpSpPr>
            <a:xfrm>
              <a:off x="1998151" y="3424423"/>
              <a:ext cx="2260867" cy="1043405"/>
              <a:chOff x="0" y="0"/>
              <a:chExt cx="3375152" cy="1557655"/>
            </a:xfrm>
          </p:grpSpPr>
          <p:sp>
            <p:nvSpPr>
              <p:cNvPr id="253" name="Freeform 67">
                <a:extLst>
                  <a:ext uri="{FF2B5EF4-FFF2-40B4-BE49-F238E27FC236}">
                    <a16:creationId xmlns:a16="http://schemas.microsoft.com/office/drawing/2014/main" id="{83234800-5A7D-BB15-B2E0-8741B8FBD935}"/>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252" name="TextBox 78">
              <a:extLst>
                <a:ext uri="{FF2B5EF4-FFF2-40B4-BE49-F238E27FC236}">
                  <a16:creationId xmlns:a16="http://schemas.microsoft.com/office/drawing/2014/main" id="{80C13E21-CB0D-4C94-53F8-9F05F6975CEA}"/>
                </a:ext>
              </a:extLst>
            </p:cNvPr>
            <p:cNvSpPr txBox="1"/>
            <p:nvPr/>
          </p:nvSpPr>
          <p:spPr>
            <a:xfrm>
              <a:off x="2017783" y="3720777"/>
              <a:ext cx="2260899" cy="461665"/>
            </a:xfrm>
            <a:prstGeom prst="rect">
              <a:avLst/>
            </a:prstGeom>
          </p:spPr>
          <p:txBody>
            <a:bodyPr lIns="0" tIns="0" rIns="0" bIns="0" rtlCol="0" anchor="t">
              <a:spAutoFit/>
            </a:bodyPr>
            <a:lstStyle/>
            <a:p>
              <a:pPr algn="ctr"/>
              <a:r>
                <a:rPr lang="en-US" sz="1500" dirty="0">
                  <a:solidFill>
                    <a:srgbClr val="FFFFFF"/>
                  </a:solidFill>
                  <a:latin typeface="Poppins" pitchFamily="2" charset="77"/>
                  <a:cs typeface="Poppins" pitchFamily="2" charset="77"/>
                </a:rPr>
                <a:t>What is the</a:t>
              </a:r>
            </a:p>
            <a:p>
              <a:pPr algn="ctr"/>
              <a:r>
                <a:rPr lang="en-US" sz="1500" dirty="0">
                  <a:solidFill>
                    <a:srgbClr val="FFFFFF"/>
                  </a:solidFill>
                  <a:latin typeface="Poppins" pitchFamily="2" charset="77"/>
                  <a:cs typeface="Poppins" pitchFamily="2" charset="77"/>
                </a:rPr>
                <a:t>Super Bowl?</a:t>
              </a:r>
            </a:p>
          </p:txBody>
        </p:sp>
      </p:grpSp>
      <p:grpSp>
        <p:nvGrpSpPr>
          <p:cNvPr id="254" name="Group 253">
            <a:extLst>
              <a:ext uri="{FF2B5EF4-FFF2-40B4-BE49-F238E27FC236}">
                <a16:creationId xmlns:a16="http://schemas.microsoft.com/office/drawing/2014/main" id="{456C35E5-BC0B-9097-EEFF-7DF9E85E4E21}"/>
              </a:ext>
            </a:extLst>
          </p:cNvPr>
          <p:cNvGrpSpPr/>
          <p:nvPr/>
        </p:nvGrpSpPr>
        <p:grpSpPr>
          <a:xfrm>
            <a:off x="11676133" y="7009691"/>
            <a:ext cx="2280531" cy="1043405"/>
            <a:chOff x="1998151" y="3424423"/>
            <a:chExt cx="2280531" cy="1043405"/>
          </a:xfrm>
        </p:grpSpPr>
        <p:grpSp>
          <p:nvGrpSpPr>
            <p:cNvPr id="255" name="Group 66">
              <a:extLst>
                <a:ext uri="{FF2B5EF4-FFF2-40B4-BE49-F238E27FC236}">
                  <a16:creationId xmlns:a16="http://schemas.microsoft.com/office/drawing/2014/main" id="{894B70AD-A909-FE20-D482-8B36A5D235AD}"/>
                </a:ext>
              </a:extLst>
            </p:cNvPr>
            <p:cNvGrpSpPr/>
            <p:nvPr/>
          </p:nvGrpSpPr>
          <p:grpSpPr>
            <a:xfrm>
              <a:off x="1998151" y="3424423"/>
              <a:ext cx="2260867" cy="1043405"/>
              <a:chOff x="0" y="0"/>
              <a:chExt cx="3375152" cy="1557655"/>
            </a:xfrm>
          </p:grpSpPr>
          <p:sp>
            <p:nvSpPr>
              <p:cNvPr id="321" name="Freeform 67">
                <a:extLst>
                  <a:ext uri="{FF2B5EF4-FFF2-40B4-BE49-F238E27FC236}">
                    <a16:creationId xmlns:a16="http://schemas.microsoft.com/office/drawing/2014/main" id="{E1D92FF1-8F4D-4C8F-DAF9-09868E56D2C3}"/>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320" name="TextBox 78">
              <a:extLst>
                <a:ext uri="{FF2B5EF4-FFF2-40B4-BE49-F238E27FC236}">
                  <a16:creationId xmlns:a16="http://schemas.microsoft.com/office/drawing/2014/main" id="{EC172EAC-F2BB-17EB-5BA7-6ACFD8A7997A}"/>
                </a:ext>
              </a:extLst>
            </p:cNvPr>
            <p:cNvSpPr txBox="1"/>
            <p:nvPr/>
          </p:nvSpPr>
          <p:spPr>
            <a:xfrm>
              <a:off x="2017783" y="3720777"/>
              <a:ext cx="2260899" cy="461665"/>
            </a:xfrm>
            <a:prstGeom prst="rect">
              <a:avLst/>
            </a:prstGeom>
          </p:spPr>
          <p:txBody>
            <a:bodyPr lIns="0" tIns="0" rIns="0" bIns="0" rtlCol="0" anchor="t">
              <a:spAutoFit/>
            </a:bodyPr>
            <a:lstStyle/>
            <a:p>
              <a:pPr algn="ctr"/>
              <a:r>
                <a:rPr lang="en-US" sz="1500" dirty="0">
                  <a:solidFill>
                    <a:srgbClr val="FFFFFF"/>
                  </a:solidFill>
                  <a:latin typeface="Poppins" pitchFamily="2" charset="77"/>
                  <a:cs typeface="Poppins" pitchFamily="2" charset="77"/>
                </a:rPr>
                <a:t>Who is</a:t>
              </a:r>
            </a:p>
            <a:p>
              <a:pPr algn="ctr"/>
              <a:r>
                <a:rPr lang="en-US" sz="1500" dirty="0">
                  <a:solidFill>
                    <a:srgbClr val="FFFFFF"/>
                  </a:solidFill>
                  <a:latin typeface="Poppins" pitchFamily="2" charset="77"/>
                  <a:cs typeface="Poppins" pitchFamily="2" charset="77"/>
                </a:rPr>
                <a:t>Muhammad Ali?</a:t>
              </a:r>
            </a:p>
          </p:txBody>
        </p:sp>
      </p:grpSp>
      <p:grpSp>
        <p:nvGrpSpPr>
          <p:cNvPr id="322" name="Group 321">
            <a:extLst>
              <a:ext uri="{FF2B5EF4-FFF2-40B4-BE49-F238E27FC236}">
                <a16:creationId xmlns:a16="http://schemas.microsoft.com/office/drawing/2014/main" id="{89BBFC7D-D9D3-46CE-FDDC-AD974B4A1174}"/>
              </a:ext>
            </a:extLst>
          </p:cNvPr>
          <p:cNvGrpSpPr/>
          <p:nvPr/>
        </p:nvGrpSpPr>
        <p:grpSpPr>
          <a:xfrm>
            <a:off x="11656501" y="8225023"/>
            <a:ext cx="2280531" cy="1043405"/>
            <a:chOff x="1998151" y="3424423"/>
            <a:chExt cx="2280531" cy="1043405"/>
          </a:xfrm>
        </p:grpSpPr>
        <p:grpSp>
          <p:nvGrpSpPr>
            <p:cNvPr id="323" name="Group 66">
              <a:extLst>
                <a:ext uri="{FF2B5EF4-FFF2-40B4-BE49-F238E27FC236}">
                  <a16:creationId xmlns:a16="http://schemas.microsoft.com/office/drawing/2014/main" id="{C00B281E-FACF-19FF-E5BC-EC509F64716C}"/>
                </a:ext>
              </a:extLst>
            </p:cNvPr>
            <p:cNvGrpSpPr/>
            <p:nvPr/>
          </p:nvGrpSpPr>
          <p:grpSpPr>
            <a:xfrm>
              <a:off x="1998151" y="3424423"/>
              <a:ext cx="2260867" cy="1043405"/>
              <a:chOff x="0" y="0"/>
              <a:chExt cx="3375152" cy="1557655"/>
            </a:xfrm>
          </p:grpSpPr>
          <p:sp>
            <p:nvSpPr>
              <p:cNvPr id="325" name="Freeform 67">
                <a:extLst>
                  <a:ext uri="{FF2B5EF4-FFF2-40B4-BE49-F238E27FC236}">
                    <a16:creationId xmlns:a16="http://schemas.microsoft.com/office/drawing/2014/main" id="{9D9CADE6-0181-BBBF-AB5D-7E2E27C54864}"/>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324" name="TextBox 78">
              <a:extLst>
                <a:ext uri="{FF2B5EF4-FFF2-40B4-BE49-F238E27FC236}">
                  <a16:creationId xmlns:a16="http://schemas.microsoft.com/office/drawing/2014/main" id="{F265728B-5BE1-C23A-129D-C570BD60A095}"/>
                </a:ext>
              </a:extLst>
            </p:cNvPr>
            <p:cNvSpPr txBox="1"/>
            <p:nvPr/>
          </p:nvSpPr>
          <p:spPr>
            <a:xfrm>
              <a:off x="2017783" y="3720777"/>
              <a:ext cx="2260899" cy="461665"/>
            </a:xfrm>
            <a:prstGeom prst="rect">
              <a:avLst/>
            </a:prstGeom>
          </p:spPr>
          <p:txBody>
            <a:bodyPr lIns="0" tIns="0" rIns="0" bIns="0" rtlCol="0" anchor="t">
              <a:spAutoFit/>
            </a:bodyPr>
            <a:lstStyle/>
            <a:p>
              <a:pPr algn="ctr"/>
              <a:r>
                <a:rPr lang="en-US" sz="1500" dirty="0">
                  <a:solidFill>
                    <a:srgbClr val="FFFFFF"/>
                  </a:solidFill>
                  <a:latin typeface="Poppins" pitchFamily="2" charset="77"/>
                  <a:cs typeface="Poppins" pitchFamily="2" charset="77"/>
                </a:rPr>
                <a:t>What is</a:t>
              </a:r>
            </a:p>
            <a:p>
              <a:pPr algn="ctr"/>
              <a:r>
                <a:rPr lang="en-US" sz="1500" dirty="0">
                  <a:solidFill>
                    <a:srgbClr val="FFFFFF"/>
                  </a:solidFill>
                  <a:latin typeface="Poppins" pitchFamily="2" charset="77"/>
                  <a:cs typeface="Poppins" pitchFamily="2" charset="77"/>
                </a:rPr>
                <a:t>The Masters?</a:t>
              </a:r>
            </a:p>
          </p:txBody>
        </p:sp>
      </p:grpSp>
      <p:grpSp>
        <p:nvGrpSpPr>
          <p:cNvPr id="326" name="Group 325">
            <a:extLst>
              <a:ext uri="{FF2B5EF4-FFF2-40B4-BE49-F238E27FC236}">
                <a16:creationId xmlns:a16="http://schemas.microsoft.com/office/drawing/2014/main" id="{3607BBC0-96B2-2B02-8050-0ECE920D9D02}"/>
              </a:ext>
            </a:extLst>
          </p:cNvPr>
          <p:cNvGrpSpPr/>
          <p:nvPr/>
        </p:nvGrpSpPr>
        <p:grpSpPr>
          <a:xfrm>
            <a:off x="14056801" y="3386323"/>
            <a:ext cx="2280531" cy="1043405"/>
            <a:chOff x="1998151" y="3424423"/>
            <a:chExt cx="2280531" cy="1043405"/>
          </a:xfrm>
        </p:grpSpPr>
        <p:grpSp>
          <p:nvGrpSpPr>
            <p:cNvPr id="327" name="Group 66">
              <a:extLst>
                <a:ext uri="{FF2B5EF4-FFF2-40B4-BE49-F238E27FC236}">
                  <a16:creationId xmlns:a16="http://schemas.microsoft.com/office/drawing/2014/main" id="{2A7E3A74-EF57-E3B6-A6ED-2201ECEAF715}"/>
                </a:ext>
              </a:extLst>
            </p:cNvPr>
            <p:cNvGrpSpPr/>
            <p:nvPr/>
          </p:nvGrpSpPr>
          <p:grpSpPr>
            <a:xfrm>
              <a:off x="1998151" y="3424423"/>
              <a:ext cx="2260867" cy="1043405"/>
              <a:chOff x="0" y="0"/>
              <a:chExt cx="3375152" cy="1557655"/>
            </a:xfrm>
          </p:grpSpPr>
          <p:sp>
            <p:nvSpPr>
              <p:cNvPr id="329" name="Freeform 67">
                <a:extLst>
                  <a:ext uri="{FF2B5EF4-FFF2-40B4-BE49-F238E27FC236}">
                    <a16:creationId xmlns:a16="http://schemas.microsoft.com/office/drawing/2014/main" id="{2142A290-D4DB-4A31-28F8-A4281FA200E0}"/>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328" name="TextBox 78">
              <a:extLst>
                <a:ext uri="{FF2B5EF4-FFF2-40B4-BE49-F238E27FC236}">
                  <a16:creationId xmlns:a16="http://schemas.microsoft.com/office/drawing/2014/main" id="{C7EB6EF5-CF5C-AFE0-B273-E5DABC0ED318}"/>
                </a:ext>
              </a:extLst>
            </p:cNvPr>
            <p:cNvSpPr txBox="1"/>
            <p:nvPr/>
          </p:nvSpPr>
          <p:spPr>
            <a:xfrm>
              <a:off x="2017783" y="3720777"/>
              <a:ext cx="2260899" cy="461665"/>
            </a:xfrm>
            <a:prstGeom prst="rect">
              <a:avLst/>
            </a:prstGeom>
          </p:spPr>
          <p:txBody>
            <a:bodyPr lIns="0" tIns="0" rIns="0" bIns="0" rtlCol="0" anchor="t">
              <a:spAutoFit/>
            </a:bodyPr>
            <a:lstStyle/>
            <a:p>
              <a:pPr algn="ctr"/>
              <a:r>
                <a:rPr lang="en-MY" sz="1500" b="0" i="0" u="none" strike="noStrike" dirty="0">
                  <a:solidFill>
                    <a:schemeClr val="bg1"/>
                  </a:solidFill>
                  <a:effectLst/>
                  <a:latin typeface="Poppins" pitchFamily="2" charset="77"/>
                  <a:cs typeface="Poppins" pitchFamily="2" charset="77"/>
                </a:rPr>
                <a:t>Who is Robert</a:t>
              </a:r>
            </a:p>
            <a:p>
              <a:pPr algn="ctr"/>
              <a:r>
                <a:rPr lang="en-MY" sz="1500" b="0" i="0" u="none" strike="noStrike" dirty="0">
                  <a:solidFill>
                    <a:schemeClr val="bg1"/>
                  </a:solidFill>
                  <a:effectLst/>
                  <a:latin typeface="Poppins" pitchFamily="2" charset="77"/>
                  <a:cs typeface="Poppins" pitchFamily="2" charset="77"/>
                </a:rPr>
                <a:t>Downey Jr.?</a:t>
              </a:r>
              <a:endParaRPr lang="en-US" sz="1500" dirty="0">
                <a:solidFill>
                  <a:schemeClr val="bg1"/>
                </a:solidFill>
                <a:latin typeface="Poppins" pitchFamily="2" charset="77"/>
                <a:cs typeface="Poppins" pitchFamily="2" charset="77"/>
              </a:endParaRPr>
            </a:p>
          </p:txBody>
        </p:sp>
      </p:grpSp>
      <p:grpSp>
        <p:nvGrpSpPr>
          <p:cNvPr id="330" name="Group 329">
            <a:extLst>
              <a:ext uri="{FF2B5EF4-FFF2-40B4-BE49-F238E27FC236}">
                <a16:creationId xmlns:a16="http://schemas.microsoft.com/office/drawing/2014/main" id="{CA5E00C1-E4F3-2FC0-4692-A172B9D0C943}"/>
              </a:ext>
            </a:extLst>
          </p:cNvPr>
          <p:cNvGrpSpPr/>
          <p:nvPr/>
        </p:nvGrpSpPr>
        <p:grpSpPr>
          <a:xfrm>
            <a:off x="14076433" y="4572008"/>
            <a:ext cx="2280531" cy="1043405"/>
            <a:chOff x="1998151" y="3424423"/>
            <a:chExt cx="2280531" cy="1043405"/>
          </a:xfrm>
        </p:grpSpPr>
        <p:grpSp>
          <p:nvGrpSpPr>
            <p:cNvPr id="331" name="Group 66">
              <a:extLst>
                <a:ext uri="{FF2B5EF4-FFF2-40B4-BE49-F238E27FC236}">
                  <a16:creationId xmlns:a16="http://schemas.microsoft.com/office/drawing/2014/main" id="{E9624D13-F46E-D4FF-F784-4C824FFDEC44}"/>
                </a:ext>
              </a:extLst>
            </p:cNvPr>
            <p:cNvGrpSpPr/>
            <p:nvPr/>
          </p:nvGrpSpPr>
          <p:grpSpPr>
            <a:xfrm>
              <a:off x="1998151" y="3424423"/>
              <a:ext cx="2260867" cy="1043405"/>
              <a:chOff x="0" y="0"/>
              <a:chExt cx="3375152" cy="1557655"/>
            </a:xfrm>
          </p:grpSpPr>
          <p:sp>
            <p:nvSpPr>
              <p:cNvPr id="333" name="Freeform 67">
                <a:extLst>
                  <a:ext uri="{FF2B5EF4-FFF2-40B4-BE49-F238E27FC236}">
                    <a16:creationId xmlns:a16="http://schemas.microsoft.com/office/drawing/2014/main" id="{6522880B-CBC6-B9CF-4055-3F0496671A61}"/>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332" name="TextBox 78">
              <a:extLst>
                <a:ext uri="{FF2B5EF4-FFF2-40B4-BE49-F238E27FC236}">
                  <a16:creationId xmlns:a16="http://schemas.microsoft.com/office/drawing/2014/main" id="{412B85F9-FC0C-C5D0-6750-02727406477B}"/>
                </a:ext>
              </a:extLst>
            </p:cNvPr>
            <p:cNvSpPr txBox="1"/>
            <p:nvPr/>
          </p:nvSpPr>
          <p:spPr>
            <a:xfrm>
              <a:off x="2017783" y="3720777"/>
              <a:ext cx="2260899" cy="461665"/>
            </a:xfrm>
            <a:prstGeom prst="rect">
              <a:avLst/>
            </a:prstGeom>
          </p:spPr>
          <p:txBody>
            <a:bodyPr lIns="0" tIns="0" rIns="0" bIns="0" rtlCol="0" anchor="t">
              <a:spAutoFit/>
            </a:bodyPr>
            <a:lstStyle/>
            <a:p>
              <a:pPr algn="ctr"/>
              <a:r>
                <a:rPr lang="en-US" sz="1500" dirty="0">
                  <a:solidFill>
                    <a:srgbClr val="FFFFFF"/>
                  </a:solidFill>
                  <a:latin typeface="Poppins" pitchFamily="2" charset="77"/>
                  <a:cs typeface="Poppins" pitchFamily="2" charset="77"/>
                </a:rPr>
                <a:t>Who is</a:t>
              </a:r>
            </a:p>
            <a:p>
              <a:pPr algn="ctr"/>
              <a:r>
                <a:rPr lang="en-US" sz="1500" dirty="0">
                  <a:solidFill>
                    <a:srgbClr val="FFFFFF"/>
                  </a:solidFill>
                  <a:latin typeface="Poppins" pitchFamily="2" charset="77"/>
                  <a:cs typeface="Poppins" pitchFamily="2" charset="77"/>
                </a:rPr>
                <a:t>Adele?</a:t>
              </a:r>
            </a:p>
          </p:txBody>
        </p:sp>
      </p:grpSp>
      <p:grpSp>
        <p:nvGrpSpPr>
          <p:cNvPr id="334" name="Group 333">
            <a:extLst>
              <a:ext uri="{FF2B5EF4-FFF2-40B4-BE49-F238E27FC236}">
                <a16:creationId xmlns:a16="http://schemas.microsoft.com/office/drawing/2014/main" id="{829178B6-25DF-E7C8-4042-461C18C7A1C9}"/>
              </a:ext>
            </a:extLst>
          </p:cNvPr>
          <p:cNvGrpSpPr/>
          <p:nvPr/>
        </p:nvGrpSpPr>
        <p:grpSpPr>
          <a:xfrm>
            <a:off x="14076433" y="5795437"/>
            <a:ext cx="2280531" cy="1043405"/>
            <a:chOff x="1998151" y="3424423"/>
            <a:chExt cx="2280531" cy="1043405"/>
          </a:xfrm>
        </p:grpSpPr>
        <p:grpSp>
          <p:nvGrpSpPr>
            <p:cNvPr id="335" name="Group 66">
              <a:extLst>
                <a:ext uri="{FF2B5EF4-FFF2-40B4-BE49-F238E27FC236}">
                  <a16:creationId xmlns:a16="http://schemas.microsoft.com/office/drawing/2014/main" id="{3F9317AD-183D-16B5-52CE-2FFDFF601736}"/>
                </a:ext>
              </a:extLst>
            </p:cNvPr>
            <p:cNvGrpSpPr/>
            <p:nvPr/>
          </p:nvGrpSpPr>
          <p:grpSpPr>
            <a:xfrm>
              <a:off x="1998151" y="3424423"/>
              <a:ext cx="2260867" cy="1043405"/>
              <a:chOff x="0" y="0"/>
              <a:chExt cx="3375152" cy="1557655"/>
            </a:xfrm>
          </p:grpSpPr>
          <p:sp>
            <p:nvSpPr>
              <p:cNvPr id="337" name="Freeform 67">
                <a:extLst>
                  <a:ext uri="{FF2B5EF4-FFF2-40B4-BE49-F238E27FC236}">
                    <a16:creationId xmlns:a16="http://schemas.microsoft.com/office/drawing/2014/main" id="{4E7BB7F2-16B1-B635-39AB-5C8C4962DC3F}"/>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336" name="TextBox 78">
              <a:extLst>
                <a:ext uri="{FF2B5EF4-FFF2-40B4-BE49-F238E27FC236}">
                  <a16:creationId xmlns:a16="http://schemas.microsoft.com/office/drawing/2014/main" id="{B17A4BA7-D324-C692-CB5C-D4C8B9C486D2}"/>
                </a:ext>
              </a:extLst>
            </p:cNvPr>
            <p:cNvSpPr txBox="1"/>
            <p:nvPr/>
          </p:nvSpPr>
          <p:spPr>
            <a:xfrm>
              <a:off x="2017783" y="3720777"/>
              <a:ext cx="2260899" cy="461665"/>
            </a:xfrm>
            <a:prstGeom prst="rect">
              <a:avLst/>
            </a:prstGeom>
          </p:spPr>
          <p:txBody>
            <a:bodyPr lIns="0" tIns="0" rIns="0" bIns="0" rtlCol="0" anchor="t">
              <a:spAutoFit/>
            </a:bodyPr>
            <a:lstStyle/>
            <a:p>
              <a:pPr algn="ctr"/>
              <a:r>
                <a:rPr lang="en-MY" sz="1500" b="0" i="0" u="none" strike="noStrike" dirty="0">
                  <a:solidFill>
                    <a:schemeClr val="bg1"/>
                  </a:solidFill>
                  <a:effectLst/>
                  <a:latin typeface="Poppins" pitchFamily="2" charset="77"/>
                  <a:cs typeface="Poppins" pitchFamily="2" charset="77"/>
                </a:rPr>
                <a:t>Who is Jennifer Lawrence?</a:t>
              </a:r>
              <a:endParaRPr lang="en-US" sz="1500" dirty="0">
                <a:solidFill>
                  <a:schemeClr val="bg1"/>
                </a:solidFill>
                <a:latin typeface="Poppins" pitchFamily="2" charset="77"/>
                <a:cs typeface="Poppins" pitchFamily="2" charset="77"/>
              </a:endParaRPr>
            </a:p>
          </p:txBody>
        </p:sp>
      </p:grpSp>
      <p:grpSp>
        <p:nvGrpSpPr>
          <p:cNvPr id="438" name="Group 437">
            <a:extLst>
              <a:ext uri="{FF2B5EF4-FFF2-40B4-BE49-F238E27FC236}">
                <a16:creationId xmlns:a16="http://schemas.microsoft.com/office/drawing/2014/main" id="{3FC90335-931D-4822-BDA7-79E9E0AE18B6}"/>
              </a:ext>
            </a:extLst>
          </p:cNvPr>
          <p:cNvGrpSpPr/>
          <p:nvPr/>
        </p:nvGrpSpPr>
        <p:grpSpPr>
          <a:xfrm>
            <a:off x="14076433" y="6990641"/>
            <a:ext cx="2280531" cy="1043405"/>
            <a:chOff x="1998151" y="3424423"/>
            <a:chExt cx="2280531" cy="1043405"/>
          </a:xfrm>
        </p:grpSpPr>
        <p:grpSp>
          <p:nvGrpSpPr>
            <p:cNvPr id="439" name="Group 66">
              <a:extLst>
                <a:ext uri="{FF2B5EF4-FFF2-40B4-BE49-F238E27FC236}">
                  <a16:creationId xmlns:a16="http://schemas.microsoft.com/office/drawing/2014/main" id="{149323F9-3033-8107-D3EC-1F092554F48E}"/>
                </a:ext>
              </a:extLst>
            </p:cNvPr>
            <p:cNvGrpSpPr/>
            <p:nvPr/>
          </p:nvGrpSpPr>
          <p:grpSpPr>
            <a:xfrm>
              <a:off x="1998151" y="3424423"/>
              <a:ext cx="2260867" cy="1043405"/>
              <a:chOff x="0" y="0"/>
              <a:chExt cx="3375152" cy="1557655"/>
            </a:xfrm>
          </p:grpSpPr>
          <p:sp>
            <p:nvSpPr>
              <p:cNvPr id="441" name="Freeform 67">
                <a:extLst>
                  <a:ext uri="{FF2B5EF4-FFF2-40B4-BE49-F238E27FC236}">
                    <a16:creationId xmlns:a16="http://schemas.microsoft.com/office/drawing/2014/main" id="{15984D84-2CC5-6562-4EA6-488F8C309C47}"/>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440" name="TextBox 78">
              <a:extLst>
                <a:ext uri="{FF2B5EF4-FFF2-40B4-BE49-F238E27FC236}">
                  <a16:creationId xmlns:a16="http://schemas.microsoft.com/office/drawing/2014/main" id="{D4BD6898-2334-C0B1-B6F7-92F45F0AA602}"/>
                </a:ext>
              </a:extLst>
            </p:cNvPr>
            <p:cNvSpPr txBox="1"/>
            <p:nvPr/>
          </p:nvSpPr>
          <p:spPr>
            <a:xfrm>
              <a:off x="2017783" y="3720777"/>
              <a:ext cx="2260899" cy="461665"/>
            </a:xfrm>
            <a:prstGeom prst="rect">
              <a:avLst/>
            </a:prstGeom>
          </p:spPr>
          <p:txBody>
            <a:bodyPr lIns="0" tIns="0" rIns="0" bIns="0" rtlCol="0" anchor="t">
              <a:spAutoFit/>
            </a:bodyPr>
            <a:lstStyle/>
            <a:p>
              <a:pPr algn="ctr"/>
              <a:r>
                <a:rPr lang="en-MY" sz="1500" b="0" i="0" u="none" strike="noStrike" dirty="0">
                  <a:solidFill>
                    <a:schemeClr val="bg1"/>
                  </a:solidFill>
                  <a:effectLst/>
                  <a:latin typeface="Poppins" pitchFamily="2" charset="77"/>
                  <a:cs typeface="Poppins" pitchFamily="2" charset="77"/>
                </a:rPr>
                <a:t>Who is Leonardo DiCaprio?</a:t>
              </a:r>
              <a:endParaRPr lang="en-US" sz="1500" dirty="0">
                <a:solidFill>
                  <a:schemeClr val="bg1"/>
                </a:solidFill>
                <a:latin typeface="Poppins" pitchFamily="2" charset="77"/>
                <a:cs typeface="Poppins" pitchFamily="2" charset="77"/>
              </a:endParaRPr>
            </a:p>
          </p:txBody>
        </p:sp>
      </p:grpSp>
      <p:grpSp>
        <p:nvGrpSpPr>
          <p:cNvPr id="442" name="Group 441">
            <a:extLst>
              <a:ext uri="{FF2B5EF4-FFF2-40B4-BE49-F238E27FC236}">
                <a16:creationId xmlns:a16="http://schemas.microsoft.com/office/drawing/2014/main" id="{25B2C00B-CC08-4B14-C8CA-3F46D4FBBAA7}"/>
              </a:ext>
            </a:extLst>
          </p:cNvPr>
          <p:cNvGrpSpPr/>
          <p:nvPr/>
        </p:nvGrpSpPr>
        <p:grpSpPr>
          <a:xfrm>
            <a:off x="14056801" y="8205973"/>
            <a:ext cx="2280531" cy="1043405"/>
            <a:chOff x="1998151" y="3424423"/>
            <a:chExt cx="2280531" cy="1043405"/>
          </a:xfrm>
        </p:grpSpPr>
        <p:grpSp>
          <p:nvGrpSpPr>
            <p:cNvPr id="443" name="Group 66">
              <a:extLst>
                <a:ext uri="{FF2B5EF4-FFF2-40B4-BE49-F238E27FC236}">
                  <a16:creationId xmlns:a16="http://schemas.microsoft.com/office/drawing/2014/main" id="{5AC4F8C2-ED4F-620C-C52F-EA5F84941858}"/>
                </a:ext>
              </a:extLst>
            </p:cNvPr>
            <p:cNvGrpSpPr/>
            <p:nvPr/>
          </p:nvGrpSpPr>
          <p:grpSpPr>
            <a:xfrm>
              <a:off x="1998151" y="3424423"/>
              <a:ext cx="2260867" cy="1043405"/>
              <a:chOff x="0" y="0"/>
              <a:chExt cx="3375152" cy="1557655"/>
            </a:xfrm>
          </p:grpSpPr>
          <p:sp>
            <p:nvSpPr>
              <p:cNvPr id="445" name="Freeform 67">
                <a:extLst>
                  <a:ext uri="{FF2B5EF4-FFF2-40B4-BE49-F238E27FC236}">
                    <a16:creationId xmlns:a16="http://schemas.microsoft.com/office/drawing/2014/main" id="{B3BD1E50-0E9D-E23F-2439-5333B329DA97}"/>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444" name="TextBox 78">
              <a:extLst>
                <a:ext uri="{FF2B5EF4-FFF2-40B4-BE49-F238E27FC236}">
                  <a16:creationId xmlns:a16="http://schemas.microsoft.com/office/drawing/2014/main" id="{E4DD194C-7D5D-7427-096F-68872EB5D220}"/>
                </a:ext>
              </a:extLst>
            </p:cNvPr>
            <p:cNvSpPr txBox="1"/>
            <p:nvPr/>
          </p:nvSpPr>
          <p:spPr>
            <a:xfrm>
              <a:off x="2017783" y="3720777"/>
              <a:ext cx="2260899" cy="461665"/>
            </a:xfrm>
            <a:prstGeom prst="rect">
              <a:avLst/>
            </a:prstGeom>
          </p:spPr>
          <p:txBody>
            <a:bodyPr lIns="0" tIns="0" rIns="0" bIns="0" rtlCol="0" anchor="t">
              <a:spAutoFit/>
            </a:bodyPr>
            <a:lstStyle/>
            <a:p>
              <a:pPr algn="ctr"/>
              <a:r>
                <a:rPr lang="en-US" sz="1500" dirty="0">
                  <a:solidFill>
                    <a:srgbClr val="FFFFFF"/>
                  </a:solidFill>
                  <a:latin typeface="Poppins" pitchFamily="2" charset="77"/>
                  <a:cs typeface="Poppins" pitchFamily="2" charset="77"/>
                </a:rPr>
                <a:t>Who is</a:t>
              </a:r>
            </a:p>
            <a:p>
              <a:pPr algn="ctr"/>
              <a:r>
                <a:rPr lang="en-US" sz="1500" dirty="0">
                  <a:solidFill>
                    <a:srgbClr val="FFFFFF"/>
                  </a:solidFill>
                  <a:latin typeface="Poppins" pitchFamily="2" charset="77"/>
                  <a:cs typeface="Poppins" pitchFamily="2" charset="77"/>
                </a:rPr>
                <a:t>Oprah Winfrey?</a:t>
              </a:r>
            </a:p>
          </p:txBody>
        </p:sp>
      </p:grpSp>
    </p:spTree>
    <p:extLst>
      <p:ext uri="{BB962C8B-B14F-4D97-AF65-F5344CB8AC3E}">
        <p14:creationId xmlns:p14="http://schemas.microsoft.com/office/powerpoint/2010/main" val="23604371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619"/>
        </a:solidFill>
        <a:effectLst/>
      </p:bgPr>
    </p:bg>
    <p:spTree>
      <p:nvGrpSpPr>
        <p:cNvPr id="1" name=""/>
        <p:cNvGrpSpPr/>
        <p:nvPr/>
      </p:nvGrpSpPr>
      <p:grpSpPr>
        <a:xfrm>
          <a:off x="0" y="0"/>
          <a:ext cx="0" cy="0"/>
          <a:chOff x="0" y="0"/>
          <a:chExt cx="0" cy="0"/>
        </a:xfrm>
      </p:grpSpPr>
      <p:sp>
        <p:nvSpPr>
          <p:cNvPr id="2" name="Freeform 2"/>
          <p:cNvSpPr/>
          <p:nvPr/>
        </p:nvSpPr>
        <p:spPr>
          <a:xfrm>
            <a:off x="-1232301" y="5899093"/>
            <a:ext cx="6723273" cy="6227431"/>
          </a:xfrm>
          <a:custGeom>
            <a:avLst/>
            <a:gdLst/>
            <a:ahLst/>
            <a:cxnLst/>
            <a:rect l="l" t="t" r="r" b="b"/>
            <a:pathLst>
              <a:path w="6723273" h="6227431">
                <a:moveTo>
                  <a:pt x="0" y="0"/>
                </a:moveTo>
                <a:lnTo>
                  <a:pt x="6723272" y="0"/>
                </a:lnTo>
                <a:lnTo>
                  <a:pt x="6723272" y="6227431"/>
                </a:lnTo>
                <a:lnTo>
                  <a:pt x="0" y="6227431"/>
                </a:lnTo>
                <a:lnTo>
                  <a:pt x="0" y="0"/>
                </a:lnTo>
                <a:close/>
              </a:path>
            </a:pathLst>
          </a:custGeom>
          <a:blipFill>
            <a:blip r:embed="rId3"/>
            <a:stretch>
              <a:fillRect/>
            </a:stretch>
          </a:blipFill>
        </p:spPr>
      </p:sp>
      <p:sp>
        <p:nvSpPr>
          <p:cNvPr id="3" name="Freeform 3"/>
          <p:cNvSpPr/>
          <p:nvPr/>
        </p:nvSpPr>
        <p:spPr>
          <a:xfrm>
            <a:off x="13802136" y="-779352"/>
            <a:ext cx="5966540" cy="4676275"/>
          </a:xfrm>
          <a:custGeom>
            <a:avLst/>
            <a:gdLst/>
            <a:ahLst/>
            <a:cxnLst/>
            <a:rect l="l" t="t" r="r" b="b"/>
            <a:pathLst>
              <a:path w="5966540" h="4676275">
                <a:moveTo>
                  <a:pt x="0" y="0"/>
                </a:moveTo>
                <a:lnTo>
                  <a:pt x="5966539" y="0"/>
                </a:lnTo>
                <a:lnTo>
                  <a:pt x="5966539" y="4676276"/>
                </a:lnTo>
                <a:lnTo>
                  <a:pt x="0" y="4676276"/>
                </a:lnTo>
                <a:lnTo>
                  <a:pt x="0" y="0"/>
                </a:lnTo>
                <a:close/>
              </a:path>
            </a:pathLst>
          </a:custGeom>
          <a:blipFill>
            <a:blip r:embed="rId4"/>
            <a:stretch>
              <a:fillRect/>
            </a:stretch>
          </a:blipFill>
        </p:spPr>
      </p:sp>
      <p:sp>
        <p:nvSpPr>
          <p:cNvPr id="4" name="Freeform 4"/>
          <p:cNvSpPr/>
          <p:nvPr/>
        </p:nvSpPr>
        <p:spPr>
          <a:xfrm>
            <a:off x="9681684" y="8101451"/>
            <a:ext cx="1278956" cy="1278157"/>
          </a:xfrm>
          <a:custGeom>
            <a:avLst/>
            <a:gdLst/>
            <a:ahLst/>
            <a:cxnLst/>
            <a:rect l="l" t="t" r="r" b="b"/>
            <a:pathLst>
              <a:path w="1278956" h="1278157">
                <a:moveTo>
                  <a:pt x="0" y="0"/>
                </a:moveTo>
                <a:lnTo>
                  <a:pt x="1278956" y="0"/>
                </a:lnTo>
                <a:lnTo>
                  <a:pt x="1278956" y="1278156"/>
                </a:lnTo>
                <a:lnTo>
                  <a:pt x="0" y="1278156"/>
                </a:lnTo>
                <a:lnTo>
                  <a:pt x="0" y="0"/>
                </a:lnTo>
                <a:close/>
              </a:path>
            </a:pathLst>
          </a:custGeom>
          <a:blipFill>
            <a:blip r:embed="rId5"/>
            <a:stretch>
              <a:fillRect/>
            </a:stretch>
          </a:blipFill>
        </p:spPr>
      </p:sp>
      <p:sp>
        <p:nvSpPr>
          <p:cNvPr id="5" name="Freeform 5"/>
          <p:cNvSpPr/>
          <p:nvPr/>
        </p:nvSpPr>
        <p:spPr>
          <a:xfrm>
            <a:off x="15980344" y="1387644"/>
            <a:ext cx="1278956" cy="1278157"/>
          </a:xfrm>
          <a:custGeom>
            <a:avLst/>
            <a:gdLst/>
            <a:ahLst/>
            <a:cxnLst/>
            <a:rect l="l" t="t" r="r" b="b"/>
            <a:pathLst>
              <a:path w="1278956" h="1278157">
                <a:moveTo>
                  <a:pt x="0" y="0"/>
                </a:moveTo>
                <a:lnTo>
                  <a:pt x="1278956" y="0"/>
                </a:lnTo>
                <a:lnTo>
                  <a:pt x="1278956" y="1278157"/>
                </a:lnTo>
                <a:lnTo>
                  <a:pt x="0" y="1278157"/>
                </a:lnTo>
                <a:lnTo>
                  <a:pt x="0" y="0"/>
                </a:lnTo>
                <a:close/>
              </a:path>
            </a:pathLst>
          </a:custGeom>
          <a:blipFill>
            <a:blip r:embed="rId5"/>
            <a:stretch>
              <a:fillRect/>
            </a:stretch>
          </a:blipFill>
        </p:spPr>
      </p:sp>
      <p:sp>
        <p:nvSpPr>
          <p:cNvPr id="6" name="Freeform 6"/>
          <p:cNvSpPr/>
          <p:nvPr/>
        </p:nvSpPr>
        <p:spPr>
          <a:xfrm>
            <a:off x="850379" y="2867320"/>
            <a:ext cx="1278956" cy="1278157"/>
          </a:xfrm>
          <a:custGeom>
            <a:avLst/>
            <a:gdLst/>
            <a:ahLst/>
            <a:cxnLst/>
            <a:rect l="l" t="t" r="r" b="b"/>
            <a:pathLst>
              <a:path w="1278956" h="1278157">
                <a:moveTo>
                  <a:pt x="0" y="0"/>
                </a:moveTo>
                <a:lnTo>
                  <a:pt x="1278956" y="0"/>
                </a:lnTo>
                <a:lnTo>
                  <a:pt x="1278956" y="1278157"/>
                </a:lnTo>
                <a:lnTo>
                  <a:pt x="0" y="1278157"/>
                </a:lnTo>
                <a:lnTo>
                  <a:pt x="0" y="0"/>
                </a:lnTo>
                <a:close/>
              </a:path>
            </a:pathLst>
          </a:custGeom>
          <a:blipFill>
            <a:blip r:embed="rId5"/>
            <a:stretch>
              <a:fillRect/>
            </a:stretch>
          </a:blipFill>
        </p:spPr>
      </p:sp>
      <p:sp>
        <p:nvSpPr>
          <p:cNvPr id="7" name="Freeform 7"/>
          <p:cNvSpPr/>
          <p:nvPr/>
        </p:nvSpPr>
        <p:spPr>
          <a:xfrm>
            <a:off x="1562918" y="1558786"/>
            <a:ext cx="15162164" cy="7853238"/>
          </a:xfrm>
          <a:custGeom>
            <a:avLst/>
            <a:gdLst/>
            <a:ahLst/>
            <a:cxnLst/>
            <a:rect l="l" t="t" r="r" b="b"/>
            <a:pathLst>
              <a:path w="15162164" h="7853238">
                <a:moveTo>
                  <a:pt x="0" y="0"/>
                </a:moveTo>
                <a:lnTo>
                  <a:pt x="15162164" y="0"/>
                </a:lnTo>
                <a:lnTo>
                  <a:pt x="15162164" y="7853238"/>
                </a:lnTo>
                <a:lnTo>
                  <a:pt x="0" y="78532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ms-MY" dirty="0"/>
          </a:p>
        </p:txBody>
      </p:sp>
      <p:sp>
        <p:nvSpPr>
          <p:cNvPr id="8" name="Freeform 8"/>
          <p:cNvSpPr/>
          <p:nvPr/>
        </p:nvSpPr>
        <p:spPr>
          <a:xfrm>
            <a:off x="12524691" y="2665801"/>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8"/>
            <a:stretch>
              <a:fillRect/>
            </a:stretch>
          </a:blipFill>
        </p:spPr>
      </p:sp>
      <p:sp>
        <p:nvSpPr>
          <p:cNvPr id="9" name="TextBox 9"/>
          <p:cNvSpPr txBox="1"/>
          <p:nvPr/>
        </p:nvSpPr>
        <p:spPr>
          <a:xfrm>
            <a:off x="6442387" y="2015158"/>
            <a:ext cx="5224904" cy="628650"/>
          </a:xfrm>
          <a:prstGeom prst="rect">
            <a:avLst/>
          </a:prstGeom>
        </p:spPr>
        <p:txBody>
          <a:bodyPr lIns="0" tIns="0" rIns="0" bIns="0" rtlCol="0" anchor="t">
            <a:spAutoFit/>
          </a:bodyPr>
          <a:lstStyle/>
          <a:p>
            <a:pPr algn="ctr">
              <a:lnSpc>
                <a:spcPts val="4799"/>
              </a:lnSpc>
            </a:pPr>
            <a:r>
              <a:rPr lang="en-US" sz="3999" dirty="0">
                <a:solidFill>
                  <a:srgbClr val="2A37DF"/>
                </a:solidFill>
                <a:latin typeface="Poppins Bold"/>
              </a:rPr>
              <a:t>Cate</a:t>
            </a:r>
            <a:r>
              <a:rPr lang="en-US" sz="3999" dirty="0">
                <a:solidFill>
                  <a:srgbClr val="2B37DF"/>
                </a:solidFill>
                <a:latin typeface="Poppins Bold"/>
              </a:rPr>
              <a:t>gory 1 </a:t>
            </a:r>
            <a:r>
              <a:rPr lang="en-MY" sz="4000" b="0" i="0" u="none" strike="noStrike" dirty="0">
                <a:solidFill>
                  <a:srgbClr val="2A37DF"/>
                </a:solidFill>
                <a:effectLst/>
                <a:latin typeface="arial" panose="020B0604020202020204" pitchFamily="34" charset="0"/>
              </a:rPr>
              <a:t>•</a:t>
            </a:r>
            <a:r>
              <a:rPr lang="en-MY" sz="4000" b="0" i="0" u="none" strike="noStrike" dirty="0">
                <a:solidFill>
                  <a:srgbClr val="4D5156"/>
                </a:solidFill>
                <a:effectLst/>
                <a:latin typeface="arial" panose="020B0604020202020204" pitchFamily="34" charset="0"/>
              </a:rPr>
              <a:t> </a:t>
            </a:r>
            <a:r>
              <a:rPr lang="en-US" sz="3999" dirty="0">
                <a:solidFill>
                  <a:srgbClr val="2B37DF"/>
                </a:solidFill>
                <a:latin typeface="Poppins Bold"/>
              </a:rPr>
              <a:t>$200</a:t>
            </a:r>
          </a:p>
        </p:txBody>
      </p:sp>
      <p:sp>
        <p:nvSpPr>
          <p:cNvPr id="10" name="TextBox 9">
            <a:extLst>
              <a:ext uri="{FF2B5EF4-FFF2-40B4-BE49-F238E27FC236}">
                <a16:creationId xmlns:a16="http://schemas.microsoft.com/office/drawing/2014/main" id="{F10CA4B1-8A33-F24D-5ADE-7620BA24ADF2}"/>
              </a:ext>
            </a:extLst>
          </p:cNvPr>
          <p:cNvSpPr txBox="1"/>
          <p:nvPr/>
        </p:nvSpPr>
        <p:spPr>
          <a:xfrm>
            <a:off x="4427608" y="4403083"/>
            <a:ext cx="9432783" cy="2462213"/>
          </a:xfrm>
          <a:prstGeom prst="rect">
            <a:avLst/>
          </a:prstGeom>
        </p:spPr>
        <p:txBody>
          <a:bodyPr wrap="square" lIns="0" tIns="0" rIns="0" bIns="0" rtlCol="0" anchor="t">
            <a:spAutoFit/>
          </a:bodyPr>
          <a:lstStyle/>
          <a:p>
            <a:pPr algn="ctr"/>
            <a:r>
              <a:rPr lang="en-MY" sz="4000" i="0" u="none" strike="noStrike" dirty="0">
                <a:solidFill>
                  <a:srgbClr val="2A37DF"/>
                </a:solidFill>
                <a:effectLst/>
                <a:latin typeface="Poppins" pitchFamily="2" charset="77"/>
                <a:cs typeface="Poppins" pitchFamily="2" charset="77"/>
              </a:rPr>
              <a:t>This fundamental particle has no electric charge and plays a crucial role in binding atomic nuclei together.</a:t>
            </a:r>
            <a:endParaRPr lang="en-US" sz="4000" dirty="0">
              <a:solidFill>
                <a:srgbClr val="2A37DF"/>
              </a:solidFill>
              <a:latin typeface="Poppins" pitchFamily="2" charset="77"/>
              <a:cs typeface="Poppins" pitchFamily="2" charset="77"/>
            </a:endParaRPr>
          </a:p>
        </p:txBody>
      </p:sp>
      <p:pic>
        <p:nvPicPr>
          <p:cNvPr id="11" name="btnInknoeActivityCp2">
            <a:extLst>
              <a:ext uri="{FF2B5EF4-FFF2-40B4-BE49-F238E27FC236}">
                <a16:creationId xmlns:a16="http://schemas.microsoft.com/office/drawing/2014/main" id="{03A77554-71E3-8F06-4848-FD0F5291A571}"/>
              </a:ext>
            </a:extLst>
          </p:cNvPr>
          <p:cNvPicPr>
            <a:picLocks noChangeAspect="1"/>
          </p:cNvPicPr>
          <p:nvPr>
            <p:custDataLst>
              <p:tags r:id="rId1"/>
            </p:custDataLst>
          </p:nvPr>
        </p:nvPicPr>
        <p:blipFill>
          <a:blip r:embed="rId9" r:link="rId10" cstate="print">
            <a:extLst>
              <a:ext uri="{28A0092B-C50C-407E-A947-70E740481C1C}">
                <a14:useLocalDpi xmlns:a14="http://schemas.microsoft.com/office/drawing/2010/main" val="0"/>
              </a:ext>
            </a:extLst>
          </a:blip>
          <a:stretch>
            <a:fillRect/>
          </a:stretch>
        </p:blipFill>
        <p:spPr>
          <a:xfrm>
            <a:off x="7477465" y="8108195"/>
            <a:ext cx="3333071" cy="871522"/>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619"/>
        </a:solidFill>
        <a:effectLst/>
      </p:bgPr>
    </p:bg>
    <p:spTree>
      <p:nvGrpSpPr>
        <p:cNvPr id="1" name=""/>
        <p:cNvGrpSpPr/>
        <p:nvPr/>
      </p:nvGrpSpPr>
      <p:grpSpPr>
        <a:xfrm>
          <a:off x="0" y="0"/>
          <a:ext cx="0" cy="0"/>
          <a:chOff x="0" y="0"/>
          <a:chExt cx="0" cy="0"/>
        </a:xfrm>
      </p:grpSpPr>
      <p:sp>
        <p:nvSpPr>
          <p:cNvPr id="2" name="Freeform 2"/>
          <p:cNvSpPr/>
          <p:nvPr/>
        </p:nvSpPr>
        <p:spPr>
          <a:xfrm>
            <a:off x="-1232301" y="5899093"/>
            <a:ext cx="6723273" cy="6227431"/>
          </a:xfrm>
          <a:custGeom>
            <a:avLst/>
            <a:gdLst/>
            <a:ahLst/>
            <a:cxnLst/>
            <a:rect l="l" t="t" r="r" b="b"/>
            <a:pathLst>
              <a:path w="6723273" h="6227431">
                <a:moveTo>
                  <a:pt x="0" y="0"/>
                </a:moveTo>
                <a:lnTo>
                  <a:pt x="6723272" y="0"/>
                </a:lnTo>
                <a:lnTo>
                  <a:pt x="6723272" y="6227431"/>
                </a:lnTo>
                <a:lnTo>
                  <a:pt x="0" y="6227431"/>
                </a:lnTo>
                <a:lnTo>
                  <a:pt x="0" y="0"/>
                </a:lnTo>
                <a:close/>
              </a:path>
            </a:pathLst>
          </a:custGeom>
          <a:blipFill>
            <a:blip r:embed="rId3"/>
            <a:stretch>
              <a:fillRect/>
            </a:stretch>
          </a:blipFill>
        </p:spPr>
      </p:sp>
      <p:sp>
        <p:nvSpPr>
          <p:cNvPr id="3" name="Freeform 3"/>
          <p:cNvSpPr/>
          <p:nvPr/>
        </p:nvSpPr>
        <p:spPr>
          <a:xfrm>
            <a:off x="13802136" y="-779352"/>
            <a:ext cx="5966540" cy="4676275"/>
          </a:xfrm>
          <a:custGeom>
            <a:avLst/>
            <a:gdLst/>
            <a:ahLst/>
            <a:cxnLst/>
            <a:rect l="l" t="t" r="r" b="b"/>
            <a:pathLst>
              <a:path w="5966540" h="4676275">
                <a:moveTo>
                  <a:pt x="0" y="0"/>
                </a:moveTo>
                <a:lnTo>
                  <a:pt x="5966539" y="0"/>
                </a:lnTo>
                <a:lnTo>
                  <a:pt x="5966539" y="4676276"/>
                </a:lnTo>
                <a:lnTo>
                  <a:pt x="0" y="4676276"/>
                </a:lnTo>
                <a:lnTo>
                  <a:pt x="0" y="0"/>
                </a:lnTo>
                <a:close/>
              </a:path>
            </a:pathLst>
          </a:custGeom>
          <a:blipFill>
            <a:blip r:embed="rId4"/>
            <a:stretch>
              <a:fillRect/>
            </a:stretch>
          </a:blipFill>
        </p:spPr>
      </p:sp>
      <p:sp>
        <p:nvSpPr>
          <p:cNvPr id="4" name="Freeform 4"/>
          <p:cNvSpPr/>
          <p:nvPr/>
        </p:nvSpPr>
        <p:spPr>
          <a:xfrm>
            <a:off x="9681684" y="8101451"/>
            <a:ext cx="1278956" cy="1278157"/>
          </a:xfrm>
          <a:custGeom>
            <a:avLst/>
            <a:gdLst/>
            <a:ahLst/>
            <a:cxnLst/>
            <a:rect l="l" t="t" r="r" b="b"/>
            <a:pathLst>
              <a:path w="1278956" h="1278157">
                <a:moveTo>
                  <a:pt x="0" y="0"/>
                </a:moveTo>
                <a:lnTo>
                  <a:pt x="1278956" y="0"/>
                </a:lnTo>
                <a:lnTo>
                  <a:pt x="1278956" y="1278156"/>
                </a:lnTo>
                <a:lnTo>
                  <a:pt x="0" y="1278156"/>
                </a:lnTo>
                <a:lnTo>
                  <a:pt x="0" y="0"/>
                </a:lnTo>
                <a:close/>
              </a:path>
            </a:pathLst>
          </a:custGeom>
          <a:blipFill>
            <a:blip r:embed="rId5"/>
            <a:stretch>
              <a:fillRect/>
            </a:stretch>
          </a:blipFill>
        </p:spPr>
      </p:sp>
      <p:sp>
        <p:nvSpPr>
          <p:cNvPr id="5" name="Freeform 5"/>
          <p:cNvSpPr/>
          <p:nvPr/>
        </p:nvSpPr>
        <p:spPr>
          <a:xfrm>
            <a:off x="15980344" y="1387644"/>
            <a:ext cx="1278956" cy="1278157"/>
          </a:xfrm>
          <a:custGeom>
            <a:avLst/>
            <a:gdLst/>
            <a:ahLst/>
            <a:cxnLst/>
            <a:rect l="l" t="t" r="r" b="b"/>
            <a:pathLst>
              <a:path w="1278956" h="1278157">
                <a:moveTo>
                  <a:pt x="0" y="0"/>
                </a:moveTo>
                <a:lnTo>
                  <a:pt x="1278956" y="0"/>
                </a:lnTo>
                <a:lnTo>
                  <a:pt x="1278956" y="1278157"/>
                </a:lnTo>
                <a:lnTo>
                  <a:pt x="0" y="1278157"/>
                </a:lnTo>
                <a:lnTo>
                  <a:pt x="0" y="0"/>
                </a:lnTo>
                <a:close/>
              </a:path>
            </a:pathLst>
          </a:custGeom>
          <a:blipFill>
            <a:blip r:embed="rId5"/>
            <a:stretch>
              <a:fillRect/>
            </a:stretch>
          </a:blipFill>
        </p:spPr>
      </p:sp>
      <p:sp>
        <p:nvSpPr>
          <p:cNvPr id="6" name="Freeform 6"/>
          <p:cNvSpPr/>
          <p:nvPr/>
        </p:nvSpPr>
        <p:spPr>
          <a:xfrm>
            <a:off x="850379" y="2867320"/>
            <a:ext cx="1278956" cy="1278157"/>
          </a:xfrm>
          <a:custGeom>
            <a:avLst/>
            <a:gdLst/>
            <a:ahLst/>
            <a:cxnLst/>
            <a:rect l="l" t="t" r="r" b="b"/>
            <a:pathLst>
              <a:path w="1278956" h="1278157">
                <a:moveTo>
                  <a:pt x="0" y="0"/>
                </a:moveTo>
                <a:lnTo>
                  <a:pt x="1278956" y="0"/>
                </a:lnTo>
                <a:lnTo>
                  <a:pt x="1278956" y="1278157"/>
                </a:lnTo>
                <a:lnTo>
                  <a:pt x="0" y="1278157"/>
                </a:lnTo>
                <a:lnTo>
                  <a:pt x="0" y="0"/>
                </a:lnTo>
                <a:close/>
              </a:path>
            </a:pathLst>
          </a:custGeom>
          <a:blipFill>
            <a:blip r:embed="rId5"/>
            <a:stretch>
              <a:fillRect/>
            </a:stretch>
          </a:blipFill>
        </p:spPr>
      </p:sp>
      <p:sp>
        <p:nvSpPr>
          <p:cNvPr id="7" name="Freeform 7"/>
          <p:cNvSpPr/>
          <p:nvPr/>
        </p:nvSpPr>
        <p:spPr>
          <a:xfrm>
            <a:off x="1562918" y="1558786"/>
            <a:ext cx="15162164" cy="7853238"/>
          </a:xfrm>
          <a:custGeom>
            <a:avLst/>
            <a:gdLst/>
            <a:ahLst/>
            <a:cxnLst/>
            <a:rect l="l" t="t" r="r" b="b"/>
            <a:pathLst>
              <a:path w="15162164" h="7853238">
                <a:moveTo>
                  <a:pt x="0" y="0"/>
                </a:moveTo>
                <a:lnTo>
                  <a:pt x="15162164" y="0"/>
                </a:lnTo>
                <a:lnTo>
                  <a:pt x="15162164" y="7853238"/>
                </a:lnTo>
                <a:lnTo>
                  <a:pt x="0" y="78532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ms-MY" dirty="0"/>
          </a:p>
        </p:txBody>
      </p:sp>
      <p:sp>
        <p:nvSpPr>
          <p:cNvPr id="8" name="Freeform 8"/>
          <p:cNvSpPr/>
          <p:nvPr/>
        </p:nvSpPr>
        <p:spPr>
          <a:xfrm>
            <a:off x="12524691" y="2665801"/>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8"/>
            <a:stretch>
              <a:fillRect/>
            </a:stretch>
          </a:blipFill>
        </p:spPr>
      </p:sp>
      <p:sp>
        <p:nvSpPr>
          <p:cNvPr id="9" name="TextBox 9"/>
          <p:cNvSpPr txBox="1"/>
          <p:nvPr/>
        </p:nvSpPr>
        <p:spPr>
          <a:xfrm>
            <a:off x="6442387" y="2015158"/>
            <a:ext cx="5224904" cy="628650"/>
          </a:xfrm>
          <a:prstGeom prst="rect">
            <a:avLst/>
          </a:prstGeom>
        </p:spPr>
        <p:txBody>
          <a:bodyPr lIns="0" tIns="0" rIns="0" bIns="0" rtlCol="0" anchor="t">
            <a:spAutoFit/>
          </a:bodyPr>
          <a:lstStyle/>
          <a:p>
            <a:pPr algn="ctr">
              <a:lnSpc>
                <a:spcPts val="4799"/>
              </a:lnSpc>
            </a:pPr>
            <a:r>
              <a:rPr lang="en-US" sz="3999" dirty="0">
                <a:solidFill>
                  <a:srgbClr val="2A37DF"/>
                </a:solidFill>
                <a:latin typeface="Poppins Bold"/>
              </a:rPr>
              <a:t>Cate</a:t>
            </a:r>
            <a:r>
              <a:rPr lang="en-US" sz="3999" dirty="0">
                <a:solidFill>
                  <a:srgbClr val="2B37DF"/>
                </a:solidFill>
                <a:latin typeface="Poppins Bold"/>
              </a:rPr>
              <a:t>gory 1 </a:t>
            </a:r>
            <a:r>
              <a:rPr lang="en-MY" sz="4000" b="0" i="0" u="none" strike="noStrike" dirty="0">
                <a:solidFill>
                  <a:srgbClr val="2A37DF"/>
                </a:solidFill>
                <a:effectLst/>
                <a:latin typeface="arial" panose="020B0604020202020204" pitchFamily="34" charset="0"/>
              </a:rPr>
              <a:t>•</a:t>
            </a:r>
            <a:r>
              <a:rPr lang="en-MY" sz="4000" b="0" i="0" u="none" strike="noStrike" dirty="0">
                <a:solidFill>
                  <a:srgbClr val="4D5156"/>
                </a:solidFill>
                <a:effectLst/>
                <a:latin typeface="arial" panose="020B0604020202020204" pitchFamily="34" charset="0"/>
              </a:rPr>
              <a:t> </a:t>
            </a:r>
            <a:r>
              <a:rPr lang="en-US" sz="3999" dirty="0">
                <a:solidFill>
                  <a:srgbClr val="2B37DF"/>
                </a:solidFill>
                <a:latin typeface="Poppins Bold"/>
              </a:rPr>
              <a:t>$400</a:t>
            </a:r>
          </a:p>
        </p:txBody>
      </p:sp>
      <p:sp>
        <p:nvSpPr>
          <p:cNvPr id="11" name="TextBox 10">
            <a:extLst>
              <a:ext uri="{FF2B5EF4-FFF2-40B4-BE49-F238E27FC236}">
                <a16:creationId xmlns:a16="http://schemas.microsoft.com/office/drawing/2014/main" id="{176D2C7F-9AF9-9061-809E-E70CEFF779FF}"/>
              </a:ext>
            </a:extLst>
          </p:cNvPr>
          <p:cNvSpPr txBox="1"/>
          <p:nvPr/>
        </p:nvSpPr>
        <p:spPr>
          <a:xfrm>
            <a:off x="4427608" y="4403083"/>
            <a:ext cx="9432783" cy="2462213"/>
          </a:xfrm>
          <a:prstGeom prst="rect">
            <a:avLst/>
          </a:prstGeom>
        </p:spPr>
        <p:txBody>
          <a:bodyPr wrap="square" lIns="0" tIns="0" rIns="0" bIns="0" rtlCol="0" anchor="t">
            <a:spAutoFit/>
          </a:bodyPr>
          <a:lstStyle/>
          <a:p>
            <a:pPr algn="ctr"/>
            <a:r>
              <a:rPr lang="en-MY" sz="4000" b="0" i="0" u="none" strike="noStrike" dirty="0">
                <a:solidFill>
                  <a:srgbClr val="2A37DF"/>
                </a:solidFill>
                <a:effectLst/>
                <a:latin typeface="Poppins" pitchFamily="2" charset="77"/>
                <a:cs typeface="Poppins" pitchFamily="2" charset="77"/>
              </a:rPr>
              <a:t>Discovered in 1928, this antibiotic revolutionized medicine by effectively treating bacterial infections.</a:t>
            </a:r>
            <a:endParaRPr lang="en-US" sz="4000" dirty="0">
              <a:solidFill>
                <a:srgbClr val="2A37DF"/>
              </a:solidFill>
              <a:latin typeface="Poppins" pitchFamily="2" charset="77"/>
              <a:cs typeface="Poppins" pitchFamily="2" charset="77"/>
            </a:endParaRPr>
          </a:p>
        </p:txBody>
      </p:sp>
      <p:pic>
        <p:nvPicPr>
          <p:cNvPr id="10" name="btnInknoeActivityCp2">
            <a:extLst>
              <a:ext uri="{FF2B5EF4-FFF2-40B4-BE49-F238E27FC236}">
                <a16:creationId xmlns:a16="http://schemas.microsoft.com/office/drawing/2014/main" id="{A6C8D484-3E64-EF16-F04D-A95B952A9410}"/>
              </a:ext>
            </a:extLst>
          </p:cNvPr>
          <p:cNvPicPr>
            <a:picLocks noChangeAspect="1"/>
          </p:cNvPicPr>
          <p:nvPr>
            <p:custDataLst>
              <p:tags r:id="rId1"/>
            </p:custDataLst>
          </p:nvPr>
        </p:nvPicPr>
        <p:blipFill>
          <a:blip r:embed="rId9" r:link="rId10" cstate="print">
            <a:extLst>
              <a:ext uri="{28A0092B-C50C-407E-A947-70E740481C1C}">
                <a14:useLocalDpi xmlns:a14="http://schemas.microsoft.com/office/drawing/2010/main" val="0"/>
              </a:ext>
            </a:extLst>
          </a:blip>
          <a:stretch>
            <a:fillRect/>
          </a:stretch>
        </p:blipFill>
        <p:spPr>
          <a:xfrm>
            <a:off x="7477465" y="8108195"/>
            <a:ext cx="3333071" cy="871522"/>
          </a:xfrm>
          <a:prstGeom prst="rect">
            <a:avLst/>
          </a:prstGeom>
        </p:spPr>
      </p:pic>
    </p:spTree>
    <p:extLst>
      <p:ext uri="{BB962C8B-B14F-4D97-AF65-F5344CB8AC3E}">
        <p14:creationId xmlns:p14="http://schemas.microsoft.com/office/powerpoint/2010/main" val="19897555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619"/>
        </a:solidFill>
        <a:effectLst/>
      </p:bgPr>
    </p:bg>
    <p:spTree>
      <p:nvGrpSpPr>
        <p:cNvPr id="1" name=""/>
        <p:cNvGrpSpPr/>
        <p:nvPr/>
      </p:nvGrpSpPr>
      <p:grpSpPr>
        <a:xfrm>
          <a:off x="0" y="0"/>
          <a:ext cx="0" cy="0"/>
          <a:chOff x="0" y="0"/>
          <a:chExt cx="0" cy="0"/>
        </a:xfrm>
      </p:grpSpPr>
      <p:sp>
        <p:nvSpPr>
          <p:cNvPr id="2" name="Freeform 2"/>
          <p:cNvSpPr/>
          <p:nvPr/>
        </p:nvSpPr>
        <p:spPr>
          <a:xfrm>
            <a:off x="-1232301" y="5899093"/>
            <a:ext cx="6723273" cy="6227431"/>
          </a:xfrm>
          <a:custGeom>
            <a:avLst/>
            <a:gdLst/>
            <a:ahLst/>
            <a:cxnLst/>
            <a:rect l="l" t="t" r="r" b="b"/>
            <a:pathLst>
              <a:path w="6723273" h="6227431">
                <a:moveTo>
                  <a:pt x="0" y="0"/>
                </a:moveTo>
                <a:lnTo>
                  <a:pt x="6723272" y="0"/>
                </a:lnTo>
                <a:lnTo>
                  <a:pt x="6723272" y="6227431"/>
                </a:lnTo>
                <a:lnTo>
                  <a:pt x="0" y="6227431"/>
                </a:lnTo>
                <a:lnTo>
                  <a:pt x="0" y="0"/>
                </a:lnTo>
                <a:close/>
              </a:path>
            </a:pathLst>
          </a:custGeom>
          <a:blipFill>
            <a:blip r:embed="rId3"/>
            <a:stretch>
              <a:fillRect/>
            </a:stretch>
          </a:blipFill>
        </p:spPr>
      </p:sp>
      <p:sp>
        <p:nvSpPr>
          <p:cNvPr id="3" name="Freeform 3"/>
          <p:cNvSpPr/>
          <p:nvPr/>
        </p:nvSpPr>
        <p:spPr>
          <a:xfrm>
            <a:off x="13802136" y="-779352"/>
            <a:ext cx="5966540" cy="4676275"/>
          </a:xfrm>
          <a:custGeom>
            <a:avLst/>
            <a:gdLst/>
            <a:ahLst/>
            <a:cxnLst/>
            <a:rect l="l" t="t" r="r" b="b"/>
            <a:pathLst>
              <a:path w="5966540" h="4676275">
                <a:moveTo>
                  <a:pt x="0" y="0"/>
                </a:moveTo>
                <a:lnTo>
                  <a:pt x="5966539" y="0"/>
                </a:lnTo>
                <a:lnTo>
                  <a:pt x="5966539" y="4676276"/>
                </a:lnTo>
                <a:lnTo>
                  <a:pt x="0" y="4676276"/>
                </a:lnTo>
                <a:lnTo>
                  <a:pt x="0" y="0"/>
                </a:lnTo>
                <a:close/>
              </a:path>
            </a:pathLst>
          </a:custGeom>
          <a:blipFill>
            <a:blip r:embed="rId4"/>
            <a:stretch>
              <a:fillRect/>
            </a:stretch>
          </a:blipFill>
        </p:spPr>
      </p:sp>
      <p:sp>
        <p:nvSpPr>
          <p:cNvPr id="4" name="Freeform 4"/>
          <p:cNvSpPr/>
          <p:nvPr/>
        </p:nvSpPr>
        <p:spPr>
          <a:xfrm>
            <a:off x="9681684" y="8101451"/>
            <a:ext cx="1278956" cy="1278157"/>
          </a:xfrm>
          <a:custGeom>
            <a:avLst/>
            <a:gdLst/>
            <a:ahLst/>
            <a:cxnLst/>
            <a:rect l="l" t="t" r="r" b="b"/>
            <a:pathLst>
              <a:path w="1278956" h="1278157">
                <a:moveTo>
                  <a:pt x="0" y="0"/>
                </a:moveTo>
                <a:lnTo>
                  <a:pt x="1278956" y="0"/>
                </a:lnTo>
                <a:lnTo>
                  <a:pt x="1278956" y="1278156"/>
                </a:lnTo>
                <a:lnTo>
                  <a:pt x="0" y="1278156"/>
                </a:lnTo>
                <a:lnTo>
                  <a:pt x="0" y="0"/>
                </a:lnTo>
                <a:close/>
              </a:path>
            </a:pathLst>
          </a:custGeom>
          <a:blipFill>
            <a:blip r:embed="rId5"/>
            <a:stretch>
              <a:fillRect/>
            </a:stretch>
          </a:blipFill>
        </p:spPr>
      </p:sp>
      <p:sp>
        <p:nvSpPr>
          <p:cNvPr id="5" name="Freeform 5"/>
          <p:cNvSpPr/>
          <p:nvPr/>
        </p:nvSpPr>
        <p:spPr>
          <a:xfrm>
            <a:off x="15980344" y="1387644"/>
            <a:ext cx="1278956" cy="1278157"/>
          </a:xfrm>
          <a:custGeom>
            <a:avLst/>
            <a:gdLst/>
            <a:ahLst/>
            <a:cxnLst/>
            <a:rect l="l" t="t" r="r" b="b"/>
            <a:pathLst>
              <a:path w="1278956" h="1278157">
                <a:moveTo>
                  <a:pt x="0" y="0"/>
                </a:moveTo>
                <a:lnTo>
                  <a:pt x="1278956" y="0"/>
                </a:lnTo>
                <a:lnTo>
                  <a:pt x="1278956" y="1278157"/>
                </a:lnTo>
                <a:lnTo>
                  <a:pt x="0" y="1278157"/>
                </a:lnTo>
                <a:lnTo>
                  <a:pt x="0" y="0"/>
                </a:lnTo>
                <a:close/>
              </a:path>
            </a:pathLst>
          </a:custGeom>
          <a:blipFill>
            <a:blip r:embed="rId5"/>
            <a:stretch>
              <a:fillRect/>
            </a:stretch>
          </a:blipFill>
        </p:spPr>
      </p:sp>
      <p:sp>
        <p:nvSpPr>
          <p:cNvPr id="6" name="Freeform 6"/>
          <p:cNvSpPr/>
          <p:nvPr/>
        </p:nvSpPr>
        <p:spPr>
          <a:xfrm>
            <a:off x="850379" y="2867320"/>
            <a:ext cx="1278956" cy="1278157"/>
          </a:xfrm>
          <a:custGeom>
            <a:avLst/>
            <a:gdLst/>
            <a:ahLst/>
            <a:cxnLst/>
            <a:rect l="l" t="t" r="r" b="b"/>
            <a:pathLst>
              <a:path w="1278956" h="1278157">
                <a:moveTo>
                  <a:pt x="0" y="0"/>
                </a:moveTo>
                <a:lnTo>
                  <a:pt x="1278956" y="0"/>
                </a:lnTo>
                <a:lnTo>
                  <a:pt x="1278956" y="1278157"/>
                </a:lnTo>
                <a:lnTo>
                  <a:pt x="0" y="1278157"/>
                </a:lnTo>
                <a:lnTo>
                  <a:pt x="0" y="0"/>
                </a:lnTo>
                <a:close/>
              </a:path>
            </a:pathLst>
          </a:custGeom>
          <a:blipFill>
            <a:blip r:embed="rId5"/>
            <a:stretch>
              <a:fillRect/>
            </a:stretch>
          </a:blipFill>
        </p:spPr>
      </p:sp>
      <p:sp>
        <p:nvSpPr>
          <p:cNvPr id="7" name="Freeform 7"/>
          <p:cNvSpPr/>
          <p:nvPr/>
        </p:nvSpPr>
        <p:spPr>
          <a:xfrm>
            <a:off x="1562918" y="1558786"/>
            <a:ext cx="15162164" cy="7853238"/>
          </a:xfrm>
          <a:custGeom>
            <a:avLst/>
            <a:gdLst/>
            <a:ahLst/>
            <a:cxnLst/>
            <a:rect l="l" t="t" r="r" b="b"/>
            <a:pathLst>
              <a:path w="15162164" h="7853238">
                <a:moveTo>
                  <a:pt x="0" y="0"/>
                </a:moveTo>
                <a:lnTo>
                  <a:pt x="15162164" y="0"/>
                </a:lnTo>
                <a:lnTo>
                  <a:pt x="15162164" y="7853238"/>
                </a:lnTo>
                <a:lnTo>
                  <a:pt x="0" y="78532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ms-MY" dirty="0"/>
          </a:p>
        </p:txBody>
      </p:sp>
      <p:sp>
        <p:nvSpPr>
          <p:cNvPr id="8" name="Freeform 8"/>
          <p:cNvSpPr/>
          <p:nvPr/>
        </p:nvSpPr>
        <p:spPr>
          <a:xfrm>
            <a:off x="12524691" y="2665801"/>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8"/>
            <a:stretch>
              <a:fillRect/>
            </a:stretch>
          </a:blipFill>
        </p:spPr>
      </p:sp>
      <p:sp>
        <p:nvSpPr>
          <p:cNvPr id="9" name="TextBox 9"/>
          <p:cNvSpPr txBox="1"/>
          <p:nvPr/>
        </p:nvSpPr>
        <p:spPr>
          <a:xfrm>
            <a:off x="6442387" y="2015158"/>
            <a:ext cx="5224904" cy="628650"/>
          </a:xfrm>
          <a:prstGeom prst="rect">
            <a:avLst/>
          </a:prstGeom>
        </p:spPr>
        <p:txBody>
          <a:bodyPr lIns="0" tIns="0" rIns="0" bIns="0" rtlCol="0" anchor="t">
            <a:spAutoFit/>
          </a:bodyPr>
          <a:lstStyle/>
          <a:p>
            <a:pPr algn="ctr">
              <a:lnSpc>
                <a:spcPts val="4799"/>
              </a:lnSpc>
            </a:pPr>
            <a:r>
              <a:rPr lang="en-US" sz="3999" dirty="0">
                <a:solidFill>
                  <a:srgbClr val="2A37DF"/>
                </a:solidFill>
                <a:latin typeface="Poppins Bold"/>
              </a:rPr>
              <a:t>Cate</a:t>
            </a:r>
            <a:r>
              <a:rPr lang="en-US" sz="3999" dirty="0">
                <a:solidFill>
                  <a:srgbClr val="2B37DF"/>
                </a:solidFill>
                <a:latin typeface="Poppins Bold"/>
              </a:rPr>
              <a:t>gory 1 </a:t>
            </a:r>
            <a:r>
              <a:rPr lang="en-MY" sz="4000" b="0" i="0" u="none" strike="noStrike" dirty="0">
                <a:solidFill>
                  <a:srgbClr val="2A37DF"/>
                </a:solidFill>
                <a:effectLst/>
                <a:latin typeface="arial" panose="020B0604020202020204" pitchFamily="34" charset="0"/>
              </a:rPr>
              <a:t>•</a:t>
            </a:r>
            <a:r>
              <a:rPr lang="en-MY" sz="4000" b="0" i="0" u="none" strike="noStrike" dirty="0">
                <a:solidFill>
                  <a:srgbClr val="4D5156"/>
                </a:solidFill>
                <a:effectLst/>
                <a:latin typeface="arial" panose="020B0604020202020204" pitchFamily="34" charset="0"/>
              </a:rPr>
              <a:t> </a:t>
            </a:r>
            <a:r>
              <a:rPr lang="en-US" sz="3999" dirty="0">
                <a:solidFill>
                  <a:srgbClr val="2B37DF"/>
                </a:solidFill>
                <a:latin typeface="Poppins Bold"/>
              </a:rPr>
              <a:t>$600</a:t>
            </a:r>
          </a:p>
        </p:txBody>
      </p:sp>
      <p:sp>
        <p:nvSpPr>
          <p:cNvPr id="11" name="TextBox 10">
            <a:extLst>
              <a:ext uri="{FF2B5EF4-FFF2-40B4-BE49-F238E27FC236}">
                <a16:creationId xmlns:a16="http://schemas.microsoft.com/office/drawing/2014/main" id="{49A9CD30-A319-B5F5-D3D6-7FCD0F84D17F}"/>
              </a:ext>
            </a:extLst>
          </p:cNvPr>
          <p:cNvSpPr txBox="1"/>
          <p:nvPr/>
        </p:nvSpPr>
        <p:spPr>
          <a:xfrm>
            <a:off x="4427608" y="4403083"/>
            <a:ext cx="9432783" cy="1846659"/>
          </a:xfrm>
          <a:prstGeom prst="rect">
            <a:avLst/>
          </a:prstGeom>
        </p:spPr>
        <p:txBody>
          <a:bodyPr wrap="square" lIns="0" tIns="0" rIns="0" bIns="0" rtlCol="0" anchor="t">
            <a:spAutoFit/>
          </a:bodyPr>
          <a:lstStyle/>
          <a:p>
            <a:pPr algn="ctr"/>
            <a:r>
              <a:rPr lang="en-MY" sz="4000" b="0" i="0" u="none" strike="noStrike" dirty="0">
                <a:solidFill>
                  <a:srgbClr val="2A37DF"/>
                </a:solidFill>
                <a:effectLst/>
                <a:latin typeface="Poppins" pitchFamily="2" charset="77"/>
                <a:cs typeface="Poppins" pitchFamily="2" charset="77"/>
              </a:rPr>
              <a:t>This famous equation, E=mc², relates mass and energy and is a cornerstone of modern physics.</a:t>
            </a:r>
            <a:endParaRPr lang="en-US" sz="4000" dirty="0">
              <a:solidFill>
                <a:srgbClr val="2A37DF"/>
              </a:solidFill>
              <a:latin typeface="Poppins" pitchFamily="2" charset="77"/>
              <a:cs typeface="Poppins" pitchFamily="2" charset="77"/>
            </a:endParaRPr>
          </a:p>
        </p:txBody>
      </p:sp>
      <p:pic>
        <p:nvPicPr>
          <p:cNvPr id="10" name="btnInknoeActivityCp2">
            <a:extLst>
              <a:ext uri="{FF2B5EF4-FFF2-40B4-BE49-F238E27FC236}">
                <a16:creationId xmlns:a16="http://schemas.microsoft.com/office/drawing/2014/main" id="{3C143ED9-F3BA-89F2-9E59-DB0F7A7DA971}"/>
              </a:ext>
            </a:extLst>
          </p:cNvPr>
          <p:cNvPicPr>
            <a:picLocks noChangeAspect="1"/>
          </p:cNvPicPr>
          <p:nvPr>
            <p:custDataLst>
              <p:tags r:id="rId1"/>
            </p:custDataLst>
          </p:nvPr>
        </p:nvPicPr>
        <p:blipFill>
          <a:blip r:embed="rId9" r:link="rId10" cstate="print">
            <a:extLst>
              <a:ext uri="{28A0092B-C50C-407E-A947-70E740481C1C}">
                <a14:useLocalDpi xmlns:a14="http://schemas.microsoft.com/office/drawing/2010/main" val="0"/>
              </a:ext>
            </a:extLst>
          </a:blip>
          <a:stretch>
            <a:fillRect/>
          </a:stretch>
        </p:blipFill>
        <p:spPr>
          <a:xfrm>
            <a:off x="7477465" y="8108195"/>
            <a:ext cx="3333071" cy="871522"/>
          </a:xfrm>
          <a:prstGeom prst="rect">
            <a:avLst/>
          </a:prstGeom>
        </p:spPr>
      </p:pic>
    </p:spTree>
    <p:extLst>
      <p:ext uri="{BB962C8B-B14F-4D97-AF65-F5344CB8AC3E}">
        <p14:creationId xmlns:p14="http://schemas.microsoft.com/office/powerpoint/2010/main" val="32211109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619"/>
        </a:solidFill>
        <a:effectLst/>
      </p:bgPr>
    </p:bg>
    <p:spTree>
      <p:nvGrpSpPr>
        <p:cNvPr id="1" name=""/>
        <p:cNvGrpSpPr/>
        <p:nvPr/>
      </p:nvGrpSpPr>
      <p:grpSpPr>
        <a:xfrm>
          <a:off x="0" y="0"/>
          <a:ext cx="0" cy="0"/>
          <a:chOff x="0" y="0"/>
          <a:chExt cx="0" cy="0"/>
        </a:xfrm>
      </p:grpSpPr>
      <p:sp>
        <p:nvSpPr>
          <p:cNvPr id="2" name="Freeform 2"/>
          <p:cNvSpPr/>
          <p:nvPr/>
        </p:nvSpPr>
        <p:spPr>
          <a:xfrm>
            <a:off x="-1232301" y="5899093"/>
            <a:ext cx="6723273" cy="6227431"/>
          </a:xfrm>
          <a:custGeom>
            <a:avLst/>
            <a:gdLst/>
            <a:ahLst/>
            <a:cxnLst/>
            <a:rect l="l" t="t" r="r" b="b"/>
            <a:pathLst>
              <a:path w="6723273" h="6227431">
                <a:moveTo>
                  <a:pt x="0" y="0"/>
                </a:moveTo>
                <a:lnTo>
                  <a:pt x="6723272" y="0"/>
                </a:lnTo>
                <a:lnTo>
                  <a:pt x="6723272" y="6227431"/>
                </a:lnTo>
                <a:lnTo>
                  <a:pt x="0" y="6227431"/>
                </a:lnTo>
                <a:lnTo>
                  <a:pt x="0" y="0"/>
                </a:lnTo>
                <a:close/>
              </a:path>
            </a:pathLst>
          </a:custGeom>
          <a:blipFill>
            <a:blip r:embed="rId3"/>
            <a:stretch>
              <a:fillRect/>
            </a:stretch>
          </a:blipFill>
        </p:spPr>
      </p:sp>
      <p:sp>
        <p:nvSpPr>
          <p:cNvPr id="3" name="Freeform 3"/>
          <p:cNvSpPr/>
          <p:nvPr/>
        </p:nvSpPr>
        <p:spPr>
          <a:xfrm>
            <a:off x="13802136" y="-779352"/>
            <a:ext cx="5966540" cy="4676275"/>
          </a:xfrm>
          <a:custGeom>
            <a:avLst/>
            <a:gdLst/>
            <a:ahLst/>
            <a:cxnLst/>
            <a:rect l="l" t="t" r="r" b="b"/>
            <a:pathLst>
              <a:path w="5966540" h="4676275">
                <a:moveTo>
                  <a:pt x="0" y="0"/>
                </a:moveTo>
                <a:lnTo>
                  <a:pt x="5966539" y="0"/>
                </a:lnTo>
                <a:lnTo>
                  <a:pt x="5966539" y="4676276"/>
                </a:lnTo>
                <a:lnTo>
                  <a:pt x="0" y="4676276"/>
                </a:lnTo>
                <a:lnTo>
                  <a:pt x="0" y="0"/>
                </a:lnTo>
                <a:close/>
              </a:path>
            </a:pathLst>
          </a:custGeom>
          <a:blipFill>
            <a:blip r:embed="rId4"/>
            <a:stretch>
              <a:fillRect/>
            </a:stretch>
          </a:blipFill>
        </p:spPr>
      </p:sp>
      <p:sp>
        <p:nvSpPr>
          <p:cNvPr id="4" name="Freeform 4"/>
          <p:cNvSpPr/>
          <p:nvPr/>
        </p:nvSpPr>
        <p:spPr>
          <a:xfrm>
            <a:off x="9681684" y="8101451"/>
            <a:ext cx="1278956" cy="1278157"/>
          </a:xfrm>
          <a:custGeom>
            <a:avLst/>
            <a:gdLst/>
            <a:ahLst/>
            <a:cxnLst/>
            <a:rect l="l" t="t" r="r" b="b"/>
            <a:pathLst>
              <a:path w="1278956" h="1278157">
                <a:moveTo>
                  <a:pt x="0" y="0"/>
                </a:moveTo>
                <a:lnTo>
                  <a:pt x="1278956" y="0"/>
                </a:lnTo>
                <a:lnTo>
                  <a:pt x="1278956" y="1278156"/>
                </a:lnTo>
                <a:lnTo>
                  <a:pt x="0" y="1278156"/>
                </a:lnTo>
                <a:lnTo>
                  <a:pt x="0" y="0"/>
                </a:lnTo>
                <a:close/>
              </a:path>
            </a:pathLst>
          </a:custGeom>
          <a:blipFill>
            <a:blip r:embed="rId5"/>
            <a:stretch>
              <a:fillRect/>
            </a:stretch>
          </a:blipFill>
        </p:spPr>
      </p:sp>
      <p:sp>
        <p:nvSpPr>
          <p:cNvPr id="5" name="Freeform 5"/>
          <p:cNvSpPr/>
          <p:nvPr/>
        </p:nvSpPr>
        <p:spPr>
          <a:xfrm>
            <a:off x="15980344" y="1387644"/>
            <a:ext cx="1278956" cy="1278157"/>
          </a:xfrm>
          <a:custGeom>
            <a:avLst/>
            <a:gdLst/>
            <a:ahLst/>
            <a:cxnLst/>
            <a:rect l="l" t="t" r="r" b="b"/>
            <a:pathLst>
              <a:path w="1278956" h="1278157">
                <a:moveTo>
                  <a:pt x="0" y="0"/>
                </a:moveTo>
                <a:lnTo>
                  <a:pt x="1278956" y="0"/>
                </a:lnTo>
                <a:lnTo>
                  <a:pt x="1278956" y="1278157"/>
                </a:lnTo>
                <a:lnTo>
                  <a:pt x="0" y="1278157"/>
                </a:lnTo>
                <a:lnTo>
                  <a:pt x="0" y="0"/>
                </a:lnTo>
                <a:close/>
              </a:path>
            </a:pathLst>
          </a:custGeom>
          <a:blipFill>
            <a:blip r:embed="rId5"/>
            <a:stretch>
              <a:fillRect/>
            </a:stretch>
          </a:blipFill>
        </p:spPr>
      </p:sp>
      <p:sp>
        <p:nvSpPr>
          <p:cNvPr id="6" name="Freeform 6"/>
          <p:cNvSpPr/>
          <p:nvPr/>
        </p:nvSpPr>
        <p:spPr>
          <a:xfrm>
            <a:off x="850379" y="2867320"/>
            <a:ext cx="1278956" cy="1278157"/>
          </a:xfrm>
          <a:custGeom>
            <a:avLst/>
            <a:gdLst/>
            <a:ahLst/>
            <a:cxnLst/>
            <a:rect l="l" t="t" r="r" b="b"/>
            <a:pathLst>
              <a:path w="1278956" h="1278157">
                <a:moveTo>
                  <a:pt x="0" y="0"/>
                </a:moveTo>
                <a:lnTo>
                  <a:pt x="1278956" y="0"/>
                </a:lnTo>
                <a:lnTo>
                  <a:pt x="1278956" y="1278157"/>
                </a:lnTo>
                <a:lnTo>
                  <a:pt x="0" y="1278157"/>
                </a:lnTo>
                <a:lnTo>
                  <a:pt x="0" y="0"/>
                </a:lnTo>
                <a:close/>
              </a:path>
            </a:pathLst>
          </a:custGeom>
          <a:blipFill>
            <a:blip r:embed="rId5"/>
            <a:stretch>
              <a:fillRect/>
            </a:stretch>
          </a:blipFill>
        </p:spPr>
      </p:sp>
      <p:sp>
        <p:nvSpPr>
          <p:cNvPr id="7" name="Freeform 7"/>
          <p:cNvSpPr/>
          <p:nvPr/>
        </p:nvSpPr>
        <p:spPr>
          <a:xfrm>
            <a:off x="1562918" y="1558786"/>
            <a:ext cx="15162164" cy="7853238"/>
          </a:xfrm>
          <a:custGeom>
            <a:avLst/>
            <a:gdLst/>
            <a:ahLst/>
            <a:cxnLst/>
            <a:rect l="l" t="t" r="r" b="b"/>
            <a:pathLst>
              <a:path w="15162164" h="7853238">
                <a:moveTo>
                  <a:pt x="0" y="0"/>
                </a:moveTo>
                <a:lnTo>
                  <a:pt x="15162164" y="0"/>
                </a:lnTo>
                <a:lnTo>
                  <a:pt x="15162164" y="7853238"/>
                </a:lnTo>
                <a:lnTo>
                  <a:pt x="0" y="78532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ms-MY" dirty="0"/>
          </a:p>
        </p:txBody>
      </p:sp>
      <p:sp>
        <p:nvSpPr>
          <p:cNvPr id="8" name="Freeform 8"/>
          <p:cNvSpPr/>
          <p:nvPr/>
        </p:nvSpPr>
        <p:spPr>
          <a:xfrm>
            <a:off x="12524691" y="2665801"/>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8"/>
            <a:stretch>
              <a:fillRect/>
            </a:stretch>
          </a:blipFill>
        </p:spPr>
      </p:sp>
      <p:sp>
        <p:nvSpPr>
          <p:cNvPr id="9" name="TextBox 9"/>
          <p:cNvSpPr txBox="1"/>
          <p:nvPr/>
        </p:nvSpPr>
        <p:spPr>
          <a:xfrm>
            <a:off x="6442387" y="2015158"/>
            <a:ext cx="5224904" cy="628650"/>
          </a:xfrm>
          <a:prstGeom prst="rect">
            <a:avLst/>
          </a:prstGeom>
        </p:spPr>
        <p:txBody>
          <a:bodyPr lIns="0" tIns="0" rIns="0" bIns="0" rtlCol="0" anchor="t">
            <a:spAutoFit/>
          </a:bodyPr>
          <a:lstStyle/>
          <a:p>
            <a:pPr algn="ctr">
              <a:lnSpc>
                <a:spcPts val="4799"/>
              </a:lnSpc>
            </a:pPr>
            <a:r>
              <a:rPr lang="en-US" sz="3999" dirty="0">
                <a:solidFill>
                  <a:srgbClr val="2A37DF"/>
                </a:solidFill>
                <a:latin typeface="Poppins Bold"/>
              </a:rPr>
              <a:t>Cate</a:t>
            </a:r>
            <a:r>
              <a:rPr lang="en-US" sz="3999" dirty="0">
                <a:solidFill>
                  <a:srgbClr val="2B37DF"/>
                </a:solidFill>
                <a:latin typeface="Poppins Bold"/>
              </a:rPr>
              <a:t>gory 1 </a:t>
            </a:r>
            <a:r>
              <a:rPr lang="en-MY" sz="4000" b="0" i="0" u="none" strike="noStrike" dirty="0">
                <a:solidFill>
                  <a:srgbClr val="2A37DF"/>
                </a:solidFill>
                <a:effectLst/>
                <a:latin typeface="arial" panose="020B0604020202020204" pitchFamily="34" charset="0"/>
              </a:rPr>
              <a:t>•</a:t>
            </a:r>
            <a:r>
              <a:rPr lang="en-MY" sz="4000" b="0" i="0" u="none" strike="noStrike" dirty="0">
                <a:solidFill>
                  <a:srgbClr val="4D5156"/>
                </a:solidFill>
                <a:effectLst/>
                <a:latin typeface="arial" panose="020B0604020202020204" pitchFamily="34" charset="0"/>
              </a:rPr>
              <a:t> </a:t>
            </a:r>
            <a:r>
              <a:rPr lang="en-US" sz="3999" dirty="0">
                <a:solidFill>
                  <a:srgbClr val="2B37DF"/>
                </a:solidFill>
                <a:latin typeface="Poppins Bold"/>
              </a:rPr>
              <a:t>$800</a:t>
            </a:r>
          </a:p>
        </p:txBody>
      </p:sp>
      <p:sp>
        <p:nvSpPr>
          <p:cNvPr id="11" name="TextBox 10">
            <a:extLst>
              <a:ext uri="{FF2B5EF4-FFF2-40B4-BE49-F238E27FC236}">
                <a16:creationId xmlns:a16="http://schemas.microsoft.com/office/drawing/2014/main" id="{7958694C-B78F-4E2F-5E0A-C659C60349EB}"/>
              </a:ext>
            </a:extLst>
          </p:cNvPr>
          <p:cNvSpPr txBox="1"/>
          <p:nvPr/>
        </p:nvSpPr>
        <p:spPr>
          <a:xfrm>
            <a:off x="4427608" y="4403083"/>
            <a:ext cx="9432783" cy="2462213"/>
          </a:xfrm>
          <a:prstGeom prst="rect">
            <a:avLst/>
          </a:prstGeom>
        </p:spPr>
        <p:txBody>
          <a:bodyPr wrap="square" lIns="0" tIns="0" rIns="0" bIns="0" rtlCol="0" anchor="t">
            <a:spAutoFit/>
          </a:bodyPr>
          <a:lstStyle/>
          <a:p>
            <a:pPr algn="ctr"/>
            <a:r>
              <a:rPr lang="en-MY" sz="4000" b="0" i="0" u="none" strike="noStrike" dirty="0">
                <a:solidFill>
                  <a:srgbClr val="2A37DF"/>
                </a:solidFill>
                <a:effectLst/>
                <a:latin typeface="Poppins" pitchFamily="2" charset="77"/>
                <a:cs typeface="Poppins" pitchFamily="2" charset="77"/>
              </a:rPr>
              <a:t>In physics, this fundamental principle states that energy cannot be created or destroyed, only transformed.</a:t>
            </a:r>
            <a:endParaRPr lang="en-US" sz="4000" dirty="0">
              <a:solidFill>
                <a:srgbClr val="2A37DF"/>
              </a:solidFill>
              <a:latin typeface="Poppins" pitchFamily="2" charset="77"/>
              <a:cs typeface="Poppins" pitchFamily="2" charset="77"/>
            </a:endParaRPr>
          </a:p>
        </p:txBody>
      </p:sp>
      <p:pic>
        <p:nvPicPr>
          <p:cNvPr id="10" name="btnInknoeActivityCp2">
            <a:extLst>
              <a:ext uri="{FF2B5EF4-FFF2-40B4-BE49-F238E27FC236}">
                <a16:creationId xmlns:a16="http://schemas.microsoft.com/office/drawing/2014/main" id="{34EBC987-B4CD-5A7B-09F2-B727959EF998}"/>
              </a:ext>
            </a:extLst>
          </p:cNvPr>
          <p:cNvPicPr>
            <a:picLocks noChangeAspect="1"/>
          </p:cNvPicPr>
          <p:nvPr>
            <p:custDataLst>
              <p:tags r:id="rId1"/>
            </p:custDataLst>
          </p:nvPr>
        </p:nvPicPr>
        <p:blipFill>
          <a:blip r:embed="rId9" r:link="rId10" cstate="print">
            <a:extLst>
              <a:ext uri="{28A0092B-C50C-407E-A947-70E740481C1C}">
                <a14:useLocalDpi xmlns:a14="http://schemas.microsoft.com/office/drawing/2010/main" val="0"/>
              </a:ext>
            </a:extLst>
          </a:blip>
          <a:stretch>
            <a:fillRect/>
          </a:stretch>
        </p:blipFill>
        <p:spPr>
          <a:xfrm>
            <a:off x="7477465" y="8108195"/>
            <a:ext cx="3333071" cy="871522"/>
          </a:xfrm>
          <a:prstGeom prst="rect">
            <a:avLst/>
          </a:prstGeom>
        </p:spPr>
      </p:pic>
    </p:spTree>
    <p:extLst>
      <p:ext uri="{BB962C8B-B14F-4D97-AF65-F5344CB8AC3E}">
        <p14:creationId xmlns:p14="http://schemas.microsoft.com/office/powerpoint/2010/main" val="19866421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619"/>
        </a:solidFill>
        <a:effectLst/>
      </p:bgPr>
    </p:bg>
    <p:spTree>
      <p:nvGrpSpPr>
        <p:cNvPr id="1" name=""/>
        <p:cNvGrpSpPr/>
        <p:nvPr/>
      </p:nvGrpSpPr>
      <p:grpSpPr>
        <a:xfrm>
          <a:off x="0" y="0"/>
          <a:ext cx="0" cy="0"/>
          <a:chOff x="0" y="0"/>
          <a:chExt cx="0" cy="0"/>
        </a:xfrm>
      </p:grpSpPr>
      <p:sp>
        <p:nvSpPr>
          <p:cNvPr id="2" name="Freeform 2"/>
          <p:cNvSpPr/>
          <p:nvPr/>
        </p:nvSpPr>
        <p:spPr>
          <a:xfrm>
            <a:off x="-1232301" y="5899093"/>
            <a:ext cx="6723273" cy="6227431"/>
          </a:xfrm>
          <a:custGeom>
            <a:avLst/>
            <a:gdLst/>
            <a:ahLst/>
            <a:cxnLst/>
            <a:rect l="l" t="t" r="r" b="b"/>
            <a:pathLst>
              <a:path w="6723273" h="6227431">
                <a:moveTo>
                  <a:pt x="0" y="0"/>
                </a:moveTo>
                <a:lnTo>
                  <a:pt x="6723272" y="0"/>
                </a:lnTo>
                <a:lnTo>
                  <a:pt x="6723272" y="6227431"/>
                </a:lnTo>
                <a:lnTo>
                  <a:pt x="0" y="6227431"/>
                </a:lnTo>
                <a:lnTo>
                  <a:pt x="0" y="0"/>
                </a:lnTo>
                <a:close/>
              </a:path>
            </a:pathLst>
          </a:custGeom>
          <a:blipFill>
            <a:blip r:embed="rId3"/>
            <a:stretch>
              <a:fillRect/>
            </a:stretch>
          </a:blipFill>
        </p:spPr>
      </p:sp>
      <p:sp>
        <p:nvSpPr>
          <p:cNvPr id="3" name="Freeform 3"/>
          <p:cNvSpPr/>
          <p:nvPr/>
        </p:nvSpPr>
        <p:spPr>
          <a:xfrm>
            <a:off x="13802136" y="-779352"/>
            <a:ext cx="5966540" cy="4676275"/>
          </a:xfrm>
          <a:custGeom>
            <a:avLst/>
            <a:gdLst/>
            <a:ahLst/>
            <a:cxnLst/>
            <a:rect l="l" t="t" r="r" b="b"/>
            <a:pathLst>
              <a:path w="5966540" h="4676275">
                <a:moveTo>
                  <a:pt x="0" y="0"/>
                </a:moveTo>
                <a:lnTo>
                  <a:pt x="5966539" y="0"/>
                </a:lnTo>
                <a:lnTo>
                  <a:pt x="5966539" y="4676276"/>
                </a:lnTo>
                <a:lnTo>
                  <a:pt x="0" y="4676276"/>
                </a:lnTo>
                <a:lnTo>
                  <a:pt x="0" y="0"/>
                </a:lnTo>
                <a:close/>
              </a:path>
            </a:pathLst>
          </a:custGeom>
          <a:blipFill>
            <a:blip r:embed="rId4"/>
            <a:stretch>
              <a:fillRect/>
            </a:stretch>
          </a:blipFill>
        </p:spPr>
      </p:sp>
      <p:sp>
        <p:nvSpPr>
          <p:cNvPr id="4" name="Freeform 4"/>
          <p:cNvSpPr/>
          <p:nvPr/>
        </p:nvSpPr>
        <p:spPr>
          <a:xfrm>
            <a:off x="9681684" y="8101451"/>
            <a:ext cx="1278956" cy="1278157"/>
          </a:xfrm>
          <a:custGeom>
            <a:avLst/>
            <a:gdLst/>
            <a:ahLst/>
            <a:cxnLst/>
            <a:rect l="l" t="t" r="r" b="b"/>
            <a:pathLst>
              <a:path w="1278956" h="1278157">
                <a:moveTo>
                  <a:pt x="0" y="0"/>
                </a:moveTo>
                <a:lnTo>
                  <a:pt x="1278956" y="0"/>
                </a:lnTo>
                <a:lnTo>
                  <a:pt x="1278956" y="1278156"/>
                </a:lnTo>
                <a:lnTo>
                  <a:pt x="0" y="1278156"/>
                </a:lnTo>
                <a:lnTo>
                  <a:pt x="0" y="0"/>
                </a:lnTo>
                <a:close/>
              </a:path>
            </a:pathLst>
          </a:custGeom>
          <a:blipFill>
            <a:blip r:embed="rId5"/>
            <a:stretch>
              <a:fillRect/>
            </a:stretch>
          </a:blipFill>
        </p:spPr>
      </p:sp>
      <p:sp>
        <p:nvSpPr>
          <p:cNvPr id="5" name="Freeform 5"/>
          <p:cNvSpPr/>
          <p:nvPr/>
        </p:nvSpPr>
        <p:spPr>
          <a:xfrm>
            <a:off x="15980344" y="1387644"/>
            <a:ext cx="1278956" cy="1278157"/>
          </a:xfrm>
          <a:custGeom>
            <a:avLst/>
            <a:gdLst/>
            <a:ahLst/>
            <a:cxnLst/>
            <a:rect l="l" t="t" r="r" b="b"/>
            <a:pathLst>
              <a:path w="1278956" h="1278157">
                <a:moveTo>
                  <a:pt x="0" y="0"/>
                </a:moveTo>
                <a:lnTo>
                  <a:pt x="1278956" y="0"/>
                </a:lnTo>
                <a:lnTo>
                  <a:pt x="1278956" y="1278157"/>
                </a:lnTo>
                <a:lnTo>
                  <a:pt x="0" y="1278157"/>
                </a:lnTo>
                <a:lnTo>
                  <a:pt x="0" y="0"/>
                </a:lnTo>
                <a:close/>
              </a:path>
            </a:pathLst>
          </a:custGeom>
          <a:blipFill>
            <a:blip r:embed="rId5"/>
            <a:stretch>
              <a:fillRect/>
            </a:stretch>
          </a:blipFill>
        </p:spPr>
      </p:sp>
      <p:sp>
        <p:nvSpPr>
          <p:cNvPr id="6" name="Freeform 6"/>
          <p:cNvSpPr/>
          <p:nvPr/>
        </p:nvSpPr>
        <p:spPr>
          <a:xfrm>
            <a:off x="850379" y="2867320"/>
            <a:ext cx="1278956" cy="1278157"/>
          </a:xfrm>
          <a:custGeom>
            <a:avLst/>
            <a:gdLst/>
            <a:ahLst/>
            <a:cxnLst/>
            <a:rect l="l" t="t" r="r" b="b"/>
            <a:pathLst>
              <a:path w="1278956" h="1278157">
                <a:moveTo>
                  <a:pt x="0" y="0"/>
                </a:moveTo>
                <a:lnTo>
                  <a:pt x="1278956" y="0"/>
                </a:lnTo>
                <a:lnTo>
                  <a:pt x="1278956" y="1278157"/>
                </a:lnTo>
                <a:lnTo>
                  <a:pt x="0" y="1278157"/>
                </a:lnTo>
                <a:lnTo>
                  <a:pt x="0" y="0"/>
                </a:lnTo>
                <a:close/>
              </a:path>
            </a:pathLst>
          </a:custGeom>
          <a:blipFill>
            <a:blip r:embed="rId5"/>
            <a:stretch>
              <a:fillRect/>
            </a:stretch>
          </a:blipFill>
        </p:spPr>
      </p:sp>
      <p:sp>
        <p:nvSpPr>
          <p:cNvPr id="7" name="Freeform 7"/>
          <p:cNvSpPr/>
          <p:nvPr/>
        </p:nvSpPr>
        <p:spPr>
          <a:xfrm>
            <a:off x="1562918" y="1558786"/>
            <a:ext cx="15162164" cy="7853238"/>
          </a:xfrm>
          <a:custGeom>
            <a:avLst/>
            <a:gdLst/>
            <a:ahLst/>
            <a:cxnLst/>
            <a:rect l="l" t="t" r="r" b="b"/>
            <a:pathLst>
              <a:path w="15162164" h="7853238">
                <a:moveTo>
                  <a:pt x="0" y="0"/>
                </a:moveTo>
                <a:lnTo>
                  <a:pt x="15162164" y="0"/>
                </a:lnTo>
                <a:lnTo>
                  <a:pt x="15162164" y="7853238"/>
                </a:lnTo>
                <a:lnTo>
                  <a:pt x="0" y="78532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ms-MY" dirty="0"/>
          </a:p>
        </p:txBody>
      </p:sp>
      <p:sp>
        <p:nvSpPr>
          <p:cNvPr id="8" name="Freeform 8"/>
          <p:cNvSpPr/>
          <p:nvPr/>
        </p:nvSpPr>
        <p:spPr>
          <a:xfrm>
            <a:off x="12524691" y="2665801"/>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8"/>
            <a:stretch>
              <a:fillRect/>
            </a:stretch>
          </a:blipFill>
        </p:spPr>
      </p:sp>
      <p:sp>
        <p:nvSpPr>
          <p:cNvPr id="9" name="TextBox 9"/>
          <p:cNvSpPr txBox="1"/>
          <p:nvPr/>
        </p:nvSpPr>
        <p:spPr>
          <a:xfrm>
            <a:off x="6442387" y="2015158"/>
            <a:ext cx="5224904" cy="628650"/>
          </a:xfrm>
          <a:prstGeom prst="rect">
            <a:avLst/>
          </a:prstGeom>
        </p:spPr>
        <p:txBody>
          <a:bodyPr lIns="0" tIns="0" rIns="0" bIns="0" rtlCol="0" anchor="t">
            <a:spAutoFit/>
          </a:bodyPr>
          <a:lstStyle/>
          <a:p>
            <a:pPr algn="ctr">
              <a:lnSpc>
                <a:spcPts val="4799"/>
              </a:lnSpc>
            </a:pPr>
            <a:r>
              <a:rPr lang="en-US" sz="3999" dirty="0">
                <a:solidFill>
                  <a:srgbClr val="2A37DF"/>
                </a:solidFill>
                <a:latin typeface="Poppins Bold"/>
              </a:rPr>
              <a:t>Cate</a:t>
            </a:r>
            <a:r>
              <a:rPr lang="en-US" sz="3999" dirty="0">
                <a:solidFill>
                  <a:srgbClr val="2B37DF"/>
                </a:solidFill>
                <a:latin typeface="Poppins Bold"/>
              </a:rPr>
              <a:t>gory 1 </a:t>
            </a:r>
            <a:r>
              <a:rPr lang="en-MY" sz="4000" b="0" i="0" u="none" strike="noStrike" dirty="0">
                <a:solidFill>
                  <a:srgbClr val="2A37DF"/>
                </a:solidFill>
                <a:effectLst/>
                <a:latin typeface="arial" panose="020B0604020202020204" pitchFamily="34" charset="0"/>
              </a:rPr>
              <a:t>•</a:t>
            </a:r>
            <a:r>
              <a:rPr lang="en-MY" sz="4000" b="0" i="0" u="none" strike="noStrike" dirty="0">
                <a:solidFill>
                  <a:srgbClr val="4D5156"/>
                </a:solidFill>
                <a:effectLst/>
                <a:latin typeface="arial" panose="020B0604020202020204" pitchFamily="34" charset="0"/>
              </a:rPr>
              <a:t> </a:t>
            </a:r>
            <a:r>
              <a:rPr lang="en-US" sz="3999" dirty="0">
                <a:solidFill>
                  <a:srgbClr val="2B37DF"/>
                </a:solidFill>
                <a:latin typeface="Poppins Bold"/>
              </a:rPr>
              <a:t>$1000</a:t>
            </a:r>
          </a:p>
        </p:txBody>
      </p:sp>
      <p:sp>
        <p:nvSpPr>
          <p:cNvPr id="11" name="TextBox 10">
            <a:extLst>
              <a:ext uri="{FF2B5EF4-FFF2-40B4-BE49-F238E27FC236}">
                <a16:creationId xmlns:a16="http://schemas.microsoft.com/office/drawing/2014/main" id="{BDDD6D7C-DC45-60D9-493A-921E002F5FC8}"/>
              </a:ext>
            </a:extLst>
          </p:cNvPr>
          <p:cNvSpPr txBox="1"/>
          <p:nvPr/>
        </p:nvSpPr>
        <p:spPr>
          <a:xfrm>
            <a:off x="4427608" y="4403083"/>
            <a:ext cx="9432783" cy="1846659"/>
          </a:xfrm>
          <a:prstGeom prst="rect">
            <a:avLst/>
          </a:prstGeom>
        </p:spPr>
        <p:txBody>
          <a:bodyPr wrap="square" lIns="0" tIns="0" rIns="0" bIns="0" rtlCol="0" anchor="t">
            <a:spAutoFit/>
          </a:bodyPr>
          <a:lstStyle/>
          <a:p>
            <a:pPr algn="ctr"/>
            <a:r>
              <a:rPr lang="en-MY" sz="4000" b="0" i="0" u="none" strike="noStrike" dirty="0">
                <a:solidFill>
                  <a:srgbClr val="2A37DF"/>
                </a:solidFill>
                <a:effectLst/>
                <a:latin typeface="Poppins" pitchFamily="2" charset="77"/>
                <a:cs typeface="Poppins" pitchFamily="2" charset="77"/>
              </a:rPr>
              <a:t>These protective outer layers of the Earth are divided into lithosphere, asthenosphere, and mesosphere.</a:t>
            </a:r>
            <a:endParaRPr lang="en-US" sz="4000" dirty="0">
              <a:solidFill>
                <a:srgbClr val="2A37DF"/>
              </a:solidFill>
              <a:latin typeface="Poppins" pitchFamily="2" charset="77"/>
              <a:cs typeface="Poppins" pitchFamily="2" charset="77"/>
            </a:endParaRPr>
          </a:p>
        </p:txBody>
      </p:sp>
      <p:pic>
        <p:nvPicPr>
          <p:cNvPr id="10" name="btnInknoeActivityCp2">
            <a:extLst>
              <a:ext uri="{FF2B5EF4-FFF2-40B4-BE49-F238E27FC236}">
                <a16:creationId xmlns:a16="http://schemas.microsoft.com/office/drawing/2014/main" id="{46C07DB7-7D7E-13B6-ACA0-312F49FD1D9A}"/>
              </a:ext>
            </a:extLst>
          </p:cNvPr>
          <p:cNvPicPr>
            <a:picLocks noChangeAspect="1"/>
          </p:cNvPicPr>
          <p:nvPr>
            <p:custDataLst>
              <p:tags r:id="rId1"/>
            </p:custDataLst>
          </p:nvPr>
        </p:nvPicPr>
        <p:blipFill>
          <a:blip r:embed="rId9" r:link="rId10" cstate="print">
            <a:extLst>
              <a:ext uri="{28A0092B-C50C-407E-A947-70E740481C1C}">
                <a14:useLocalDpi xmlns:a14="http://schemas.microsoft.com/office/drawing/2010/main" val="0"/>
              </a:ext>
            </a:extLst>
          </a:blip>
          <a:stretch>
            <a:fillRect/>
          </a:stretch>
        </p:blipFill>
        <p:spPr>
          <a:xfrm>
            <a:off x="7477465" y="8108195"/>
            <a:ext cx="3333071" cy="871522"/>
          </a:xfrm>
          <a:prstGeom prst="rect">
            <a:avLst/>
          </a:prstGeom>
        </p:spPr>
      </p:pic>
    </p:spTree>
    <p:extLst>
      <p:ext uri="{BB962C8B-B14F-4D97-AF65-F5344CB8AC3E}">
        <p14:creationId xmlns:p14="http://schemas.microsoft.com/office/powerpoint/2010/main" val="39567795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619"/>
        </a:solidFill>
        <a:effectLst/>
      </p:bgPr>
    </p:bg>
    <p:spTree>
      <p:nvGrpSpPr>
        <p:cNvPr id="1" name=""/>
        <p:cNvGrpSpPr/>
        <p:nvPr/>
      </p:nvGrpSpPr>
      <p:grpSpPr>
        <a:xfrm>
          <a:off x="0" y="0"/>
          <a:ext cx="0" cy="0"/>
          <a:chOff x="0" y="0"/>
          <a:chExt cx="0" cy="0"/>
        </a:xfrm>
      </p:grpSpPr>
      <p:sp>
        <p:nvSpPr>
          <p:cNvPr id="2" name="Freeform 2"/>
          <p:cNvSpPr/>
          <p:nvPr/>
        </p:nvSpPr>
        <p:spPr>
          <a:xfrm>
            <a:off x="-1232301" y="5899093"/>
            <a:ext cx="6723273" cy="6227431"/>
          </a:xfrm>
          <a:custGeom>
            <a:avLst/>
            <a:gdLst/>
            <a:ahLst/>
            <a:cxnLst/>
            <a:rect l="l" t="t" r="r" b="b"/>
            <a:pathLst>
              <a:path w="6723273" h="6227431">
                <a:moveTo>
                  <a:pt x="0" y="0"/>
                </a:moveTo>
                <a:lnTo>
                  <a:pt x="6723272" y="0"/>
                </a:lnTo>
                <a:lnTo>
                  <a:pt x="6723272" y="6227431"/>
                </a:lnTo>
                <a:lnTo>
                  <a:pt x="0" y="6227431"/>
                </a:lnTo>
                <a:lnTo>
                  <a:pt x="0" y="0"/>
                </a:lnTo>
                <a:close/>
              </a:path>
            </a:pathLst>
          </a:custGeom>
          <a:blipFill>
            <a:blip r:embed="rId3"/>
            <a:stretch>
              <a:fillRect/>
            </a:stretch>
          </a:blipFill>
        </p:spPr>
      </p:sp>
      <p:sp>
        <p:nvSpPr>
          <p:cNvPr id="3" name="Freeform 3"/>
          <p:cNvSpPr/>
          <p:nvPr/>
        </p:nvSpPr>
        <p:spPr>
          <a:xfrm>
            <a:off x="13802136" y="-779352"/>
            <a:ext cx="5966540" cy="4676275"/>
          </a:xfrm>
          <a:custGeom>
            <a:avLst/>
            <a:gdLst/>
            <a:ahLst/>
            <a:cxnLst/>
            <a:rect l="l" t="t" r="r" b="b"/>
            <a:pathLst>
              <a:path w="5966540" h="4676275">
                <a:moveTo>
                  <a:pt x="0" y="0"/>
                </a:moveTo>
                <a:lnTo>
                  <a:pt x="5966539" y="0"/>
                </a:lnTo>
                <a:lnTo>
                  <a:pt x="5966539" y="4676276"/>
                </a:lnTo>
                <a:lnTo>
                  <a:pt x="0" y="4676276"/>
                </a:lnTo>
                <a:lnTo>
                  <a:pt x="0" y="0"/>
                </a:lnTo>
                <a:close/>
              </a:path>
            </a:pathLst>
          </a:custGeom>
          <a:blipFill>
            <a:blip r:embed="rId4"/>
            <a:stretch>
              <a:fillRect/>
            </a:stretch>
          </a:blipFill>
        </p:spPr>
      </p:sp>
      <p:sp>
        <p:nvSpPr>
          <p:cNvPr id="4" name="Freeform 4"/>
          <p:cNvSpPr/>
          <p:nvPr/>
        </p:nvSpPr>
        <p:spPr>
          <a:xfrm>
            <a:off x="9681684" y="8101451"/>
            <a:ext cx="1278956" cy="1278157"/>
          </a:xfrm>
          <a:custGeom>
            <a:avLst/>
            <a:gdLst/>
            <a:ahLst/>
            <a:cxnLst/>
            <a:rect l="l" t="t" r="r" b="b"/>
            <a:pathLst>
              <a:path w="1278956" h="1278157">
                <a:moveTo>
                  <a:pt x="0" y="0"/>
                </a:moveTo>
                <a:lnTo>
                  <a:pt x="1278956" y="0"/>
                </a:lnTo>
                <a:lnTo>
                  <a:pt x="1278956" y="1278156"/>
                </a:lnTo>
                <a:lnTo>
                  <a:pt x="0" y="1278156"/>
                </a:lnTo>
                <a:lnTo>
                  <a:pt x="0" y="0"/>
                </a:lnTo>
                <a:close/>
              </a:path>
            </a:pathLst>
          </a:custGeom>
          <a:blipFill>
            <a:blip r:embed="rId5"/>
            <a:stretch>
              <a:fillRect/>
            </a:stretch>
          </a:blipFill>
        </p:spPr>
      </p:sp>
      <p:sp>
        <p:nvSpPr>
          <p:cNvPr id="5" name="Freeform 5"/>
          <p:cNvSpPr/>
          <p:nvPr/>
        </p:nvSpPr>
        <p:spPr>
          <a:xfrm>
            <a:off x="15980344" y="1387644"/>
            <a:ext cx="1278956" cy="1278157"/>
          </a:xfrm>
          <a:custGeom>
            <a:avLst/>
            <a:gdLst/>
            <a:ahLst/>
            <a:cxnLst/>
            <a:rect l="l" t="t" r="r" b="b"/>
            <a:pathLst>
              <a:path w="1278956" h="1278157">
                <a:moveTo>
                  <a:pt x="0" y="0"/>
                </a:moveTo>
                <a:lnTo>
                  <a:pt x="1278956" y="0"/>
                </a:lnTo>
                <a:lnTo>
                  <a:pt x="1278956" y="1278157"/>
                </a:lnTo>
                <a:lnTo>
                  <a:pt x="0" y="1278157"/>
                </a:lnTo>
                <a:lnTo>
                  <a:pt x="0" y="0"/>
                </a:lnTo>
                <a:close/>
              </a:path>
            </a:pathLst>
          </a:custGeom>
          <a:blipFill>
            <a:blip r:embed="rId5"/>
            <a:stretch>
              <a:fillRect/>
            </a:stretch>
          </a:blipFill>
        </p:spPr>
      </p:sp>
      <p:sp>
        <p:nvSpPr>
          <p:cNvPr id="6" name="Freeform 6"/>
          <p:cNvSpPr/>
          <p:nvPr/>
        </p:nvSpPr>
        <p:spPr>
          <a:xfrm>
            <a:off x="850379" y="2867320"/>
            <a:ext cx="1278956" cy="1278157"/>
          </a:xfrm>
          <a:custGeom>
            <a:avLst/>
            <a:gdLst/>
            <a:ahLst/>
            <a:cxnLst/>
            <a:rect l="l" t="t" r="r" b="b"/>
            <a:pathLst>
              <a:path w="1278956" h="1278157">
                <a:moveTo>
                  <a:pt x="0" y="0"/>
                </a:moveTo>
                <a:lnTo>
                  <a:pt x="1278956" y="0"/>
                </a:lnTo>
                <a:lnTo>
                  <a:pt x="1278956" y="1278157"/>
                </a:lnTo>
                <a:lnTo>
                  <a:pt x="0" y="1278157"/>
                </a:lnTo>
                <a:lnTo>
                  <a:pt x="0" y="0"/>
                </a:lnTo>
                <a:close/>
              </a:path>
            </a:pathLst>
          </a:custGeom>
          <a:blipFill>
            <a:blip r:embed="rId5"/>
            <a:stretch>
              <a:fillRect/>
            </a:stretch>
          </a:blipFill>
        </p:spPr>
      </p:sp>
      <p:sp>
        <p:nvSpPr>
          <p:cNvPr id="7" name="Freeform 7"/>
          <p:cNvSpPr/>
          <p:nvPr/>
        </p:nvSpPr>
        <p:spPr>
          <a:xfrm>
            <a:off x="1562918" y="1558786"/>
            <a:ext cx="15162164" cy="7853238"/>
          </a:xfrm>
          <a:custGeom>
            <a:avLst/>
            <a:gdLst/>
            <a:ahLst/>
            <a:cxnLst/>
            <a:rect l="l" t="t" r="r" b="b"/>
            <a:pathLst>
              <a:path w="15162164" h="7853238">
                <a:moveTo>
                  <a:pt x="0" y="0"/>
                </a:moveTo>
                <a:lnTo>
                  <a:pt x="15162164" y="0"/>
                </a:lnTo>
                <a:lnTo>
                  <a:pt x="15162164" y="7853238"/>
                </a:lnTo>
                <a:lnTo>
                  <a:pt x="0" y="78532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ms-MY" dirty="0"/>
          </a:p>
        </p:txBody>
      </p:sp>
      <p:sp>
        <p:nvSpPr>
          <p:cNvPr id="8" name="Freeform 8"/>
          <p:cNvSpPr/>
          <p:nvPr/>
        </p:nvSpPr>
        <p:spPr>
          <a:xfrm>
            <a:off x="12524691" y="2665801"/>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8"/>
            <a:stretch>
              <a:fillRect/>
            </a:stretch>
          </a:blipFill>
        </p:spPr>
      </p:sp>
      <p:sp>
        <p:nvSpPr>
          <p:cNvPr id="9" name="TextBox 9"/>
          <p:cNvSpPr txBox="1"/>
          <p:nvPr/>
        </p:nvSpPr>
        <p:spPr>
          <a:xfrm>
            <a:off x="6442387" y="2015158"/>
            <a:ext cx="5224904" cy="628650"/>
          </a:xfrm>
          <a:prstGeom prst="rect">
            <a:avLst/>
          </a:prstGeom>
        </p:spPr>
        <p:txBody>
          <a:bodyPr lIns="0" tIns="0" rIns="0" bIns="0" rtlCol="0" anchor="t">
            <a:spAutoFit/>
          </a:bodyPr>
          <a:lstStyle/>
          <a:p>
            <a:pPr algn="ctr">
              <a:lnSpc>
                <a:spcPts val="4799"/>
              </a:lnSpc>
            </a:pPr>
            <a:r>
              <a:rPr lang="en-US" sz="3999" dirty="0">
                <a:solidFill>
                  <a:srgbClr val="2A37DF"/>
                </a:solidFill>
                <a:latin typeface="Poppins Bold"/>
              </a:rPr>
              <a:t>Cate</a:t>
            </a:r>
            <a:r>
              <a:rPr lang="en-US" sz="3999" dirty="0">
                <a:solidFill>
                  <a:srgbClr val="2B37DF"/>
                </a:solidFill>
                <a:latin typeface="Poppins Bold"/>
              </a:rPr>
              <a:t>gory 2 </a:t>
            </a:r>
            <a:r>
              <a:rPr lang="en-MY" sz="4000" b="0" i="0" u="none" strike="noStrike" dirty="0">
                <a:solidFill>
                  <a:srgbClr val="2A37DF"/>
                </a:solidFill>
                <a:effectLst/>
                <a:latin typeface="arial" panose="020B0604020202020204" pitchFamily="34" charset="0"/>
              </a:rPr>
              <a:t>•</a:t>
            </a:r>
            <a:r>
              <a:rPr lang="en-MY" sz="4000" b="0" i="0" u="none" strike="noStrike" dirty="0">
                <a:solidFill>
                  <a:srgbClr val="4D5156"/>
                </a:solidFill>
                <a:effectLst/>
                <a:latin typeface="arial" panose="020B0604020202020204" pitchFamily="34" charset="0"/>
              </a:rPr>
              <a:t> </a:t>
            </a:r>
            <a:r>
              <a:rPr lang="en-US" sz="3999" dirty="0">
                <a:solidFill>
                  <a:srgbClr val="2B37DF"/>
                </a:solidFill>
                <a:latin typeface="Poppins Bold"/>
              </a:rPr>
              <a:t>$200</a:t>
            </a:r>
          </a:p>
        </p:txBody>
      </p:sp>
      <p:sp>
        <p:nvSpPr>
          <p:cNvPr id="11" name="TextBox 10">
            <a:extLst>
              <a:ext uri="{FF2B5EF4-FFF2-40B4-BE49-F238E27FC236}">
                <a16:creationId xmlns:a16="http://schemas.microsoft.com/office/drawing/2014/main" id="{2D88967D-FE11-A6E4-4C0F-CFB7B9E96156}"/>
              </a:ext>
            </a:extLst>
          </p:cNvPr>
          <p:cNvSpPr txBox="1"/>
          <p:nvPr/>
        </p:nvSpPr>
        <p:spPr>
          <a:xfrm>
            <a:off x="4427608" y="4403083"/>
            <a:ext cx="9432783" cy="2462213"/>
          </a:xfrm>
          <a:prstGeom prst="rect">
            <a:avLst/>
          </a:prstGeom>
        </p:spPr>
        <p:txBody>
          <a:bodyPr wrap="square" lIns="0" tIns="0" rIns="0" bIns="0" rtlCol="0" anchor="t">
            <a:spAutoFit/>
          </a:bodyPr>
          <a:lstStyle/>
          <a:p>
            <a:pPr algn="ctr"/>
            <a:r>
              <a:rPr lang="en-MY" sz="4000" b="0" i="0" u="none" strike="noStrike" dirty="0">
                <a:solidFill>
                  <a:srgbClr val="2A37DF"/>
                </a:solidFill>
                <a:effectLst/>
                <a:latin typeface="Poppins" pitchFamily="2" charset="77"/>
                <a:cs typeface="Poppins" pitchFamily="2" charset="77"/>
              </a:rPr>
              <a:t>This European capital is often referred to as the "City of Canals" and is famous for its intricate waterway system.</a:t>
            </a:r>
            <a:endParaRPr lang="en-US" sz="4000" dirty="0">
              <a:solidFill>
                <a:srgbClr val="2A37DF"/>
              </a:solidFill>
              <a:latin typeface="Poppins" pitchFamily="2" charset="77"/>
              <a:cs typeface="Poppins" pitchFamily="2" charset="77"/>
            </a:endParaRPr>
          </a:p>
        </p:txBody>
      </p:sp>
      <p:pic>
        <p:nvPicPr>
          <p:cNvPr id="10" name="btnInknoeActivityCp2">
            <a:extLst>
              <a:ext uri="{FF2B5EF4-FFF2-40B4-BE49-F238E27FC236}">
                <a16:creationId xmlns:a16="http://schemas.microsoft.com/office/drawing/2014/main" id="{5ACBBD35-2EEF-54CD-085A-7DF85333B508}"/>
              </a:ext>
            </a:extLst>
          </p:cNvPr>
          <p:cNvPicPr>
            <a:picLocks noChangeAspect="1"/>
          </p:cNvPicPr>
          <p:nvPr>
            <p:custDataLst>
              <p:tags r:id="rId1"/>
            </p:custDataLst>
          </p:nvPr>
        </p:nvPicPr>
        <p:blipFill>
          <a:blip r:embed="rId9" r:link="rId10" cstate="print">
            <a:extLst>
              <a:ext uri="{28A0092B-C50C-407E-A947-70E740481C1C}">
                <a14:useLocalDpi xmlns:a14="http://schemas.microsoft.com/office/drawing/2010/main" val="0"/>
              </a:ext>
            </a:extLst>
          </a:blip>
          <a:stretch>
            <a:fillRect/>
          </a:stretch>
        </p:blipFill>
        <p:spPr>
          <a:xfrm>
            <a:off x="7477465" y="8108195"/>
            <a:ext cx="3333071" cy="871522"/>
          </a:xfrm>
          <a:prstGeom prst="rect">
            <a:avLst/>
          </a:prstGeom>
        </p:spPr>
      </p:pic>
    </p:spTree>
    <p:extLst>
      <p:ext uri="{BB962C8B-B14F-4D97-AF65-F5344CB8AC3E}">
        <p14:creationId xmlns:p14="http://schemas.microsoft.com/office/powerpoint/2010/main" val="22544607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0619"/>
        </a:solidFill>
        <a:effectLst/>
      </p:bgPr>
    </p:bg>
    <p:spTree>
      <p:nvGrpSpPr>
        <p:cNvPr id="1" name=""/>
        <p:cNvGrpSpPr/>
        <p:nvPr/>
      </p:nvGrpSpPr>
      <p:grpSpPr>
        <a:xfrm>
          <a:off x="0" y="0"/>
          <a:ext cx="0" cy="0"/>
          <a:chOff x="0" y="0"/>
          <a:chExt cx="0" cy="0"/>
        </a:xfrm>
      </p:grpSpPr>
      <p:sp>
        <p:nvSpPr>
          <p:cNvPr id="2" name="Freeform 2"/>
          <p:cNvSpPr/>
          <p:nvPr/>
        </p:nvSpPr>
        <p:spPr>
          <a:xfrm>
            <a:off x="-1232301" y="5899093"/>
            <a:ext cx="6723273" cy="6227431"/>
          </a:xfrm>
          <a:custGeom>
            <a:avLst/>
            <a:gdLst/>
            <a:ahLst/>
            <a:cxnLst/>
            <a:rect l="l" t="t" r="r" b="b"/>
            <a:pathLst>
              <a:path w="6723273" h="6227431">
                <a:moveTo>
                  <a:pt x="0" y="0"/>
                </a:moveTo>
                <a:lnTo>
                  <a:pt x="6723272" y="0"/>
                </a:lnTo>
                <a:lnTo>
                  <a:pt x="6723272" y="6227431"/>
                </a:lnTo>
                <a:lnTo>
                  <a:pt x="0" y="6227431"/>
                </a:lnTo>
                <a:lnTo>
                  <a:pt x="0" y="0"/>
                </a:lnTo>
                <a:close/>
              </a:path>
            </a:pathLst>
          </a:custGeom>
          <a:blipFill>
            <a:blip r:embed="rId3"/>
            <a:stretch>
              <a:fillRect/>
            </a:stretch>
          </a:blipFill>
        </p:spPr>
      </p:sp>
      <p:sp>
        <p:nvSpPr>
          <p:cNvPr id="3" name="Freeform 3"/>
          <p:cNvSpPr/>
          <p:nvPr/>
        </p:nvSpPr>
        <p:spPr>
          <a:xfrm>
            <a:off x="13802136" y="-779352"/>
            <a:ext cx="5966540" cy="4676275"/>
          </a:xfrm>
          <a:custGeom>
            <a:avLst/>
            <a:gdLst/>
            <a:ahLst/>
            <a:cxnLst/>
            <a:rect l="l" t="t" r="r" b="b"/>
            <a:pathLst>
              <a:path w="5966540" h="4676275">
                <a:moveTo>
                  <a:pt x="0" y="0"/>
                </a:moveTo>
                <a:lnTo>
                  <a:pt x="5966539" y="0"/>
                </a:lnTo>
                <a:lnTo>
                  <a:pt x="5966539" y="4676276"/>
                </a:lnTo>
                <a:lnTo>
                  <a:pt x="0" y="4676276"/>
                </a:lnTo>
                <a:lnTo>
                  <a:pt x="0" y="0"/>
                </a:lnTo>
                <a:close/>
              </a:path>
            </a:pathLst>
          </a:custGeom>
          <a:blipFill>
            <a:blip r:embed="rId4"/>
            <a:stretch>
              <a:fillRect/>
            </a:stretch>
          </a:blipFill>
        </p:spPr>
      </p:sp>
      <p:sp>
        <p:nvSpPr>
          <p:cNvPr id="4" name="Freeform 4"/>
          <p:cNvSpPr/>
          <p:nvPr/>
        </p:nvSpPr>
        <p:spPr>
          <a:xfrm>
            <a:off x="9681684" y="8101451"/>
            <a:ext cx="1278956" cy="1278157"/>
          </a:xfrm>
          <a:custGeom>
            <a:avLst/>
            <a:gdLst/>
            <a:ahLst/>
            <a:cxnLst/>
            <a:rect l="l" t="t" r="r" b="b"/>
            <a:pathLst>
              <a:path w="1278956" h="1278157">
                <a:moveTo>
                  <a:pt x="0" y="0"/>
                </a:moveTo>
                <a:lnTo>
                  <a:pt x="1278956" y="0"/>
                </a:lnTo>
                <a:lnTo>
                  <a:pt x="1278956" y="1278156"/>
                </a:lnTo>
                <a:lnTo>
                  <a:pt x="0" y="1278156"/>
                </a:lnTo>
                <a:lnTo>
                  <a:pt x="0" y="0"/>
                </a:lnTo>
                <a:close/>
              </a:path>
            </a:pathLst>
          </a:custGeom>
          <a:blipFill>
            <a:blip r:embed="rId5"/>
            <a:stretch>
              <a:fillRect/>
            </a:stretch>
          </a:blipFill>
        </p:spPr>
      </p:sp>
      <p:sp>
        <p:nvSpPr>
          <p:cNvPr id="5" name="Freeform 5"/>
          <p:cNvSpPr/>
          <p:nvPr/>
        </p:nvSpPr>
        <p:spPr>
          <a:xfrm>
            <a:off x="15980344" y="1387644"/>
            <a:ext cx="1278956" cy="1278157"/>
          </a:xfrm>
          <a:custGeom>
            <a:avLst/>
            <a:gdLst/>
            <a:ahLst/>
            <a:cxnLst/>
            <a:rect l="l" t="t" r="r" b="b"/>
            <a:pathLst>
              <a:path w="1278956" h="1278157">
                <a:moveTo>
                  <a:pt x="0" y="0"/>
                </a:moveTo>
                <a:lnTo>
                  <a:pt x="1278956" y="0"/>
                </a:lnTo>
                <a:lnTo>
                  <a:pt x="1278956" y="1278157"/>
                </a:lnTo>
                <a:lnTo>
                  <a:pt x="0" y="1278157"/>
                </a:lnTo>
                <a:lnTo>
                  <a:pt x="0" y="0"/>
                </a:lnTo>
                <a:close/>
              </a:path>
            </a:pathLst>
          </a:custGeom>
          <a:blipFill>
            <a:blip r:embed="rId5"/>
            <a:stretch>
              <a:fillRect/>
            </a:stretch>
          </a:blipFill>
        </p:spPr>
      </p:sp>
      <p:sp>
        <p:nvSpPr>
          <p:cNvPr id="6" name="Freeform 6"/>
          <p:cNvSpPr/>
          <p:nvPr/>
        </p:nvSpPr>
        <p:spPr>
          <a:xfrm>
            <a:off x="850379" y="2867320"/>
            <a:ext cx="1278956" cy="1278157"/>
          </a:xfrm>
          <a:custGeom>
            <a:avLst/>
            <a:gdLst/>
            <a:ahLst/>
            <a:cxnLst/>
            <a:rect l="l" t="t" r="r" b="b"/>
            <a:pathLst>
              <a:path w="1278956" h="1278157">
                <a:moveTo>
                  <a:pt x="0" y="0"/>
                </a:moveTo>
                <a:lnTo>
                  <a:pt x="1278956" y="0"/>
                </a:lnTo>
                <a:lnTo>
                  <a:pt x="1278956" y="1278157"/>
                </a:lnTo>
                <a:lnTo>
                  <a:pt x="0" y="1278157"/>
                </a:lnTo>
                <a:lnTo>
                  <a:pt x="0" y="0"/>
                </a:lnTo>
                <a:close/>
              </a:path>
            </a:pathLst>
          </a:custGeom>
          <a:blipFill>
            <a:blip r:embed="rId5"/>
            <a:stretch>
              <a:fillRect/>
            </a:stretch>
          </a:blipFill>
        </p:spPr>
      </p:sp>
      <p:sp>
        <p:nvSpPr>
          <p:cNvPr id="7" name="Freeform 7"/>
          <p:cNvSpPr/>
          <p:nvPr/>
        </p:nvSpPr>
        <p:spPr>
          <a:xfrm>
            <a:off x="1562918" y="1558786"/>
            <a:ext cx="15162164" cy="7853238"/>
          </a:xfrm>
          <a:custGeom>
            <a:avLst/>
            <a:gdLst/>
            <a:ahLst/>
            <a:cxnLst/>
            <a:rect l="l" t="t" r="r" b="b"/>
            <a:pathLst>
              <a:path w="15162164" h="7853238">
                <a:moveTo>
                  <a:pt x="0" y="0"/>
                </a:moveTo>
                <a:lnTo>
                  <a:pt x="15162164" y="0"/>
                </a:lnTo>
                <a:lnTo>
                  <a:pt x="15162164" y="7853238"/>
                </a:lnTo>
                <a:lnTo>
                  <a:pt x="0" y="78532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ms-MY" dirty="0"/>
          </a:p>
        </p:txBody>
      </p:sp>
      <p:sp>
        <p:nvSpPr>
          <p:cNvPr id="8" name="Freeform 8"/>
          <p:cNvSpPr/>
          <p:nvPr/>
        </p:nvSpPr>
        <p:spPr>
          <a:xfrm>
            <a:off x="12524691" y="2665801"/>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8"/>
            <a:stretch>
              <a:fillRect/>
            </a:stretch>
          </a:blipFill>
        </p:spPr>
      </p:sp>
      <p:sp>
        <p:nvSpPr>
          <p:cNvPr id="9" name="TextBox 9"/>
          <p:cNvSpPr txBox="1"/>
          <p:nvPr/>
        </p:nvSpPr>
        <p:spPr>
          <a:xfrm>
            <a:off x="6442387" y="2015158"/>
            <a:ext cx="5224904" cy="628650"/>
          </a:xfrm>
          <a:prstGeom prst="rect">
            <a:avLst/>
          </a:prstGeom>
        </p:spPr>
        <p:txBody>
          <a:bodyPr lIns="0" tIns="0" rIns="0" bIns="0" rtlCol="0" anchor="t">
            <a:spAutoFit/>
          </a:bodyPr>
          <a:lstStyle/>
          <a:p>
            <a:pPr algn="ctr">
              <a:lnSpc>
                <a:spcPts val="4799"/>
              </a:lnSpc>
            </a:pPr>
            <a:r>
              <a:rPr lang="en-US" sz="3999" dirty="0">
                <a:solidFill>
                  <a:srgbClr val="2A37DF"/>
                </a:solidFill>
                <a:latin typeface="Poppins Bold"/>
              </a:rPr>
              <a:t>Cate</a:t>
            </a:r>
            <a:r>
              <a:rPr lang="en-US" sz="3999" dirty="0">
                <a:solidFill>
                  <a:srgbClr val="2B37DF"/>
                </a:solidFill>
                <a:latin typeface="Poppins Bold"/>
              </a:rPr>
              <a:t>gory 2 </a:t>
            </a:r>
            <a:r>
              <a:rPr lang="en-MY" sz="4000" b="0" i="0" u="none" strike="noStrike" dirty="0">
                <a:solidFill>
                  <a:srgbClr val="2A37DF"/>
                </a:solidFill>
                <a:effectLst/>
                <a:latin typeface="arial" panose="020B0604020202020204" pitchFamily="34" charset="0"/>
              </a:rPr>
              <a:t>•</a:t>
            </a:r>
            <a:r>
              <a:rPr lang="en-MY" sz="4000" b="0" i="0" u="none" strike="noStrike" dirty="0">
                <a:solidFill>
                  <a:srgbClr val="4D5156"/>
                </a:solidFill>
                <a:effectLst/>
                <a:latin typeface="arial" panose="020B0604020202020204" pitchFamily="34" charset="0"/>
              </a:rPr>
              <a:t> </a:t>
            </a:r>
            <a:r>
              <a:rPr lang="en-US" sz="3999" dirty="0">
                <a:solidFill>
                  <a:srgbClr val="2B37DF"/>
                </a:solidFill>
                <a:latin typeface="Poppins Bold"/>
              </a:rPr>
              <a:t>$400</a:t>
            </a:r>
          </a:p>
        </p:txBody>
      </p:sp>
      <p:sp>
        <p:nvSpPr>
          <p:cNvPr id="11" name="TextBox 10">
            <a:extLst>
              <a:ext uri="{FF2B5EF4-FFF2-40B4-BE49-F238E27FC236}">
                <a16:creationId xmlns:a16="http://schemas.microsoft.com/office/drawing/2014/main" id="{CBA1898B-8DBE-DDBE-D1D2-8214F38D9B1E}"/>
              </a:ext>
            </a:extLst>
          </p:cNvPr>
          <p:cNvSpPr txBox="1"/>
          <p:nvPr/>
        </p:nvSpPr>
        <p:spPr>
          <a:xfrm>
            <a:off x="4427608" y="4403083"/>
            <a:ext cx="9432783" cy="1846659"/>
          </a:xfrm>
          <a:prstGeom prst="rect">
            <a:avLst/>
          </a:prstGeom>
        </p:spPr>
        <p:txBody>
          <a:bodyPr wrap="square" lIns="0" tIns="0" rIns="0" bIns="0" rtlCol="0" anchor="t">
            <a:spAutoFit/>
          </a:bodyPr>
          <a:lstStyle/>
          <a:p>
            <a:pPr algn="ctr"/>
            <a:r>
              <a:rPr lang="en-MY" sz="4000" b="0" i="0" u="none" strike="noStrike" dirty="0">
                <a:solidFill>
                  <a:srgbClr val="2A37DF"/>
                </a:solidFill>
                <a:effectLst/>
                <a:latin typeface="Poppins" pitchFamily="2" charset="77"/>
                <a:cs typeface="Poppins" pitchFamily="2" charset="77"/>
              </a:rPr>
              <a:t>The Great Barrier Reef, the world's largest coral reef system, is located in this country's waters.</a:t>
            </a:r>
            <a:endParaRPr lang="en-US" sz="4000" dirty="0">
              <a:solidFill>
                <a:srgbClr val="2A37DF"/>
              </a:solidFill>
              <a:latin typeface="Poppins" pitchFamily="2" charset="77"/>
              <a:cs typeface="Poppins" pitchFamily="2" charset="77"/>
            </a:endParaRPr>
          </a:p>
        </p:txBody>
      </p:sp>
      <p:pic>
        <p:nvPicPr>
          <p:cNvPr id="10" name="btnInknoeActivityCp2">
            <a:extLst>
              <a:ext uri="{FF2B5EF4-FFF2-40B4-BE49-F238E27FC236}">
                <a16:creationId xmlns:a16="http://schemas.microsoft.com/office/drawing/2014/main" id="{8645B239-ABF5-C6D1-BB92-8BEA234DFCF9}"/>
              </a:ext>
            </a:extLst>
          </p:cNvPr>
          <p:cNvPicPr>
            <a:picLocks noChangeAspect="1"/>
          </p:cNvPicPr>
          <p:nvPr>
            <p:custDataLst>
              <p:tags r:id="rId1"/>
            </p:custDataLst>
          </p:nvPr>
        </p:nvPicPr>
        <p:blipFill>
          <a:blip r:embed="rId9" r:link="rId10" cstate="print">
            <a:extLst>
              <a:ext uri="{28A0092B-C50C-407E-A947-70E740481C1C}">
                <a14:useLocalDpi xmlns:a14="http://schemas.microsoft.com/office/drawing/2010/main" val="0"/>
              </a:ext>
            </a:extLst>
          </a:blip>
          <a:stretch>
            <a:fillRect/>
          </a:stretch>
        </p:blipFill>
        <p:spPr>
          <a:xfrm>
            <a:off x="7477465" y="8108195"/>
            <a:ext cx="3333071" cy="871522"/>
          </a:xfrm>
          <a:prstGeom prst="rect">
            <a:avLst/>
          </a:prstGeom>
        </p:spPr>
      </p:pic>
    </p:spTree>
    <p:extLst>
      <p:ext uri="{BB962C8B-B14F-4D97-AF65-F5344CB8AC3E}">
        <p14:creationId xmlns:p14="http://schemas.microsoft.com/office/powerpoint/2010/main" val="29869492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619"/>
        </a:solidFill>
        <a:effectLst/>
      </p:bgPr>
    </p:bg>
    <p:spTree>
      <p:nvGrpSpPr>
        <p:cNvPr id="1" name=""/>
        <p:cNvGrpSpPr/>
        <p:nvPr/>
      </p:nvGrpSpPr>
      <p:grpSpPr>
        <a:xfrm>
          <a:off x="0" y="0"/>
          <a:ext cx="0" cy="0"/>
          <a:chOff x="0" y="0"/>
          <a:chExt cx="0" cy="0"/>
        </a:xfrm>
      </p:grpSpPr>
      <p:sp>
        <p:nvSpPr>
          <p:cNvPr id="2" name="Freeform 2"/>
          <p:cNvSpPr/>
          <p:nvPr/>
        </p:nvSpPr>
        <p:spPr>
          <a:xfrm>
            <a:off x="-1232301" y="5899093"/>
            <a:ext cx="6723273" cy="6227431"/>
          </a:xfrm>
          <a:custGeom>
            <a:avLst/>
            <a:gdLst/>
            <a:ahLst/>
            <a:cxnLst/>
            <a:rect l="l" t="t" r="r" b="b"/>
            <a:pathLst>
              <a:path w="6723273" h="6227431">
                <a:moveTo>
                  <a:pt x="0" y="0"/>
                </a:moveTo>
                <a:lnTo>
                  <a:pt x="6723272" y="0"/>
                </a:lnTo>
                <a:lnTo>
                  <a:pt x="6723272" y="6227431"/>
                </a:lnTo>
                <a:lnTo>
                  <a:pt x="0" y="6227431"/>
                </a:lnTo>
                <a:lnTo>
                  <a:pt x="0" y="0"/>
                </a:lnTo>
                <a:close/>
              </a:path>
            </a:pathLst>
          </a:custGeom>
          <a:blipFill>
            <a:blip r:embed="rId3"/>
            <a:stretch>
              <a:fillRect/>
            </a:stretch>
          </a:blipFill>
        </p:spPr>
      </p:sp>
      <p:sp>
        <p:nvSpPr>
          <p:cNvPr id="3" name="Freeform 3"/>
          <p:cNvSpPr/>
          <p:nvPr/>
        </p:nvSpPr>
        <p:spPr>
          <a:xfrm>
            <a:off x="13802136" y="-779352"/>
            <a:ext cx="5966540" cy="4676275"/>
          </a:xfrm>
          <a:custGeom>
            <a:avLst/>
            <a:gdLst/>
            <a:ahLst/>
            <a:cxnLst/>
            <a:rect l="l" t="t" r="r" b="b"/>
            <a:pathLst>
              <a:path w="5966540" h="4676275">
                <a:moveTo>
                  <a:pt x="0" y="0"/>
                </a:moveTo>
                <a:lnTo>
                  <a:pt x="5966539" y="0"/>
                </a:lnTo>
                <a:lnTo>
                  <a:pt x="5966539" y="4676276"/>
                </a:lnTo>
                <a:lnTo>
                  <a:pt x="0" y="4676276"/>
                </a:lnTo>
                <a:lnTo>
                  <a:pt x="0" y="0"/>
                </a:lnTo>
                <a:close/>
              </a:path>
            </a:pathLst>
          </a:custGeom>
          <a:blipFill>
            <a:blip r:embed="rId4"/>
            <a:stretch>
              <a:fillRect/>
            </a:stretch>
          </a:blipFill>
        </p:spPr>
      </p:sp>
      <p:sp>
        <p:nvSpPr>
          <p:cNvPr id="4" name="Freeform 4"/>
          <p:cNvSpPr/>
          <p:nvPr/>
        </p:nvSpPr>
        <p:spPr>
          <a:xfrm>
            <a:off x="9681684" y="8101451"/>
            <a:ext cx="1278956" cy="1278157"/>
          </a:xfrm>
          <a:custGeom>
            <a:avLst/>
            <a:gdLst/>
            <a:ahLst/>
            <a:cxnLst/>
            <a:rect l="l" t="t" r="r" b="b"/>
            <a:pathLst>
              <a:path w="1278956" h="1278157">
                <a:moveTo>
                  <a:pt x="0" y="0"/>
                </a:moveTo>
                <a:lnTo>
                  <a:pt x="1278956" y="0"/>
                </a:lnTo>
                <a:lnTo>
                  <a:pt x="1278956" y="1278156"/>
                </a:lnTo>
                <a:lnTo>
                  <a:pt x="0" y="1278156"/>
                </a:lnTo>
                <a:lnTo>
                  <a:pt x="0" y="0"/>
                </a:lnTo>
                <a:close/>
              </a:path>
            </a:pathLst>
          </a:custGeom>
          <a:blipFill>
            <a:blip r:embed="rId5"/>
            <a:stretch>
              <a:fillRect/>
            </a:stretch>
          </a:blipFill>
        </p:spPr>
      </p:sp>
      <p:sp>
        <p:nvSpPr>
          <p:cNvPr id="5" name="Freeform 5"/>
          <p:cNvSpPr/>
          <p:nvPr/>
        </p:nvSpPr>
        <p:spPr>
          <a:xfrm>
            <a:off x="15980344" y="1387644"/>
            <a:ext cx="1278956" cy="1278157"/>
          </a:xfrm>
          <a:custGeom>
            <a:avLst/>
            <a:gdLst/>
            <a:ahLst/>
            <a:cxnLst/>
            <a:rect l="l" t="t" r="r" b="b"/>
            <a:pathLst>
              <a:path w="1278956" h="1278157">
                <a:moveTo>
                  <a:pt x="0" y="0"/>
                </a:moveTo>
                <a:lnTo>
                  <a:pt x="1278956" y="0"/>
                </a:lnTo>
                <a:lnTo>
                  <a:pt x="1278956" y="1278157"/>
                </a:lnTo>
                <a:lnTo>
                  <a:pt x="0" y="1278157"/>
                </a:lnTo>
                <a:lnTo>
                  <a:pt x="0" y="0"/>
                </a:lnTo>
                <a:close/>
              </a:path>
            </a:pathLst>
          </a:custGeom>
          <a:blipFill>
            <a:blip r:embed="rId5"/>
            <a:stretch>
              <a:fillRect/>
            </a:stretch>
          </a:blipFill>
        </p:spPr>
      </p:sp>
      <p:sp>
        <p:nvSpPr>
          <p:cNvPr id="6" name="Freeform 6"/>
          <p:cNvSpPr/>
          <p:nvPr/>
        </p:nvSpPr>
        <p:spPr>
          <a:xfrm>
            <a:off x="850379" y="2867320"/>
            <a:ext cx="1278956" cy="1278157"/>
          </a:xfrm>
          <a:custGeom>
            <a:avLst/>
            <a:gdLst/>
            <a:ahLst/>
            <a:cxnLst/>
            <a:rect l="l" t="t" r="r" b="b"/>
            <a:pathLst>
              <a:path w="1278956" h="1278157">
                <a:moveTo>
                  <a:pt x="0" y="0"/>
                </a:moveTo>
                <a:lnTo>
                  <a:pt x="1278956" y="0"/>
                </a:lnTo>
                <a:lnTo>
                  <a:pt x="1278956" y="1278157"/>
                </a:lnTo>
                <a:lnTo>
                  <a:pt x="0" y="1278157"/>
                </a:lnTo>
                <a:lnTo>
                  <a:pt x="0" y="0"/>
                </a:lnTo>
                <a:close/>
              </a:path>
            </a:pathLst>
          </a:custGeom>
          <a:blipFill>
            <a:blip r:embed="rId5"/>
            <a:stretch>
              <a:fillRect/>
            </a:stretch>
          </a:blipFill>
        </p:spPr>
      </p:sp>
      <p:sp>
        <p:nvSpPr>
          <p:cNvPr id="7" name="Freeform 7"/>
          <p:cNvSpPr/>
          <p:nvPr/>
        </p:nvSpPr>
        <p:spPr>
          <a:xfrm>
            <a:off x="1562918" y="1558786"/>
            <a:ext cx="15162164" cy="7853238"/>
          </a:xfrm>
          <a:custGeom>
            <a:avLst/>
            <a:gdLst/>
            <a:ahLst/>
            <a:cxnLst/>
            <a:rect l="l" t="t" r="r" b="b"/>
            <a:pathLst>
              <a:path w="15162164" h="7853238">
                <a:moveTo>
                  <a:pt x="0" y="0"/>
                </a:moveTo>
                <a:lnTo>
                  <a:pt x="15162164" y="0"/>
                </a:lnTo>
                <a:lnTo>
                  <a:pt x="15162164" y="7853238"/>
                </a:lnTo>
                <a:lnTo>
                  <a:pt x="0" y="78532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ms-MY" dirty="0"/>
          </a:p>
        </p:txBody>
      </p:sp>
      <p:sp>
        <p:nvSpPr>
          <p:cNvPr id="8" name="Freeform 8"/>
          <p:cNvSpPr/>
          <p:nvPr/>
        </p:nvSpPr>
        <p:spPr>
          <a:xfrm>
            <a:off x="12524691" y="2665801"/>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8"/>
            <a:stretch>
              <a:fillRect/>
            </a:stretch>
          </a:blipFill>
        </p:spPr>
      </p:sp>
      <p:sp>
        <p:nvSpPr>
          <p:cNvPr id="9" name="TextBox 9"/>
          <p:cNvSpPr txBox="1"/>
          <p:nvPr/>
        </p:nvSpPr>
        <p:spPr>
          <a:xfrm>
            <a:off x="6442387" y="2015158"/>
            <a:ext cx="5224904" cy="628650"/>
          </a:xfrm>
          <a:prstGeom prst="rect">
            <a:avLst/>
          </a:prstGeom>
        </p:spPr>
        <p:txBody>
          <a:bodyPr lIns="0" tIns="0" rIns="0" bIns="0" rtlCol="0" anchor="t">
            <a:spAutoFit/>
          </a:bodyPr>
          <a:lstStyle/>
          <a:p>
            <a:pPr algn="ctr">
              <a:lnSpc>
                <a:spcPts val="4799"/>
              </a:lnSpc>
            </a:pPr>
            <a:r>
              <a:rPr lang="en-US" sz="3999" dirty="0">
                <a:solidFill>
                  <a:srgbClr val="2A37DF"/>
                </a:solidFill>
                <a:latin typeface="Poppins Bold"/>
              </a:rPr>
              <a:t>Cate</a:t>
            </a:r>
            <a:r>
              <a:rPr lang="en-US" sz="3999" dirty="0">
                <a:solidFill>
                  <a:srgbClr val="2B37DF"/>
                </a:solidFill>
                <a:latin typeface="Poppins Bold"/>
              </a:rPr>
              <a:t>gory 2 </a:t>
            </a:r>
            <a:r>
              <a:rPr lang="en-MY" sz="4000" b="0" i="0" u="none" strike="noStrike" dirty="0">
                <a:solidFill>
                  <a:srgbClr val="2A37DF"/>
                </a:solidFill>
                <a:effectLst/>
                <a:latin typeface="arial" panose="020B0604020202020204" pitchFamily="34" charset="0"/>
              </a:rPr>
              <a:t>•</a:t>
            </a:r>
            <a:r>
              <a:rPr lang="en-MY" sz="4000" b="0" i="0" u="none" strike="noStrike" dirty="0">
                <a:solidFill>
                  <a:srgbClr val="4D5156"/>
                </a:solidFill>
                <a:effectLst/>
                <a:latin typeface="arial" panose="020B0604020202020204" pitchFamily="34" charset="0"/>
              </a:rPr>
              <a:t> </a:t>
            </a:r>
            <a:r>
              <a:rPr lang="en-US" sz="3999" dirty="0">
                <a:solidFill>
                  <a:srgbClr val="2B37DF"/>
                </a:solidFill>
                <a:latin typeface="Poppins Bold"/>
              </a:rPr>
              <a:t>$600</a:t>
            </a:r>
          </a:p>
        </p:txBody>
      </p:sp>
      <p:sp>
        <p:nvSpPr>
          <p:cNvPr id="11" name="TextBox 10">
            <a:extLst>
              <a:ext uri="{FF2B5EF4-FFF2-40B4-BE49-F238E27FC236}">
                <a16:creationId xmlns:a16="http://schemas.microsoft.com/office/drawing/2014/main" id="{33714F33-5630-1292-A5F0-90FD1FEEE491}"/>
              </a:ext>
            </a:extLst>
          </p:cNvPr>
          <p:cNvSpPr txBox="1"/>
          <p:nvPr/>
        </p:nvSpPr>
        <p:spPr>
          <a:xfrm>
            <a:off x="4427608" y="4403083"/>
            <a:ext cx="9432783" cy="1846659"/>
          </a:xfrm>
          <a:prstGeom prst="rect">
            <a:avLst/>
          </a:prstGeom>
        </p:spPr>
        <p:txBody>
          <a:bodyPr wrap="square" lIns="0" tIns="0" rIns="0" bIns="0" rtlCol="0" anchor="t">
            <a:spAutoFit/>
          </a:bodyPr>
          <a:lstStyle/>
          <a:p>
            <a:pPr algn="ctr"/>
            <a:r>
              <a:rPr lang="en-MY" sz="4000" b="0" i="0" u="none" strike="noStrike" dirty="0">
                <a:solidFill>
                  <a:srgbClr val="2A37DF"/>
                </a:solidFill>
                <a:effectLst/>
                <a:latin typeface="Poppins" pitchFamily="2" charset="77"/>
                <a:cs typeface="Poppins" pitchFamily="2" charset="77"/>
              </a:rPr>
              <a:t>The world's largest desert, it covers much of northern Africa and is known for its vast sand dunes.</a:t>
            </a:r>
            <a:endParaRPr lang="en-US" sz="4000" dirty="0">
              <a:solidFill>
                <a:srgbClr val="2A37DF"/>
              </a:solidFill>
              <a:latin typeface="Poppins" pitchFamily="2" charset="77"/>
              <a:cs typeface="Poppins" pitchFamily="2" charset="77"/>
            </a:endParaRPr>
          </a:p>
        </p:txBody>
      </p:sp>
      <p:pic>
        <p:nvPicPr>
          <p:cNvPr id="10" name="btnInknoeActivityCp2">
            <a:extLst>
              <a:ext uri="{FF2B5EF4-FFF2-40B4-BE49-F238E27FC236}">
                <a16:creationId xmlns:a16="http://schemas.microsoft.com/office/drawing/2014/main" id="{3EB72D91-2033-F14C-D366-0D582CC43AD0}"/>
              </a:ext>
            </a:extLst>
          </p:cNvPr>
          <p:cNvPicPr>
            <a:picLocks noChangeAspect="1"/>
          </p:cNvPicPr>
          <p:nvPr>
            <p:custDataLst>
              <p:tags r:id="rId1"/>
            </p:custDataLst>
          </p:nvPr>
        </p:nvPicPr>
        <p:blipFill>
          <a:blip r:embed="rId9" r:link="rId10" cstate="print">
            <a:extLst>
              <a:ext uri="{28A0092B-C50C-407E-A947-70E740481C1C}">
                <a14:useLocalDpi xmlns:a14="http://schemas.microsoft.com/office/drawing/2010/main" val="0"/>
              </a:ext>
            </a:extLst>
          </a:blip>
          <a:stretch>
            <a:fillRect/>
          </a:stretch>
        </p:blipFill>
        <p:spPr>
          <a:xfrm>
            <a:off x="7477465" y="8108195"/>
            <a:ext cx="3333071" cy="871522"/>
          </a:xfrm>
          <a:prstGeom prst="rect">
            <a:avLst/>
          </a:prstGeom>
        </p:spPr>
      </p:pic>
    </p:spTree>
    <p:extLst>
      <p:ext uri="{BB962C8B-B14F-4D97-AF65-F5344CB8AC3E}">
        <p14:creationId xmlns:p14="http://schemas.microsoft.com/office/powerpoint/2010/main" val="3461689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0619"/>
        </a:solidFill>
        <a:effectLst/>
      </p:bgPr>
    </p:bg>
    <p:spTree>
      <p:nvGrpSpPr>
        <p:cNvPr id="1" name=""/>
        <p:cNvGrpSpPr/>
        <p:nvPr/>
      </p:nvGrpSpPr>
      <p:grpSpPr>
        <a:xfrm>
          <a:off x="0" y="0"/>
          <a:ext cx="0" cy="0"/>
          <a:chOff x="0" y="0"/>
          <a:chExt cx="0" cy="0"/>
        </a:xfrm>
      </p:grpSpPr>
      <p:sp>
        <p:nvSpPr>
          <p:cNvPr id="2" name="Freeform 2"/>
          <p:cNvSpPr/>
          <p:nvPr/>
        </p:nvSpPr>
        <p:spPr>
          <a:xfrm>
            <a:off x="-1232301" y="5899093"/>
            <a:ext cx="6723273" cy="6227431"/>
          </a:xfrm>
          <a:custGeom>
            <a:avLst/>
            <a:gdLst/>
            <a:ahLst/>
            <a:cxnLst/>
            <a:rect l="l" t="t" r="r" b="b"/>
            <a:pathLst>
              <a:path w="6723273" h="6227431">
                <a:moveTo>
                  <a:pt x="0" y="0"/>
                </a:moveTo>
                <a:lnTo>
                  <a:pt x="6723272" y="0"/>
                </a:lnTo>
                <a:lnTo>
                  <a:pt x="6723272" y="6227431"/>
                </a:lnTo>
                <a:lnTo>
                  <a:pt x="0" y="6227431"/>
                </a:lnTo>
                <a:lnTo>
                  <a:pt x="0" y="0"/>
                </a:lnTo>
                <a:close/>
              </a:path>
            </a:pathLst>
          </a:custGeom>
          <a:blipFill>
            <a:blip r:embed="rId3"/>
            <a:stretch>
              <a:fillRect/>
            </a:stretch>
          </a:blipFill>
        </p:spPr>
      </p:sp>
      <p:sp>
        <p:nvSpPr>
          <p:cNvPr id="3" name="Freeform 3"/>
          <p:cNvSpPr/>
          <p:nvPr/>
        </p:nvSpPr>
        <p:spPr>
          <a:xfrm>
            <a:off x="13802136" y="-779352"/>
            <a:ext cx="5966540" cy="4676275"/>
          </a:xfrm>
          <a:custGeom>
            <a:avLst/>
            <a:gdLst/>
            <a:ahLst/>
            <a:cxnLst/>
            <a:rect l="l" t="t" r="r" b="b"/>
            <a:pathLst>
              <a:path w="5966540" h="4676275">
                <a:moveTo>
                  <a:pt x="0" y="0"/>
                </a:moveTo>
                <a:lnTo>
                  <a:pt x="5966539" y="0"/>
                </a:lnTo>
                <a:lnTo>
                  <a:pt x="5966539" y="4676276"/>
                </a:lnTo>
                <a:lnTo>
                  <a:pt x="0" y="4676276"/>
                </a:lnTo>
                <a:lnTo>
                  <a:pt x="0" y="0"/>
                </a:lnTo>
                <a:close/>
              </a:path>
            </a:pathLst>
          </a:custGeom>
          <a:blipFill>
            <a:blip r:embed="rId4"/>
            <a:stretch>
              <a:fillRect/>
            </a:stretch>
          </a:blipFill>
        </p:spPr>
      </p:sp>
      <p:sp>
        <p:nvSpPr>
          <p:cNvPr id="4" name="Freeform 4"/>
          <p:cNvSpPr/>
          <p:nvPr/>
        </p:nvSpPr>
        <p:spPr>
          <a:xfrm>
            <a:off x="9681684" y="8101451"/>
            <a:ext cx="1278956" cy="1278157"/>
          </a:xfrm>
          <a:custGeom>
            <a:avLst/>
            <a:gdLst/>
            <a:ahLst/>
            <a:cxnLst/>
            <a:rect l="l" t="t" r="r" b="b"/>
            <a:pathLst>
              <a:path w="1278956" h="1278157">
                <a:moveTo>
                  <a:pt x="0" y="0"/>
                </a:moveTo>
                <a:lnTo>
                  <a:pt x="1278956" y="0"/>
                </a:lnTo>
                <a:lnTo>
                  <a:pt x="1278956" y="1278156"/>
                </a:lnTo>
                <a:lnTo>
                  <a:pt x="0" y="1278156"/>
                </a:lnTo>
                <a:lnTo>
                  <a:pt x="0" y="0"/>
                </a:lnTo>
                <a:close/>
              </a:path>
            </a:pathLst>
          </a:custGeom>
          <a:blipFill>
            <a:blip r:embed="rId5"/>
            <a:stretch>
              <a:fillRect/>
            </a:stretch>
          </a:blipFill>
        </p:spPr>
      </p:sp>
      <p:sp>
        <p:nvSpPr>
          <p:cNvPr id="5" name="Freeform 5"/>
          <p:cNvSpPr/>
          <p:nvPr/>
        </p:nvSpPr>
        <p:spPr>
          <a:xfrm>
            <a:off x="15980344" y="1387644"/>
            <a:ext cx="1278956" cy="1278157"/>
          </a:xfrm>
          <a:custGeom>
            <a:avLst/>
            <a:gdLst/>
            <a:ahLst/>
            <a:cxnLst/>
            <a:rect l="l" t="t" r="r" b="b"/>
            <a:pathLst>
              <a:path w="1278956" h="1278157">
                <a:moveTo>
                  <a:pt x="0" y="0"/>
                </a:moveTo>
                <a:lnTo>
                  <a:pt x="1278956" y="0"/>
                </a:lnTo>
                <a:lnTo>
                  <a:pt x="1278956" y="1278157"/>
                </a:lnTo>
                <a:lnTo>
                  <a:pt x="0" y="1278157"/>
                </a:lnTo>
                <a:lnTo>
                  <a:pt x="0" y="0"/>
                </a:lnTo>
                <a:close/>
              </a:path>
            </a:pathLst>
          </a:custGeom>
          <a:blipFill>
            <a:blip r:embed="rId5"/>
            <a:stretch>
              <a:fillRect/>
            </a:stretch>
          </a:blipFill>
        </p:spPr>
      </p:sp>
      <p:sp>
        <p:nvSpPr>
          <p:cNvPr id="6" name="Freeform 6"/>
          <p:cNvSpPr/>
          <p:nvPr/>
        </p:nvSpPr>
        <p:spPr>
          <a:xfrm>
            <a:off x="850379" y="2867320"/>
            <a:ext cx="1278956" cy="1278157"/>
          </a:xfrm>
          <a:custGeom>
            <a:avLst/>
            <a:gdLst/>
            <a:ahLst/>
            <a:cxnLst/>
            <a:rect l="l" t="t" r="r" b="b"/>
            <a:pathLst>
              <a:path w="1278956" h="1278157">
                <a:moveTo>
                  <a:pt x="0" y="0"/>
                </a:moveTo>
                <a:lnTo>
                  <a:pt x="1278956" y="0"/>
                </a:lnTo>
                <a:lnTo>
                  <a:pt x="1278956" y="1278157"/>
                </a:lnTo>
                <a:lnTo>
                  <a:pt x="0" y="1278157"/>
                </a:lnTo>
                <a:lnTo>
                  <a:pt x="0" y="0"/>
                </a:lnTo>
                <a:close/>
              </a:path>
            </a:pathLst>
          </a:custGeom>
          <a:blipFill>
            <a:blip r:embed="rId5"/>
            <a:stretch>
              <a:fillRect/>
            </a:stretch>
          </a:blipFill>
        </p:spPr>
      </p:sp>
      <p:sp>
        <p:nvSpPr>
          <p:cNvPr id="7" name="Freeform 7"/>
          <p:cNvSpPr/>
          <p:nvPr/>
        </p:nvSpPr>
        <p:spPr>
          <a:xfrm>
            <a:off x="1562918" y="1558786"/>
            <a:ext cx="15162164" cy="7853238"/>
          </a:xfrm>
          <a:custGeom>
            <a:avLst/>
            <a:gdLst/>
            <a:ahLst/>
            <a:cxnLst/>
            <a:rect l="l" t="t" r="r" b="b"/>
            <a:pathLst>
              <a:path w="15162164" h="7853238">
                <a:moveTo>
                  <a:pt x="0" y="0"/>
                </a:moveTo>
                <a:lnTo>
                  <a:pt x="15162164" y="0"/>
                </a:lnTo>
                <a:lnTo>
                  <a:pt x="15162164" y="7853238"/>
                </a:lnTo>
                <a:lnTo>
                  <a:pt x="0" y="78532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ms-MY" dirty="0"/>
          </a:p>
        </p:txBody>
      </p:sp>
      <p:sp>
        <p:nvSpPr>
          <p:cNvPr id="8" name="Freeform 8"/>
          <p:cNvSpPr/>
          <p:nvPr/>
        </p:nvSpPr>
        <p:spPr>
          <a:xfrm>
            <a:off x="12524691" y="2665801"/>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8"/>
            <a:stretch>
              <a:fillRect/>
            </a:stretch>
          </a:blipFill>
        </p:spPr>
      </p:sp>
      <p:sp>
        <p:nvSpPr>
          <p:cNvPr id="9" name="TextBox 9"/>
          <p:cNvSpPr txBox="1"/>
          <p:nvPr/>
        </p:nvSpPr>
        <p:spPr>
          <a:xfrm>
            <a:off x="6442387" y="2015158"/>
            <a:ext cx="5224904" cy="628650"/>
          </a:xfrm>
          <a:prstGeom prst="rect">
            <a:avLst/>
          </a:prstGeom>
        </p:spPr>
        <p:txBody>
          <a:bodyPr lIns="0" tIns="0" rIns="0" bIns="0" rtlCol="0" anchor="t">
            <a:spAutoFit/>
          </a:bodyPr>
          <a:lstStyle/>
          <a:p>
            <a:pPr algn="ctr">
              <a:lnSpc>
                <a:spcPts val="4799"/>
              </a:lnSpc>
            </a:pPr>
            <a:r>
              <a:rPr lang="en-US" sz="3999" dirty="0">
                <a:solidFill>
                  <a:srgbClr val="2A37DF"/>
                </a:solidFill>
                <a:latin typeface="Poppins Bold"/>
              </a:rPr>
              <a:t>Cate</a:t>
            </a:r>
            <a:r>
              <a:rPr lang="en-US" sz="3999" dirty="0">
                <a:solidFill>
                  <a:srgbClr val="2B37DF"/>
                </a:solidFill>
                <a:latin typeface="Poppins Bold"/>
              </a:rPr>
              <a:t>gory 2 </a:t>
            </a:r>
            <a:r>
              <a:rPr lang="en-MY" sz="4000" b="0" i="0" u="none" strike="noStrike" dirty="0">
                <a:solidFill>
                  <a:srgbClr val="2A37DF"/>
                </a:solidFill>
                <a:effectLst/>
                <a:latin typeface="arial" panose="020B0604020202020204" pitchFamily="34" charset="0"/>
              </a:rPr>
              <a:t>•</a:t>
            </a:r>
            <a:r>
              <a:rPr lang="en-MY" sz="4000" b="0" i="0" u="none" strike="noStrike" dirty="0">
                <a:solidFill>
                  <a:srgbClr val="4D5156"/>
                </a:solidFill>
                <a:effectLst/>
                <a:latin typeface="arial" panose="020B0604020202020204" pitchFamily="34" charset="0"/>
              </a:rPr>
              <a:t> </a:t>
            </a:r>
            <a:r>
              <a:rPr lang="en-US" sz="3999" dirty="0">
                <a:solidFill>
                  <a:srgbClr val="2B37DF"/>
                </a:solidFill>
                <a:latin typeface="Poppins Bold"/>
              </a:rPr>
              <a:t>$800</a:t>
            </a:r>
          </a:p>
        </p:txBody>
      </p:sp>
      <p:sp>
        <p:nvSpPr>
          <p:cNvPr id="11" name="TextBox 10">
            <a:extLst>
              <a:ext uri="{FF2B5EF4-FFF2-40B4-BE49-F238E27FC236}">
                <a16:creationId xmlns:a16="http://schemas.microsoft.com/office/drawing/2014/main" id="{995E8DF0-6EB0-6ADC-6E34-F05607F1443A}"/>
              </a:ext>
            </a:extLst>
          </p:cNvPr>
          <p:cNvSpPr txBox="1"/>
          <p:nvPr/>
        </p:nvSpPr>
        <p:spPr>
          <a:xfrm>
            <a:off x="4427608" y="4403083"/>
            <a:ext cx="9432783" cy="1846659"/>
          </a:xfrm>
          <a:prstGeom prst="rect">
            <a:avLst/>
          </a:prstGeom>
        </p:spPr>
        <p:txBody>
          <a:bodyPr wrap="square" lIns="0" tIns="0" rIns="0" bIns="0" rtlCol="0" anchor="t">
            <a:spAutoFit/>
          </a:bodyPr>
          <a:lstStyle/>
          <a:p>
            <a:pPr algn="ctr"/>
            <a:r>
              <a:rPr lang="en-MY" sz="4000" b="0" i="0" u="none" strike="noStrike" dirty="0">
                <a:solidFill>
                  <a:srgbClr val="2A37DF"/>
                </a:solidFill>
                <a:effectLst/>
                <a:latin typeface="Poppins" pitchFamily="2" charset="77"/>
                <a:cs typeface="Poppins" pitchFamily="2" charset="77"/>
              </a:rPr>
              <a:t>This Asian river is the longest in the world, flowing through several countries including China and Egypt.</a:t>
            </a:r>
            <a:endParaRPr lang="en-US" sz="4000" dirty="0">
              <a:solidFill>
                <a:srgbClr val="2A37DF"/>
              </a:solidFill>
              <a:latin typeface="Poppins" pitchFamily="2" charset="77"/>
              <a:cs typeface="Poppins" pitchFamily="2" charset="77"/>
            </a:endParaRPr>
          </a:p>
        </p:txBody>
      </p:sp>
      <p:pic>
        <p:nvPicPr>
          <p:cNvPr id="10" name="btnInknoeActivityCp2">
            <a:extLst>
              <a:ext uri="{FF2B5EF4-FFF2-40B4-BE49-F238E27FC236}">
                <a16:creationId xmlns:a16="http://schemas.microsoft.com/office/drawing/2014/main" id="{91E2ECD5-68EB-0E03-D45D-9A973B10BD5A}"/>
              </a:ext>
            </a:extLst>
          </p:cNvPr>
          <p:cNvPicPr>
            <a:picLocks noChangeAspect="1"/>
          </p:cNvPicPr>
          <p:nvPr>
            <p:custDataLst>
              <p:tags r:id="rId1"/>
            </p:custDataLst>
          </p:nvPr>
        </p:nvPicPr>
        <p:blipFill>
          <a:blip r:embed="rId9" r:link="rId10" cstate="print">
            <a:extLst>
              <a:ext uri="{28A0092B-C50C-407E-A947-70E740481C1C}">
                <a14:useLocalDpi xmlns:a14="http://schemas.microsoft.com/office/drawing/2010/main" val="0"/>
              </a:ext>
            </a:extLst>
          </a:blip>
          <a:stretch>
            <a:fillRect/>
          </a:stretch>
        </p:blipFill>
        <p:spPr>
          <a:xfrm>
            <a:off x="7477465" y="8108195"/>
            <a:ext cx="3333071" cy="871522"/>
          </a:xfrm>
          <a:prstGeom prst="rect">
            <a:avLst/>
          </a:prstGeom>
        </p:spPr>
      </p:pic>
    </p:spTree>
    <p:extLst>
      <p:ext uri="{BB962C8B-B14F-4D97-AF65-F5344CB8AC3E}">
        <p14:creationId xmlns:p14="http://schemas.microsoft.com/office/powerpoint/2010/main" val="28560871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4" name="Freeform 4"/>
          <p:cNvSpPr/>
          <p:nvPr/>
        </p:nvSpPr>
        <p:spPr>
          <a:xfrm>
            <a:off x="-1483188" y="4117232"/>
            <a:ext cx="8219313" cy="8229600"/>
          </a:xfrm>
          <a:custGeom>
            <a:avLst/>
            <a:gdLst/>
            <a:ahLst/>
            <a:cxnLst/>
            <a:rect l="l" t="t" r="r" b="b"/>
            <a:pathLst>
              <a:path w="8219313" h="8229600">
                <a:moveTo>
                  <a:pt x="0" y="0"/>
                </a:moveTo>
                <a:lnTo>
                  <a:pt x="8219313" y="0"/>
                </a:lnTo>
                <a:lnTo>
                  <a:pt x="8219313" y="8229600"/>
                </a:lnTo>
                <a:lnTo>
                  <a:pt x="0" y="8229600"/>
                </a:lnTo>
                <a:lnTo>
                  <a:pt x="0" y="0"/>
                </a:lnTo>
                <a:close/>
              </a:path>
            </a:pathLst>
          </a:custGeom>
          <a:blipFill>
            <a:blip r:embed="rId3"/>
            <a:stretch>
              <a:fillRect/>
            </a:stretch>
          </a:blipFill>
        </p:spPr>
      </p:sp>
      <p:sp>
        <p:nvSpPr>
          <p:cNvPr id="6" name="Freeform 6"/>
          <p:cNvSpPr/>
          <p:nvPr/>
        </p:nvSpPr>
        <p:spPr>
          <a:xfrm>
            <a:off x="12352905" y="-1840960"/>
            <a:ext cx="9195084" cy="8229600"/>
          </a:xfrm>
          <a:custGeom>
            <a:avLst/>
            <a:gdLst/>
            <a:ahLst/>
            <a:cxnLst/>
            <a:rect l="l" t="t" r="r" b="b"/>
            <a:pathLst>
              <a:path w="9195084" h="8229600">
                <a:moveTo>
                  <a:pt x="0" y="0"/>
                </a:moveTo>
                <a:lnTo>
                  <a:pt x="9195084" y="0"/>
                </a:lnTo>
                <a:lnTo>
                  <a:pt x="9195084" y="8229600"/>
                </a:lnTo>
                <a:lnTo>
                  <a:pt x="0" y="8229600"/>
                </a:lnTo>
                <a:lnTo>
                  <a:pt x="0" y="0"/>
                </a:lnTo>
                <a:close/>
              </a:path>
            </a:pathLst>
          </a:custGeom>
          <a:blipFill>
            <a:blip r:embed="rId4"/>
            <a:stretch>
              <a:fillRect/>
            </a:stretch>
          </a:blipFill>
        </p:spPr>
      </p:sp>
      <p:sp>
        <p:nvSpPr>
          <p:cNvPr id="8" name="Freeform 8"/>
          <p:cNvSpPr/>
          <p:nvPr/>
        </p:nvSpPr>
        <p:spPr>
          <a:xfrm>
            <a:off x="14077178" y="2459508"/>
            <a:ext cx="1278956" cy="1278157"/>
          </a:xfrm>
          <a:custGeom>
            <a:avLst/>
            <a:gdLst/>
            <a:ahLst/>
            <a:cxnLst/>
            <a:rect l="l" t="t" r="r" b="b"/>
            <a:pathLst>
              <a:path w="1278956" h="1278157">
                <a:moveTo>
                  <a:pt x="0" y="0"/>
                </a:moveTo>
                <a:lnTo>
                  <a:pt x="1278957" y="0"/>
                </a:lnTo>
                <a:lnTo>
                  <a:pt x="1278957" y="1278157"/>
                </a:lnTo>
                <a:lnTo>
                  <a:pt x="0" y="1278157"/>
                </a:lnTo>
                <a:lnTo>
                  <a:pt x="0" y="0"/>
                </a:lnTo>
                <a:close/>
              </a:path>
            </a:pathLst>
          </a:custGeom>
          <a:blipFill>
            <a:blip r:embed="rId5"/>
            <a:stretch>
              <a:fillRect/>
            </a:stretch>
          </a:blipFill>
        </p:spPr>
      </p:sp>
      <p:sp>
        <p:nvSpPr>
          <p:cNvPr id="11" name="Freeform 11"/>
          <p:cNvSpPr/>
          <p:nvPr/>
        </p:nvSpPr>
        <p:spPr>
          <a:xfrm>
            <a:off x="2402997" y="6542686"/>
            <a:ext cx="2124963" cy="1689346"/>
          </a:xfrm>
          <a:custGeom>
            <a:avLst/>
            <a:gdLst/>
            <a:ahLst/>
            <a:cxnLst/>
            <a:rect l="l" t="t" r="r" b="b"/>
            <a:pathLst>
              <a:path w="2124963" h="1689346">
                <a:moveTo>
                  <a:pt x="0" y="0"/>
                </a:moveTo>
                <a:lnTo>
                  <a:pt x="2124963" y="0"/>
                </a:lnTo>
                <a:lnTo>
                  <a:pt x="2124963" y="1689346"/>
                </a:lnTo>
                <a:lnTo>
                  <a:pt x="0" y="1689346"/>
                </a:lnTo>
                <a:lnTo>
                  <a:pt x="0" y="0"/>
                </a:lnTo>
                <a:close/>
              </a:path>
            </a:pathLst>
          </a:custGeom>
          <a:blipFill>
            <a:blip r:embed="rId6"/>
            <a:stretch>
              <a:fillRect/>
            </a:stretch>
          </a:blipFill>
        </p:spPr>
      </p:sp>
      <p:sp>
        <p:nvSpPr>
          <p:cNvPr id="15" name="Freeform 7">
            <a:extLst>
              <a:ext uri="{FF2B5EF4-FFF2-40B4-BE49-F238E27FC236}">
                <a16:creationId xmlns:a16="http://schemas.microsoft.com/office/drawing/2014/main" id="{0BE8F74C-6318-25B9-C73A-188344042394}"/>
              </a:ext>
            </a:extLst>
          </p:cNvPr>
          <p:cNvSpPr/>
          <p:nvPr/>
        </p:nvSpPr>
        <p:spPr>
          <a:xfrm>
            <a:off x="1562918" y="1558786"/>
            <a:ext cx="15162164" cy="7853238"/>
          </a:xfrm>
          <a:custGeom>
            <a:avLst/>
            <a:gdLst/>
            <a:ahLst/>
            <a:cxnLst/>
            <a:rect l="l" t="t" r="r" b="b"/>
            <a:pathLst>
              <a:path w="15162164" h="7853238">
                <a:moveTo>
                  <a:pt x="0" y="0"/>
                </a:moveTo>
                <a:lnTo>
                  <a:pt x="15162164" y="0"/>
                </a:lnTo>
                <a:lnTo>
                  <a:pt x="15162164" y="7853238"/>
                </a:lnTo>
                <a:lnTo>
                  <a:pt x="0" y="785323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ms-MY" dirty="0"/>
          </a:p>
        </p:txBody>
      </p:sp>
      <p:sp>
        <p:nvSpPr>
          <p:cNvPr id="16" name="TextBox 5">
            <a:extLst>
              <a:ext uri="{FF2B5EF4-FFF2-40B4-BE49-F238E27FC236}">
                <a16:creationId xmlns:a16="http://schemas.microsoft.com/office/drawing/2014/main" id="{AA2102F9-4F9C-EC88-4E62-76EDC34793D6}"/>
              </a:ext>
            </a:extLst>
          </p:cNvPr>
          <p:cNvSpPr txBox="1"/>
          <p:nvPr/>
        </p:nvSpPr>
        <p:spPr>
          <a:xfrm>
            <a:off x="2626468" y="2172434"/>
            <a:ext cx="11304963" cy="625941"/>
          </a:xfrm>
          <a:prstGeom prst="rect">
            <a:avLst/>
          </a:prstGeom>
        </p:spPr>
        <p:txBody>
          <a:bodyPr lIns="0" tIns="0" rIns="0" bIns="0" rtlCol="0" anchor="t">
            <a:spAutoFit/>
          </a:bodyPr>
          <a:lstStyle/>
          <a:p>
            <a:pPr marL="0" lvl="0" indent="0">
              <a:lnSpc>
                <a:spcPts val="5520"/>
              </a:lnSpc>
              <a:spcBef>
                <a:spcPct val="0"/>
              </a:spcBef>
            </a:pPr>
            <a:r>
              <a:rPr lang="en-US" sz="4000" dirty="0">
                <a:latin typeface="Gyparody Hv" panose="020B0906060000020004" pitchFamily="34" charset="77"/>
              </a:rPr>
              <a:t>How to Use This Template:</a:t>
            </a:r>
          </a:p>
        </p:txBody>
      </p:sp>
      <p:sp>
        <p:nvSpPr>
          <p:cNvPr id="17" name="TextBox 6">
            <a:extLst>
              <a:ext uri="{FF2B5EF4-FFF2-40B4-BE49-F238E27FC236}">
                <a16:creationId xmlns:a16="http://schemas.microsoft.com/office/drawing/2014/main" id="{5C6E93D1-9E37-393C-63A6-69BFF8F10BEF}"/>
              </a:ext>
            </a:extLst>
          </p:cNvPr>
          <p:cNvSpPr txBox="1"/>
          <p:nvPr/>
        </p:nvSpPr>
        <p:spPr>
          <a:xfrm>
            <a:off x="2626468" y="3203108"/>
            <a:ext cx="13565684" cy="5909310"/>
          </a:xfrm>
          <a:prstGeom prst="rect">
            <a:avLst/>
          </a:prstGeom>
        </p:spPr>
        <p:txBody>
          <a:bodyPr wrap="square" lIns="0" tIns="0" rIns="0" bIns="0" rtlCol="0" anchor="t">
            <a:spAutoFit/>
          </a:bodyPr>
          <a:lstStyle/>
          <a:p>
            <a:r>
              <a:rPr lang="en-US" sz="2400" b="1" dirty="0">
                <a:latin typeface="Poppins"/>
              </a:rPr>
              <a:t>Filling In Clues</a:t>
            </a:r>
          </a:p>
          <a:p>
            <a:pPr marL="342900" indent="-342900">
              <a:buFont typeface="Arial" panose="020B0604020202020204" pitchFamily="34" charset="0"/>
              <a:buChar char="•"/>
            </a:pPr>
            <a:r>
              <a:rPr lang="en-US" sz="2400" dirty="0">
                <a:latin typeface="Poppins"/>
              </a:rPr>
              <a:t>You can either fill in the clues in the individual slides associated with the Jeopardy categories and point values. </a:t>
            </a:r>
          </a:p>
          <a:p>
            <a:pPr marL="342900" indent="-342900">
              <a:buFont typeface="Arial" panose="020B0604020202020204" pitchFamily="34" charset="0"/>
              <a:buChar char="•"/>
            </a:pPr>
            <a:r>
              <a:rPr lang="en-US" sz="2400" dirty="0">
                <a:latin typeface="Poppins"/>
              </a:rPr>
              <a:t>Or fill in the clues in behind the individual point values on the game board.</a:t>
            </a:r>
          </a:p>
          <a:p>
            <a:pPr marL="342900" indent="-342900">
              <a:buFont typeface="Arial" panose="020B0604020202020204" pitchFamily="34" charset="0"/>
              <a:buChar char="•"/>
            </a:pPr>
            <a:endParaRPr lang="en-US" sz="2400" dirty="0">
              <a:latin typeface="Poppins"/>
            </a:endParaRPr>
          </a:p>
          <a:p>
            <a:r>
              <a:rPr lang="en-US" sz="2400" b="1" dirty="0">
                <a:latin typeface="Poppins"/>
              </a:rPr>
              <a:t>Daily Double </a:t>
            </a:r>
          </a:p>
          <a:p>
            <a:r>
              <a:rPr lang="en-US" sz="2400" dirty="0">
                <a:latin typeface="Poppins"/>
              </a:rPr>
              <a:t>There is 1 Daily Double hidden in the Jeopardy game board, and 2 Daily Doubles hidden in the Double Jeopardy game board (we have highlighted them). Feel free to change the positions of the Daily Doubles on the game boards.</a:t>
            </a:r>
          </a:p>
          <a:p>
            <a:endParaRPr lang="en-US" sz="2400" dirty="0">
              <a:latin typeface="Poppins"/>
            </a:endParaRPr>
          </a:p>
          <a:p>
            <a:r>
              <a:rPr lang="en-US" sz="2400" b="1" dirty="0">
                <a:latin typeface="Poppins"/>
              </a:rPr>
              <a:t>Double Jeopardy and Final Jeopardy</a:t>
            </a:r>
          </a:p>
          <a:p>
            <a:r>
              <a:rPr lang="en-US" sz="2400" dirty="0">
                <a:latin typeface="Poppins"/>
              </a:rPr>
              <a:t>If you are not playing Double Jeopardy and Final Jeopardy, feel free to ignore the respective game board and slides. </a:t>
            </a:r>
          </a:p>
          <a:p>
            <a:endParaRPr lang="en-US" sz="2400" dirty="0">
              <a:latin typeface="Poppins"/>
            </a:endParaRPr>
          </a:p>
          <a:p>
            <a:r>
              <a:rPr lang="en-US" sz="2000" i="1" dirty="0">
                <a:latin typeface="Poppins"/>
              </a:rPr>
              <a:t>*We have also included sample clues and questions for the first Jeopardy round so you can start playing straightaway!</a:t>
            </a:r>
          </a:p>
        </p:txBody>
      </p:sp>
    </p:spTree>
    <p:extLst>
      <p:ext uri="{BB962C8B-B14F-4D97-AF65-F5344CB8AC3E}">
        <p14:creationId xmlns:p14="http://schemas.microsoft.com/office/powerpoint/2010/main" val="10432936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0619"/>
        </a:solidFill>
        <a:effectLst/>
      </p:bgPr>
    </p:bg>
    <p:spTree>
      <p:nvGrpSpPr>
        <p:cNvPr id="1" name=""/>
        <p:cNvGrpSpPr/>
        <p:nvPr/>
      </p:nvGrpSpPr>
      <p:grpSpPr>
        <a:xfrm>
          <a:off x="0" y="0"/>
          <a:ext cx="0" cy="0"/>
          <a:chOff x="0" y="0"/>
          <a:chExt cx="0" cy="0"/>
        </a:xfrm>
      </p:grpSpPr>
      <p:sp>
        <p:nvSpPr>
          <p:cNvPr id="2" name="Freeform 2"/>
          <p:cNvSpPr/>
          <p:nvPr/>
        </p:nvSpPr>
        <p:spPr>
          <a:xfrm>
            <a:off x="-1232301" y="5899093"/>
            <a:ext cx="6723273" cy="6227431"/>
          </a:xfrm>
          <a:custGeom>
            <a:avLst/>
            <a:gdLst/>
            <a:ahLst/>
            <a:cxnLst/>
            <a:rect l="l" t="t" r="r" b="b"/>
            <a:pathLst>
              <a:path w="6723273" h="6227431">
                <a:moveTo>
                  <a:pt x="0" y="0"/>
                </a:moveTo>
                <a:lnTo>
                  <a:pt x="6723272" y="0"/>
                </a:lnTo>
                <a:lnTo>
                  <a:pt x="6723272" y="6227431"/>
                </a:lnTo>
                <a:lnTo>
                  <a:pt x="0" y="6227431"/>
                </a:lnTo>
                <a:lnTo>
                  <a:pt x="0" y="0"/>
                </a:lnTo>
                <a:close/>
              </a:path>
            </a:pathLst>
          </a:custGeom>
          <a:blipFill>
            <a:blip r:embed="rId3"/>
            <a:stretch>
              <a:fillRect/>
            </a:stretch>
          </a:blipFill>
        </p:spPr>
      </p:sp>
      <p:sp>
        <p:nvSpPr>
          <p:cNvPr id="3" name="Freeform 3"/>
          <p:cNvSpPr/>
          <p:nvPr/>
        </p:nvSpPr>
        <p:spPr>
          <a:xfrm>
            <a:off x="13802136" y="-779352"/>
            <a:ext cx="5966540" cy="4676275"/>
          </a:xfrm>
          <a:custGeom>
            <a:avLst/>
            <a:gdLst/>
            <a:ahLst/>
            <a:cxnLst/>
            <a:rect l="l" t="t" r="r" b="b"/>
            <a:pathLst>
              <a:path w="5966540" h="4676275">
                <a:moveTo>
                  <a:pt x="0" y="0"/>
                </a:moveTo>
                <a:lnTo>
                  <a:pt x="5966539" y="0"/>
                </a:lnTo>
                <a:lnTo>
                  <a:pt x="5966539" y="4676276"/>
                </a:lnTo>
                <a:lnTo>
                  <a:pt x="0" y="4676276"/>
                </a:lnTo>
                <a:lnTo>
                  <a:pt x="0" y="0"/>
                </a:lnTo>
                <a:close/>
              </a:path>
            </a:pathLst>
          </a:custGeom>
          <a:blipFill>
            <a:blip r:embed="rId4"/>
            <a:stretch>
              <a:fillRect/>
            </a:stretch>
          </a:blipFill>
        </p:spPr>
      </p:sp>
      <p:sp>
        <p:nvSpPr>
          <p:cNvPr id="4" name="Freeform 4"/>
          <p:cNvSpPr/>
          <p:nvPr/>
        </p:nvSpPr>
        <p:spPr>
          <a:xfrm>
            <a:off x="9681684" y="8101451"/>
            <a:ext cx="1278956" cy="1278157"/>
          </a:xfrm>
          <a:custGeom>
            <a:avLst/>
            <a:gdLst/>
            <a:ahLst/>
            <a:cxnLst/>
            <a:rect l="l" t="t" r="r" b="b"/>
            <a:pathLst>
              <a:path w="1278956" h="1278157">
                <a:moveTo>
                  <a:pt x="0" y="0"/>
                </a:moveTo>
                <a:lnTo>
                  <a:pt x="1278956" y="0"/>
                </a:lnTo>
                <a:lnTo>
                  <a:pt x="1278956" y="1278156"/>
                </a:lnTo>
                <a:lnTo>
                  <a:pt x="0" y="1278156"/>
                </a:lnTo>
                <a:lnTo>
                  <a:pt x="0" y="0"/>
                </a:lnTo>
                <a:close/>
              </a:path>
            </a:pathLst>
          </a:custGeom>
          <a:blipFill>
            <a:blip r:embed="rId5"/>
            <a:stretch>
              <a:fillRect/>
            </a:stretch>
          </a:blipFill>
        </p:spPr>
      </p:sp>
      <p:sp>
        <p:nvSpPr>
          <p:cNvPr id="5" name="Freeform 5"/>
          <p:cNvSpPr/>
          <p:nvPr/>
        </p:nvSpPr>
        <p:spPr>
          <a:xfrm>
            <a:off x="15980344" y="1387644"/>
            <a:ext cx="1278956" cy="1278157"/>
          </a:xfrm>
          <a:custGeom>
            <a:avLst/>
            <a:gdLst/>
            <a:ahLst/>
            <a:cxnLst/>
            <a:rect l="l" t="t" r="r" b="b"/>
            <a:pathLst>
              <a:path w="1278956" h="1278157">
                <a:moveTo>
                  <a:pt x="0" y="0"/>
                </a:moveTo>
                <a:lnTo>
                  <a:pt x="1278956" y="0"/>
                </a:lnTo>
                <a:lnTo>
                  <a:pt x="1278956" y="1278157"/>
                </a:lnTo>
                <a:lnTo>
                  <a:pt x="0" y="1278157"/>
                </a:lnTo>
                <a:lnTo>
                  <a:pt x="0" y="0"/>
                </a:lnTo>
                <a:close/>
              </a:path>
            </a:pathLst>
          </a:custGeom>
          <a:blipFill>
            <a:blip r:embed="rId5"/>
            <a:stretch>
              <a:fillRect/>
            </a:stretch>
          </a:blipFill>
        </p:spPr>
      </p:sp>
      <p:sp>
        <p:nvSpPr>
          <p:cNvPr id="6" name="Freeform 6"/>
          <p:cNvSpPr/>
          <p:nvPr/>
        </p:nvSpPr>
        <p:spPr>
          <a:xfrm>
            <a:off x="850379" y="2867320"/>
            <a:ext cx="1278956" cy="1278157"/>
          </a:xfrm>
          <a:custGeom>
            <a:avLst/>
            <a:gdLst/>
            <a:ahLst/>
            <a:cxnLst/>
            <a:rect l="l" t="t" r="r" b="b"/>
            <a:pathLst>
              <a:path w="1278956" h="1278157">
                <a:moveTo>
                  <a:pt x="0" y="0"/>
                </a:moveTo>
                <a:lnTo>
                  <a:pt x="1278956" y="0"/>
                </a:lnTo>
                <a:lnTo>
                  <a:pt x="1278956" y="1278157"/>
                </a:lnTo>
                <a:lnTo>
                  <a:pt x="0" y="1278157"/>
                </a:lnTo>
                <a:lnTo>
                  <a:pt x="0" y="0"/>
                </a:lnTo>
                <a:close/>
              </a:path>
            </a:pathLst>
          </a:custGeom>
          <a:blipFill>
            <a:blip r:embed="rId5"/>
            <a:stretch>
              <a:fillRect/>
            </a:stretch>
          </a:blipFill>
        </p:spPr>
      </p:sp>
      <p:sp>
        <p:nvSpPr>
          <p:cNvPr id="7" name="Freeform 7"/>
          <p:cNvSpPr/>
          <p:nvPr/>
        </p:nvSpPr>
        <p:spPr>
          <a:xfrm>
            <a:off x="1562918" y="1558786"/>
            <a:ext cx="15162164" cy="7853238"/>
          </a:xfrm>
          <a:custGeom>
            <a:avLst/>
            <a:gdLst/>
            <a:ahLst/>
            <a:cxnLst/>
            <a:rect l="l" t="t" r="r" b="b"/>
            <a:pathLst>
              <a:path w="15162164" h="7853238">
                <a:moveTo>
                  <a:pt x="0" y="0"/>
                </a:moveTo>
                <a:lnTo>
                  <a:pt x="15162164" y="0"/>
                </a:lnTo>
                <a:lnTo>
                  <a:pt x="15162164" y="7853238"/>
                </a:lnTo>
                <a:lnTo>
                  <a:pt x="0" y="78532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ms-MY" dirty="0"/>
          </a:p>
        </p:txBody>
      </p:sp>
      <p:sp>
        <p:nvSpPr>
          <p:cNvPr id="8" name="Freeform 8"/>
          <p:cNvSpPr/>
          <p:nvPr/>
        </p:nvSpPr>
        <p:spPr>
          <a:xfrm>
            <a:off x="12524691" y="2665801"/>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8"/>
            <a:stretch>
              <a:fillRect/>
            </a:stretch>
          </a:blipFill>
        </p:spPr>
      </p:sp>
      <p:sp>
        <p:nvSpPr>
          <p:cNvPr id="9" name="TextBox 9"/>
          <p:cNvSpPr txBox="1"/>
          <p:nvPr/>
        </p:nvSpPr>
        <p:spPr>
          <a:xfrm>
            <a:off x="6442387" y="2015158"/>
            <a:ext cx="5224904" cy="628650"/>
          </a:xfrm>
          <a:prstGeom prst="rect">
            <a:avLst/>
          </a:prstGeom>
        </p:spPr>
        <p:txBody>
          <a:bodyPr lIns="0" tIns="0" rIns="0" bIns="0" rtlCol="0" anchor="t">
            <a:spAutoFit/>
          </a:bodyPr>
          <a:lstStyle/>
          <a:p>
            <a:pPr algn="ctr">
              <a:lnSpc>
                <a:spcPts val="4799"/>
              </a:lnSpc>
            </a:pPr>
            <a:r>
              <a:rPr lang="en-US" sz="3999" dirty="0">
                <a:solidFill>
                  <a:srgbClr val="2A37DF"/>
                </a:solidFill>
                <a:latin typeface="Poppins Bold"/>
              </a:rPr>
              <a:t>Cate</a:t>
            </a:r>
            <a:r>
              <a:rPr lang="en-US" sz="3999" dirty="0">
                <a:solidFill>
                  <a:srgbClr val="2B37DF"/>
                </a:solidFill>
                <a:latin typeface="Poppins Bold"/>
              </a:rPr>
              <a:t>gory 2 </a:t>
            </a:r>
            <a:r>
              <a:rPr lang="en-MY" sz="4000" b="0" i="0" u="none" strike="noStrike" dirty="0">
                <a:solidFill>
                  <a:srgbClr val="2A37DF"/>
                </a:solidFill>
                <a:effectLst/>
                <a:latin typeface="arial" panose="020B0604020202020204" pitchFamily="34" charset="0"/>
              </a:rPr>
              <a:t>•</a:t>
            </a:r>
            <a:r>
              <a:rPr lang="en-MY" sz="4000" b="0" i="0" u="none" strike="noStrike" dirty="0">
                <a:solidFill>
                  <a:srgbClr val="4D5156"/>
                </a:solidFill>
                <a:effectLst/>
                <a:latin typeface="arial" panose="020B0604020202020204" pitchFamily="34" charset="0"/>
              </a:rPr>
              <a:t> </a:t>
            </a:r>
            <a:r>
              <a:rPr lang="en-US" sz="3999" dirty="0">
                <a:solidFill>
                  <a:srgbClr val="2B37DF"/>
                </a:solidFill>
                <a:latin typeface="Poppins Bold"/>
              </a:rPr>
              <a:t>$1000</a:t>
            </a:r>
          </a:p>
        </p:txBody>
      </p:sp>
      <p:sp>
        <p:nvSpPr>
          <p:cNvPr id="11" name="TextBox 10">
            <a:extLst>
              <a:ext uri="{FF2B5EF4-FFF2-40B4-BE49-F238E27FC236}">
                <a16:creationId xmlns:a16="http://schemas.microsoft.com/office/drawing/2014/main" id="{232B46DD-CCE9-FB06-914B-0EAF57758B0A}"/>
              </a:ext>
            </a:extLst>
          </p:cNvPr>
          <p:cNvSpPr txBox="1"/>
          <p:nvPr/>
        </p:nvSpPr>
        <p:spPr>
          <a:xfrm>
            <a:off x="4427608" y="4403083"/>
            <a:ext cx="9432783" cy="2462213"/>
          </a:xfrm>
          <a:prstGeom prst="rect">
            <a:avLst/>
          </a:prstGeom>
        </p:spPr>
        <p:txBody>
          <a:bodyPr wrap="square" lIns="0" tIns="0" rIns="0" bIns="0" rtlCol="0" anchor="t">
            <a:spAutoFit/>
          </a:bodyPr>
          <a:lstStyle/>
          <a:p>
            <a:pPr algn="ctr"/>
            <a:r>
              <a:rPr lang="en-MY" sz="4000" b="0" i="0" u="none" strike="noStrike" dirty="0">
                <a:solidFill>
                  <a:srgbClr val="2A37DF"/>
                </a:solidFill>
                <a:effectLst/>
                <a:latin typeface="Poppins" pitchFamily="2" charset="77"/>
                <a:cs typeface="Poppins" pitchFamily="2" charset="77"/>
              </a:rPr>
              <a:t>This ancient city, one of the Seven Wonders of the Ancient World, was situated along the Mediterranean coast of Egypt.</a:t>
            </a:r>
            <a:endParaRPr lang="en-US" sz="4000" dirty="0">
              <a:solidFill>
                <a:srgbClr val="2A37DF"/>
              </a:solidFill>
              <a:latin typeface="Poppins" pitchFamily="2" charset="77"/>
              <a:cs typeface="Poppins" pitchFamily="2" charset="77"/>
            </a:endParaRPr>
          </a:p>
        </p:txBody>
      </p:sp>
      <p:pic>
        <p:nvPicPr>
          <p:cNvPr id="10" name="btnInknoeActivityCp2">
            <a:extLst>
              <a:ext uri="{FF2B5EF4-FFF2-40B4-BE49-F238E27FC236}">
                <a16:creationId xmlns:a16="http://schemas.microsoft.com/office/drawing/2014/main" id="{8EC87FBD-CDFD-DD77-23E8-4FE90D7442BC}"/>
              </a:ext>
            </a:extLst>
          </p:cNvPr>
          <p:cNvPicPr>
            <a:picLocks noChangeAspect="1"/>
          </p:cNvPicPr>
          <p:nvPr>
            <p:custDataLst>
              <p:tags r:id="rId1"/>
            </p:custDataLst>
          </p:nvPr>
        </p:nvPicPr>
        <p:blipFill>
          <a:blip r:embed="rId9" r:link="rId10" cstate="print">
            <a:extLst>
              <a:ext uri="{28A0092B-C50C-407E-A947-70E740481C1C}">
                <a14:useLocalDpi xmlns:a14="http://schemas.microsoft.com/office/drawing/2010/main" val="0"/>
              </a:ext>
            </a:extLst>
          </a:blip>
          <a:stretch>
            <a:fillRect/>
          </a:stretch>
        </p:blipFill>
        <p:spPr>
          <a:xfrm>
            <a:off x="7477465" y="8108195"/>
            <a:ext cx="3333071" cy="871522"/>
          </a:xfrm>
          <a:prstGeom prst="rect">
            <a:avLst/>
          </a:prstGeom>
        </p:spPr>
      </p:pic>
    </p:spTree>
    <p:extLst>
      <p:ext uri="{BB962C8B-B14F-4D97-AF65-F5344CB8AC3E}">
        <p14:creationId xmlns:p14="http://schemas.microsoft.com/office/powerpoint/2010/main" val="33028103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0619"/>
        </a:solidFill>
        <a:effectLst/>
      </p:bgPr>
    </p:bg>
    <p:spTree>
      <p:nvGrpSpPr>
        <p:cNvPr id="1" name=""/>
        <p:cNvGrpSpPr/>
        <p:nvPr/>
      </p:nvGrpSpPr>
      <p:grpSpPr>
        <a:xfrm>
          <a:off x="0" y="0"/>
          <a:ext cx="0" cy="0"/>
          <a:chOff x="0" y="0"/>
          <a:chExt cx="0" cy="0"/>
        </a:xfrm>
      </p:grpSpPr>
      <p:sp>
        <p:nvSpPr>
          <p:cNvPr id="2" name="Freeform 2"/>
          <p:cNvSpPr/>
          <p:nvPr/>
        </p:nvSpPr>
        <p:spPr>
          <a:xfrm>
            <a:off x="-1232301" y="5899093"/>
            <a:ext cx="6723273" cy="6227431"/>
          </a:xfrm>
          <a:custGeom>
            <a:avLst/>
            <a:gdLst/>
            <a:ahLst/>
            <a:cxnLst/>
            <a:rect l="l" t="t" r="r" b="b"/>
            <a:pathLst>
              <a:path w="6723273" h="6227431">
                <a:moveTo>
                  <a:pt x="0" y="0"/>
                </a:moveTo>
                <a:lnTo>
                  <a:pt x="6723272" y="0"/>
                </a:lnTo>
                <a:lnTo>
                  <a:pt x="6723272" y="6227431"/>
                </a:lnTo>
                <a:lnTo>
                  <a:pt x="0" y="6227431"/>
                </a:lnTo>
                <a:lnTo>
                  <a:pt x="0" y="0"/>
                </a:lnTo>
                <a:close/>
              </a:path>
            </a:pathLst>
          </a:custGeom>
          <a:blipFill>
            <a:blip r:embed="rId3"/>
            <a:stretch>
              <a:fillRect/>
            </a:stretch>
          </a:blipFill>
        </p:spPr>
      </p:sp>
      <p:sp>
        <p:nvSpPr>
          <p:cNvPr id="3" name="Freeform 3"/>
          <p:cNvSpPr/>
          <p:nvPr/>
        </p:nvSpPr>
        <p:spPr>
          <a:xfrm>
            <a:off x="13802136" y="-779352"/>
            <a:ext cx="5966540" cy="4676275"/>
          </a:xfrm>
          <a:custGeom>
            <a:avLst/>
            <a:gdLst/>
            <a:ahLst/>
            <a:cxnLst/>
            <a:rect l="l" t="t" r="r" b="b"/>
            <a:pathLst>
              <a:path w="5966540" h="4676275">
                <a:moveTo>
                  <a:pt x="0" y="0"/>
                </a:moveTo>
                <a:lnTo>
                  <a:pt x="5966539" y="0"/>
                </a:lnTo>
                <a:lnTo>
                  <a:pt x="5966539" y="4676276"/>
                </a:lnTo>
                <a:lnTo>
                  <a:pt x="0" y="4676276"/>
                </a:lnTo>
                <a:lnTo>
                  <a:pt x="0" y="0"/>
                </a:lnTo>
                <a:close/>
              </a:path>
            </a:pathLst>
          </a:custGeom>
          <a:blipFill>
            <a:blip r:embed="rId4"/>
            <a:stretch>
              <a:fillRect/>
            </a:stretch>
          </a:blipFill>
        </p:spPr>
      </p:sp>
      <p:sp>
        <p:nvSpPr>
          <p:cNvPr id="4" name="Freeform 4"/>
          <p:cNvSpPr/>
          <p:nvPr/>
        </p:nvSpPr>
        <p:spPr>
          <a:xfrm>
            <a:off x="9681684" y="8101451"/>
            <a:ext cx="1278956" cy="1278157"/>
          </a:xfrm>
          <a:custGeom>
            <a:avLst/>
            <a:gdLst/>
            <a:ahLst/>
            <a:cxnLst/>
            <a:rect l="l" t="t" r="r" b="b"/>
            <a:pathLst>
              <a:path w="1278956" h="1278157">
                <a:moveTo>
                  <a:pt x="0" y="0"/>
                </a:moveTo>
                <a:lnTo>
                  <a:pt x="1278956" y="0"/>
                </a:lnTo>
                <a:lnTo>
                  <a:pt x="1278956" y="1278156"/>
                </a:lnTo>
                <a:lnTo>
                  <a:pt x="0" y="1278156"/>
                </a:lnTo>
                <a:lnTo>
                  <a:pt x="0" y="0"/>
                </a:lnTo>
                <a:close/>
              </a:path>
            </a:pathLst>
          </a:custGeom>
          <a:blipFill>
            <a:blip r:embed="rId5"/>
            <a:stretch>
              <a:fillRect/>
            </a:stretch>
          </a:blipFill>
        </p:spPr>
      </p:sp>
      <p:sp>
        <p:nvSpPr>
          <p:cNvPr id="5" name="Freeform 5"/>
          <p:cNvSpPr/>
          <p:nvPr/>
        </p:nvSpPr>
        <p:spPr>
          <a:xfrm>
            <a:off x="15980344" y="1387644"/>
            <a:ext cx="1278956" cy="1278157"/>
          </a:xfrm>
          <a:custGeom>
            <a:avLst/>
            <a:gdLst/>
            <a:ahLst/>
            <a:cxnLst/>
            <a:rect l="l" t="t" r="r" b="b"/>
            <a:pathLst>
              <a:path w="1278956" h="1278157">
                <a:moveTo>
                  <a:pt x="0" y="0"/>
                </a:moveTo>
                <a:lnTo>
                  <a:pt x="1278956" y="0"/>
                </a:lnTo>
                <a:lnTo>
                  <a:pt x="1278956" y="1278157"/>
                </a:lnTo>
                <a:lnTo>
                  <a:pt x="0" y="1278157"/>
                </a:lnTo>
                <a:lnTo>
                  <a:pt x="0" y="0"/>
                </a:lnTo>
                <a:close/>
              </a:path>
            </a:pathLst>
          </a:custGeom>
          <a:blipFill>
            <a:blip r:embed="rId5"/>
            <a:stretch>
              <a:fillRect/>
            </a:stretch>
          </a:blipFill>
        </p:spPr>
      </p:sp>
      <p:sp>
        <p:nvSpPr>
          <p:cNvPr id="6" name="Freeform 6"/>
          <p:cNvSpPr/>
          <p:nvPr/>
        </p:nvSpPr>
        <p:spPr>
          <a:xfrm>
            <a:off x="850379" y="2867320"/>
            <a:ext cx="1278956" cy="1278157"/>
          </a:xfrm>
          <a:custGeom>
            <a:avLst/>
            <a:gdLst/>
            <a:ahLst/>
            <a:cxnLst/>
            <a:rect l="l" t="t" r="r" b="b"/>
            <a:pathLst>
              <a:path w="1278956" h="1278157">
                <a:moveTo>
                  <a:pt x="0" y="0"/>
                </a:moveTo>
                <a:lnTo>
                  <a:pt x="1278956" y="0"/>
                </a:lnTo>
                <a:lnTo>
                  <a:pt x="1278956" y="1278157"/>
                </a:lnTo>
                <a:lnTo>
                  <a:pt x="0" y="1278157"/>
                </a:lnTo>
                <a:lnTo>
                  <a:pt x="0" y="0"/>
                </a:lnTo>
                <a:close/>
              </a:path>
            </a:pathLst>
          </a:custGeom>
          <a:blipFill>
            <a:blip r:embed="rId5"/>
            <a:stretch>
              <a:fillRect/>
            </a:stretch>
          </a:blipFill>
        </p:spPr>
      </p:sp>
      <p:sp>
        <p:nvSpPr>
          <p:cNvPr id="7" name="Freeform 7"/>
          <p:cNvSpPr/>
          <p:nvPr/>
        </p:nvSpPr>
        <p:spPr>
          <a:xfrm>
            <a:off x="1562918" y="1558786"/>
            <a:ext cx="15162164" cy="7853238"/>
          </a:xfrm>
          <a:custGeom>
            <a:avLst/>
            <a:gdLst/>
            <a:ahLst/>
            <a:cxnLst/>
            <a:rect l="l" t="t" r="r" b="b"/>
            <a:pathLst>
              <a:path w="15162164" h="7853238">
                <a:moveTo>
                  <a:pt x="0" y="0"/>
                </a:moveTo>
                <a:lnTo>
                  <a:pt x="15162164" y="0"/>
                </a:lnTo>
                <a:lnTo>
                  <a:pt x="15162164" y="7853238"/>
                </a:lnTo>
                <a:lnTo>
                  <a:pt x="0" y="78532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ms-MY" dirty="0"/>
          </a:p>
        </p:txBody>
      </p:sp>
      <p:sp>
        <p:nvSpPr>
          <p:cNvPr id="8" name="Freeform 8"/>
          <p:cNvSpPr/>
          <p:nvPr/>
        </p:nvSpPr>
        <p:spPr>
          <a:xfrm>
            <a:off x="12524691" y="2665801"/>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8"/>
            <a:stretch>
              <a:fillRect/>
            </a:stretch>
          </a:blipFill>
        </p:spPr>
      </p:sp>
      <p:sp>
        <p:nvSpPr>
          <p:cNvPr id="9" name="TextBox 9"/>
          <p:cNvSpPr txBox="1"/>
          <p:nvPr/>
        </p:nvSpPr>
        <p:spPr>
          <a:xfrm>
            <a:off x="6442387" y="2015158"/>
            <a:ext cx="5224904" cy="628650"/>
          </a:xfrm>
          <a:prstGeom prst="rect">
            <a:avLst/>
          </a:prstGeom>
        </p:spPr>
        <p:txBody>
          <a:bodyPr lIns="0" tIns="0" rIns="0" bIns="0" rtlCol="0" anchor="t">
            <a:spAutoFit/>
          </a:bodyPr>
          <a:lstStyle/>
          <a:p>
            <a:pPr algn="ctr">
              <a:lnSpc>
                <a:spcPts val="4799"/>
              </a:lnSpc>
            </a:pPr>
            <a:r>
              <a:rPr lang="en-US" sz="3999" dirty="0">
                <a:solidFill>
                  <a:srgbClr val="2A37DF"/>
                </a:solidFill>
                <a:latin typeface="Poppins Bold"/>
              </a:rPr>
              <a:t>Cate</a:t>
            </a:r>
            <a:r>
              <a:rPr lang="en-US" sz="3999" dirty="0">
                <a:solidFill>
                  <a:srgbClr val="2B37DF"/>
                </a:solidFill>
                <a:latin typeface="Poppins Bold"/>
              </a:rPr>
              <a:t>gory 3 </a:t>
            </a:r>
            <a:r>
              <a:rPr lang="en-MY" sz="4000" b="0" i="0" u="none" strike="noStrike" dirty="0">
                <a:solidFill>
                  <a:srgbClr val="2A37DF"/>
                </a:solidFill>
                <a:effectLst/>
                <a:latin typeface="arial" panose="020B0604020202020204" pitchFamily="34" charset="0"/>
              </a:rPr>
              <a:t>•</a:t>
            </a:r>
            <a:r>
              <a:rPr lang="en-MY" sz="4000" b="0" i="0" u="none" strike="noStrike" dirty="0">
                <a:solidFill>
                  <a:srgbClr val="4D5156"/>
                </a:solidFill>
                <a:effectLst/>
                <a:latin typeface="arial" panose="020B0604020202020204" pitchFamily="34" charset="0"/>
              </a:rPr>
              <a:t> </a:t>
            </a:r>
            <a:r>
              <a:rPr lang="en-US" sz="3999" dirty="0">
                <a:solidFill>
                  <a:srgbClr val="2B37DF"/>
                </a:solidFill>
                <a:latin typeface="Poppins Bold"/>
              </a:rPr>
              <a:t>$200</a:t>
            </a:r>
          </a:p>
        </p:txBody>
      </p:sp>
      <p:sp>
        <p:nvSpPr>
          <p:cNvPr id="11" name="TextBox 10">
            <a:extLst>
              <a:ext uri="{FF2B5EF4-FFF2-40B4-BE49-F238E27FC236}">
                <a16:creationId xmlns:a16="http://schemas.microsoft.com/office/drawing/2014/main" id="{7F17B8CD-DC90-7342-7CA1-D9BAEABEF200}"/>
              </a:ext>
            </a:extLst>
          </p:cNvPr>
          <p:cNvSpPr txBox="1"/>
          <p:nvPr/>
        </p:nvSpPr>
        <p:spPr>
          <a:xfrm>
            <a:off x="4427608" y="4403083"/>
            <a:ext cx="9432783" cy="1846659"/>
          </a:xfrm>
          <a:prstGeom prst="rect">
            <a:avLst/>
          </a:prstGeom>
        </p:spPr>
        <p:txBody>
          <a:bodyPr wrap="square" lIns="0" tIns="0" rIns="0" bIns="0" rtlCol="0" anchor="t">
            <a:spAutoFit/>
          </a:bodyPr>
          <a:lstStyle/>
          <a:p>
            <a:pPr algn="ctr"/>
            <a:r>
              <a:rPr lang="en-MY" sz="4000" b="0" i="0" u="none" strike="noStrike" dirty="0">
                <a:solidFill>
                  <a:srgbClr val="2A37DF"/>
                </a:solidFill>
                <a:effectLst/>
                <a:latin typeface="Poppins" pitchFamily="2" charset="77"/>
                <a:cs typeface="Poppins" pitchFamily="2" charset="77"/>
              </a:rPr>
              <a:t>This American president issued the Emancipation Proclamation in 1863, freeing slaves in Confederate states.</a:t>
            </a:r>
            <a:endParaRPr lang="en-US" sz="4000" dirty="0">
              <a:solidFill>
                <a:srgbClr val="2A37DF"/>
              </a:solidFill>
              <a:latin typeface="Poppins" pitchFamily="2" charset="77"/>
              <a:cs typeface="Poppins" pitchFamily="2" charset="77"/>
            </a:endParaRPr>
          </a:p>
        </p:txBody>
      </p:sp>
      <p:pic>
        <p:nvPicPr>
          <p:cNvPr id="10" name="btnInknoeActivityCp2">
            <a:extLst>
              <a:ext uri="{FF2B5EF4-FFF2-40B4-BE49-F238E27FC236}">
                <a16:creationId xmlns:a16="http://schemas.microsoft.com/office/drawing/2014/main" id="{85F16AD8-3AA2-0D32-2B1F-75C6824E2DA4}"/>
              </a:ext>
            </a:extLst>
          </p:cNvPr>
          <p:cNvPicPr>
            <a:picLocks noChangeAspect="1"/>
          </p:cNvPicPr>
          <p:nvPr>
            <p:custDataLst>
              <p:tags r:id="rId1"/>
            </p:custDataLst>
          </p:nvPr>
        </p:nvPicPr>
        <p:blipFill>
          <a:blip r:embed="rId9" r:link="rId10" cstate="print">
            <a:extLst>
              <a:ext uri="{28A0092B-C50C-407E-A947-70E740481C1C}">
                <a14:useLocalDpi xmlns:a14="http://schemas.microsoft.com/office/drawing/2010/main" val="0"/>
              </a:ext>
            </a:extLst>
          </a:blip>
          <a:stretch>
            <a:fillRect/>
          </a:stretch>
        </p:blipFill>
        <p:spPr>
          <a:xfrm>
            <a:off x="7477465" y="8108195"/>
            <a:ext cx="3333071" cy="871522"/>
          </a:xfrm>
          <a:prstGeom prst="rect">
            <a:avLst/>
          </a:prstGeom>
        </p:spPr>
      </p:pic>
    </p:spTree>
    <p:extLst>
      <p:ext uri="{BB962C8B-B14F-4D97-AF65-F5344CB8AC3E}">
        <p14:creationId xmlns:p14="http://schemas.microsoft.com/office/powerpoint/2010/main" val="30233687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0619"/>
        </a:solidFill>
        <a:effectLst/>
      </p:bgPr>
    </p:bg>
    <p:spTree>
      <p:nvGrpSpPr>
        <p:cNvPr id="1" name=""/>
        <p:cNvGrpSpPr/>
        <p:nvPr/>
      </p:nvGrpSpPr>
      <p:grpSpPr>
        <a:xfrm>
          <a:off x="0" y="0"/>
          <a:ext cx="0" cy="0"/>
          <a:chOff x="0" y="0"/>
          <a:chExt cx="0" cy="0"/>
        </a:xfrm>
      </p:grpSpPr>
      <p:sp>
        <p:nvSpPr>
          <p:cNvPr id="2" name="Freeform 2"/>
          <p:cNvSpPr/>
          <p:nvPr/>
        </p:nvSpPr>
        <p:spPr>
          <a:xfrm>
            <a:off x="-1232301" y="5899093"/>
            <a:ext cx="6723273" cy="6227431"/>
          </a:xfrm>
          <a:custGeom>
            <a:avLst/>
            <a:gdLst/>
            <a:ahLst/>
            <a:cxnLst/>
            <a:rect l="l" t="t" r="r" b="b"/>
            <a:pathLst>
              <a:path w="6723273" h="6227431">
                <a:moveTo>
                  <a:pt x="0" y="0"/>
                </a:moveTo>
                <a:lnTo>
                  <a:pt x="6723272" y="0"/>
                </a:lnTo>
                <a:lnTo>
                  <a:pt x="6723272" y="6227431"/>
                </a:lnTo>
                <a:lnTo>
                  <a:pt x="0" y="6227431"/>
                </a:lnTo>
                <a:lnTo>
                  <a:pt x="0" y="0"/>
                </a:lnTo>
                <a:close/>
              </a:path>
            </a:pathLst>
          </a:custGeom>
          <a:blipFill>
            <a:blip r:embed="rId3"/>
            <a:stretch>
              <a:fillRect/>
            </a:stretch>
          </a:blipFill>
        </p:spPr>
      </p:sp>
      <p:sp>
        <p:nvSpPr>
          <p:cNvPr id="3" name="Freeform 3"/>
          <p:cNvSpPr/>
          <p:nvPr/>
        </p:nvSpPr>
        <p:spPr>
          <a:xfrm>
            <a:off x="13802136" y="-779352"/>
            <a:ext cx="5966540" cy="4676275"/>
          </a:xfrm>
          <a:custGeom>
            <a:avLst/>
            <a:gdLst/>
            <a:ahLst/>
            <a:cxnLst/>
            <a:rect l="l" t="t" r="r" b="b"/>
            <a:pathLst>
              <a:path w="5966540" h="4676275">
                <a:moveTo>
                  <a:pt x="0" y="0"/>
                </a:moveTo>
                <a:lnTo>
                  <a:pt x="5966539" y="0"/>
                </a:lnTo>
                <a:lnTo>
                  <a:pt x="5966539" y="4676276"/>
                </a:lnTo>
                <a:lnTo>
                  <a:pt x="0" y="4676276"/>
                </a:lnTo>
                <a:lnTo>
                  <a:pt x="0" y="0"/>
                </a:lnTo>
                <a:close/>
              </a:path>
            </a:pathLst>
          </a:custGeom>
          <a:blipFill>
            <a:blip r:embed="rId4"/>
            <a:stretch>
              <a:fillRect/>
            </a:stretch>
          </a:blipFill>
        </p:spPr>
      </p:sp>
      <p:sp>
        <p:nvSpPr>
          <p:cNvPr id="4" name="Freeform 4"/>
          <p:cNvSpPr/>
          <p:nvPr/>
        </p:nvSpPr>
        <p:spPr>
          <a:xfrm>
            <a:off x="9681684" y="8101451"/>
            <a:ext cx="1278956" cy="1278157"/>
          </a:xfrm>
          <a:custGeom>
            <a:avLst/>
            <a:gdLst/>
            <a:ahLst/>
            <a:cxnLst/>
            <a:rect l="l" t="t" r="r" b="b"/>
            <a:pathLst>
              <a:path w="1278956" h="1278157">
                <a:moveTo>
                  <a:pt x="0" y="0"/>
                </a:moveTo>
                <a:lnTo>
                  <a:pt x="1278956" y="0"/>
                </a:lnTo>
                <a:lnTo>
                  <a:pt x="1278956" y="1278156"/>
                </a:lnTo>
                <a:lnTo>
                  <a:pt x="0" y="1278156"/>
                </a:lnTo>
                <a:lnTo>
                  <a:pt x="0" y="0"/>
                </a:lnTo>
                <a:close/>
              </a:path>
            </a:pathLst>
          </a:custGeom>
          <a:blipFill>
            <a:blip r:embed="rId5"/>
            <a:stretch>
              <a:fillRect/>
            </a:stretch>
          </a:blipFill>
        </p:spPr>
      </p:sp>
      <p:sp>
        <p:nvSpPr>
          <p:cNvPr id="5" name="Freeform 5"/>
          <p:cNvSpPr/>
          <p:nvPr/>
        </p:nvSpPr>
        <p:spPr>
          <a:xfrm>
            <a:off x="15980344" y="1387644"/>
            <a:ext cx="1278956" cy="1278157"/>
          </a:xfrm>
          <a:custGeom>
            <a:avLst/>
            <a:gdLst/>
            <a:ahLst/>
            <a:cxnLst/>
            <a:rect l="l" t="t" r="r" b="b"/>
            <a:pathLst>
              <a:path w="1278956" h="1278157">
                <a:moveTo>
                  <a:pt x="0" y="0"/>
                </a:moveTo>
                <a:lnTo>
                  <a:pt x="1278956" y="0"/>
                </a:lnTo>
                <a:lnTo>
                  <a:pt x="1278956" y="1278157"/>
                </a:lnTo>
                <a:lnTo>
                  <a:pt x="0" y="1278157"/>
                </a:lnTo>
                <a:lnTo>
                  <a:pt x="0" y="0"/>
                </a:lnTo>
                <a:close/>
              </a:path>
            </a:pathLst>
          </a:custGeom>
          <a:blipFill>
            <a:blip r:embed="rId5"/>
            <a:stretch>
              <a:fillRect/>
            </a:stretch>
          </a:blipFill>
        </p:spPr>
      </p:sp>
      <p:sp>
        <p:nvSpPr>
          <p:cNvPr id="6" name="Freeform 6"/>
          <p:cNvSpPr/>
          <p:nvPr/>
        </p:nvSpPr>
        <p:spPr>
          <a:xfrm>
            <a:off x="850379" y="2867320"/>
            <a:ext cx="1278956" cy="1278157"/>
          </a:xfrm>
          <a:custGeom>
            <a:avLst/>
            <a:gdLst/>
            <a:ahLst/>
            <a:cxnLst/>
            <a:rect l="l" t="t" r="r" b="b"/>
            <a:pathLst>
              <a:path w="1278956" h="1278157">
                <a:moveTo>
                  <a:pt x="0" y="0"/>
                </a:moveTo>
                <a:lnTo>
                  <a:pt x="1278956" y="0"/>
                </a:lnTo>
                <a:lnTo>
                  <a:pt x="1278956" y="1278157"/>
                </a:lnTo>
                <a:lnTo>
                  <a:pt x="0" y="1278157"/>
                </a:lnTo>
                <a:lnTo>
                  <a:pt x="0" y="0"/>
                </a:lnTo>
                <a:close/>
              </a:path>
            </a:pathLst>
          </a:custGeom>
          <a:blipFill>
            <a:blip r:embed="rId5"/>
            <a:stretch>
              <a:fillRect/>
            </a:stretch>
          </a:blipFill>
        </p:spPr>
      </p:sp>
      <p:sp>
        <p:nvSpPr>
          <p:cNvPr id="7" name="Freeform 7"/>
          <p:cNvSpPr/>
          <p:nvPr/>
        </p:nvSpPr>
        <p:spPr>
          <a:xfrm>
            <a:off x="1562918" y="1558786"/>
            <a:ext cx="15162164" cy="7853238"/>
          </a:xfrm>
          <a:custGeom>
            <a:avLst/>
            <a:gdLst/>
            <a:ahLst/>
            <a:cxnLst/>
            <a:rect l="l" t="t" r="r" b="b"/>
            <a:pathLst>
              <a:path w="15162164" h="7853238">
                <a:moveTo>
                  <a:pt x="0" y="0"/>
                </a:moveTo>
                <a:lnTo>
                  <a:pt x="15162164" y="0"/>
                </a:lnTo>
                <a:lnTo>
                  <a:pt x="15162164" y="7853238"/>
                </a:lnTo>
                <a:lnTo>
                  <a:pt x="0" y="78532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ms-MY" dirty="0"/>
          </a:p>
        </p:txBody>
      </p:sp>
      <p:sp>
        <p:nvSpPr>
          <p:cNvPr id="8" name="Freeform 8"/>
          <p:cNvSpPr/>
          <p:nvPr/>
        </p:nvSpPr>
        <p:spPr>
          <a:xfrm>
            <a:off x="12524691" y="2665801"/>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8"/>
            <a:stretch>
              <a:fillRect/>
            </a:stretch>
          </a:blipFill>
        </p:spPr>
      </p:sp>
      <p:sp>
        <p:nvSpPr>
          <p:cNvPr id="9" name="TextBox 9"/>
          <p:cNvSpPr txBox="1"/>
          <p:nvPr/>
        </p:nvSpPr>
        <p:spPr>
          <a:xfrm>
            <a:off x="6442387" y="2015158"/>
            <a:ext cx="5224904" cy="628650"/>
          </a:xfrm>
          <a:prstGeom prst="rect">
            <a:avLst/>
          </a:prstGeom>
        </p:spPr>
        <p:txBody>
          <a:bodyPr lIns="0" tIns="0" rIns="0" bIns="0" rtlCol="0" anchor="t">
            <a:spAutoFit/>
          </a:bodyPr>
          <a:lstStyle/>
          <a:p>
            <a:pPr algn="ctr">
              <a:lnSpc>
                <a:spcPts val="4799"/>
              </a:lnSpc>
            </a:pPr>
            <a:r>
              <a:rPr lang="en-US" sz="3999" dirty="0">
                <a:solidFill>
                  <a:srgbClr val="2A37DF"/>
                </a:solidFill>
                <a:latin typeface="Poppins Bold"/>
              </a:rPr>
              <a:t>Cate</a:t>
            </a:r>
            <a:r>
              <a:rPr lang="en-US" sz="3999" dirty="0">
                <a:solidFill>
                  <a:srgbClr val="2B37DF"/>
                </a:solidFill>
                <a:latin typeface="Poppins Bold"/>
              </a:rPr>
              <a:t>gory 3 </a:t>
            </a:r>
            <a:r>
              <a:rPr lang="en-MY" sz="4000" b="0" i="0" u="none" strike="noStrike" dirty="0">
                <a:solidFill>
                  <a:srgbClr val="2A37DF"/>
                </a:solidFill>
                <a:effectLst/>
                <a:latin typeface="arial" panose="020B0604020202020204" pitchFamily="34" charset="0"/>
              </a:rPr>
              <a:t>•</a:t>
            </a:r>
            <a:r>
              <a:rPr lang="en-MY" sz="4000" b="0" i="0" u="none" strike="noStrike" dirty="0">
                <a:solidFill>
                  <a:srgbClr val="4D5156"/>
                </a:solidFill>
                <a:effectLst/>
                <a:latin typeface="arial" panose="020B0604020202020204" pitchFamily="34" charset="0"/>
              </a:rPr>
              <a:t> </a:t>
            </a:r>
            <a:r>
              <a:rPr lang="en-US" sz="3999" dirty="0">
                <a:solidFill>
                  <a:srgbClr val="2B37DF"/>
                </a:solidFill>
                <a:latin typeface="Poppins Bold"/>
              </a:rPr>
              <a:t>$400</a:t>
            </a:r>
          </a:p>
        </p:txBody>
      </p:sp>
      <p:sp>
        <p:nvSpPr>
          <p:cNvPr id="11" name="TextBox 10">
            <a:extLst>
              <a:ext uri="{FF2B5EF4-FFF2-40B4-BE49-F238E27FC236}">
                <a16:creationId xmlns:a16="http://schemas.microsoft.com/office/drawing/2014/main" id="{D6500E7E-F30A-73D9-5A13-097775C3D2FD}"/>
              </a:ext>
            </a:extLst>
          </p:cNvPr>
          <p:cNvSpPr txBox="1"/>
          <p:nvPr/>
        </p:nvSpPr>
        <p:spPr>
          <a:xfrm>
            <a:off x="4427608" y="4403083"/>
            <a:ext cx="9432783" cy="1846659"/>
          </a:xfrm>
          <a:prstGeom prst="rect">
            <a:avLst/>
          </a:prstGeom>
        </p:spPr>
        <p:txBody>
          <a:bodyPr wrap="square" lIns="0" tIns="0" rIns="0" bIns="0" rtlCol="0" anchor="t">
            <a:spAutoFit/>
          </a:bodyPr>
          <a:lstStyle/>
          <a:p>
            <a:pPr algn="ctr"/>
            <a:r>
              <a:rPr lang="en-MY" sz="4000" b="0" i="0" u="none" strike="noStrike" dirty="0">
                <a:solidFill>
                  <a:srgbClr val="2A37DF"/>
                </a:solidFill>
                <a:effectLst/>
                <a:latin typeface="Poppins" pitchFamily="2" charset="77"/>
                <a:cs typeface="Poppins" pitchFamily="2" charset="77"/>
              </a:rPr>
              <a:t>The assassination of this Archduke of Austria-Hungary in 1914 triggered the start of World War I.</a:t>
            </a:r>
            <a:endParaRPr lang="en-US" sz="4000" dirty="0">
              <a:solidFill>
                <a:srgbClr val="2A37DF"/>
              </a:solidFill>
              <a:latin typeface="Poppins" pitchFamily="2" charset="77"/>
              <a:cs typeface="Poppins" pitchFamily="2" charset="77"/>
            </a:endParaRPr>
          </a:p>
        </p:txBody>
      </p:sp>
      <p:pic>
        <p:nvPicPr>
          <p:cNvPr id="14" name="btnInknoeActivityCp2">
            <a:extLst>
              <a:ext uri="{FF2B5EF4-FFF2-40B4-BE49-F238E27FC236}">
                <a16:creationId xmlns:a16="http://schemas.microsoft.com/office/drawing/2014/main" id="{09319740-3BC9-6D56-D966-2B10D36E89DF}"/>
              </a:ext>
            </a:extLst>
          </p:cNvPr>
          <p:cNvPicPr>
            <a:picLocks noChangeAspect="1"/>
          </p:cNvPicPr>
          <p:nvPr>
            <p:custDataLst>
              <p:tags r:id="rId1"/>
            </p:custDataLst>
          </p:nvPr>
        </p:nvPicPr>
        <p:blipFill>
          <a:blip r:embed="rId9" r:link="rId10" cstate="print">
            <a:extLst>
              <a:ext uri="{28A0092B-C50C-407E-A947-70E740481C1C}">
                <a14:useLocalDpi xmlns:a14="http://schemas.microsoft.com/office/drawing/2010/main" val="0"/>
              </a:ext>
            </a:extLst>
          </a:blip>
          <a:stretch>
            <a:fillRect/>
          </a:stretch>
        </p:blipFill>
        <p:spPr>
          <a:xfrm>
            <a:off x="7477465" y="8108195"/>
            <a:ext cx="3333071" cy="871522"/>
          </a:xfrm>
          <a:prstGeom prst="rect">
            <a:avLst/>
          </a:prstGeom>
        </p:spPr>
      </p:pic>
    </p:spTree>
    <p:extLst>
      <p:ext uri="{BB962C8B-B14F-4D97-AF65-F5344CB8AC3E}">
        <p14:creationId xmlns:p14="http://schemas.microsoft.com/office/powerpoint/2010/main" val="7466318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0619"/>
        </a:solidFill>
        <a:effectLst/>
      </p:bgPr>
    </p:bg>
    <p:spTree>
      <p:nvGrpSpPr>
        <p:cNvPr id="1" name=""/>
        <p:cNvGrpSpPr/>
        <p:nvPr/>
      </p:nvGrpSpPr>
      <p:grpSpPr>
        <a:xfrm>
          <a:off x="0" y="0"/>
          <a:ext cx="0" cy="0"/>
          <a:chOff x="0" y="0"/>
          <a:chExt cx="0" cy="0"/>
        </a:xfrm>
      </p:grpSpPr>
      <p:sp>
        <p:nvSpPr>
          <p:cNvPr id="2" name="Freeform 2"/>
          <p:cNvSpPr/>
          <p:nvPr/>
        </p:nvSpPr>
        <p:spPr>
          <a:xfrm>
            <a:off x="-1232301" y="5899093"/>
            <a:ext cx="6723273" cy="6227431"/>
          </a:xfrm>
          <a:custGeom>
            <a:avLst/>
            <a:gdLst/>
            <a:ahLst/>
            <a:cxnLst/>
            <a:rect l="l" t="t" r="r" b="b"/>
            <a:pathLst>
              <a:path w="6723273" h="6227431">
                <a:moveTo>
                  <a:pt x="0" y="0"/>
                </a:moveTo>
                <a:lnTo>
                  <a:pt x="6723272" y="0"/>
                </a:lnTo>
                <a:lnTo>
                  <a:pt x="6723272" y="6227431"/>
                </a:lnTo>
                <a:lnTo>
                  <a:pt x="0" y="6227431"/>
                </a:lnTo>
                <a:lnTo>
                  <a:pt x="0" y="0"/>
                </a:lnTo>
                <a:close/>
              </a:path>
            </a:pathLst>
          </a:custGeom>
          <a:blipFill>
            <a:blip r:embed="rId3"/>
            <a:stretch>
              <a:fillRect/>
            </a:stretch>
          </a:blipFill>
        </p:spPr>
      </p:sp>
      <p:sp>
        <p:nvSpPr>
          <p:cNvPr id="3" name="Freeform 3"/>
          <p:cNvSpPr/>
          <p:nvPr/>
        </p:nvSpPr>
        <p:spPr>
          <a:xfrm>
            <a:off x="13802136" y="-779352"/>
            <a:ext cx="5966540" cy="4676275"/>
          </a:xfrm>
          <a:custGeom>
            <a:avLst/>
            <a:gdLst/>
            <a:ahLst/>
            <a:cxnLst/>
            <a:rect l="l" t="t" r="r" b="b"/>
            <a:pathLst>
              <a:path w="5966540" h="4676275">
                <a:moveTo>
                  <a:pt x="0" y="0"/>
                </a:moveTo>
                <a:lnTo>
                  <a:pt x="5966539" y="0"/>
                </a:lnTo>
                <a:lnTo>
                  <a:pt x="5966539" y="4676276"/>
                </a:lnTo>
                <a:lnTo>
                  <a:pt x="0" y="4676276"/>
                </a:lnTo>
                <a:lnTo>
                  <a:pt x="0" y="0"/>
                </a:lnTo>
                <a:close/>
              </a:path>
            </a:pathLst>
          </a:custGeom>
          <a:blipFill>
            <a:blip r:embed="rId4"/>
            <a:stretch>
              <a:fillRect/>
            </a:stretch>
          </a:blipFill>
        </p:spPr>
      </p:sp>
      <p:sp>
        <p:nvSpPr>
          <p:cNvPr id="4" name="Freeform 4"/>
          <p:cNvSpPr/>
          <p:nvPr/>
        </p:nvSpPr>
        <p:spPr>
          <a:xfrm>
            <a:off x="9681684" y="8101451"/>
            <a:ext cx="1278956" cy="1278157"/>
          </a:xfrm>
          <a:custGeom>
            <a:avLst/>
            <a:gdLst/>
            <a:ahLst/>
            <a:cxnLst/>
            <a:rect l="l" t="t" r="r" b="b"/>
            <a:pathLst>
              <a:path w="1278956" h="1278157">
                <a:moveTo>
                  <a:pt x="0" y="0"/>
                </a:moveTo>
                <a:lnTo>
                  <a:pt x="1278956" y="0"/>
                </a:lnTo>
                <a:lnTo>
                  <a:pt x="1278956" y="1278156"/>
                </a:lnTo>
                <a:lnTo>
                  <a:pt x="0" y="1278156"/>
                </a:lnTo>
                <a:lnTo>
                  <a:pt x="0" y="0"/>
                </a:lnTo>
                <a:close/>
              </a:path>
            </a:pathLst>
          </a:custGeom>
          <a:blipFill>
            <a:blip r:embed="rId5"/>
            <a:stretch>
              <a:fillRect/>
            </a:stretch>
          </a:blipFill>
        </p:spPr>
      </p:sp>
      <p:sp>
        <p:nvSpPr>
          <p:cNvPr id="5" name="Freeform 5"/>
          <p:cNvSpPr/>
          <p:nvPr/>
        </p:nvSpPr>
        <p:spPr>
          <a:xfrm>
            <a:off x="15980344" y="1387644"/>
            <a:ext cx="1278956" cy="1278157"/>
          </a:xfrm>
          <a:custGeom>
            <a:avLst/>
            <a:gdLst/>
            <a:ahLst/>
            <a:cxnLst/>
            <a:rect l="l" t="t" r="r" b="b"/>
            <a:pathLst>
              <a:path w="1278956" h="1278157">
                <a:moveTo>
                  <a:pt x="0" y="0"/>
                </a:moveTo>
                <a:lnTo>
                  <a:pt x="1278956" y="0"/>
                </a:lnTo>
                <a:lnTo>
                  <a:pt x="1278956" y="1278157"/>
                </a:lnTo>
                <a:lnTo>
                  <a:pt x="0" y="1278157"/>
                </a:lnTo>
                <a:lnTo>
                  <a:pt x="0" y="0"/>
                </a:lnTo>
                <a:close/>
              </a:path>
            </a:pathLst>
          </a:custGeom>
          <a:blipFill>
            <a:blip r:embed="rId5"/>
            <a:stretch>
              <a:fillRect/>
            </a:stretch>
          </a:blipFill>
        </p:spPr>
      </p:sp>
      <p:sp>
        <p:nvSpPr>
          <p:cNvPr id="6" name="Freeform 6"/>
          <p:cNvSpPr/>
          <p:nvPr/>
        </p:nvSpPr>
        <p:spPr>
          <a:xfrm>
            <a:off x="850379" y="2867320"/>
            <a:ext cx="1278956" cy="1278157"/>
          </a:xfrm>
          <a:custGeom>
            <a:avLst/>
            <a:gdLst/>
            <a:ahLst/>
            <a:cxnLst/>
            <a:rect l="l" t="t" r="r" b="b"/>
            <a:pathLst>
              <a:path w="1278956" h="1278157">
                <a:moveTo>
                  <a:pt x="0" y="0"/>
                </a:moveTo>
                <a:lnTo>
                  <a:pt x="1278956" y="0"/>
                </a:lnTo>
                <a:lnTo>
                  <a:pt x="1278956" y="1278157"/>
                </a:lnTo>
                <a:lnTo>
                  <a:pt x="0" y="1278157"/>
                </a:lnTo>
                <a:lnTo>
                  <a:pt x="0" y="0"/>
                </a:lnTo>
                <a:close/>
              </a:path>
            </a:pathLst>
          </a:custGeom>
          <a:blipFill>
            <a:blip r:embed="rId5"/>
            <a:stretch>
              <a:fillRect/>
            </a:stretch>
          </a:blipFill>
        </p:spPr>
      </p:sp>
      <p:sp>
        <p:nvSpPr>
          <p:cNvPr id="7" name="Freeform 7"/>
          <p:cNvSpPr/>
          <p:nvPr/>
        </p:nvSpPr>
        <p:spPr>
          <a:xfrm>
            <a:off x="1562918" y="1558786"/>
            <a:ext cx="15162164" cy="7853238"/>
          </a:xfrm>
          <a:custGeom>
            <a:avLst/>
            <a:gdLst/>
            <a:ahLst/>
            <a:cxnLst/>
            <a:rect l="l" t="t" r="r" b="b"/>
            <a:pathLst>
              <a:path w="15162164" h="7853238">
                <a:moveTo>
                  <a:pt x="0" y="0"/>
                </a:moveTo>
                <a:lnTo>
                  <a:pt x="15162164" y="0"/>
                </a:lnTo>
                <a:lnTo>
                  <a:pt x="15162164" y="7853238"/>
                </a:lnTo>
                <a:lnTo>
                  <a:pt x="0" y="78532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ms-MY" dirty="0"/>
          </a:p>
        </p:txBody>
      </p:sp>
      <p:sp>
        <p:nvSpPr>
          <p:cNvPr id="8" name="Freeform 8"/>
          <p:cNvSpPr/>
          <p:nvPr/>
        </p:nvSpPr>
        <p:spPr>
          <a:xfrm>
            <a:off x="12524691" y="2665801"/>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8"/>
            <a:stretch>
              <a:fillRect/>
            </a:stretch>
          </a:blipFill>
        </p:spPr>
      </p:sp>
      <p:sp>
        <p:nvSpPr>
          <p:cNvPr id="9" name="TextBox 9"/>
          <p:cNvSpPr txBox="1"/>
          <p:nvPr/>
        </p:nvSpPr>
        <p:spPr>
          <a:xfrm>
            <a:off x="6442387" y="2015158"/>
            <a:ext cx="5224904" cy="628650"/>
          </a:xfrm>
          <a:prstGeom prst="rect">
            <a:avLst/>
          </a:prstGeom>
        </p:spPr>
        <p:txBody>
          <a:bodyPr lIns="0" tIns="0" rIns="0" bIns="0" rtlCol="0" anchor="t">
            <a:spAutoFit/>
          </a:bodyPr>
          <a:lstStyle/>
          <a:p>
            <a:pPr algn="ctr">
              <a:lnSpc>
                <a:spcPts val="4799"/>
              </a:lnSpc>
            </a:pPr>
            <a:r>
              <a:rPr lang="en-US" sz="3999" dirty="0">
                <a:solidFill>
                  <a:srgbClr val="2A37DF"/>
                </a:solidFill>
                <a:latin typeface="Poppins Bold"/>
              </a:rPr>
              <a:t>Cate</a:t>
            </a:r>
            <a:r>
              <a:rPr lang="en-US" sz="3999" dirty="0">
                <a:solidFill>
                  <a:srgbClr val="2B37DF"/>
                </a:solidFill>
                <a:latin typeface="Poppins Bold"/>
              </a:rPr>
              <a:t>gory 3</a:t>
            </a:r>
            <a:r>
              <a:rPr lang="en-MY" sz="4000" b="0" i="0" u="none" strike="noStrike" dirty="0">
                <a:solidFill>
                  <a:srgbClr val="2A37DF"/>
                </a:solidFill>
                <a:effectLst/>
                <a:latin typeface="arial" panose="020B0604020202020204" pitchFamily="34" charset="0"/>
              </a:rPr>
              <a:t>•</a:t>
            </a:r>
            <a:r>
              <a:rPr lang="en-MY" sz="4000" b="0" i="0" u="none" strike="noStrike" dirty="0">
                <a:solidFill>
                  <a:srgbClr val="4D5156"/>
                </a:solidFill>
                <a:effectLst/>
                <a:latin typeface="arial" panose="020B0604020202020204" pitchFamily="34" charset="0"/>
              </a:rPr>
              <a:t> </a:t>
            </a:r>
            <a:r>
              <a:rPr lang="en-US" sz="3999" dirty="0">
                <a:solidFill>
                  <a:srgbClr val="2B37DF"/>
                </a:solidFill>
                <a:latin typeface="Poppins Bold"/>
              </a:rPr>
              <a:t>$600</a:t>
            </a:r>
          </a:p>
        </p:txBody>
      </p:sp>
      <p:sp>
        <p:nvSpPr>
          <p:cNvPr id="11" name="TextBox 10">
            <a:extLst>
              <a:ext uri="{FF2B5EF4-FFF2-40B4-BE49-F238E27FC236}">
                <a16:creationId xmlns:a16="http://schemas.microsoft.com/office/drawing/2014/main" id="{F0E9DBBB-F0DB-4908-56C6-BCC5A9A139B5}"/>
              </a:ext>
            </a:extLst>
          </p:cNvPr>
          <p:cNvSpPr txBox="1"/>
          <p:nvPr/>
        </p:nvSpPr>
        <p:spPr>
          <a:xfrm>
            <a:off x="4427608" y="4403083"/>
            <a:ext cx="9432783" cy="1846659"/>
          </a:xfrm>
          <a:prstGeom prst="rect">
            <a:avLst/>
          </a:prstGeom>
        </p:spPr>
        <p:txBody>
          <a:bodyPr wrap="square" lIns="0" tIns="0" rIns="0" bIns="0" rtlCol="0" anchor="t">
            <a:spAutoFit/>
          </a:bodyPr>
          <a:lstStyle/>
          <a:p>
            <a:pPr algn="ctr"/>
            <a:r>
              <a:rPr lang="en-MY" sz="4000" b="0" i="0" u="none" strike="noStrike" dirty="0">
                <a:solidFill>
                  <a:srgbClr val="2A37DF"/>
                </a:solidFill>
                <a:effectLst/>
                <a:latin typeface="Poppins" pitchFamily="2" charset="77"/>
                <a:cs typeface="Poppins" pitchFamily="2" charset="77"/>
              </a:rPr>
              <a:t>The Magna Carta, signed in 1215, is a historic document that limited the powers of this English king.</a:t>
            </a:r>
            <a:endParaRPr lang="en-US" sz="4000" dirty="0">
              <a:solidFill>
                <a:srgbClr val="2A37DF"/>
              </a:solidFill>
              <a:latin typeface="Poppins" pitchFamily="2" charset="77"/>
              <a:cs typeface="Poppins" pitchFamily="2" charset="77"/>
            </a:endParaRPr>
          </a:p>
        </p:txBody>
      </p:sp>
      <p:pic>
        <p:nvPicPr>
          <p:cNvPr id="12" name="btnInknoeActivityCp2">
            <a:extLst>
              <a:ext uri="{FF2B5EF4-FFF2-40B4-BE49-F238E27FC236}">
                <a16:creationId xmlns:a16="http://schemas.microsoft.com/office/drawing/2014/main" id="{63D0AE58-1971-7D0E-7E73-9FA7C75DA8A5}"/>
              </a:ext>
            </a:extLst>
          </p:cNvPr>
          <p:cNvPicPr>
            <a:picLocks noChangeAspect="1"/>
          </p:cNvPicPr>
          <p:nvPr>
            <p:custDataLst>
              <p:tags r:id="rId1"/>
            </p:custDataLst>
          </p:nvPr>
        </p:nvPicPr>
        <p:blipFill>
          <a:blip r:embed="rId9" r:link="rId10" cstate="print">
            <a:extLst>
              <a:ext uri="{28A0092B-C50C-407E-A947-70E740481C1C}">
                <a14:useLocalDpi xmlns:a14="http://schemas.microsoft.com/office/drawing/2010/main" val="0"/>
              </a:ext>
            </a:extLst>
          </a:blip>
          <a:stretch>
            <a:fillRect/>
          </a:stretch>
        </p:blipFill>
        <p:spPr>
          <a:xfrm>
            <a:off x="7477465" y="8108195"/>
            <a:ext cx="3333071" cy="871522"/>
          </a:xfrm>
          <a:prstGeom prst="rect">
            <a:avLst/>
          </a:prstGeom>
        </p:spPr>
      </p:pic>
    </p:spTree>
    <p:extLst>
      <p:ext uri="{BB962C8B-B14F-4D97-AF65-F5344CB8AC3E}">
        <p14:creationId xmlns:p14="http://schemas.microsoft.com/office/powerpoint/2010/main" val="40940280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619"/>
        </a:solidFill>
        <a:effectLst/>
      </p:bgPr>
    </p:bg>
    <p:spTree>
      <p:nvGrpSpPr>
        <p:cNvPr id="1" name=""/>
        <p:cNvGrpSpPr/>
        <p:nvPr/>
      </p:nvGrpSpPr>
      <p:grpSpPr>
        <a:xfrm>
          <a:off x="0" y="0"/>
          <a:ext cx="0" cy="0"/>
          <a:chOff x="0" y="0"/>
          <a:chExt cx="0" cy="0"/>
        </a:xfrm>
      </p:grpSpPr>
      <p:sp>
        <p:nvSpPr>
          <p:cNvPr id="2" name="Freeform 2"/>
          <p:cNvSpPr/>
          <p:nvPr/>
        </p:nvSpPr>
        <p:spPr>
          <a:xfrm>
            <a:off x="-1232301" y="5899093"/>
            <a:ext cx="6723273" cy="6227431"/>
          </a:xfrm>
          <a:custGeom>
            <a:avLst/>
            <a:gdLst/>
            <a:ahLst/>
            <a:cxnLst/>
            <a:rect l="l" t="t" r="r" b="b"/>
            <a:pathLst>
              <a:path w="6723273" h="6227431">
                <a:moveTo>
                  <a:pt x="0" y="0"/>
                </a:moveTo>
                <a:lnTo>
                  <a:pt x="6723272" y="0"/>
                </a:lnTo>
                <a:lnTo>
                  <a:pt x="6723272" y="6227431"/>
                </a:lnTo>
                <a:lnTo>
                  <a:pt x="0" y="6227431"/>
                </a:lnTo>
                <a:lnTo>
                  <a:pt x="0" y="0"/>
                </a:lnTo>
                <a:close/>
              </a:path>
            </a:pathLst>
          </a:custGeom>
          <a:blipFill>
            <a:blip r:embed="rId3"/>
            <a:stretch>
              <a:fillRect/>
            </a:stretch>
          </a:blipFill>
        </p:spPr>
      </p:sp>
      <p:sp>
        <p:nvSpPr>
          <p:cNvPr id="3" name="Freeform 3"/>
          <p:cNvSpPr/>
          <p:nvPr/>
        </p:nvSpPr>
        <p:spPr>
          <a:xfrm>
            <a:off x="13802136" y="-779352"/>
            <a:ext cx="5966540" cy="4676275"/>
          </a:xfrm>
          <a:custGeom>
            <a:avLst/>
            <a:gdLst/>
            <a:ahLst/>
            <a:cxnLst/>
            <a:rect l="l" t="t" r="r" b="b"/>
            <a:pathLst>
              <a:path w="5966540" h="4676275">
                <a:moveTo>
                  <a:pt x="0" y="0"/>
                </a:moveTo>
                <a:lnTo>
                  <a:pt x="5966539" y="0"/>
                </a:lnTo>
                <a:lnTo>
                  <a:pt x="5966539" y="4676276"/>
                </a:lnTo>
                <a:lnTo>
                  <a:pt x="0" y="4676276"/>
                </a:lnTo>
                <a:lnTo>
                  <a:pt x="0" y="0"/>
                </a:lnTo>
                <a:close/>
              </a:path>
            </a:pathLst>
          </a:custGeom>
          <a:blipFill>
            <a:blip r:embed="rId4"/>
            <a:stretch>
              <a:fillRect/>
            </a:stretch>
          </a:blipFill>
        </p:spPr>
      </p:sp>
      <p:sp>
        <p:nvSpPr>
          <p:cNvPr id="4" name="Freeform 4"/>
          <p:cNvSpPr/>
          <p:nvPr/>
        </p:nvSpPr>
        <p:spPr>
          <a:xfrm>
            <a:off x="9681684" y="8101451"/>
            <a:ext cx="1278956" cy="1278157"/>
          </a:xfrm>
          <a:custGeom>
            <a:avLst/>
            <a:gdLst/>
            <a:ahLst/>
            <a:cxnLst/>
            <a:rect l="l" t="t" r="r" b="b"/>
            <a:pathLst>
              <a:path w="1278956" h="1278157">
                <a:moveTo>
                  <a:pt x="0" y="0"/>
                </a:moveTo>
                <a:lnTo>
                  <a:pt x="1278956" y="0"/>
                </a:lnTo>
                <a:lnTo>
                  <a:pt x="1278956" y="1278156"/>
                </a:lnTo>
                <a:lnTo>
                  <a:pt x="0" y="1278156"/>
                </a:lnTo>
                <a:lnTo>
                  <a:pt x="0" y="0"/>
                </a:lnTo>
                <a:close/>
              </a:path>
            </a:pathLst>
          </a:custGeom>
          <a:blipFill>
            <a:blip r:embed="rId5"/>
            <a:stretch>
              <a:fillRect/>
            </a:stretch>
          </a:blipFill>
        </p:spPr>
      </p:sp>
      <p:sp>
        <p:nvSpPr>
          <p:cNvPr id="5" name="Freeform 5"/>
          <p:cNvSpPr/>
          <p:nvPr/>
        </p:nvSpPr>
        <p:spPr>
          <a:xfrm>
            <a:off x="15980344" y="1387644"/>
            <a:ext cx="1278956" cy="1278157"/>
          </a:xfrm>
          <a:custGeom>
            <a:avLst/>
            <a:gdLst/>
            <a:ahLst/>
            <a:cxnLst/>
            <a:rect l="l" t="t" r="r" b="b"/>
            <a:pathLst>
              <a:path w="1278956" h="1278157">
                <a:moveTo>
                  <a:pt x="0" y="0"/>
                </a:moveTo>
                <a:lnTo>
                  <a:pt x="1278956" y="0"/>
                </a:lnTo>
                <a:lnTo>
                  <a:pt x="1278956" y="1278157"/>
                </a:lnTo>
                <a:lnTo>
                  <a:pt x="0" y="1278157"/>
                </a:lnTo>
                <a:lnTo>
                  <a:pt x="0" y="0"/>
                </a:lnTo>
                <a:close/>
              </a:path>
            </a:pathLst>
          </a:custGeom>
          <a:blipFill>
            <a:blip r:embed="rId5"/>
            <a:stretch>
              <a:fillRect/>
            </a:stretch>
          </a:blipFill>
        </p:spPr>
      </p:sp>
      <p:sp>
        <p:nvSpPr>
          <p:cNvPr id="6" name="Freeform 6"/>
          <p:cNvSpPr/>
          <p:nvPr/>
        </p:nvSpPr>
        <p:spPr>
          <a:xfrm>
            <a:off x="850379" y="2867320"/>
            <a:ext cx="1278956" cy="1278157"/>
          </a:xfrm>
          <a:custGeom>
            <a:avLst/>
            <a:gdLst/>
            <a:ahLst/>
            <a:cxnLst/>
            <a:rect l="l" t="t" r="r" b="b"/>
            <a:pathLst>
              <a:path w="1278956" h="1278157">
                <a:moveTo>
                  <a:pt x="0" y="0"/>
                </a:moveTo>
                <a:lnTo>
                  <a:pt x="1278956" y="0"/>
                </a:lnTo>
                <a:lnTo>
                  <a:pt x="1278956" y="1278157"/>
                </a:lnTo>
                <a:lnTo>
                  <a:pt x="0" y="1278157"/>
                </a:lnTo>
                <a:lnTo>
                  <a:pt x="0" y="0"/>
                </a:lnTo>
                <a:close/>
              </a:path>
            </a:pathLst>
          </a:custGeom>
          <a:blipFill>
            <a:blip r:embed="rId5"/>
            <a:stretch>
              <a:fillRect/>
            </a:stretch>
          </a:blipFill>
        </p:spPr>
      </p:sp>
      <p:sp>
        <p:nvSpPr>
          <p:cNvPr id="7" name="Freeform 7"/>
          <p:cNvSpPr/>
          <p:nvPr/>
        </p:nvSpPr>
        <p:spPr>
          <a:xfrm>
            <a:off x="1562918" y="1558786"/>
            <a:ext cx="15162164" cy="7853238"/>
          </a:xfrm>
          <a:custGeom>
            <a:avLst/>
            <a:gdLst/>
            <a:ahLst/>
            <a:cxnLst/>
            <a:rect l="l" t="t" r="r" b="b"/>
            <a:pathLst>
              <a:path w="15162164" h="7853238">
                <a:moveTo>
                  <a:pt x="0" y="0"/>
                </a:moveTo>
                <a:lnTo>
                  <a:pt x="15162164" y="0"/>
                </a:lnTo>
                <a:lnTo>
                  <a:pt x="15162164" y="7853238"/>
                </a:lnTo>
                <a:lnTo>
                  <a:pt x="0" y="78532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ms-MY" dirty="0"/>
          </a:p>
        </p:txBody>
      </p:sp>
      <p:sp>
        <p:nvSpPr>
          <p:cNvPr id="8" name="Freeform 8"/>
          <p:cNvSpPr/>
          <p:nvPr/>
        </p:nvSpPr>
        <p:spPr>
          <a:xfrm>
            <a:off x="12524691" y="2665801"/>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8"/>
            <a:stretch>
              <a:fillRect/>
            </a:stretch>
          </a:blipFill>
        </p:spPr>
      </p:sp>
      <p:sp>
        <p:nvSpPr>
          <p:cNvPr id="9" name="TextBox 9"/>
          <p:cNvSpPr txBox="1"/>
          <p:nvPr/>
        </p:nvSpPr>
        <p:spPr>
          <a:xfrm>
            <a:off x="6442387" y="2015158"/>
            <a:ext cx="5224904" cy="628650"/>
          </a:xfrm>
          <a:prstGeom prst="rect">
            <a:avLst/>
          </a:prstGeom>
        </p:spPr>
        <p:txBody>
          <a:bodyPr lIns="0" tIns="0" rIns="0" bIns="0" rtlCol="0" anchor="t">
            <a:spAutoFit/>
          </a:bodyPr>
          <a:lstStyle/>
          <a:p>
            <a:pPr algn="ctr">
              <a:lnSpc>
                <a:spcPts val="4799"/>
              </a:lnSpc>
            </a:pPr>
            <a:r>
              <a:rPr lang="en-US" sz="3999" dirty="0">
                <a:solidFill>
                  <a:srgbClr val="2A37DF"/>
                </a:solidFill>
                <a:latin typeface="Poppins Bold"/>
              </a:rPr>
              <a:t>Cate</a:t>
            </a:r>
            <a:r>
              <a:rPr lang="en-US" sz="3999" dirty="0">
                <a:solidFill>
                  <a:srgbClr val="2B37DF"/>
                </a:solidFill>
                <a:latin typeface="Poppins Bold"/>
              </a:rPr>
              <a:t>gory 3 </a:t>
            </a:r>
            <a:r>
              <a:rPr lang="en-MY" sz="4000" b="0" i="0" u="none" strike="noStrike" dirty="0">
                <a:solidFill>
                  <a:srgbClr val="2A37DF"/>
                </a:solidFill>
                <a:effectLst/>
                <a:latin typeface="arial" panose="020B0604020202020204" pitchFamily="34" charset="0"/>
              </a:rPr>
              <a:t>•</a:t>
            </a:r>
            <a:r>
              <a:rPr lang="en-MY" sz="4000" b="0" i="0" u="none" strike="noStrike" dirty="0">
                <a:solidFill>
                  <a:srgbClr val="4D5156"/>
                </a:solidFill>
                <a:effectLst/>
                <a:latin typeface="arial" panose="020B0604020202020204" pitchFamily="34" charset="0"/>
              </a:rPr>
              <a:t> </a:t>
            </a:r>
            <a:r>
              <a:rPr lang="en-US" sz="3999" dirty="0">
                <a:solidFill>
                  <a:srgbClr val="2B37DF"/>
                </a:solidFill>
                <a:latin typeface="Poppins Bold"/>
              </a:rPr>
              <a:t>$800</a:t>
            </a:r>
          </a:p>
        </p:txBody>
      </p:sp>
      <p:sp>
        <p:nvSpPr>
          <p:cNvPr id="11" name="TextBox 10">
            <a:extLst>
              <a:ext uri="{FF2B5EF4-FFF2-40B4-BE49-F238E27FC236}">
                <a16:creationId xmlns:a16="http://schemas.microsoft.com/office/drawing/2014/main" id="{F287B336-266B-5DB6-9171-0BA09627F355}"/>
              </a:ext>
            </a:extLst>
          </p:cNvPr>
          <p:cNvSpPr txBox="1"/>
          <p:nvPr/>
        </p:nvSpPr>
        <p:spPr>
          <a:xfrm>
            <a:off x="4427608" y="4403083"/>
            <a:ext cx="9432783" cy="1846659"/>
          </a:xfrm>
          <a:prstGeom prst="rect">
            <a:avLst/>
          </a:prstGeom>
        </p:spPr>
        <p:txBody>
          <a:bodyPr wrap="square" lIns="0" tIns="0" rIns="0" bIns="0" rtlCol="0" anchor="t">
            <a:spAutoFit/>
          </a:bodyPr>
          <a:lstStyle/>
          <a:p>
            <a:pPr algn="ctr"/>
            <a:r>
              <a:rPr lang="en-MY" sz="4000" b="0" i="0" u="none" strike="noStrike" dirty="0">
                <a:solidFill>
                  <a:srgbClr val="2A37DF"/>
                </a:solidFill>
                <a:effectLst/>
                <a:latin typeface="Poppins" pitchFamily="2" charset="77"/>
                <a:cs typeface="Poppins" pitchFamily="2" charset="77"/>
              </a:rPr>
              <a:t>In 1066, this historic event led to William the Conqueror's successful invasion of England.</a:t>
            </a:r>
            <a:endParaRPr lang="en-US" sz="4000" dirty="0">
              <a:solidFill>
                <a:srgbClr val="2A37DF"/>
              </a:solidFill>
              <a:latin typeface="Poppins" pitchFamily="2" charset="77"/>
              <a:cs typeface="Poppins" pitchFamily="2" charset="77"/>
            </a:endParaRPr>
          </a:p>
        </p:txBody>
      </p:sp>
      <p:pic>
        <p:nvPicPr>
          <p:cNvPr id="12" name="btnInknoeActivityCp2">
            <a:extLst>
              <a:ext uri="{FF2B5EF4-FFF2-40B4-BE49-F238E27FC236}">
                <a16:creationId xmlns:a16="http://schemas.microsoft.com/office/drawing/2014/main" id="{112D4575-A617-5CF9-3656-1475CF5303A7}"/>
              </a:ext>
            </a:extLst>
          </p:cNvPr>
          <p:cNvPicPr>
            <a:picLocks noChangeAspect="1"/>
          </p:cNvPicPr>
          <p:nvPr>
            <p:custDataLst>
              <p:tags r:id="rId1"/>
            </p:custDataLst>
          </p:nvPr>
        </p:nvPicPr>
        <p:blipFill>
          <a:blip r:embed="rId9" r:link="rId10" cstate="print">
            <a:extLst>
              <a:ext uri="{28A0092B-C50C-407E-A947-70E740481C1C}">
                <a14:useLocalDpi xmlns:a14="http://schemas.microsoft.com/office/drawing/2010/main" val="0"/>
              </a:ext>
            </a:extLst>
          </a:blip>
          <a:stretch>
            <a:fillRect/>
          </a:stretch>
        </p:blipFill>
        <p:spPr>
          <a:xfrm>
            <a:off x="7477465" y="8108195"/>
            <a:ext cx="3333071" cy="871522"/>
          </a:xfrm>
          <a:prstGeom prst="rect">
            <a:avLst/>
          </a:prstGeom>
        </p:spPr>
      </p:pic>
    </p:spTree>
    <p:extLst>
      <p:ext uri="{BB962C8B-B14F-4D97-AF65-F5344CB8AC3E}">
        <p14:creationId xmlns:p14="http://schemas.microsoft.com/office/powerpoint/2010/main" val="28441676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0619"/>
        </a:solidFill>
        <a:effectLst/>
      </p:bgPr>
    </p:bg>
    <p:spTree>
      <p:nvGrpSpPr>
        <p:cNvPr id="1" name=""/>
        <p:cNvGrpSpPr/>
        <p:nvPr/>
      </p:nvGrpSpPr>
      <p:grpSpPr>
        <a:xfrm>
          <a:off x="0" y="0"/>
          <a:ext cx="0" cy="0"/>
          <a:chOff x="0" y="0"/>
          <a:chExt cx="0" cy="0"/>
        </a:xfrm>
      </p:grpSpPr>
      <p:sp>
        <p:nvSpPr>
          <p:cNvPr id="2" name="Freeform 2"/>
          <p:cNvSpPr/>
          <p:nvPr/>
        </p:nvSpPr>
        <p:spPr>
          <a:xfrm>
            <a:off x="-1232301" y="5899093"/>
            <a:ext cx="6723273" cy="6227431"/>
          </a:xfrm>
          <a:custGeom>
            <a:avLst/>
            <a:gdLst/>
            <a:ahLst/>
            <a:cxnLst/>
            <a:rect l="l" t="t" r="r" b="b"/>
            <a:pathLst>
              <a:path w="6723273" h="6227431">
                <a:moveTo>
                  <a:pt x="0" y="0"/>
                </a:moveTo>
                <a:lnTo>
                  <a:pt x="6723272" y="0"/>
                </a:lnTo>
                <a:lnTo>
                  <a:pt x="6723272" y="6227431"/>
                </a:lnTo>
                <a:lnTo>
                  <a:pt x="0" y="6227431"/>
                </a:lnTo>
                <a:lnTo>
                  <a:pt x="0" y="0"/>
                </a:lnTo>
                <a:close/>
              </a:path>
            </a:pathLst>
          </a:custGeom>
          <a:blipFill>
            <a:blip r:embed="rId3"/>
            <a:stretch>
              <a:fillRect/>
            </a:stretch>
          </a:blipFill>
        </p:spPr>
      </p:sp>
      <p:sp>
        <p:nvSpPr>
          <p:cNvPr id="3" name="Freeform 3"/>
          <p:cNvSpPr/>
          <p:nvPr/>
        </p:nvSpPr>
        <p:spPr>
          <a:xfrm>
            <a:off x="13802136" y="-779352"/>
            <a:ext cx="5966540" cy="4676275"/>
          </a:xfrm>
          <a:custGeom>
            <a:avLst/>
            <a:gdLst/>
            <a:ahLst/>
            <a:cxnLst/>
            <a:rect l="l" t="t" r="r" b="b"/>
            <a:pathLst>
              <a:path w="5966540" h="4676275">
                <a:moveTo>
                  <a:pt x="0" y="0"/>
                </a:moveTo>
                <a:lnTo>
                  <a:pt x="5966539" y="0"/>
                </a:lnTo>
                <a:lnTo>
                  <a:pt x="5966539" y="4676276"/>
                </a:lnTo>
                <a:lnTo>
                  <a:pt x="0" y="4676276"/>
                </a:lnTo>
                <a:lnTo>
                  <a:pt x="0" y="0"/>
                </a:lnTo>
                <a:close/>
              </a:path>
            </a:pathLst>
          </a:custGeom>
          <a:blipFill>
            <a:blip r:embed="rId4"/>
            <a:stretch>
              <a:fillRect/>
            </a:stretch>
          </a:blipFill>
        </p:spPr>
      </p:sp>
      <p:sp>
        <p:nvSpPr>
          <p:cNvPr id="4" name="Freeform 4"/>
          <p:cNvSpPr/>
          <p:nvPr/>
        </p:nvSpPr>
        <p:spPr>
          <a:xfrm>
            <a:off x="9681684" y="8101451"/>
            <a:ext cx="1278956" cy="1278157"/>
          </a:xfrm>
          <a:custGeom>
            <a:avLst/>
            <a:gdLst/>
            <a:ahLst/>
            <a:cxnLst/>
            <a:rect l="l" t="t" r="r" b="b"/>
            <a:pathLst>
              <a:path w="1278956" h="1278157">
                <a:moveTo>
                  <a:pt x="0" y="0"/>
                </a:moveTo>
                <a:lnTo>
                  <a:pt x="1278956" y="0"/>
                </a:lnTo>
                <a:lnTo>
                  <a:pt x="1278956" y="1278156"/>
                </a:lnTo>
                <a:lnTo>
                  <a:pt x="0" y="1278156"/>
                </a:lnTo>
                <a:lnTo>
                  <a:pt x="0" y="0"/>
                </a:lnTo>
                <a:close/>
              </a:path>
            </a:pathLst>
          </a:custGeom>
          <a:blipFill>
            <a:blip r:embed="rId5"/>
            <a:stretch>
              <a:fillRect/>
            </a:stretch>
          </a:blipFill>
        </p:spPr>
      </p:sp>
      <p:sp>
        <p:nvSpPr>
          <p:cNvPr id="5" name="Freeform 5"/>
          <p:cNvSpPr/>
          <p:nvPr/>
        </p:nvSpPr>
        <p:spPr>
          <a:xfrm>
            <a:off x="15980344" y="1387644"/>
            <a:ext cx="1278956" cy="1278157"/>
          </a:xfrm>
          <a:custGeom>
            <a:avLst/>
            <a:gdLst/>
            <a:ahLst/>
            <a:cxnLst/>
            <a:rect l="l" t="t" r="r" b="b"/>
            <a:pathLst>
              <a:path w="1278956" h="1278157">
                <a:moveTo>
                  <a:pt x="0" y="0"/>
                </a:moveTo>
                <a:lnTo>
                  <a:pt x="1278956" y="0"/>
                </a:lnTo>
                <a:lnTo>
                  <a:pt x="1278956" y="1278157"/>
                </a:lnTo>
                <a:lnTo>
                  <a:pt x="0" y="1278157"/>
                </a:lnTo>
                <a:lnTo>
                  <a:pt x="0" y="0"/>
                </a:lnTo>
                <a:close/>
              </a:path>
            </a:pathLst>
          </a:custGeom>
          <a:blipFill>
            <a:blip r:embed="rId5"/>
            <a:stretch>
              <a:fillRect/>
            </a:stretch>
          </a:blipFill>
        </p:spPr>
      </p:sp>
      <p:sp>
        <p:nvSpPr>
          <p:cNvPr id="6" name="Freeform 6"/>
          <p:cNvSpPr/>
          <p:nvPr/>
        </p:nvSpPr>
        <p:spPr>
          <a:xfrm>
            <a:off x="850379" y="2867320"/>
            <a:ext cx="1278956" cy="1278157"/>
          </a:xfrm>
          <a:custGeom>
            <a:avLst/>
            <a:gdLst/>
            <a:ahLst/>
            <a:cxnLst/>
            <a:rect l="l" t="t" r="r" b="b"/>
            <a:pathLst>
              <a:path w="1278956" h="1278157">
                <a:moveTo>
                  <a:pt x="0" y="0"/>
                </a:moveTo>
                <a:lnTo>
                  <a:pt x="1278956" y="0"/>
                </a:lnTo>
                <a:lnTo>
                  <a:pt x="1278956" y="1278157"/>
                </a:lnTo>
                <a:lnTo>
                  <a:pt x="0" y="1278157"/>
                </a:lnTo>
                <a:lnTo>
                  <a:pt x="0" y="0"/>
                </a:lnTo>
                <a:close/>
              </a:path>
            </a:pathLst>
          </a:custGeom>
          <a:blipFill>
            <a:blip r:embed="rId5"/>
            <a:stretch>
              <a:fillRect/>
            </a:stretch>
          </a:blipFill>
        </p:spPr>
      </p:sp>
      <p:sp>
        <p:nvSpPr>
          <p:cNvPr id="7" name="Freeform 7"/>
          <p:cNvSpPr/>
          <p:nvPr/>
        </p:nvSpPr>
        <p:spPr>
          <a:xfrm>
            <a:off x="1562918" y="1558786"/>
            <a:ext cx="15162164" cy="7853238"/>
          </a:xfrm>
          <a:custGeom>
            <a:avLst/>
            <a:gdLst/>
            <a:ahLst/>
            <a:cxnLst/>
            <a:rect l="l" t="t" r="r" b="b"/>
            <a:pathLst>
              <a:path w="15162164" h="7853238">
                <a:moveTo>
                  <a:pt x="0" y="0"/>
                </a:moveTo>
                <a:lnTo>
                  <a:pt x="15162164" y="0"/>
                </a:lnTo>
                <a:lnTo>
                  <a:pt x="15162164" y="7853238"/>
                </a:lnTo>
                <a:lnTo>
                  <a:pt x="0" y="78532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ms-MY" dirty="0"/>
          </a:p>
        </p:txBody>
      </p:sp>
      <p:sp>
        <p:nvSpPr>
          <p:cNvPr id="8" name="Freeform 8"/>
          <p:cNvSpPr/>
          <p:nvPr/>
        </p:nvSpPr>
        <p:spPr>
          <a:xfrm>
            <a:off x="12524691" y="2665801"/>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8"/>
            <a:stretch>
              <a:fillRect/>
            </a:stretch>
          </a:blipFill>
        </p:spPr>
      </p:sp>
      <p:sp>
        <p:nvSpPr>
          <p:cNvPr id="9" name="TextBox 9"/>
          <p:cNvSpPr txBox="1"/>
          <p:nvPr/>
        </p:nvSpPr>
        <p:spPr>
          <a:xfrm>
            <a:off x="6442387" y="2015158"/>
            <a:ext cx="5224904" cy="628650"/>
          </a:xfrm>
          <a:prstGeom prst="rect">
            <a:avLst/>
          </a:prstGeom>
        </p:spPr>
        <p:txBody>
          <a:bodyPr lIns="0" tIns="0" rIns="0" bIns="0" rtlCol="0" anchor="t">
            <a:spAutoFit/>
          </a:bodyPr>
          <a:lstStyle/>
          <a:p>
            <a:pPr algn="ctr">
              <a:lnSpc>
                <a:spcPts val="4799"/>
              </a:lnSpc>
            </a:pPr>
            <a:r>
              <a:rPr lang="en-US" sz="3999" dirty="0">
                <a:solidFill>
                  <a:srgbClr val="2A37DF"/>
                </a:solidFill>
                <a:latin typeface="Poppins Bold"/>
              </a:rPr>
              <a:t>Cate</a:t>
            </a:r>
            <a:r>
              <a:rPr lang="en-US" sz="3999" dirty="0">
                <a:solidFill>
                  <a:srgbClr val="2B37DF"/>
                </a:solidFill>
                <a:latin typeface="Poppins Bold"/>
              </a:rPr>
              <a:t>gory 3 </a:t>
            </a:r>
            <a:r>
              <a:rPr lang="en-MY" sz="4000" b="0" i="0" u="none" strike="noStrike" dirty="0">
                <a:solidFill>
                  <a:srgbClr val="2A37DF"/>
                </a:solidFill>
                <a:effectLst/>
                <a:latin typeface="arial" panose="020B0604020202020204" pitchFamily="34" charset="0"/>
              </a:rPr>
              <a:t>•</a:t>
            </a:r>
            <a:r>
              <a:rPr lang="en-MY" sz="4000" b="0" i="0" u="none" strike="noStrike" dirty="0">
                <a:solidFill>
                  <a:srgbClr val="4D5156"/>
                </a:solidFill>
                <a:effectLst/>
                <a:latin typeface="arial" panose="020B0604020202020204" pitchFamily="34" charset="0"/>
              </a:rPr>
              <a:t> </a:t>
            </a:r>
            <a:r>
              <a:rPr lang="en-US" sz="3999" dirty="0">
                <a:solidFill>
                  <a:srgbClr val="2B37DF"/>
                </a:solidFill>
                <a:latin typeface="Poppins Bold"/>
              </a:rPr>
              <a:t>$1000</a:t>
            </a:r>
          </a:p>
        </p:txBody>
      </p:sp>
      <p:sp>
        <p:nvSpPr>
          <p:cNvPr id="11" name="TextBox 10">
            <a:extLst>
              <a:ext uri="{FF2B5EF4-FFF2-40B4-BE49-F238E27FC236}">
                <a16:creationId xmlns:a16="http://schemas.microsoft.com/office/drawing/2014/main" id="{FD0E02FB-6329-ED54-6DB0-5B267C95DB23}"/>
              </a:ext>
            </a:extLst>
          </p:cNvPr>
          <p:cNvSpPr txBox="1"/>
          <p:nvPr/>
        </p:nvSpPr>
        <p:spPr>
          <a:xfrm>
            <a:off x="4427608" y="4403083"/>
            <a:ext cx="9432783" cy="2462213"/>
          </a:xfrm>
          <a:prstGeom prst="rect">
            <a:avLst/>
          </a:prstGeom>
        </p:spPr>
        <p:txBody>
          <a:bodyPr wrap="square" lIns="0" tIns="0" rIns="0" bIns="0" rtlCol="0" anchor="t">
            <a:spAutoFit/>
          </a:bodyPr>
          <a:lstStyle/>
          <a:p>
            <a:pPr algn="ctr"/>
            <a:r>
              <a:rPr lang="en-MY" sz="4000" b="0" i="0" u="none" strike="noStrike" dirty="0">
                <a:solidFill>
                  <a:srgbClr val="2A37DF"/>
                </a:solidFill>
                <a:effectLst/>
                <a:latin typeface="Poppins" pitchFamily="2" charset="77"/>
                <a:cs typeface="Poppins" pitchFamily="2" charset="77"/>
              </a:rPr>
              <a:t>The construction of this ancient wonder, completed around 2560 BCE, is still a subject of debate among historians.</a:t>
            </a:r>
            <a:endParaRPr lang="en-US" sz="4000" dirty="0">
              <a:solidFill>
                <a:srgbClr val="2A37DF"/>
              </a:solidFill>
              <a:latin typeface="Poppins" pitchFamily="2" charset="77"/>
              <a:cs typeface="Poppins" pitchFamily="2" charset="77"/>
            </a:endParaRPr>
          </a:p>
        </p:txBody>
      </p:sp>
      <p:pic>
        <p:nvPicPr>
          <p:cNvPr id="12" name="btnInknoeActivityCp2">
            <a:extLst>
              <a:ext uri="{FF2B5EF4-FFF2-40B4-BE49-F238E27FC236}">
                <a16:creationId xmlns:a16="http://schemas.microsoft.com/office/drawing/2014/main" id="{37E5ED70-C461-5DC7-3947-87A3D55AF403}"/>
              </a:ext>
            </a:extLst>
          </p:cNvPr>
          <p:cNvPicPr>
            <a:picLocks noChangeAspect="1"/>
          </p:cNvPicPr>
          <p:nvPr>
            <p:custDataLst>
              <p:tags r:id="rId1"/>
            </p:custDataLst>
          </p:nvPr>
        </p:nvPicPr>
        <p:blipFill>
          <a:blip r:embed="rId9" r:link="rId10" cstate="print">
            <a:extLst>
              <a:ext uri="{28A0092B-C50C-407E-A947-70E740481C1C}">
                <a14:useLocalDpi xmlns:a14="http://schemas.microsoft.com/office/drawing/2010/main" val="0"/>
              </a:ext>
            </a:extLst>
          </a:blip>
          <a:stretch>
            <a:fillRect/>
          </a:stretch>
        </p:blipFill>
        <p:spPr>
          <a:xfrm>
            <a:off x="7477465" y="8108195"/>
            <a:ext cx="3333071" cy="871522"/>
          </a:xfrm>
          <a:prstGeom prst="rect">
            <a:avLst/>
          </a:prstGeom>
        </p:spPr>
      </p:pic>
    </p:spTree>
    <p:extLst>
      <p:ext uri="{BB962C8B-B14F-4D97-AF65-F5344CB8AC3E}">
        <p14:creationId xmlns:p14="http://schemas.microsoft.com/office/powerpoint/2010/main" val="6573431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0619"/>
        </a:solidFill>
        <a:effectLst/>
      </p:bgPr>
    </p:bg>
    <p:spTree>
      <p:nvGrpSpPr>
        <p:cNvPr id="1" name=""/>
        <p:cNvGrpSpPr/>
        <p:nvPr/>
      </p:nvGrpSpPr>
      <p:grpSpPr>
        <a:xfrm>
          <a:off x="0" y="0"/>
          <a:ext cx="0" cy="0"/>
          <a:chOff x="0" y="0"/>
          <a:chExt cx="0" cy="0"/>
        </a:xfrm>
      </p:grpSpPr>
      <p:sp>
        <p:nvSpPr>
          <p:cNvPr id="2" name="Freeform 2"/>
          <p:cNvSpPr/>
          <p:nvPr/>
        </p:nvSpPr>
        <p:spPr>
          <a:xfrm>
            <a:off x="-1232301" y="5899093"/>
            <a:ext cx="6723273" cy="6227431"/>
          </a:xfrm>
          <a:custGeom>
            <a:avLst/>
            <a:gdLst/>
            <a:ahLst/>
            <a:cxnLst/>
            <a:rect l="l" t="t" r="r" b="b"/>
            <a:pathLst>
              <a:path w="6723273" h="6227431">
                <a:moveTo>
                  <a:pt x="0" y="0"/>
                </a:moveTo>
                <a:lnTo>
                  <a:pt x="6723272" y="0"/>
                </a:lnTo>
                <a:lnTo>
                  <a:pt x="6723272" y="6227431"/>
                </a:lnTo>
                <a:lnTo>
                  <a:pt x="0" y="6227431"/>
                </a:lnTo>
                <a:lnTo>
                  <a:pt x="0" y="0"/>
                </a:lnTo>
                <a:close/>
              </a:path>
            </a:pathLst>
          </a:custGeom>
          <a:blipFill>
            <a:blip r:embed="rId3"/>
            <a:stretch>
              <a:fillRect/>
            </a:stretch>
          </a:blipFill>
        </p:spPr>
      </p:sp>
      <p:sp>
        <p:nvSpPr>
          <p:cNvPr id="3" name="Freeform 3"/>
          <p:cNvSpPr/>
          <p:nvPr/>
        </p:nvSpPr>
        <p:spPr>
          <a:xfrm>
            <a:off x="13802136" y="-779352"/>
            <a:ext cx="5966540" cy="4676275"/>
          </a:xfrm>
          <a:custGeom>
            <a:avLst/>
            <a:gdLst/>
            <a:ahLst/>
            <a:cxnLst/>
            <a:rect l="l" t="t" r="r" b="b"/>
            <a:pathLst>
              <a:path w="5966540" h="4676275">
                <a:moveTo>
                  <a:pt x="0" y="0"/>
                </a:moveTo>
                <a:lnTo>
                  <a:pt x="5966539" y="0"/>
                </a:lnTo>
                <a:lnTo>
                  <a:pt x="5966539" y="4676276"/>
                </a:lnTo>
                <a:lnTo>
                  <a:pt x="0" y="4676276"/>
                </a:lnTo>
                <a:lnTo>
                  <a:pt x="0" y="0"/>
                </a:lnTo>
                <a:close/>
              </a:path>
            </a:pathLst>
          </a:custGeom>
          <a:blipFill>
            <a:blip r:embed="rId4"/>
            <a:stretch>
              <a:fillRect/>
            </a:stretch>
          </a:blipFill>
        </p:spPr>
      </p:sp>
      <p:sp>
        <p:nvSpPr>
          <p:cNvPr id="4" name="Freeform 4"/>
          <p:cNvSpPr/>
          <p:nvPr/>
        </p:nvSpPr>
        <p:spPr>
          <a:xfrm>
            <a:off x="9681684" y="8101451"/>
            <a:ext cx="1278956" cy="1278157"/>
          </a:xfrm>
          <a:custGeom>
            <a:avLst/>
            <a:gdLst/>
            <a:ahLst/>
            <a:cxnLst/>
            <a:rect l="l" t="t" r="r" b="b"/>
            <a:pathLst>
              <a:path w="1278956" h="1278157">
                <a:moveTo>
                  <a:pt x="0" y="0"/>
                </a:moveTo>
                <a:lnTo>
                  <a:pt x="1278956" y="0"/>
                </a:lnTo>
                <a:lnTo>
                  <a:pt x="1278956" y="1278156"/>
                </a:lnTo>
                <a:lnTo>
                  <a:pt x="0" y="1278156"/>
                </a:lnTo>
                <a:lnTo>
                  <a:pt x="0" y="0"/>
                </a:lnTo>
                <a:close/>
              </a:path>
            </a:pathLst>
          </a:custGeom>
          <a:blipFill>
            <a:blip r:embed="rId5"/>
            <a:stretch>
              <a:fillRect/>
            </a:stretch>
          </a:blipFill>
        </p:spPr>
      </p:sp>
      <p:sp>
        <p:nvSpPr>
          <p:cNvPr id="5" name="Freeform 5"/>
          <p:cNvSpPr/>
          <p:nvPr/>
        </p:nvSpPr>
        <p:spPr>
          <a:xfrm>
            <a:off x="15980344" y="1387644"/>
            <a:ext cx="1278956" cy="1278157"/>
          </a:xfrm>
          <a:custGeom>
            <a:avLst/>
            <a:gdLst/>
            <a:ahLst/>
            <a:cxnLst/>
            <a:rect l="l" t="t" r="r" b="b"/>
            <a:pathLst>
              <a:path w="1278956" h="1278157">
                <a:moveTo>
                  <a:pt x="0" y="0"/>
                </a:moveTo>
                <a:lnTo>
                  <a:pt x="1278956" y="0"/>
                </a:lnTo>
                <a:lnTo>
                  <a:pt x="1278956" y="1278157"/>
                </a:lnTo>
                <a:lnTo>
                  <a:pt x="0" y="1278157"/>
                </a:lnTo>
                <a:lnTo>
                  <a:pt x="0" y="0"/>
                </a:lnTo>
                <a:close/>
              </a:path>
            </a:pathLst>
          </a:custGeom>
          <a:blipFill>
            <a:blip r:embed="rId5"/>
            <a:stretch>
              <a:fillRect/>
            </a:stretch>
          </a:blipFill>
        </p:spPr>
      </p:sp>
      <p:sp>
        <p:nvSpPr>
          <p:cNvPr id="6" name="Freeform 6"/>
          <p:cNvSpPr/>
          <p:nvPr/>
        </p:nvSpPr>
        <p:spPr>
          <a:xfrm>
            <a:off x="850379" y="2867320"/>
            <a:ext cx="1278956" cy="1278157"/>
          </a:xfrm>
          <a:custGeom>
            <a:avLst/>
            <a:gdLst/>
            <a:ahLst/>
            <a:cxnLst/>
            <a:rect l="l" t="t" r="r" b="b"/>
            <a:pathLst>
              <a:path w="1278956" h="1278157">
                <a:moveTo>
                  <a:pt x="0" y="0"/>
                </a:moveTo>
                <a:lnTo>
                  <a:pt x="1278956" y="0"/>
                </a:lnTo>
                <a:lnTo>
                  <a:pt x="1278956" y="1278157"/>
                </a:lnTo>
                <a:lnTo>
                  <a:pt x="0" y="1278157"/>
                </a:lnTo>
                <a:lnTo>
                  <a:pt x="0" y="0"/>
                </a:lnTo>
                <a:close/>
              </a:path>
            </a:pathLst>
          </a:custGeom>
          <a:blipFill>
            <a:blip r:embed="rId5"/>
            <a:stretch>
              <a:fillRect/>
            </a:stretch>
          </a:blipFill>
        </p:spPr>
      </p:sp>
      <p:sp>
        <p:nvSpPr>
          <p:cNvPr id="7" name="Freeform 7"/>
          <p:cNvSpPr/>
          <p:nvPr/>
        </p:nvSpPr>
        <p:spPr>
          <a:xfrm>
            <a:off x="1562918" y="1558786"/>
            <a:ext cx="15162164" cy="7853238"/>
          </a:xfrm>
          <a:custGeom>
            <a:avLst/>
            <a:gdLst/>
            <a:ahLst/>
            <a:cxnLst/>
            <a:rect l="l" t="t" r="r" b="b"/>
            <a:pathLst>
              <a:path w="15162164" h="7853238">
                <a:moveTo>
                  <a:pt x="0" y="0"/>
                </a:moveTo>
                <a:lnTo>
                  <a:pt x="15162164" y="0"/>
                </a:lnTo>
                <a:lnTo>
                  <a:pt x="15162164" y="7853238"/>
                </a:lnTo>
                <a:lnTo>
                  <a:pt x="0" y="78532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ms-MY" dirty="0"/>
          </a:p>
        </p:txBody>
      </p:sp>
      <p:sp>
        <p:nvSpPr>
          <p:cNvPr id="8" name="Freeform 8"/>
          <p:cNvSpPr/>
          <p:nvPr/>
        </p:nvSpPr>
        <p:spPr>
          <a:xfrm>
            <a:off x="12524691" y="2665801"/>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8"/>
            <a:stretch>
              <a:fillRect/>
            </a:stretch>
          </a:blipFill>
        </p:spPr>
      </p:sp>
      <p:sp>
        <p:nvSpPr>
          <p:cNvPr id="9" name="TextBox 9"/>
          <p:cNvSpPr txBox="1"/>
          <p:nvPr/>
        </p:nvSpPr>
        <p:spPr>
          <a:xfrm>
            <a:off x="6442387" y="2015158"/>
            <a:ext cx="5224904" cy="628650"/>
          </a:xfrm>
          <a:prstGeom prst="rect">
            <a:avLst/>
          </a:prstGeom>
        </p:spPr>
        <p:txBody>
          <a:bodyPr lIns="0" tIns="0" rIns="0" bIns="0" rtlCol="0" anchor="t">
            <a:spAutoFit/>
          </a:bodyPr>
          <a:lstStyle/>
          <a:p>
            <a:pPr algn="ctr">
              <a:lnSpc>
                <a:spcPts val="4799"/>
              </a:lnSpc>
            </a:pPr>
            <a:r>
              <a:rPr lang="en-US" sz="3999" dirty="0">
                <a:solidFill>
                  <a:srgbClr val="2A37DF"/>
                </a:solidFill>
                <a:latin typeface="Poppins Bold"/>
              </a:rPr>
              <a:t>Cate</a:t>
            </a:r>
            <a:r>
              <a:rPr lang="en-US" sz="3999" dirty="0">
                <a:solidFill>
                  <a:srgbClr val="2B37DF"/>
                </a:solidFill>
                <a:latin typeface="Poppins Bold"/>
              </a:rPr>
              <a:t>gory 4 </a:t>
            </a:r>
            <a:r>
              <a:rPr lang="en-MY" sz="4000" b="0" i="0" u="none" strike="noStrike" dirty="0">
                <a:solidFill>
                  <a:srgbClr val="2A37DF"/>
                </a:solidFill>
                <a:effectLst/>
                <a:latin typeface="arial" panose="020B0604020202020204" pitchFamily="34" charset="0"/>
              </a:rPr>
              <a:t>•</a:t>
            </a:r>
            <a:r>
              <a:rPr lang="en-MY" sz="4000" b="0" i="0" u="none" strike="noStrike" dirty="0">
                <a:solidFill>
                  <a:srgbClr val="4D5156"/>
                </a:solidFill>
                <a:effectLst/>
                <a:latin typeface="arial" panose="020B0604020202020204" pitchFamily="34" charset="0"/>
              </a:rPr>
              <a:t> </a:t>
            </a:r>
            <a:r>
              <a:rPr lang="en-US" sz="3999" dirty="0">
                <a:solidFill>
                  <a:srgbClr val="2B37DF"/>
                </a:solidFill>
                <a:latin typeface="Poppins Bold"/>
              </a:rPr>
              <a:t>$200</a:t>
            </a:r>
          </a:p>
        </p:txBody>
      </p:sp>
      <p:sp>
        <p:nvSpPr>
          <p:cNvPr id="11" name="TextBox 10">
            <a:extLst>
              <a:ext uri="{FF2B5EF4-FFF2-40B4-BE49-F238E27FC236}">
                <a16:creationId xmlns:a16="http://schemas.microsoft.com/office/drawing/2014/main" id="{A33730F1-33B6-D1DC-0C52-71A3159CF74D}"/>
              </a:ext>
            </a:extLst>
          </p:cNvPr>
          <p:cNvSpPr txBox="1"/>
          <p:nvPr/>
        </p:nvSpPr>
        <p:spPr>
          <a:xfrm>
            <a:off x="4427608" y="4403083"/>
            <a:ext cx="9432783" cy="1846659"/>
          </a:xfrm>
          <a:prstGeom prst="rect">
            <a:avLst/>
          </a:prstGeom>
        </p:spPr>
        <p:txBody>
          <a:bodyPr wrap="square" lIns="0" tIns="0" rIns="0" bIns="0" rtlCol="0" anchor="t">
            <a:spAutoFit/>
          </a:bodyPr>
          <a:lstStyle/>
          <a:p>
            <a:pPr algn="ctr"/>
            <a:r>
              <a:rPr lang="en-MY" sz="4000" b="0" i="0" u="none" strike="noStrike" dirty="0">
                <a:solidFill>
                  <a:srgbClr val="2A37DF"/>
                </a:solidFill>
                <a:effectLst/>
                <a:latin typeface="Poppins" pitchFamily="2" charset="77"/>
                <a:cs typeface="Poppins" pitchFamily="2" charset="77"/>
              </a:rPr>
              <a:t>This iconic British rock band released the album "</a:t>
            </a:r>
            <a:r>
              <a:rPr lang="en-MY" sz="4000" b="0" i="0" u="none" strike="noStrike" dirty="0" err="1">
                <a:solidFill>
                  <a:srgbClr val="2A37DF"/>
                </a:solidFill>
                <a:effectLst/>
                <a:latin typeface="Poppins" pitchFamily="2" charset="77"/>
                <a:cs typeface="Poppins" pitchFamily="2" charset="77"/>
              </a:rPr>
              <a:t>Sgt.</a:t>
            </a:r>
            <a:r>
              <a:rPr lang="en-MY" sz="4000" b="0" i="0" u="none" strike="noStrike" dirty="0">
                <a:solidFill>
                  <a:srgbClr val="2A37DF"/>
                </a:solidFill>
                <a:effectLst/>
                <a:latin typeface="Poppins" pitchFamily="2" charset="77"/>
                <a:cs typeface="Poppins" pitchFamily="2" charset="77"/>
              </a:rPr>
              <a:t> Pepper's Lonely Hearts Club Band" in 1967.</a:t>
            </a:r>
            <a:endParaRPr lang="en-US" sz="4000" dirty="0">
              <a:solidFill>
                <a:srgbClr val="2A37DF"/>
              </a:solidFill>
              <a:latin typeface="Poppins" pitchFamily="2" charset="77"/>
              <a:cs typeface="Poppins" pitchFamily="2" charset="77"/>
            </a:endParaRPr>
          </a:p>
        </p:txBody>
      </p:sp>
      <p:pic>
        <p:nvPicPr>
          <p:cNvPr id="12" name="btnInknoeActivityCp2">
            <a:extLst>
              <a:ext uri="{FF2B5EF4-FFF2-40B4-BE49-F238E27FC236}">
                <a16:creationId xmlns:a16="http://schemas.microsoft.com/office/drawing/2014/main" id="{EC7A096E-9926-EFD8-5A58-D7508C1E3166}"/>
              </a:ext>
            </a:extLst>
          </p:cNvPr>
          <p:cNvPicPr>
            <a:picLocks noChangeAspect="1"/>
          </p:cNvPicPr>
          <p:nvPr>
            <p:custDataLst>
              <p:tags r:id="rId1"/>
            </p:custDataLst>
          </p:nvPr>
        </p:nvPicPr>
        <p:blipFill>
          <a:blip r:embed="rId9" r:link="rId10" cstate="print">
            <a:extLst>
              <a:ext uri="{28A0092B-C50C-407E-A947-70E740481C1C}">
                <a14:useLocalDpi xmlns:a14="http://schemas.microsoft.com/office/drawing/2010/main" val="0"/>
              </a:ext>
            </a:extLst>
          </a:blip>
          <a:stretch>
            <a:fillRect/>
          </a:stretch>
        </p:blipFill>
        <p:spPr>
          <a:xfrm>
            <a:off x="7477465" y="8108195"/>
            <a:ext cx="3333071" cy="871522"/>
          </a:xfrm>
          <a:prstGeom prst="rect">
            <a:avLst/>
          </a:prstGeom>
        </p:spPr>
      </p:pic>
    </p:spTree>
    <p:extLst>
      <p:ext uri="{BB962C8B-B14F-4D97-AF65-F5344CB8AC3E}">
        <p14:creationId xmlns:p14="http://schemas.microsoft.com/office/powerpoint/2010/main" val="22420407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0619"/>
        </a:solidFill>
        <a:effectLst/>
      </p:bgPr>
    </p:bg>
    <p:spTree>
      <p:nvGrpSpPr>
        <p:cNvPr id="1" name=""/>
        <p:cNvGrpSpPr/>
        <p:nvPr/>
      </p:nvGrpSpPr>
      <p:grpSpPr>
        <a:xfrm>
          <a:off x="0" y="0"/>
          <a:ext cx="0" cy="0"/>
          <a:chOff x="0" y="0"/>
          <a:chExt cx="0" cy="0"/>
        </a:xfrm>
      </p:grpSpPr>
      <p:sp>
        <p:nvSpPr>
          <p:cNvPr id="2" name="Freeform 2"/>
          <p:cNvSpPr/>
          <p:nvPr/>
        </p:nvSpPr>
        <p:spPr>
          <a:xfrm>
            <a:off x="-1232301" y="5899093"/>
            <a:ext cx="6723273" cy="6227431"/>
          </a:xfrm>
          <a:custGeom>
            <a:avLst/>
            <a:gdLst/>
            <a:ahLst/>
            <a:cxnLst/>
            <a:rect l="l" t="t" r="r" b="b"/>
            <a:pathLst>
              <a:path w="6723273" h="6227431">
                <a:moveTo>
                  <a:pt x="0" y="0"/>
                </a:moveTo>
                <a:lnTo>
                  <a:pt x="6723272" y="0"/>
                </a:lnTo>
                <a:lnTo>
                  <a:pt x="6723272" y="6227431"/>
                </a:lnTo>
                <a:lnTo>
                  <a:pt x="0" y="6227431"/>
                </a:lnTo>
                <a:lnTo>
                  <a:pt x="0" y="0"/>
                </a:lnTo>
                <a:close/>
              </a:path>
            </a:pathLst>
          </a:custGeom>
          <a:blipFill>
            <a:blip r:embed="rId3"/>
            <a:stretch>
              <a:fillRect/>
            </a:stretch>
          </a:blipFill>
        </p:spPr>
      </p:sp>
      <p:sp>
        <p:nvSpPr>
          <p:cNvPr id="3" name="Freeform 3"/>
          <p:cNvSpPr/>
          <p:nvPr/>
        </p:nvSpPr>
        <p:spPr>
          <a:xfrm>
            <a:off x="13802136" y="-779352"/>
            <a:ext cx="5966540" cy="4676275"/>
          </a:xfrm>
          <a:custGeom>
            <a:avLst/>
            <a:gdLst/>
            <a:ahLst/>
            <a:cxnLst/>
            <a:rect l="l" t="t" r="r" b="b"/>
            <a:pathLst>
              <a:path w="5966540" h="4676275">
                <a:moveTo>
                  <a:pt x="0" y="0"/>
                </a:moveTo>
                <a:lnTo>
                  <a:pt x="5966539" y="0"/>
                </a:lnTo>
                <a:lnTo>
                  <a:pt x="5966539" y="4676276"/>
                </a:lnTo>
                <a:lnTo>
                  <a:pt x="0" y="4676276"/>
                </a:lnTo>
                <a:lnTo>
                  <a:pt x="0" y="0"/>
                </a:lnTo>
                <a:close/>
              </a:path>
            </a:pathLst>
          </a:custGeom>
          <a:blipFill>
            <a:blip r:embed="rId4"/>
            <a:stretch>
              <a:fillRect/>
            </a:stretch>
          </a:blipFill>
        </p:spPr>
      </p:sp>
      <p:sp>
        <p:nvSpPr>
          <p:cNvPr id="4" name="Freeform 4"/>
          <p:cNvSpPr/>
          <p:nvPr/>
        </p:nvSpPr>
        <p:spPr>
          <a:xfrm>
            <a:off x="9681684" y="8101451"/>
            <a:ext cx="1278956" cy="1278157"/>
          </a:xfrm>
          <a:custGeom>
            <a:avLst/>
            <a:gdLst/>
            <a:ahLst/>
            <a:cxnLst/>
            <a:rect l="l" t="t" r="r" b="b"/>
            <a:pathLst>
              <a:path w="1278956" h="1278157">
                <a:moveTo>
                  <a:pt x="0" y="0"/>
                </a:moveTo>
                <a:lnTo>
                  <a:pt x="1278956" y="0"/>
                </a:lnTo>
                <a:lnTo>
                  <a:pt x="1278956" y="1278156"/>
                </a:lnTo>
                <a:lnTo>
                  <a:pt x="0" y="1278156"/>
                </a:lnTo>
                <a:lnTo>
                  <a:pt x="0" y="0"/>
                </a:lnTo>
                <a:close/>
              </a:path>
            </a:pathLst>
          </a:custGeom>
          <a:blipFill>
            <a:blip r:embed="rId5"/>
            <a:stretch>
              <a:fillRect/>
            </a:stretch>
          </a:blipFill>
        </p:spPr>
      </p:sp>
      <p:sp>
        <p:nvSpPr>
          <p:cNvPr id="5" name="Freeform 5"/>
          <p:cNvSpPr/>
          <p:nvPr/>
        </p:nvSpPr>
        <p:spPr>
          <a:xfrm>
            <a:off x="15980344" y="1387644"/>
            <a:ext cx="1278956" cy="1278157"/>
          </a:xfrm>
          <a:custGeom>
            <a:avLst/>
            <a:gdLst/>
            <a:ahLst/>
            <a:cxnLst/>
            <a:rect l="l" t="t" r="r" b="b"/>
            <a:pathLst>
              <a:path w="1278956" h="1278157">
                <a:moveTo>
                  <a:pt x="0" y="0"/>
                </a:moveTo>
                <a:lnTo>
                  <a:pt x="1278956" y="0"/>
                </a:lnTo>
                <a:lnTo>
                  <a:pt x="1278956" y="1278157"/>
                </a:lnTo>
                <a:lnTo>
                  <a:pt x="0" y="1278157"/>
                </a:lnTo>
                <a:lnTo>
                  <a:pt x="0" y="0"/>
                </a:lnTo>
                <a:close/>
              </a:path>
            </a:pathLst>
          </a:custGeom>
          <a:blipFill>
            <a:blip r:embed="rId5"/>
            <a:stretch>
              <a:fillRect/>
            </a:stretch>
          </a:blipFill>
        </p:spPr>
      </p:sp>
      <p:sp>
        <p:nvSpPr>
          <p:cNvPr id="6" name="Freeform 6"/>
          <p:cNvSpPr/>
          <p:nvPr/>
        </p:nvSpPr>
        <p:spPr>
          <a:xfrm>
            <a:off x="850379" y="2867320"/>
            <a:ext cx="1278956" cy="1278157"/>
          </a:xfrm>
          <a:custGeom>
            <a:avLst/>
            <a:gdLst/>
            <a:ahLst/>
            <a:cxnLst/>
            <a:rect l="l" t="t" r="r" b="b"/>
            <a:pathLst>
              <a:path w="1278956" h="1278157">
                <a:moveTo>
                  <a:pt x="0" y="0"/>
                </a:moveTo>
                <a:lnTo>
                  <a:pt x="1278956" y="0"/>
                </a:lnTo>
                <a:lnTo>
                  <a:pt x="1278956" y="1278157"/>
                </a:lnTo>
                <a:lnTo>
                  <a:pt x="0" y="1278157"/>
                </a:lnTo>
                <a:lnTo>
                  <a:pt x="0" y="0"/>
                </a:lnTo>
                <a:close/>
              </a:path>
            </a:pathLst>
          </a:custGeom>
          <a:blipFill>
            <a:blip r:embed="rId5"/>
            <a:stretch>
              <a:fillRect/>
            </a:stretch>
          </a:blipFill>
        </p:spPr>
      </p:sp>
      <p:sp>
        <p:nvSpPr>
          <p:cNvPr id="7" name="Freeform 7"/>
          <p:cNvSpPr/>
          <p:nvPr/>
        </p:nvSpPr>
        <p:spPr>
          <a:xfrm>
            <a:off x="1562918" y="1558786"/>
            <a:ext cx="15162164" cy="7853238"/>
          </a:xfrm>
          <a:custGeom>
            <a:avLst/>
            <a:gdLst/>
            <a:ahLst/>
            <a:cxnLst/>
            <a:rect l="l" t="t" r="r" b="b"/>
            <a:pathLst>
              <a:path w="15162164" h="7853238">
                <a:moveTo>
                  <a:pt x="0" y="0"/>
                </a:moveTo>
                <a:lnTo>
                  <a:pt x="15162164" y="0"/>
                </a:lnTo>
                <a:lnTo>
                  <a:pt x="15162164" y="7853238"/>
                </a:lnTo>
                <a:lnTo>
                  <a:pt x="0" y="78532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ms-MY" dirty="0"/>
          </a:p>
        </p:txBody>
      </p:sp>
      <p:sp>
        <p:nvSpPr>
          <p:cNvPr id="8" name="Freeform 8"/>
          <p:cNvSpPr/>
          <p:nvPr/>
        </p:nvSpPr>
        <p:spPr>
          <a:xfrm>
            <a:off x="12524691" y="2665801"/>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8"/>
            <a:stretch>
              <a:fillRect/>
            </a:stretch>
          </a:blipFill>
        </p:spPr>
      </p:sp>
      <p:sp>
        <p:nvSpPr>
          <p:cNvPr id="9" name="TextBox 9"/>
          <p:cNvSpPr txBox="1"/>
          <p:nvPr/>
        </p:nvSpPr>
        <p:spPr>
          <a:xfrm>
            <a:off x="6442387" y="2015158"/>
            <a:ext cx="5224904" cy="628650"/>
          </a:xfrm>
          <a:prstGeom prst="rect">
            <a:avLst/>
          </a:prstGeom>
        </p:spPr>
        <p:txBody>
          <a:bodyPr lIns="0" tIns="0" rIns="0" bIns="0" rtlCol="0" anchor="t">
            <a:spAutoFit/>
          </a:bodyPr>
          <a:lstStyle/>
          <a:p>
            <a:pPr algn="ctr">
              <a:lnSpc>
                <a:spcPts val="4799"/>
              </a:lnSpc>
            </a:pPr>
            <a:r>
              <a:rPr lang="en-US" sz="3999" dirty="0">
                <a:solidFill>
                  <a:srgbClr val="2A37DF"/>
                </a:solidFill>
                <a:latin typeface="Poppins Bold"/>
              </a:rPr>
              <a:t>Cate</a:t>
            </a:r>
            <a:r>
              <a:rPr lang="en-US" sz="3999" dirty="0">
                <a:solidFill>
                  <a:srgbClr val="2B37DF"/>
                </a:solidFill>
                <a:latin typeface="Poppins Bold"/>
              </a:rPr>
              <a:t>gory 4 </a:t>
            </a:r>
            <a:r>
              <a:rPr lang="en-MY" sz="4000" b="0" i="0" u="none" strike="noStrike" dirty="0">
                <a:solidFill>
                  <a:srgbClr val="2A37DF"/>
                </a:solidFill>
                <a:effectLst/>
                <a:latin typeface="arial" panose="020B0604020202020204" pitchFamily="34" charset="0"/>
              </a:rPr>
              <a:t>•</a:t>
            </a:r>
            <a:r>
              <a:rPr lang="en-MY" sz="4000" b="0" i="0" u="none" strike="noStrike" dirty="0">
                <a:solidFill>
                  <a:srgbClr val="4D5156"/>
                </a:solidFill>
                <a:effectLst/>
                <a:latin typeface="arial" panose="020B0604020202020204" pitchFamily="34" charset="0"/>
              </a:rPr>
              <a:t> </a:t>
            </a:r>
            <a:r>
              <a:rPr lang="en-US" sz="3999" dirty="0">
                <a:solidFill>
                  <a:srgbClr val="2B37DF"/>
                </a:solidFill>
                <a:latin typeface="Poppins Bold"/>
              </a:rPr>
              <a:t>$400</a:t>
            </a:r>
          </a:p>
        </p:txBody>
      </p:sp>
      <p:sp>
        <p:nvSpPr>
          <p:cNvPr id="11" name="TextBox 10">
            <a:extLst>
              <a:ext uri="{FF2B5EF4-FFF2-40B4-BE49-F238E27FC236}">
                <a16:creationId xmlns:a16="http://schemas.microsoft.com/office/drawing/2014/main" id="{0E892661-3363-A3F3-B642-92CE08CD1AA4}"/>
              </a:ext>
            </a:extLst>
          </p:cNvPr>
          <p:cNvSpPr txBox="1"/>
          <p:nvPr/>
        </p:nvSpPr>
        <p:spPr>
          <a:xfrm>
            <a:off x="4427608" y="4403083"/>
            <a:ext cx="9432783" cy="1846659"/>
          </a:xfrm>
          <a:prstGeom prst="rect">
            <a:avLst/>
          </a:prstGeom>
        </p:spPr>
        <p:txBody>
          <a:bodyPr wrap="square" lIns="0" tIns="0" rIns="0" bIns="0" rtlCol="0" anchor="t">
            <a:spAutoFit/>
          </a:bodyPr>
          <a:lstStyle/>
          <a:p>
            <a:pPr algn="ctr"/>
            <a:r>
              <a:rPr lang="en-MY" sz="4000" b="0" i="0" u="none" strike="noStrike" dirty="0">
                <a:solidFill>
                  <a:srgbClr val="2A37DF"/>
                </a:solidFill>
                <a:effectLst/>
                <a:latin typeface="Poppins" pitchFamily="2" charset="77"/>
                <a:cs typeface="Poppins" pitchFamily="2" charset="77"/>
              </a:rPr>
              <a:t>"May the Force be with you" is a famous catchphrase from this epic space opera film series.</a:t>
            </a:r>
            <a:endParaRPr lang="en-US" sz="4000" dirty="0">
              <a:solidFill>
                <a:srgbClr val="2A37DF"/>
              </a:solidFill>
              <a:latin typeface="Poppins" pitchFamily="2" charset="77"/>
              <a:cs typeface="Poppins" pitchFamily="2" charset="77"/>
            </a:endParaRPr>
          </a:p>
        </p:txBody>
      </p:sp>
      <p:pic>
        <p:nvPicPr>
          <p:cNvPr id="12" name="btnInknoeActivityCp2">
            <a:extLst>
              <a:ext uri="{FF2B5EF4-FFF2-40B4-BE49-F238E27FC236}">
                <a16:creationId xmlns:a16="http://schemas.microsoft.com/office/drawing/2014/main" id="{824B1592-71AA-6D9A-2B43-53041B2F518B}"/>
              </a:ext>
            </a:extLst>
          </p:cNvPr>
          <p:cNvPicPr>
            <a:picLocks noChangeAspect="1"/>
          </p:cNvPicPr>
          <p:nvPr>
            <p:custDataLst>
              <p:tags r:id="rId1"/>
            </p:custDataLst>
          </p:nvPr>
        </p:nvPicPr>
        <p:blipFill>
          <a:blip r:embed="rId9" r:link="rId10" cstate="print">
            <a:extLst>
              <a:ext uri="{28A0092B-C50C-407E-A947-70E740481C1C}">
                <a14:useLocalDpi xmlns:a14="http://schemas.microsoft.com/office/drawing/2010/main" val="0"/>
              </a:ext>
            </a:extLst>
          </a:blip>
          <a:stretch>
            <a:fillRect/>
          </a:stretch>
        </p:blipFill>
        <p:spPr>
          <a:xfrm>
            <a:off x="7477465" y="8108195"/>
            <a:ext cx="3333071" cy="871522"/>
          </a:xfrm>
          <a:prstGeom prst="rect">
            <a:avLst/>
          </a:prstGeom>
        </p:spPr>
      </p:pic>
    </p:spTree>
    <p:extLst>
      <p:ext uri="{BB962C8B-B14F-4D97-AF65-F5344CB8AC3E}">
        <p14:creationId xmlns:p14="http://schemas.microsoft.com/office/powerpoint/2010/main" val="2460965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0619"/>
        </a:solidFill>
        <a:effectLst/>
      </p:bgPr>
    </p:bg>
    <p:spTree>
      <p:nvGrpSpPr>
        <p:cNvPr id="1" name=""/>
        <p:cNvGrpSpPr/>
        <p:nvPr/>
      </p:nvGrpSpPr>
      <p:grpSpPr>
        <a:xfrm>
          <a:off x="0" y="0"/>
          <a:ext cx="0" cy="0"/>
          <a:chOff x="0" y="0"/>
          <a:chExt cx="0" cy="0"/>
        </a:xfrm>
      </p:grpSpPr>
      <p:sp>
        <p:nvSpPr>
          <p:cNvPr id="2" name="Freeform 2"/>
          <p:cNvSpPr/>
          <p:nvPr/>
        </p:nvSpPr>
        <p:spPr>
          <a:xfrm>
            <a:off x="-1232301" y="5899093"/>
            <a:ext cx="6723273" cy="6227431"/>
          </a:xfrm>
          <a:custGeom>
            <a:avLst/>
            <a:gdLst/>
            <a:ahLst/>
            <a:cxnLst/>
            <a:rect l="l" t="t" r="r" b="b"/>
            <a:pathLst>
              <a:path w="6723273" h="6227431">
                <a:moveTo>
                  <a:pt x="0" y="0"/>
                </a:moveTo>
                <a:lnTo>
                  <a:pt x="6723272" y="0"/>
                </a:lnTo>
                <a:lnTo>
                  <a:pt x="6723272" y="6227431"/>
                </a:lnTo>
                <a:lnTo>
                  <a:pt x="0" y="6227431"/>
                </a:lnTo>
                <a:lnTo>
                  <a:pt x="0" y="0"/>
                </a:lnTo>
                <a:close/>
              </a:path>
            </a:pathLst>
          </a:custGeom>
          <a:blipFill>
            <a:blip r:embed="rId3"/>
            <a:stretch>
              <a:fillRect/>
            </a:stretch>
          </a:blipFill>
        </p:spPr>
      </p:sp>
      <p:sp>
        <p:nvSpPr>
          <p:cNvPr id="3" name="Freeform 3"/>
          <p:cNvSpPr/>
          <p:nvPr/>
        </p:nvSpPr>
        <p:spPr>
          <a:xfrm>
            <a:off x="13802136" y="-779352"/>
            <a:ext cx="5966540" cy="4676275"/>
          </a:xfrm>
          <a:custGeom>
            <a:avLst/>
            <a:gdLst/>
            <a:ahLst/>
            <a:cxnLst/>
            <a:rect l="l" t="t" r="r" b="b"/>
            <a:pathLst>
              <a:path w="5966540" h="4676275">
                <a:moveTo>
                  <a:pt x="0" y="0"/>
                </a:moveTo>
                <a:lnTo>
                  <a:pt x="5966539" y="0"/>
                </a:lnTo>
                <a:lnTo>
                  <a:pt x="5966539" y="4676276"/>
                </a:lnTo>
                <a:lnTo>
                  <a:pt x="0" y="4676276"/>
                </a:lnTo>
                <a:lnTo>
                  <a:pt x="0" y="0"/>
                </a:lnTo>
                <a:close/>
              </a:path>
            </a:pathLst>
          </a:custGeom>
          <a:blipFill>
            <a:blip r:embed="rId4"/>
            <a:stretch>
              <a:fillRect/>
            </a:stretch>
          </a:blipFill>
        </p:spPr>
      </p:sp>
      <p:sp>
        <p:nvSpPr>
          <p:cNvPr id="4" name="Freeform 4"/>
          <p:cNvSpPr/>
          <p:nvPr/>
        </p:nvSpPr>
        <p:spPr>
          <a:xfrm>
            <a:off x="9681684" y="8101451"/>
            <a:ext cx="1278956" cy="1278157"/>
          </a:xfrm>
          <a:custGeom>
            <a:avLst/>
            <a:gdLst/>
            <a:ahLst/>
            <a:cxnLst/>
            <a:rect l="l" t="t" r="r" b="b"/>
            <a:pathLst>
              <a:path w="1278956" h="1278157">
                <a:moveTo>
                  <a:pt x="0" y="0"/>
                </a:moveTo>
                <a:lnTo>
                  <a:pt x="1278956" y="0"/>
                </a:lnTo>
                <a:lnTo>
                  <a:pt x="1278956" y="1278156"/>
                </a:lnTo>
                <a:lnTo>
                  <a:pt x="0" y="1278156"/>
                </a:lnTo>
                <a:lnTo>
                  <a:pt x="0" y="0"/>
                </a:lnTo>
                <a:close/>
              </a:path>
            </a:pathLst>
          </a:custGeom>
          <a:blipFill>
            <a:blip r:embed="rId5"/>
            <a:stretch>
              <a:fillRect/>
            </a:stretch>
          </a:blipFill>
        </p:spPr>
      </p:sp>
      <p:sp>
        <p:nvSpPr>
          <p:cNvPr id="5" name="Freeform 5"/>
          <p:cNvSpPr/>
          <p:nvPr/>
        </p:nvSpPr>
        <p:spPr>
          <a:xfrm>
            <a:off x="15980344" y="1387644"/>
            <a:ext cx="1278956" cy="1278157"/>
          </a:xfrm>
          <a:custGeom>
            <a:avLst/>
            <a:gdLst/>
            <a:ahLst/>
            <a:cxnLst/>
            <a:rect l="l" t="t" r="r" b="b"/>
            <a:pathLst>
              <a:path w="1278956" h="1278157">
                <a:moveTo>
                  <a:pt x="0" y="0"/>
                </a:moveTo>
                <a:lnTo>
                  <a:pt x="1278956" y="0"/>
                </a:lnTo>
                <a:lnTo>
                  <a:pt x="1278956" y="1278157"/>
                </a:lnTo>
                <a:lnTo>
                  <a:pt x="0" y="1278157"/>
                </a:lnTo>
                <a:lnTo>
                  <a:pt x="0" y="0"/>
                </a:lnTo>
                <a:close/>
              </a:path>
            </a:pathLst>
          </a:custGeom>
          <a:blipFill>
            <a:blip r:embed="rId5"/>
            <a:stretch>
              <a:fillRect/>
            </a:stretch>
          </a:blipFill>
        </p:spPr>
      </p:sp>
      <p:sp>
        <p:nvSpPr>
          <p:cNvPr id="6" name="Freeform 6"/>
          <p:cNvSpPr/>
          <p:nvPr/>
        </p:nvSpPr>
        <p:spPr>
          <a:xfrm>
            <a:off x="850379" y="2867320"/>
            <a:ext cx="1278956" cy="1278157"/>
          </a:xfrm>
          <a:custGeom>
            <a:avLst/>
            <a:gdLst/>
            <a:ahLst/>
            <a:cxnLst/>
            <a:rect l="l" t="t" r="r" b="b"/>
            <a:pathLst>
              <a:path w="1278956" h="1278157">
                <a:moveTo>
                  <a:pt x="0" y="0"/>
                </a:moveTo>
                <a:lnTo>
                  <a:pt x="1278956" y="0"/>
                </a:lnTo>
                <a:lnTo>
                  <a:pt x="1278956" y="1278157"/>
                </a:lnTo>
                <a:lnTo>
                  <a:pt x="0" y="1278157"/>
                </a:lnTo>
                <a:lnTo>
                  <a:pt x="0" y="0"/>
                </a:lnTo>
                <a:close/>
              </a:path>
            </a:pathLst>
          </a:custGeom>
          <a:blipFill>
            <a:blip r:embed="rId5"/>
            <a:stretch>
              <a:fillRect/>
            </a:stretch>
          </a:blipFill>
        </p:spPr>
      </p:sp>
      <p:sp>
        <p:nvSpPr>
          <p:cNvPr id="7" name="Freeform 7"/>
          <p:cNvSpPr/>
          <p:nvPr/>
        </p:nvSpPr>
        <p:spPr>
          <a:xfrm>
            <a:off x="1562918" y="1558786"/>
            <a:ext cx="15162164" cy="7853238"/>
          </a:xfrm>
          <a:custGeom>
            <a:avLst/>
            <a:gdLst/>
            <a:ahLst/>
            <a:cxnLst/>
            <a:rect l="l" t="t" r="r" b="b"/>
            <a:pathLst>
              <a:path w="15162164" h="7853238">
                <a:moveTo>
                  <a:pt x="0" y="0"/>
                </a:moveTo>
                <a:lnTo>
                  <a:pt x="15162164" y="0"/>
                </a:lnTo>
                <a:lnTo>
                  <a:pt x="15162164" y="7853238"/>
                </a:lnTo>
                <a:lnTo>
                  <a:pt x="0" y="78532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ms-MY" dirty="0"/>
          </a:p>
        </p:txBody>
      </p:sp>
      <p:sp>
        <p:nvSpPr>
          <p:cNvPr id="8" name="Freeform 8"/>
          <p:cNvSpPr/>
          <p:nvPr/>
        </p:nvSpPr>
        <p:spPr>
          <a:xfrm>
            <a:off x="12524691" y="2665801"/>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8"/>
            <a:stretch>
              <a:fillRect/>
            </a:stretch>
          </a:blipFill>
        </p:spPr>
      </p:sp>
      <p:sp>
        <p:nvSpPr>
          <p:cNvPr id="9" name="TextBox 9"/>
          <p:cNvSpPr txBox="1"/>
          <p:nvPr/>
        </p:nvSpPr>
        <p:spPr>
          <a:xfrm>
            <a:off x="6442387" y="2015158"/>
            <a:ext cx="5224904" cy="628650"/>
          </a:xfrm>
          <a:prstGeom prst="rect">
            <a:avLst/>
          </a:prstGeom>
        </p:spPr>
        <p:txBody>
          <a:bodyPr lIns="0" tIns="0" rIns="0" bIns="0" rtlCol="0" anchor="t">
            <a:spAutoFit/>
          </a:bodyPr>
          <a:lstStyle/>
          <a:p>
            <a:pPr algn="ctr">
              <a:lnSpc>
                <a:spcPts val="4799"/>
              </a:lnSpc>
            </a:pPr>
            <a:r>
              <a:rPr lang="en-US" sz="3999" dirty="0">
                <a:solidFill>
                  <a:srgbClr val="2A37DF"/>
                </a:solidFill>
                <a:latin typeface="Poppins Bold"/>
              </a:rPr>
              <a:t>Cate</a:t>
            </a:r>
            <a:r>
              <a:rPr lang="en-US" sz="3999" dirty="0">
                <a:solidFill>
                  <a:srgbClr val="2B37DF"/>
                </a:solidFill>
                <a:latin typeface="Poppins Bold"/>
              </a:rPr>
              <a:t>gory 4</a:t>
            </a:r>
            <a:r>
              <a:rPr lang="en-MY" sz="4000" b="0" i="0" u="none" strike="noStrike" dirty="0">
                <a:solidFill>
                  <a:srgbClr val="2A37DF"/>
                </a:solidFill>
                <a:effectLst/>
                <a:latin typeface="arial" panose="020B0604020202020204" pitchFamily="34" charset="0"/>
              </a:rPr>
              <a:t>•</a:t>
            </a:r>
            <a:r>
              <a:rPr lang="en-MY" sz="4000" b="0" i="0" u="none" strike="noStrike" dirty="0">
                <a:solidFill>
                  <a:srgbClr val="4D5156"/>
                </a:solidFill>
                <a:effectLst/>
                <a:latin typeface="arial" panose="020B0604020202020204" pitchFamily="34" charset="0"/>
              </a:rPr>
              <a:t> </a:t>
            </a:r>
            <a:r>
              <a:rPr lang="en-US" sz="3999" dirty="0">
                <a:solidFill>
                  <a:srgbClr val="2B37DF"/>
                </a:solidFill>
                <a:latin typeface="Poppins Bold"/>
              </a:rPr>
              <a:t>$600</a:t>
            </a:r>
          </a:p>
        </p:txBody>
      </p:sp>
      <p:sp>
        <p:nvSpPr>
          <p:cNvPr id="11" name="TextBox 10">
            <a:extLst>
              <a:ext uri="{FF2B5EF4-FFF2-40B4-BE49-F238E27FC236}">
                <a16:creationId xmlns:a16="http://schemas.microsoft.com/office/drawing/2014/main" id="{DCB950E8-476B-74CA-EF3A-621D8A54469B}"/>
              </a:ext>
            </a:extLst>
          </p:cNvPr>
          <p:cNvSpPr txBox="1"/>
          <p:nvPr/>
        </p:nvSpPr>
        <p:spPr>
          <a:xfrm>
            <a:off x="4427608" y="4403083"/>
            <a:ext cx="9432783" cy="1846659"/>
          </a:xfrm>
          <a:prstGeom prst="rect">
            <a:avLst/>
          </a:prstGeom>
        </p:spPr>
        <p:txBody>
          <a:bodyPr wrap="square" lIns="0" tIns="0" rIns="0" bIns="0" rtlCol="0" anchor="t">
            <a:spAutoFit/>
          </a:bodyPr>
          <a:lstStyle/>
          <a:p>
            <a:pPr algn="ctr"/>
            <a:r>
              <a:rPr lang="en-MY" sz="4000" b="0" i="0" u="none" strike="noStrike" dirty="0">
                <a:solidFill>
                  <a:srgbClr val="2A37DF"/>
                </a:solidFill>
                <a:effectLst/>
                <a:latin typeface="Poppins" pitchFamily="2" charset="77"/>
                <a:cs typeface="Poppins" pitchFamily="2" charset="77"/>
              </a:rPr>
              <a:t>This artist's "Mona Lisa" and "The Last Supper" are among the most famous works in the history of art.</a:t>
            </a:r>
            <a:endParaRPr lang="en-US" sz="4000" dirty="0">
              <a:solidFill>
                <a:srgbClr val="2A37DF"/>
              </a:solidFill>
              <a:latin typeface="Poppins" pitchFamily="2" charset="77"/>
              <a:cs typeface="Poppins" pitchFamily="2" charset="77"/>
            </a:endParaRPr>
          </a:p>
        </p:txBody>
      </p:sp>
      <p:pic>
        <p:nvPicPr>
          <p:cNvPr id="12" name="btnInknoeActivityCp2">
            <a:extLst>
              <a:ext uri="{FF2B5EF4-FFF2-40B4-BE49-F238E27FC236}">
                <a16:creationId xmlns:a16="http://schemas.microsoft.com/office/drawing/2014/main" id="{D2D2BCDA-736A-891A-14D5-72686DCC95CD}"/>
              </a:ext>
            </a:extLst>
          </p:cNvPr>
          <p:cNvPicPr>
            <a:picLocks noChangeAspect="1"/>
          </p:cNvPicPr>
          <p:nvPr>
            <p:custDataLst>
              <p:tags r:id="rId1"/>
            </p:custDataLst>
          </p:nvPr>
        </p:nvPicPr>
        <p:blipFill>
          <a:blip r:embed="rId9" r:link="rId10" cstate="print">
            <a:extLst>
              <a:ext uri="{28A0092B-C50C-407E-A947-70E740481C1C}">
                <a14:useLocalDpi xmlns:a14="http://schemas.microsoft.com/office/drawing/2010/main" val="0"/>
              </a:ext>
            </a:extLst>
          </a:blip>
          <a:stretch>
            <a:fillRect/>
          </a:stretch>
        </p:blipFill>
        <p:spPr>
          <a:xfrm>
            <a:off x="7477465" y="8108195"/>
            <a:ext cx="3333071" cy="871522"/>
          </a:xfrm>
          <a:prstGeom prst="rect">
            <a:avLst/>
          </a:prstGeom>
        </p:spPr>
      </p:pic>
    </p:spTree>
    <p:extLst>
      <p:ext uri="{BB962C8B-B14F-4D97-AF65-F5344CB8AC3E}">
        <p14:creationId xmlns:p14="http://schemas.microsoft.com/office/powerpoint/2010/main" val="3020599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0619"/>
        </a:solidFill>
        <a:effectLst/>
      </p:bgPr>
    </p:bg>
    <p:spTree>
      <p:nvGrpSpPr>
        <p:cNvPr id="1" name=""/>
        <p:cNvGrpSpPr/>
        <p:nvPr/>
      </p:nvGrpSpPr>
      <p:grpSpPr>
        <a:xfrm>
          <a:off x="0" y="0"/>
          <a:ext cx="0" cy="0"/>
          <a:chOff x="0" y="0"/>
          <a:chExt cx="0" cy="0"/>
        </a:xfrm>
      </p:grpSpPr>
      <p:sp>
        <p:nvSpPr>
          <p:cNvPr id="2" name="Freeform 2"/>
          <p:cNvSpPr/>
          <p:nvPr/>
        </p:nvSpPr>
        <p:spPr>
          <a:xfrm>
            <a:off x="-1232301" y="5899093"/>
            <a:ext cx="6723273" cy="6227431"/>
          </a:xfrm>
          <a:custGeom>
            <a:avLst/>
            <a:gdLst/>
            <a:ahLst/>
            <a:cxnLst/>
            <a:rect l="l" t="t" r="r" b="b"/>
            <a:pathLst>
              <a:path w="6723273" h="6227431">
                <a:moveTo>
                  <a:pt x="0" y="0"/>
                </a:moveTo>
                <a:lnTo>
                  <a:pt x="6723272" y="0"/>
                </a:lnTo>
                <a:lnTo>
                  <a:pt x="6723272" y="6227431"/>
                </a:lnTo>
                <a:lnTo>
                  <a:pt x="0" y="6227431"/>
                </a:lnTo>
                <a:lnTo>
                  <a:pt x="0" y="0"/>
                </a:lnTo>
                <a:close/>
              </a:path>
            </a:pathLst>
          </a:custGeom>
          <a:blipFill>
            <a:blip r:embed="rId3"/>
            <a:stretch>
              <a:fillRect/>
            </a:stretch>
          </a:blipFill>
        </p:spPr>
      </p:sp>
      <p:sp>
        <p:nvSpPr>
          <p:cNvPr id="3" name="Freeform 3"/>
          <p:cNvSpPr/>
          <p:nvPr/>
        </p:nvSpPr>
        <p:spPr>
          <a:xfrm>
            <a:off x="13802136" y="-779352"/>
            <a:ext cx="5966540" cy="4676275"/>
          </a:xfrm>
          <a:custGeom>
            <a:avLst/>
            <a:gdLst/>
            <a:ahLst/>
            <a:cxnLst/>
            <a:rect l="l" t="t" r="r" b="b"/>
            <a:pathLst>
              <a:path w="5966540" h="4676275">
                <a:moveTo>
                  <a:pt x="0" y="0"/>
                </a:moveTo>
                <a:lnTo>
                  <a:pt x="5966539" y="0"/>
                </a:lnTo>
                <a:lnTo>
                  <a:pt x="5966539" y="4676276"/>
                </a:lnTo>
                <a:lnTo>
                  <a:pt x="0" y="4676276"/>
                </a:lnTo>
                <a:lnTo>
                  <a:pt x="0" y="0"/>
                </a:lnTo>
                <a:close/>
              </a:path>
            </a:pathLst>
          </a:custGeom>
          <a:blipFill>
            <a:blip r:embed="rId4"/>
            <a:stretch>
              <a:fillRect/>
            </a:stretch>
          </a:blipFill>
        </p:spPr>
      </p:sp>
      <p:sp>
        <p:nvSpPr>
          <p:cNvPr id="4" name="Freeform 4"/>
          <p:cNvSpPr/>
          <p:nvPr/>
        </p:nvSpPr>
        <p:spPr>
          <a:xfrm>
            <a:off x="9681684" y="8101451"/>
            <a:ext cx="1278956" cy="1278157"/>
          </a:xfrm>
          <a:custGeom>
            <a:avLst/>
            <a:gdLst/>
            <a:ahLst/>
            <a:cxnLst/>
            <a:rect l="l" t="t" r="r" b="b"/>
            <a:pathLst>
              <a:path w="1278956" h="1278157">
                <a:moveTo>
                  <a:pt x="0" y="0"/>
                </a:moveTo>
                <a:lnTo>
                  <a:pt x="1278956" y="0"/>
                </a:lnTo>
                <a:lnTo>
                  <a:pt x="1278956" y="1278156"/>
                </a:lnTo>
                <a:lnTo>
                  <a:pt x="0" y="1278156"/>
                </a:lnTo>
                <a:lnTo>
                  <a:pt x="0" y="0"/>
                </a:lnTo>
                <a:close/>
              </a:path>
            </a:pathLst>
          </a:custGeom>
          <a:blipFill>
            <a:blip r:embed="rId5"/>
            <a:stretch>
              <a:fillRect/>
            </a:stretch>
          </a:blipFill>
        </p:spPr>
      </p:sp>
      <p:sp>
        <p:nvSpPr>
          <p:cNvPr id="5" name="Freeform 5"/>
          <p:cNvSpPr/>
          <p:nvPr/>
        </p:nvSpPr>
        <p:spPr>
          <a:xfrm>
            <a:off x="15980344" y="1387644"/>
            <a:ext cx="1278956" cy="1278157"/>
          </a:xfrm>
          <a:custGeom>
            <a:avLst/>
            <a:gdLst/>
            <a:ahLst/>
            <a:cxnLst/>
            <a:rect l="l" t="t" r="r" b="b"/>
            <a:pathLst>
              <a:path w="1278956" h="1278157">
                <a:moveTo>
                  <a:pt x="0" y="0"/>
                </a:moveTo>
                <a:lnTo>
                  <a:pt x="1278956" y="0"/>
                </a:lnTo>
                <a:lnTo>
                  <a:pt x="1278956" y="1278157"/>
                </a:lnTo>
                <a:lnTo>
                  <a:pt x="0" y="1278157"/>
                </a:lnTo>
                <a:lnTo>
                  <a:pt x="0" y="0"/>
                </a:lnTo>
                <a:close/>
              </a:path>
            </a:pathLst>
          </a:custGeom>
          <a:blipFill>
            <a:blip r:embed="rId5"/>
            <a:stretch>
              <a:fillRect/>
            </a:stretch>
          </a:blipFill>
        </p:spPr>
      </p:sp>
      <p:sp>
        <p:nvSpPr>
          <p:cNvPr id="6" name="Freeform 6"/>
          <p:cNvSpPr/>
          <p:nvPr/>
        </p:nvSpPr>
        <p:spPr>
          <a:xfrm>
            <a:off x="850379" y="2867320"/>
            <a:ext cx="1278956" cy="1278157"/>
          </a:xfrm>
          <a:custGeom>
            <a:avLst/>
            <a:gdLst/>
            <a:ahLst/>
            <a:cxnLst/>
            <a:rect l="l" t="t" r="r" b="b"/>
            <a:pathLst>
              <a:path w="1278956" h="1278157">
                <a:moveTo>
                  <a:pt x="0" y="0"/>
                </a:moveTo>
                <a:lnTo>
                  <a:pt x="1278956" y="0"/>
                </a:lnTo>
                <a:lnTo>
                  <a:pt x="1278956" y="1278157"/>
                </a:lnTo>
                <a:lnTo>
                  <a:pt x="0" y="1278157"/>
                </a:lnTo>
                <a:lnTo>
                  <a:pt x="0" y="0"/>
                </a:lnTo>
                <a:close/>
              </a:path>
            </a:pathLst>
          </a:custGeom>
          <a:blipFill>
            <a:blip r:embed="rId5"/>
            <a:stretch>
              <a:fillRect/>
            </a:stretch>
          </a:blipFill>
        </p:spPr>
      </p:sp>
      <p:sp>
        <p:nvSpPr>
          <p:cNvPr id="7" name="Freeform 7"/>
          <p:cNvSpPr/>
          <p:nvPr/>
        </p:nvSpPr>
        <p:spPr>
          <a:xfrm>
            <a:off x="1562918" y="1558786"/>
            <a:ext cx="15162164" cy="7853238"/>
          </a:xfrm>
          <a:custGeom>
            <a:avLst/>
            <a:gdLst/>
            <a:ahLst/>
            <a:cxnLst/>
            <a:rect l="l" t="t" r="r" b="b"/>
            <a:pathLst>
              <a:path w="15162164" h="7853238">
                <a:moveTo>
                  <a:pt x="0" y="0"/>
                </a:moveTo>
                <a:lnTo>
                  <a:pt x="15162164" y="0"/>
                </a:lnTo>
                <a:lnTo>
                  <a:pt x="15162164" y="7853238"/>
                </a:lnTo>
                <a:lnTo>
                  <a:pt x="0" y="78532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ms-MY" dirty="0"/>
          </a:p>
        </p:txBody>
      </p:sp>
      <p:sp>
        <p:nvSpPr>
          <p:cNvPr id="8" name="Freeform 8"/>
          <p:cNvSpPr/>
          <p:nvPr/>
        </p:nvSpPr>
        <p:spPr>
          <a:xfrm>
            <a:off x="12524691" y="2665801"/>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8"/>
            <a:stretch>
              <a:fillRect/>
            </a:stretch>
          </a:blipFill>
        </p:spPr>
      </p:sp>
      <p:sp>
        <p:nvSpPr>
          <p:cNvPr id="9" name="TextBox 9"/>
          <p:cNvSpPr txBox="1"/>
          <p:nvPr/>
        </p:nvSpPr>
        <p:spPr>
          <a:xfrm>
            <a:off x="6442387" y="2015158"/>
            <a:ext cx="5224904" cy="628650"/>
          </a:xfrm>
          <a:prstGeom prst="rect">
            <a:avLst/>
          </a:prstGeom>
        </p:spPr>
        <p:txBody>
          <a:bodyPr lIns="0" tIns="0" rIns="0" bIns="0" rtlCol="0" anchor="t">
            <a:spAutoFit/>
          </a:bodyPr>
          <a:lstStyle/>
          <a:p>
            <a:pPr algn="ctr">
              <a:lnSpc>
                <a:spcPts val="4799"/>
              </a:lnSpc>
            </a:pPr>
            <a:r>
              <a:rPr lang="en-US" sz="3999" dirty="0">
                <a:solidFill>
                  <a:srgbClr val="2A37DF"/>
                </a:solidFill>
                <a:latin typeface="Poppins Bold"/>
              </a:rPr>
              <a:t>Cate</a:t>
            </a:r>
            <a:r>
              <a:rPr lang="en-US" sz="3999" dirty="0">
                <a:solidFill>
                  <a:srgbClr val="2B37DF"/>
                </a:solidFill>
                <a:latin typeface="Poppins Bold"/>
              </a:rPr>
              <a:t>gory 4 </a:t>
            </a:r>
            <a:r>
              <a:rPr lang="en-MY" sz="4000" b="0" i="0" u="none" strike="noStrike" dirty="0">
                <a:solidFill>
                  <a:srgbClr val="2A37DF"/>
                </a:solidFill>
                <a:effectLst/>
                <a:latin typeface="arial" panose="020B0604020202020204" pitchFamily="34" charset="0"/>
              </a:rPr>
              <a:t>•</a:t>
            </a:r>
            <a:r>
              <a:rPr lang="en-MY" sz="4000" b="0" i="0" u="none" strike="noStrike" dirty="0">
                <a:solidFill>
                  <a:srgbClr val="4D5156"/>
                </a:solidFill>
                <a:effectLst/>
                <a:latin typeface="arial" panose="020B0604020202020204" pitchFamily="34" charset="0"/>
              </a:rPr>
              <a:t> </a:t>
            </a:r>
            <a:r>
              <a:rPr lang="en-US" sz="3999" dirty="0">
                <a:solidFill>
                  <a:srgbClr val="2B37DF"/>
                </a:solidFill>
                <a:latin typeface="Poppins Bold"/>
              </a:rPr>
              <a:t>$800</a:t>
            </a:r>
          </a:p>
        </p:txBody>
      </p:sp>
      <p:sp>
        <p:nvSpPr>
          <p:cNvPr id="11" name="TextBox 10">
            <a:extLst>
              <a:ext uri="{FF2B5EF4-FFF2-40B4-BE49-F238E27FC236}">
                <a16:creationId xmlns:a16="http://schemas.microsoft.com/office/drawing/2014/main" id="{26FC30B8-3CEB-BE8E-2CC0-BD0E1EE189A3}"/>
              </a:ext>
            </a:extLst>
          </p:cNvPr>
          <p:cNvSpPr txBox="1"/>
          <p:nvPr/>
        </p:nvSpPr>
        <p:spPr>
          <a:xfrm>
            <a:off x="4427608" y="4403083"/>
            <a:ext cx="9432783" cy="3077766"/>
          </a:xfrm>
          <a:prstGeom prst="rect">
            <a:avLst/>
          </a:prstGeom>
        </p:spPr>
        <p:txBody>
          <a:bodyPr wrap="square" lIns="0" tIns="0" rIns="0" bIns="0" rtlCol="0" anchor="t">
            <a:spAutoFit/>
          </a:bodyPr>
          <a:lstStyle/>
          <a:p>
            <a:pPr algn="ctr"/>
            <a:r>
              <a:rPr lang="en-MY" sz="4000" b="0" i="0" u="none" strike="noStrike" dirty="0">
                <a:solidFill>
                  <a:srgbClr val="2A37DF"/>
                </a:solidFill>
                <a:effectLst/>
                <a:latin typeface="Poppins" pitchFamily="2" charset="77"/>
                <a:cs typeface="Poppins" pitchFamily="2" charset="77"/>
              </a:rPr>
              <a:t>This American television series, set in the fictional realm of Westeros, gained massive popularity for its complex characters and political intrigue.</a:t>
            </a:r>
            <a:endParaRPr lang="en-US" sz="4000" dirty="0">
              <a:solidFill>
                <a:srgbClr val="2A37DF"/>
              </a:solidFill>
              <a:latin typeface="Poppins" pitchFamily="2" charset="77"/>
              <a:cs typeface="Poppins" pitchFamily="2" charset="77"/>
            </a:endParaRPr>
          </a:p>
        </p:txBody>
      </p:sp>
      <p:pic>
        <p:nvPicPr>
          <p:cNvPr id="12" name="btnInknoeActivityCp2">
            <a:extLst>
              <a:ext uri="{FF2B5EF4-FFF2-40B4-BE49-F238E27FC236}">
                <a16:creationId xmlns:a16="http://schemas.microsoft.com/office/drawing/2014/main" id="{F3B29E28-03B8-874E-42E7-45D560D36EDC}"/>
              </a:ext>
            </a:extLst>
          </p:cNvPr>
          <p:cNvPicPr>
            <a:picLocks noChangeAspect="1"/>
          </p:cNvPicPr>
          <p:nvPr>
            <p:custDataLst>
              <p:tags r:id="rId1"/>
            </p:custDataLst>
          </p:nvPr>
        </p:nvPicPr>
        <p:blipFill>
          <a:blip r:embed="rId9" r:link="rId10" cstate="print">
            <a:extLst>
              <a:ext uri="{28A0092B-C50C-407E-A947-70E740481C1C}">
                <a14:useLocalDpi xmlns:a14="http://schemas.microsoft.com/office/drawing/2010/main" val="0"/>
              </a:ext>
            </a:extLst>
          </a:blip>
          <a:stretch>
            <a:fillRect/>
          </a:stretch>
        </p:blipFill>
        <p:spPr>
          <a:xfrm>
            <a:off x="7477465" y="8108195"/>
            <a:ext cx="3333071" cy="871522"/>
          </a:xfrm>
          <a:prstGeom prst="rect">
            <a:avLst/>
          </a:prstGeom>
        </p:spPr>
      </p:pic>
    </p:spTree>
    <p:extLst>
      <p:ext uri="{BB962C8B-B14F-4D97-AF65-F5344CB8AC3E}">
        <p14:creationId xmlns:p14="http://schemas.microsoft.com/office/powerpoint/2010/main" val="19132351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4" name="Freeform 4"/>
          <p:cNvSpPr/>
          <p:nvPr/>
        </p:nvSpPr>
        <p:spPr>
          <a:xfrm>
            <a:off x="-1483188" y="4117232"/>
            <a:ext cx="8219313" cy="8229600"/>
          </a:xfrm>
          <a:custGeom>
            <a:avLst/>
            <a:gdLst/>
            <a:ahLst/>
            <a:cxnLst/>
            <a:rect l="l" t="t" r="r" b="b"/>
            <a:pathLst>
              <a:path w="8219313" h="8229600">
                <a:moveTo>
                  <a:pt x="0" y="0"/>
                </a:moveTo>
                <a:lnTo>
                  <a:pt x="8219313" y="0"/>
                </a:lnTo>
                <a:lnTo>
                  <a:pt x="8219313" y="8229600"/>
                </a:lnTo>
                <a:lnTo>
                  <a:pt x="0" y="8229600"/>
                </a:lnTo>
                <a:lnTo>
                  <a:pt x="0" y="0"/>
                </a:lnTo>
                <a:close/>
              </a:path>
            </a:pathLst>
          </a:custGeom>
          <a:blipFill>
            <a:blip r:embed="rId3"/>
            <a:stretch>
              <a:fillRect/>
            </a:stretch>
          </a:blipFill>
        </p:spPr>
      </p:sp>
      <p:sp>
        <p:nvSpPr>
          <p:cNvPr id="6" name="Freeform 6"/>
          <p:cNvSpPr/>
          <p:nvPr/>
        </p:nvSpPr>
        <p:spPr>
          <a:xfrm>
            <a:off x="12352905" y="-1840960"/>
            <a:ext cx="9195084" cy="8229600"/>
          </a:xfrm>
          <a:custGeom>
            <a:avLst/>
            <a:gdLst/>
            <a:ahLst/>
            <a:cxnLst/>
            <a:rect l="l" t="t" r="r" b="b"/>
            <a:pathLst>
              <a:path w="9195084" h="8229600">
                <a:moveTo>
                  <a:pt x="0" y="0"/>
                </a:moveTo>
                <a:lnTo>
                  <a:pt x="9195084" y="0"/>
                </a:lnTo>
                <a:lnTo>
                  <a:pt x="9195084" y="8229600"/>
                </a:lnTo>
                <a:lnTo>
                  <a:pt x="0" y="8229600"/>
                </a:lnTo>
                <a:lnTo>
                  <a:pt x="0" y="0"/>
                </a:lnTo>
                <a:close/>
              </a:path>
            </a:pathLst>
          </a:custGeom>
          <a:blipFill>
            <a:blip r:embed="rId4"/>
            <a:stretch>
              <a:fillRect/>
            </a:stretch>
          </a:blipFill>
        </p:spPr>
      </p:sp>
      <p:sp>
        <p:nvSpPr>
          <p:cNvPr id="8" name="Freeform 8"/>
          <p:cNvSpPr/>
          <p:nvPr/>
        </p:nvSpPr>
        <p:spPr>
          <a:xfrm>
            <a:off x="13997023" y="2985659"/>
            <a:ext cx="1278956" cy="1278157"/>
          </a:xfrm>
          <a:custGeom>
            <a:avLst/>
            <a:gdLst/>
            <a:ahLst/>
            <a:cxnLst/>
            <a:rect l="l" t="t" r="r" b="b"/>
            <a:pathLst>
              <a:path w="1278956" h="1278157">
                <a:moveTo>
                  <a:pt x="0" y="0"/>
                </a:moveTo>
                <a:lnTo>
                  <a:pt x="1278957" y="0"/>
                </a:lnTo>
                <a:lnTo>
                  <a:pt x="1278957" y="1278157"/>
                </a:lnTo>
                <a:lnTo>
                  <a:pt x="0" y="1278157"/>
                </a:lnTo>
                <a:lnTo>
                  <a:pt x="0" y="0"/>
                </a:lnTo>
                <a:close/>
              </a:path>
            </a:pathLst>
          </a:custGeom>
          <a:blipFill>
            <a:blip r:embed="rId5"/>
            <a:stretch>
              <a:fillRect/>
            </a:stretch>
          </a:blipFill>
        </p:spPr>
      </p:sp>
      <p:sp>
        <p:nvSpPr>
          <p:cNvPr id="11" name="Freeform 11"/>
          <p:cNvSpPr/>
          <p:nvPr/>
        </p:nvSpPr>
        <p:spPr>
          <a:xfrm>
            <a:off x="2322842" y="7068837"/>
            <a:ext cx="2124963" cy="1689346"/>
          </a:xfrm>
          <a:custGeom>
            <a:avLst/>
            <a:gdLst/>
            <a:ahLst/>
            <a:cxnLst/>
            <a:rect l="l" t="t" r="r" b="b"/>
            <a:pathLst>
              <a:path w="2124963" h="1689346">
                <a:moveTo>
                  <a:pt x="0" y="0"/>
                </a:moveTo>
                <a:lnTo>
                  <a:pt x="2124963" y="0"/>
                </a:lnTo>
                <a:lnTo>
                  <a:pt x="2124963" y="1689346"/>
                </a:lnTo>
                <a:lnTo>
                  <a:pt x="0" y="1689346"/>
                </a:lnTo>
                <a:lnTo>
                  <a:pt x="0" y="0"/>
                </a:lnTo>
                <a:close/>
              </a:path>
            </a:pathLst>
          </a:custGeom>
          <a:blipFill>
            <a:blip r:embed="rId6"/>
            <a:stretch>
              <a:fillRect/>
            </a:stretch>
          </a:blipFill>
        </p:spPr>
      </p:sp>
      <p:sp>
        <p:nvSpPr>
          <p:cNvPr id="15" name="Freeform 7">
            <a:extLst>
              <a:ext uri="{FF2B5EF4-FFF2-40B4-BE49-F238E27FC236}">
                <a16:creationId xmlns:a16="http://schemas.microsoft.com/office/drawing/2014/main" id="{0BE8F74C-6318-25B9-C73A-188344042394}"/>
              </a:ext>
            </a:extLst>
          </p:cNvPr>
          <p:cNvSpPr/>
          <p:nvPr/>
        </p:nvSpPr>
        <p:spPr>
          <a:xfrm>
            <a:off x="1562918" y="1558786"/>
            <a:ext cx="15162164" cy="7853238"/>
          </a:xfrm>
          <a:custGeom>
            <a:avLst/>
            <a:gdLst/>
            <a:ahLst/>
            <a:cxnLst/>
            <a:rect l="l" t="t" r="r" b="b"/>
            <a:pathLst>
              <a:path w="15162164" h="7853238">
                <a:moveTo>
                  <a:pt x="0" y="0"/>
                </a:moveTo>
                <a:lnTo>
                  <a:pt x="15162164" y="0"/>
                </a:lnTo>
                <a:lnTo>
                  <a:pt x="15162164" y="7853238"/>
                </a:lnTo>
                <a:lnTo>
                  <a:pt x="0" y="785323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ms-MY" dirty="0"/>
          </a:p>
        </p:txBody>
      </p:sp>
      <p:sp>
        <p:nvSpPr>
          <p:cNvPr id="16" name="TextBox 5">
            <a:extLst>
              <a:ext uri="{FF2B5EF4-FFF2-40B4-BE49-F238E27FC236}">
                <a16:creationId xmlns:a16="http://schemas.microsoft.com/office/drawing/2014/main" id="{AA2102F9-4F9C-EC88-4E62-76EDC34793D6}"/>
              </a:ext>
            </a:extLst>
          </p:cNvPr>
          <p:cNvSpPr txBox="1"/>
          <p:nvPr/>
        </p:nvSpPr>
        <p:spPr>
          <a:xfrm>
            <a:off x="2362200" y="2106189"/>
            <a:ext cx="11887200" cy="615553"/>
          </a:xfrm>
          <a:prstGeom prst="rect">
            <a:avLst/>
          </a:prstGeom>
        </p:spPr>
        <p:txBody>
          <a:bodyPr wrap="square" lIns="0" tIns="0" rIns="0" bIns="0" rtlCol="0" anchor="t">
            <a:spAutoFit/>
          </a:bodyPr>
          <a:lstStyle/>
          <a:p>
            <a:r>
              <a:rPr lang="en-US" sz="4000" b="1" dirty="0">
                <a:latin typeface="Gyparody Hv" panose="020B0906060000020004" pitchFamily="34" charset="77"/>
              </a:rPr>
              <a:t>To use </a:t>
            </a:r>
            <a:r>
              <a:rPr lang="en-US" sz="4000" b="1" dirty="0" err="1">
                <a:latin typeface="Gyparody Hv" panose="020B0906060000020004" pitchFamily="34" charset="77"/>
              </a:rPr>
              <a:t>ClassPoint’s</a:t>
            </a:r>
            <a:r>
              <a:rPr lang="en-US" sz="4000" b="1" dirty="0">
                <a:latin typeface="Gyparody Hv" panose="020B0906060000020004" pitchFamily="34" charset="77"/>
              </a:rPr>
              <a:t> Draggable Objects:</a:t>
            </a:r>
          </a:p>
        </p:txBody>
      </p:sp>
      <p:sp>
        <p:nvSpPr>
          <p:cNvPr id="17" name="TextBox 6">
            <a:extLst>
              <a:ext uri="{FF2B5EF4-FFF2-40B4-BE49-F238E27FC236}">
                <a16:creationId xmlns:a16="http://schemas.microsoft.com/office/drawing/2014/main" id="{5C6E93D1-9E37-393C-63A6-69BFF8F10BEF}"/>
              </a:ext>
            </a:extLst>
          </p:cNvPr>
          <p:cNvSpPr txBox="1"/>
          <p:nvPr/>
        </p:nvSpPr>
        <p:spPr>
          <a:xfrm>
            <a:off x="2432361" y="4403624"/>
            <a:ext cx="13262967" cy="3908762"/>
          </a:xfrm>
          <a:prstGeom prst="rect">
            <a:avLst/>
          </a:prstGeom>
        </p:spPr>
        <p:txBody>
          <a:bodyPr lIns="0" tIns="0" rIns="0" bIns="0" rtlCol="0" anchor="t">
            <a:spAutoFit/>
          </a:bodyPr>
          <a:lstStyle/>
          <a:p>
            <a:pPr marL="457200" indent="-457200">
              <a:buAutoNum type="arabicPeriod"/>
            </a:pPr>
            <a:r>
              <a:rPr lang="en-MY" sz="2300" dirty="0">
                <a:latin typeface="Poppins" pitchFamily="2" charset="77"/>
                <a:ea typeface="DengXian" panose="02010600030101010101" pitchFamily="2" charset="-122"/>
                <a:cs typeface="Poppins" pitchFamily="2" charset="77"/>
                <a:hlinkClick r:id="rId9"/>
              </a:rPr>
              <a:t>Download ClassPoint for free</a:t>
            </a:r>
            <a:r>
              <a:rPr lang="en-MY" sz="2300" dirty="0">
                <a:latin typeface="Poppins" pitchFamily="2" charset="77"/>
                <a:ea typeface="DengXian" panose="02010600030101010101" pitchFamily="2" charset="-122"/>
                <a:cs typeface="Poppins" pitchFamily="2" charset="77"/>
              </a:rPr>
              <a:t>.</a:t>
            </a:r>
          </a:p>
          <a:p>
            <a:pPr marL="457200" indent="-457200">
              <a:buAutoNum type="arabicPeriod"/>
            </a:pPr>
            <a:r>
              <a:rPr lang="en-MY" sz="2300" dirty="0">
                <a:latin typeface="Poppins" pitchFamily="2" charset="77"/>
                <a:ea typeface="DengXian" panose="02010600030101010101" pitchFamily="2" charset="-122"/>
                <a:cs typeface="Poppins" pitchFamily="2" charset="77"/>
              </a:rPr>
              <a:t>Click “Draggable Objects” on your PowerPoint ribbon.</a:t>
            </a:r>
          </a:p>
          <a:p>
            <a:pPr marL="457200" indent="-457200">
              <a:buAutoNum type="arabicPeriod"/>
            </a:pPr>
            <a:endParaRPr lang="en-MY" sz="2300" dirty="0">
              <a:effectLst/>
              <a:latin typeface="Poppins" pitchFamily="2" charset="77"/>
              <a:ea typeface="DengXian" panose="02010600030101010101" pitchFamily="2" charset="-122"/>
              <a:cs typeface="Poppins" pitchFamily="2" charset="77"/>
            </a:endParaRPr>
          </a:p>
          <a:p>
            <a:pPr marL="457200" indent="-457200">
              <a:buAutoNum type="arabicPeriod"/>
            </a:pPr>
            <a:endParaRPr lang="en-MY" sz="2300" dirty="0">
              <a:latin typeface="Poppins" pitchFamily="2" charset="77"/>
              <a:ea typeface="DengXian" panose="02010600030101010101" pitchFamily="2" charset="-122"/>
              <a:cs typeface="Poppins" pitchFamily="2" charset="77"/>
            </a:endParaRPr>
          </a:p>
          <a:p>
            <a:pPr marL="457200" indent="-457200">
              <a:buAutoNum type="arabicPeriod"/>
            </a:pPr>
            <a:endParaRPr lang="en-MY" sz="2300" dirty="0">
              <a:effectLst/>
              <a:latin typeface="Poppins" pitchFamily="2" charset="77"/>
              <a:ea typeface="DengXian" panose="02010600030101010101" pitchFamily="2" charset="-122"/>
              <a:cs typeface="Poppins" pitchFamily="2" charset="77"/>
            </a:endParaRPr>
          </a:p>
          <a:p>
            <a:pPr marL="457200" indent="-457200">
              <a:buAutoNum type="arabicPeriod"/>
            </a:pPr>
            <a:endParaRPr lang="en-MY" sz="2300" dirty="0">
              <a:latin typeface="Poppins" pitchFamily="2" charset="77"/>
              <a:ea typeface="DengXian" panose="02010600030101010101" pitchFamily="2" charset="-122"/>
              <a:cs typeface="Poppins" pitchFamily="2" charset="77"/>
            </a:endParaRPr>
          </a:p>
          <a:p>
            <a:pPr marL="457200" indent="-457200">
              <a:buAutoNum type="arabicPeriod"/>
            </a:pPr>
            <a:endParaRPr lang="en-MY" sz="2300" dirty="0">
              <a:latin typeface="Poppins" pitchFamily="2" charset="77"/>
              <a:ea typeface="DengXian" panose="02010600030101010101" pitchFamily="2" charset="-122"/>
              <a:cs typeface="Poppins" pitchFamily="2" charset="77"/>
            </a:endParaRPr>
          </a:p>
          <a:p>
            <a:pPr marL="457200" indent="-457200">
              <a:buAutoNum type="arabicPeriod"/>
            </a:pPr>
            <a:endParaRPr lang="en-MY" sz="2300" dirty="0">
              <a:latin typeface="Poppins" pitchFamily="2" charset="77"/>
              <a:ea typeface="DengXian" panose="02010600030101010101" pitchFamily="2" charset="-122"/>
              <a:cs typeface="Poppins" pitchFamily="2" charset="77"/>
            </a:endParaRPr>
          </a:p>
          <a:p>
            <a:pPr marL="457200" indent="-457200">
              <a:buAutoNum type="arabicPeriod"/>
            </a:pPr>
            <a:r>
              <a:rPr lang="en-MY" sz="2300" dirty="0">
                <a:effectLst/>
                <a:latin typeface="Poppins" pitchFamily="2" charset="77"/>
                <a:ea typeface="DengXian" panose="02010600030101010101" pitchFamily="2" charset="-122"/>
                <a:cs typeface="Poppins" pitchFamily="2" charset="77"/>
              </a:rPr>
              <a:t>Select the objects you would like to turn into Draggable Objects and click </a:t>
            </a:r>
          </a:p>
          <a:p>
            <a:pPr marL="457200" indent="-457200">
              <a:buAutoNum type="arabicPeriod"/>
            </a:pPr>
            <a:r>
              <a:rPr lang="en-MY" sz="2300" dirty="0">
                <a:effectLst/>
                <a:latin typeface="Poppins" pitchFamily="2" charset="77"/>
                <a:ea typeface="DengXian" panose="02010600030101010101" pitchFamily="2" charset="-122"/>
                <a:cs typeface="Poppins" pitchFamily="2" charset="77"/>
              </a:rPr>
              <a:t>“Drag enabled” on the side panel.</a:t>
            </a:r>
          </a:p>
          <a:p>
            <a:endParaRPr lang="en-US" sz="2400" dirty="0">
              <a:latin typeface="Poppins"/>
            </a:endParaRPr>
          </a:p>
        </p:txBody>
      </p:sp>
      <p:grpSp>
        <p:nvGrpSpPr>
          <p:cNvPr id="19" name="Group 18">
            <a:extLst>
              <a:ext uri="{FF2B5EF4-FFF2-40B4-BE49-F238E27FC236}">
                <a16:creationId xmlns:a16="http://schemas.microsoft.com/office/drawing/2014/main" id="{DF4793D9-8DC4-69A3-958D-EE5E58F7BF31}"/>
              </a:ext>
            </a:extLst>
          </p:cNvPr>
          <p:cNvGrpSpPr/>
          <p:nvPr/>
        </p:nvGrpSpPr>
        <p:grpSpPr>
          <a:xfrm>
            <a:off x="3136953" y="5410369"/>
            <a:ext cx="10004409" cy="1594079"/>
            <a:chOff x="741680" y="3237319"/>
            <a:chExt cx="10004409" cy="1594079"/>
          </a:xfrm>
        </p:grpSpPr>
        <p:pic>
          <p:nvPicPr>
            <p:cNvPr id="20" name="Picture 19">
              <a:extLst>
                <a:ext uri="{FF2B5EF4-FFF2-40B4-BE49-F238E27FC236}">
                  <a16:creationId xmlns:a16="http://schemas.microsoft.com/office/drawing/2014/main" id="{E42A32D6-181F-8BDA-5D10-2566130405D0}"/>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741680" y="3237319"/>
              <a:ext cx="10004409" cy="1594079"/>
            </a:xfrm>
            <a:prstGeom prst="roundRect">
              <a:avLst>
                <a:gd name="adj" fmla="val 8871"/>
              </a:avLst>
            </a:prstGeom>
            <a:effectLst>
              <a:outerShdw blurRad="190500" algn="ctr" rotWithShape="0">
                <a:schemeClr val="tx1">
                  <a:alpha val="35000"/>
                </a:schemeClr>
              </a:outerShdw>
            </a:effectLst>
          </p:spPr>
        </p:pic>
        <p:pic>
          <p:nvPicPr>
            <p:cNvPr id="21" name="Picture 20">
              <a:extLst>
                <a:ext uri="{FF2B5EF4-FFF2-40B4-BE49-F238E27FC236}">
                  <a16:creationId xmlns:a16="http://schemas.microsoft.com/office/drawing/2014/main" id="{DF2F8D5B-0E2F-0B29-D83F-9B9E69625DA9}"/>
                </a:ext>
              </a:extLst>
            </p:cNvPr>
            <p:cNvPicPr>
              <a:picLocks noChangeAspect="1"/>
            </p:cNvPicPr>
            <p:nvPr/>
          </p:nvPicPr>
          <p:blipFill>
            <a:blip r:embed="rId11"/>
            <a:stretch>
              <a:fillRect/>
            </a:stretch>
          </p:blipFill>
          <p:spPr>
            <a:xfrm>
              <a:off x="5405088" y="3854826"/>
              <a:ext cx="428642" cy="803704"/>
            </a:xfrm>
            <a:prstGeom prst="rect">
              <a:avLst/>
            </a:prstGeom>
          </p:spPr>
        </p:pic>
      </p:grpSp>
      <p:sp>
        <p:nvSpPr>
          <p:cNvPr id="14" name="Rectangle 13">
            <a:extLst>
              <a:ext uri="{FF2B5EF4-FFF2-40B4-BE49-F238E27FC236}">
                <a16:creationId xmlns:a16="http://schemas.microsoft.com/office/drawing/2014/main" id="{331E1858-DED2-4169-6FF3-DCC01155E7E8}"/>
              </a:ext>
            </a:extLst>
          </p:cNvPr>
          <p:cNvSpPr/>
          <p:nvPr/>
        </p:nvSpPr>
        <p:spPr>
          <a:xfrm>
            <a:off x="8176161" y="5872014"/>
            <a:ext cx="719042" cy="1047349"/>
          </a:xfrm>
          <a:prstGeom prst="rect">
            <a:avLst/>
          </a:prstGeom>
          <a:noFill/>
          <a:ln w="76200">
            <a:solidFill>
              <a:srgbClr val="2A37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pic>
        <p:nvPicPr>
          <p:cNvPr id="5" name="Picture 4" descr="A screenshot of a game board&#10;&#10;Description automatically generated">
            <a:extLst>
              <a:ext uri="{FF2B5EF4-FFF2-40B4-BE49-F238E27FC236}">
                <a16:creationId xmlns:a16="http://schemas.microsoft.com/office/drawing/2014/main" id="{8157E7C1-BEF6-DF3C-71EA-ADEA90686C17}"/>
              </a:ext>
            </a:extLst>
          </p:cNvPr>
          <p:cNvPicPr>
            <a:picLocks noChangeAspect="1"/>
          </p:cNvPicPr>
          <p:nvPr/>
        </p:nvPicPr>
        <p:blipFill rotWithShape="1">
          <a:blip r:embed="rId12">
            <a:extLst>
              <a:ext uri="{28A0092B-C50C-407E-A947-70E740481C1C}">
                <a14:useLocalDpi xmlns:a14="http://schemas.microsoft.com/office/drawing/2010/main" val="0"/>
              </a:ext>
            </a:extLst>
          </a:blip>
          <a:srcRect l="75125" t="17265" b="36146"/>
          <a:stretch/>
        </p:blipFill>
        <p:spPr>
          <a:xfrm>
            <a:off x="13913149" y="5857828"/>
            <a:ext cx="2414569" cy="2322983"/>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7EC0BDEF-FA49-5D11-9280-512584F8BFA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696396" y="7452479"/>
            <a:ext cx="11343341" cy="1390650"/>
          </a:xfrm>
          <a:prstGeom prst="rect">
            <a:avLst/>
          </a:prstGeom>
        </p:spPr>
      </p:pic>
      <p:sp>
        <p:nvSpPr>
          <p:cNvPr id="9" name="Rectangle 8">
            <a:extLst>
              <a:ext uri="{FF2B5EF4-FFF2-40B4-BE49-F238E27FC236}">
                <a16:creationId xmlns:a16="http://schemas.microsoft.com/office/drawing/2014/main" id="{AB699028-A684-F4F5-CC91-B9EC1A960FBA}"/>
              </a:ext>
            </a:extLst>
          </p:cNvPr>
          <p:cNvSpPr/>
          <p:nvPr/>
        </p:nvSpPr>
        <p:spPr>
          <a:xfrm>
            <a:off x="9462694" y="8198886"/>
            <a:ext cx="719042" cy="734154"/>
          </a:xfrm>
          <a:prstGeom prst="rect">
            <a:avLst/>
          </a:prstGeom>
          <a:noFill/>
          <a:ln w="76200">
            <a:solidFill>
              <a:srgbClr val="2A37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
        <p:nvSpPr>
          <p:cNvPr id="3" name="TextBox 6">
            <a:extLst>
              <a:ext uri="{FF2B5EF4-FFF2-40B4-BE49-F238E27FC236}">
                <a16:creationId xmlns:a16="http://schemas.microsoft.com/office/drawing/2014/main" id="{6DF859ED-8DBC-5220-5C8B-1F308D0F4200}"/>
              </a:ext>
            </a:extLst>
          </p:cNvPr>
          <p:cNvSpPr txBox="1"/>
          <p:nvPr/>
        </p:nvSpPr>
        <p:spPr>
          <a:xfrm>
            <a:off x="2386584" y="2908765"/>
            <a:ext cx="13262967" cy="923330"/>
          </a:xfrm>
          <a:prstGeom prst="rect">
            <a:avLst/>
          </a:prstGeom>
        </p:spPr>
        <p:txBody>
          <a:bodyPr lIns="0" tIns="0" rIns="0" bIns="0" rtlCol="0" anchor="t">
            <a:spAutoFit/>
          </a:bodyPr>
          <a:lstStyle/>
          <a:p>
            <a:r>
              <a:rPr lang="en-MY" sz="2000" i="1" dirty="0">
                <a:effectLst/>
                <a:latin typeface="Poppins Light" pitchFamily="2" charset="77"/>
                <a:ea typeface="DengXian" panose="02010600030101010101" pitchFamily="2" charset="-122"/>
                <a:cs typeface="Poppins Light" pitchFamily="2" charset="77"/>
              </a:rPr>
              <a:t>*If you have created your clue behind the point value on the same slide as the game board, you can utilize </a:t>
            </a:r>
            <a:r>
              <a:rPr lang="en-MY" sz="2000" i="1" u="sng" dirty="0">
                <a:solidFill>
                  <a:srgbClr val="0563C1"/>
                </a:solidFill>
                <a:effectLst/>
                <a:latin typeface="Poppins Light" pitchFamily="2" charset="77"/>
                <a:ea typeface="DengXian" panose="02010600030101010101" pitchFamily="2" charset="-122"/>
                <a:cs typeface="Poppins Light" pitchFamily="2" charset="77"/>
                <a:hlinkClick r:id="rId14"/>
              </a:rPr>
              <a:t>ClassPoint’s Draggable Objects</a:t>
            </a:r>
            <a:r>
              <a:rPr lang="en-MY" sz="2000" i="1" dirty="0">
                <a:effectLst/>
                <a:latin typeface="Poppins Light" pitchFamily="2" charset="77"/>
                <a:ea typeface="DengXian" panose="02010600030101010101" pitchFamily="2" charset="-122"/>
                <a:cs typeface="Poppins Light" pitchFamily="2" charset="77"/>
              </a:rPr>
              <a:t> to reveal the clues behind each point value during the game. </a:t>
            </a:r>
          </a:p>
          <a:p>
            <a:r>
              <a:rPr lang="en-MY" sz="2000" i="1" dirty="0">
                <a:effectLst/>
                <a:latin typeface="Poppins Light" pitchFamily="2" charset="77"/>
                <a:ea typeface="DengXian" panose="02010600030101010101" pitchFamily="2" charset="-122"/>
                <a:cs typeface="Poppins Light" pitchFamily="2" charset="77"/>
              </a:rPr>
              <a:t>To use </a:t>
            </a:r>
            <a:r>
              <a:rPr lang="en-MY" sz="2000" i="1" dirty="0" err="1">
                <a:effectLst/>
                <a:latin typeface="Poppins Light" pitchFamily="2" charset="77"/>
                <a:ea typeface="DengXian" panose="02010600030101010101" pitchFamily="2" charset="-122"/>
                <a:cs typeface="Poppins Light" pitchFamily="2" charset="77"/>
              </a:rPr>
              <a:t>ClassPoint’s</a:t>
            </a:r>
            <a:r>
              <a:rPr lang="en-MY" sz="2000" i="1" dirty="0">
                <a:effectLst/>
                <a:latin typeface="Poppins Light" pitchFamily="2" charset="77"/>
                <a:ea typeface="DengXian" panose="02010600030101010101" pitchFamily="2" charset="-122"/>
                <a:cs typeface="Poppins Light" pitchFamily="2" charset="77"/>
              </a:rPr>
              <a:t> Draggable Objects to set up the game board :</a:t>
            </a:r>
          </a:p>
        </p:txBody>
      </p:sp>
      <p:sp>
        <p:nvSpPr>
          <p:cNvPr id="12" name="TextBox 6">
            <a:extLst>
              <a:ext uri="{FF2B5EF4-FFF2-40B4-BE49-F238E27FC236}">
                <a16:creationId xmlns:a16="http://schemas.microsoft.com/office/drawing/2014/main" id="{E7E87233-0A91-2251-E816-D10F813DA071}"/>
              </a:ext>
            </a:extLst>
          </p:cNvPr>
          <p:cNvSpPr txBox="1"/>
          <p:nvPr/>
        </p:nvSpPr>
        <p:spPr>
          <a:xfrm>
            <a:off x="2432361" y="9625833"/>
            <a:ext cx="13926668" cy="307777"/>
          </a:xfrm>
          <a:prstGeom prst="rect">
            <a:avLst/>
          </a:prstGeom>
        </p:spPr>
        <p:txBody>
          <a:bodyPr wrap="square" lIns="0" tIns="0" rIns="0" bIns="0" rtlCol="0" anchor="t">
            <a:spAutoFit/>
          </a:bodyPr>
          <a:lstStyle/>
          <a:p>
            <a:r>
              <a:rPr lang="en-MY" sz="2000" i="1" dirty="0">
                <a:effectLst/>
                <a:latin typeface="Poppins Light" pitchFamily="2" charset="77"/>
                <a:ea typeface="DengXian" panose="02010600030101010101" pitchFamily="2" charset="-122"/>
                <a:cs typeface="Poppins Light" pitchFamily="2" charset="77"/>
              </a:rPr>
              <a:t>*All the point values in this template has already been made as Draggable Objects for your convenience. </a:t>
            </a:r>
          </a:p>
        </p:txBody>
      </p:sp>
    </p:spTree>
    <p:extLst>
      <p:ext uri="{BB962C8B-B14F-4D97-AF65-F5344CB8AC3E}">
        <p14:creationId xmlns:p14="http://schemas.microsoft.com/office/powerpoint/2010/main" val="692309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0619"/>
        </a:solidFill>
        <a:effectLst/>
      </p:bgPr>
    </p:bg>
    <p:spTree>
      <p:nvGrpSpPr>
        <p:cNvPr id="1" name=""/>
        <p:cNvGrpSpPr/>
        <p:nvPr/>
      </p:nvGrpSpPr>
      <p:grpSpPr>
        <a:xfrm>
          <a:off x="0" y="0"/>
          <a:ext cx="0" cy="0"/>
          <a:chOff x="0" y="0"/>
          <a:chExt cx="0" cy="0"/>
        </a:xfrm>
      </p:grpSpPr>
      <p:sp>
        <p:nvSpPr>
          <p:cNvPr id="2" name="Freeform 2"/>
          <p:cNvSpPr/>
          <p:nvPr/>
        </p:nvSpPr>
        <p:spPr>
          <a:xfrm>
            <a:off x="-1232301" y="5899093"/>
            <a:ext cx="6723273" cy="6227431"/>
          </a:xfrm>
          <a:custGeom>
            <a:avLst/>
            <a:gdLst/>
            <a:ahLst/>
            <a:cxnLst/>
            <a:rect l="l" t="t" r="r" b="b"/>
            <a:pathLst>
              <a:path w="6723273" h="6227431">
                <a:moveTo>
                  <a:pt x="0" y="0"/>
                </a:moveTo>
                <a:lnTo>
                  <a:pt x="6723272" y="0"/>
                </a:lnTo>
                <a:lnTo>
                  <a:pt x="6723272" y="6227431"/>
                </a:lnTo>
                <a:lnTo>
                  <a:pt x="0" y="6227431"/>
                </a:lnTo>
                <a:lnTo>
                  <a:pt x="0" y="0"/>
                </a:lnTo>
                <a:close/>
              </a:path>
            </a:pathLst>
          </a:custGeom>
          <a:blipFill>
            <a:blip r:embed="rId3"/>
            <a:stretch>
              <a:fillRect/>
            </a:stretch>
          </a:blipFill>
        </p:spPr>
      </p:sp>
      <p:sp>
        <p:nvSpPr>
          <p:cNvPr id="3" name="Freeform 3"/>
          <p:cNvSpPr/>
          <p:nvPr/>
        </p:nvSpPr>
        <p:spPr>
          <a:xfrm>
            <a:off x="13802136" y="-779352"/>
            <a:ext cx="5966540" cy="4676275"/>
          </a:xfrm>
          <a:custGeom>
            <a:avLst/>
            <a:gdLst/>
            <a:ahLst/>
            <a:cxnLst/>
            <a:rect l="l" t="t" r="r" b="b"/>
            <a:pathLst>
              <a:path w="5966540" h="4676275">
                <a:moveTo>
                  <a:pt x="0" y="0"/>
                </a:moveTo>
                <a:lnTo>
                  <a:pt x="5966539" y="0"/>
                </a:lnTo>
                <a:lnTo>
                  <a:pt x="5966539" y="4676276"/>
                </a:lnTo>
                <a:lnTo>
                  <a:pt x="0" y="4676276"/>
                </a:lnTo>
                <a:lnTo>
                  <a:pt x="0" y="0"/>
                </a:lnTo>
                <a:close/>
              </a:path>
            </a:pathLst>
          </a:custGeom>
          <a:blipFill>
            <a:blip r:embed="rId4"/>
            <a:stretch>
              <a:fillRect/>
            </a:stretch>
          </a:blipFill>
        </p:spPr>
      </p:sp>
      <p:sp>
        <p:nvSpPr>
          <p:cNvPr id="4" name="Freeform 4"/>
          <p:cNvSpPr/>
          <p:nvPr/>
        </p:nvSpPr>
        <p:spPr>
          <a:xfrm>
            <a:off x="9681684" y="8101451"/>
            <a:ext cx="1278956" cy="1278157"/>
          </a:xfrm>
          <a:custGeom>
            <a:avLst/>
            <a:gdLst/>
            <a:ahLst/>
            <a:cxnLst/>
            <a:rect l="l" t="t" r="r" b="b"/>
            <a:pathLst>
              <a:path w="1278956" h="1278157">
                <a:moveTo>
                  <a:pt x="0" y="0"/>
                </a:moveTo>
                <a:lnTo>
                  <a:pt x="1278956" y="0"/>
                </a:lnTo>
                <a:lnTo>
                  <a:pt x="1278956" y="1278156"/>
                </a:lnTo>
                <a:lnTo>
                  <a:pt x="0" y="1278156"/>
                </a:lnTo>
                <a:lnTo>
                  <a:pt x="0" y="0"/>
                </a:lnTo>
                <a:close/>
              </a:path>
            </a:pathLst>
          </a:custGeom>
          <a:blipFill>
            <a:blip r:embed="rId5"/>
            <a:stretch>
              <a:fillRect/>
            </a:stretch>
          </a:blipFill>
        </p:spPr>
      </p:sp>
      <p:sp>
        <p:nvSpPr>
          <p:cNvPr id="5" name="Freeform 5"/>
          <p:cNvSpPr/>
          <p:nvPr/>
        </p:nvSpPr>
        <p:spPr>
          <a:xfrm>
            <a:off x="15980344" y="1387644"/>
            <a:ext cx="1278956" cy="1278157"/>
          </a:xfrm>
          <a:custGeom>
            <a:avLst/>
            <a:gdLst/>
            <a:ahLst/>
            <a:cxnLst/>
            <a:rect l="l" t="t" r="r" b="b"/>
            <a:pathLst>
              <a:path w="1278956" h="1278157">
                <a:moveTo>
                  <a:pt x="0" y="0"/>
                </a:moveTo>
                <a:lnTo>
                  <a:pt x="1278956" y="0"/>
                </a:lnTo>
                <a:lnTo>
                  <a:pt x="1278956" y="1278157"/>
                </a:lnTo>
                <a:lnTo>
                  <a:pt x="0" y="1278157"/>
                </a:lnTo>
                <a:lnTo>
                  <a:pt x="0" y="0"/>
                </a:lnTo>
                <a:close/>
              </a:path>
            </a:pathLst>
          </a:custGeom>
          <a:blipFill>
            <a:blip r:embed="rId5"/>
            <a:stretch>
              <a:fillRect/>
            </a:stretch>
          </a:blipFill>
        </p:spPr>
      </p:sp>
      <p:sp>
        <p:nvSpPr>
          <p:cNvPr id="6" name="Freeform 6"/>
          <p:cNvSpPr/>
          <p:nvPr/>
        </p:nvSpPr>
        <p:spPr>
          <a:xfrm>
            <a:off x="850379" y="2867320"/>
            <a:ext cx="1278956" cy="1278157"/>
          </a:xfrm>
          <a:custGeom>
            <a:avLst/>
            <a:gdLst/>
            <a:ahLst/>
            <a:cxnLst/>
            <a:rect l="l" t="t" r="r" b="b"/>
            <a:pathLst>
              <a:path w="1278956" h="1278157">
                <a:moveTo>
                  <a:pt x="0" y="0"/>
                </a:moveTo>
                <a:lnTo>
                  <a:pt x="1278956" y="0"/>
                </a:lnTo>
                <a:lnTo>
                  <a:pt x="1278956" y="1278157"/>
                </a:lnTo>
                <a:lnTo>
                  <a:pt x="0" y="1278157"/>
                </a:lnTo>
                <a:lnTo>
                  <a:pt x="0" y="0"/>
                </a:lnTo>
                <a:close/>
              </a:path>
            </a:pathLst>
          </a:custGeom>
          <a:blipFill>
            <a:blip r:embed="rId5"/>
            <a:stretch>
              <a:fillRect/>
            </a:stretch>
          </a:blipFill>
        </p:spPr>
      </p:sp>
      <p:sp>
        <p:nvSpPr>
          <p:cNvPr id="7" name="Freeform 7"/>
          <p:cNvSpPr/>
          <p:nvPr/>
        </p:nvSpPr>
        <p:spPr>
          <a:xfrm>
            <a:off x="1562918" y="1558786"/>
            <a:ext cx="15162164" cy="7853238"/>
          </a:xfrm>
          <a:custGeom>
            <a:avLst/>
            <a:gdLst/>
            <a:ahLst/>
            <a:cxnLst/>
            <a:rect l="l" t="t" r="r" b="b"/>
            <a:pathLst>
              <a:path w="15162164" h="7853238">
                <a:moveTo>
                  <a:pt x="0" y="0"/>
                </a:moveTo>
                <a:lnTo>
                  <a:pt x="15162164" y="0"/>
                </a:lnTo>
                <a:lnTo>
                  <a:pt x="15162164" y="7853238"/>
                </a:lnTo>
                <a:lnTo>
                  <a:pt x="0" y="78532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ms-MY" dirty="0"/>
          </a:p>
        </p:txBody>
      </p:sp>
      <p:sp>
        <p:nvSpPr>
          <p:cNvPr id="8" name="Freeform 8"/>
          <p:cNvSpPr/>
          <p:nvPr/>
        </p:nvSpPr>
        <p:spPr>
          <a:xfrm>
            <a:off x="12524691" y="2665801"/>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8"/>
            <a:stretch>
              <a:fillRect/>
            </a:stretch>
          </a:blipFill>
        </p:spPr>
      </p:sp>
      <p:sp>
        <p:nvSpPr>
          <p:cNvPr id="9" name="TextBox 9"/>
          <p:cNvSpPr txBox="1"/>
          <p:nvPr/>
        </p:nvSpPr>
        <p:spPr>
          <a:xfrm>
            <a:off x="6442387" y="2015158"/>
            <a:ext cx="5224904" cy="628650"/>
          </a:xfrm>
          <a:prstGeom prst="rect">
            <a:avLst/>
          </a:prstGeom>
        </p:spPr>
        <p:txBody>
          <a:bodyPr lIns="0" tIns="0" rIns="0" bIns="0" rtlCol="0" anchor="t">
            <a:spAutoFit/>
          </a:bodyPr>
          <a:lstStyle/>
          <a:p>
            <a:pPr algn="ctr">
              <a:lnSpc>
                <a:spcPts val="4799"/>
              </a:lnSpc>
            </a:pPr>
            <a:r>
              <a:rPr lang="en-US" sz="3999" dirty="0">
                <a:solidFill>
                  <a:srgbClr val="2A37DF"/>
                </a:solidFill>
                <a:latin typeface="Poppins Bold"/>
              </a:rPr>
              <a:t>Cate</a:t>
            </a:r>
            <a:r>
              <a:rPr lang="en-US" sz="3999" dirty="0">
                <a:solidFill>
                  <a:srgbClr val="2B37DF"/>
                </a:solidFill>
                <a:latin typeface="Poppins Bold"/>
              </a:rPr>
              <a:t>gory 4 </a:t>
            </a:r>
            <a:r>
              <a:rPr lang="en-MY" sz="4000" b="0" i="0" u="none" strike="noStrike" dirty="0">
                <a:solidFill>
                  <a:srgbClr val="2A37DF"/>
                </a:solidFill>
                <a:effectLst/>
                <a:latin typeface="arial" panose="020B0604020202020204" pitchFamily="34" charset="0"/>
              </a:rPr>
              <a:t>•</a:t>
            </a:r>
            <a:r>
              <a:rPr lang="en-MY" sz="4000" b="0" i="0" u="none" strike="noStrike" dirty="0">
                <a:solidFill>
                  <a:srgbClr val="4D5156"/>
                </a:solidFill>
                <a:effectLst/>
                <a:latin typeface="arial" panose="020B0604020202020204" pitchFamily="34" charset="0"/>
              </a:rPr>
              <a:t> </a:t>
            </a:r>
            <a:r>
              <a:rPr lang="en-US" sz="3999" dirty="0">
                <a:solidFill>
                  <a:srgbClr val="2B37DF"/>
                </a:solidFill>
                <a:latin typeface="Poppins Bold"/>
              </a:rPr>
              <a:t>$1000</a:t>
            </a:r>
          </a:p>
        </p:txBody>
      </p:sp>
      <p:sp>
        <p:nvSpPr>
          <p:cNvPr id="11" name="TextBox 10">
            <a:extLst>
              <a:ext uri="{FF2B5EF4-FFF2-40B4-BE49-F238E27FC236}">
                <a16:creationId xmlns:a16="http://schemas.microsoft.com/office/drawing/2014/main" id="{7AB6DD6F-0180-73FE-D627-FB58955B47F3}"/>
              </a:ext>
            </a:extLst>
          </p:cNvPr>
          <p:cNvSpPr txBox="1"/>
          <p:nvPr/>
        </p:nvSpPr>
        <p:spPr>
          <a:xfrm>
            <a:off x="4427608" y="4403083"/>
            <a:ext cx="9432783" cy="2462213"/>
          </a:xfrm>
          <a:prstGeom prst="rect">
            <a:avLst/>
          </a:prstGeom>
        </p:spPr>
        <p:txBody>
          <a:bodyPr wrap="square" lIns="0" tIns="0" rIns="0" bIns="0" rtlCol="0" anchor="t">
            <a:spAutoFit/>
          </a:bodyPr>
          <a:lstStyle/>
          <a:p>
            <a:pPr algn="ctr"/>
            <a:r>
              <a:rPr lang="en-MY" sz="4000" b="0" i="0" u="none" strike="noStrike" dirty="0">
                <a:solidFill>
                  <a:srgbClr val="2A37DF"/>
                </a:solidFill>
                <a:effectLst/>
                <a:latin typeface="Poppins" pitchFamily="2" charset="77"/>
                <a:cs typeface="Poppins" pitchFamily="2" charset="77"/>
              </a:rPr>
              <a:t>This pop culture phenomenon, created by Satoshi Tajiri, involves capturing, training, and battling creatures trapped in magical balls.</a:t>
            </a:r>
            <a:endParaRPr lang="en-US" sz="4000" dirty="0">
              <a:solidFill>
                <a:srgbClr val="2A37DF"/>
              </a:solidFill>
              <a:latin typeface="Poppins" pitchFamily="2" charset="77"/>
              <a:cs typeface="Poppins" pitchFamily="2" charset="77"/>
            </a:endParaRPr>
          </a:p>
        </p:txBody>
      </p:sp>
      <p:pic>
        <p:nvPicPr>
          <p:cNvPr id="12" name="btnInknoeActivityCp2">
            <a:extLst>
              <a:ext uri="{FF2B5EF4-FFF2-40B4-BE49-F238E27FC236}">
                <a16:creationId xmlns:a16="http://schemas.microsoft.com/office/drawing/2014/main" id="{9CCBF1D1-FC15-D491-1A56-C76DAD493EDF}"/>
              </a:ext>
            </a:extLst>
          </p:cNvPr>
          <p:cNvPicPr>
            <a:picLocks noChangeAspect="1"/>
          </p:cNvPicPr>
          <p:nvPr>
            <p:custDataLst>
              <p:tags r:id="rId1"/>
            </p:custDataLst>
          </p:nvPr>
        </p:nvPicPr>
        <p:blipFill>
          <a:blip r:embed="rId9" r:link="rId10" cstate="print">
            <a:extLst>
              <a:ext uri="{28A0092B-C50C-407E-A947-70E740481C1C}">
                <a14:useLocalDpi xmlns:a14="http://schemas.microsoft.com/office/drawing/2010/main" val="0"/>
              </a:ext>
            </a:extLst>
          </a:blip>
          <a:stretch>
            <a:fillRect/>
          </a:stretch>
        </p:blipFill>
        <p:spPr>
          <a:xfrm>
            <a:off x="7477465" y="8108195"/>
            <a:ext cx="3333071" cy="871522"/>
          </a:xfrm>
          <a:prstGeom prst="rect">
            <a:avLst/>
          </a:prstGeom>
        </p:spPr>
      </p:pic>
    </p:spTree>
    <p:extLst>
      <p:ext uri="{BB962C8B-B14F-4D97-AF65-F5344CB8AC3E}">
        <p14:creationId xmlns:p14="http://schemas.microsoft.com/office/powerpoint/2010/main" val="21004958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0619"/>
        </a:solidFill>
        <a:effectLst/>
      </p:bgPr>
    </p:bg>
    <p:spTree>
      <p:nvGrpSpPr>
        <p:cNvPr id="1" name=""/>
        <p:cNvGrpSpPr/>
        <p:nvPr/>
      </p:nvGrpSpPr>
      <p:grpSpPr>
        <a:xfrm>
          <a:off x="0" y="0"/>
          <a:ext cx="0" cy="0"/>
          <a:chOff x="0" y="0"/>
          <a:chExt cx="0" cy="0"/>
        </a:xfrm>
      </p:grpSpPr>
      <p:sp>
        <p:nvSpPr>
          <p:cNvPr id="2" name="Freeform 2"/>
          <p:cNvSpPr/>
          <p:nvPr/>
        </p:nvSpPr>
        <p:spPr>
          <a:xfrm>
            <a:off x="-1232301" y="5899093"/>
            <a:ext cx="6723273" cy="6227431"/>
          </a:xfrm>
          <a:custGeom>
            <a:avLst/>
            <a:gdLst/>
            <a:ahLst/>
            <a:cxnLst/>
            <a:rect l="l" t="t" r="r" b="b"/>
            <a:pathLst>
              <a:path w="6723273" h="6227431">
                <a:moveTo>
                  <a:pt x="0" y="0"/>
                </a:moveTo>
                <a:lnTo>
                  <a:pt x="6723272" y="0"/>
                </a:lnTo>
                <a:lnTo>
                  <a:pt x="6723272" y="6227431"/>
                </a:lnTo>
                <a:lnTo>
                  <a:pt x="0" y="6227431"/>
                </a:lnTo>
                <a:lnTo>
                  <a:pt x="0" y="0"/>
                </a:lnTo>
                <a:close/>
              </a:path>
            </a:pathLst>
          </a:custGeom>
          <a:blipFill>
            <a:blip r:embed="rId3"/>
            <a:stretch>
              <a:fillRect/>
            </a:stretch>
          </a:blipFill>
        </p:spPr>
      </p:sp>
      <p:sp>
        <p:nvSpPr>
          <p:cNvPr id="3" name="Freeform 3"/>
          <p:cNvSpPr/>
          <p:nvPr/>
        </p:nvSpPr>
        <p:spPr>
          <a:xfrm>
            <a:off x="13802136" y="-779352"/>
            <a:ext cx="5966540" cy="4676275"/>
          </a:xfrm>
          <a:custGeom>
            <a:avLst/>
            <a:gdLst/>
            <a:ahLst/>
            <a:cxnLst/>
            <a:rect l="l" t="t" r="r" b="b"/>
            <a:pathLst>
              <a:path w="5966540" h="4676275">
                <a:moveTo>
                  <a:pt x="0" y="0"/>
                </a:moveTo>
                <a:lnTo>
                  <a:pt x="5966539" y="0"/>
                </a:lnTo>
                <a:lnTo>
                  <a:pt x="5966539" y="4676276"/>
                </a:lnTo>
                <a:lnTo>
                  <a:pt x="0" y="4676276"/>
                </a:lnTo>
                <a:lnTo>
                  <a:pt x="0" y="0"/>
                </a:lnTo>
                <a:close/>
              </a:path>
            </a:pathLst>
          </a:custGeom>
          <a:blipFill>
            <a:blip r:embed="rId4"/>
            <a:stretch>
              <a:fillRect/>
            </a:stretch>
          </a:blipFill>
        </p:spPr>
      </p:sp>
      <p:sp>
        <p:nvSpPr>
          <p:cNvPr id="4" name="Freeform 4"/>
          <p:cNvSpPr/>
          <p:nvPr/>
        </p:nvSpPr>
        <p:spPr>
          <a:xfrm>
            <a:off x="9681684" y="8101451"/>
            <a:ext cx="1278956" cy="1278157"/>
          </a:xfrm>
          <a:custGeom>
            <a:avLst/>
            <a:gdLst/>
            <a:ahLst/>
            <a:cxnLst/>
            <a:rect l="l" t="t" r="r" b="b"/>
            <a:pathLst>
              <a:path w="1278956" h="1278157">
                <a:moveTo>
                  <a:pt x="0" y="0"/>
                </a:moveTo>
                <a:lnTo>
                  <a:pt x="1278956" y="0"/>
                </a:lnTo>
                <a:lnTo>
                  <a:pt x="1278956" y="1278156"/>
                </a:lnTo>
                <a:lnTo>
                  <a:pt x="0" y="1278156"/>
                </a:lnTo>
                <a:lnTo>
                  <a:pt x="0" y="0"/>
                </a:lnTo>
                <a:close/>
              </a:path>
            </a:pathLst>
          </a:custGeom>
          <a:blipFill>
            <a:blip r:embed="rId5"/>
            <a:stretch>
              <a:fillRect/>
            </a:stretch>
          </a:blipFill>
        </p:spPr>
      </p:sp>
      <p:sp>
        <p:nvSpPr>
          <p:cNvPr id="5" name="Freeform 5"/>
          <p:cNvSpPr/>
          <p:nvPr/>
        </p:nvSpPr>
        <p:spPr>
          <a:xfrm>
            <a:off x="15980344" y="1387644"/>
            <a:ext cx="1278956" cy="1278157"/>
          </a:xfrm>
          <a:custGeom>
            <a:avLst/>
            <a:gdLst/>
            <a:ahLst/>
            <a:cxnLst/>
            <a:rect l="l" t="t" r="r" b="b"/>
            <a:pathLst>
              <a:path w="1278956" h="1278157">
                <a:moveTo>
                  <a:pt x="0" y="0"/>
                </a:moveTo>
                <a:lnTo>
                  <a:pt x="1278956" y="0"/>
                </a:lnTo>
                <a:lnTo>
                  <a:pt x="1278956" y="1278157"/>
                </a:lnTo>
                <a:lnTo>
                  <a:pt x="0" y="1278157"/>
                </a:lnTo>
                <a:lnTo>
                  <a:pt x="0" y="0"/>
                </a:lnTo>
                <a:close/>
              </a:path>
            </a:pathLst>
          </a:custGeom>
          <a:blipFill>
            <a:blip r:embed="rId5"/>
            <a:stretch>
              <a:fillRect/>
            </a:stretch>
          </a:blipFill>
        </p:spPr>
      </p:sp>
      <p:sp>
        <p:nvSpPr>
          <p:cNvPr id="6" name="Freeform 6"/>
          <p:cNvSpPr/>
          <p:nvPr/>
        </p:nvSpPr>
        <p:spPr>
          <a:xfrm>
            <a:off x="850379" y="2867320"/>
            <a:ext cx="1278956" cy="1278157"/>
          </a:xfrm>
          <a:custGeom>
            <a:avLst/>
            <a:gdLst/>
            <a:ahLst/>
            <a:cxnLst/>
            <a:rect l="l" t="t" r="r" b="b"/>
            <a:pathLst>
              <a:path w="1278956" h="1278157">
                <a:moveTo>
                  <a:pt x="0" y="0"/>
                </a:moveTo>
                <a:lnTo>
                  <a:pt x="1278956" y="0"/>
                </a:lnTo>
                <a:lnTo>
                  <a:pt x="1278956" y="1278157"/>
                </a:lnTo>
                <a:lnTo>
                  <a:pt x="0" y="1278157"/>
                </a:lnTo>
                <a:lnTo>
                  <a:pt x="0" y="0"/>
                </a:lnTo>
                <a:close/>
              </a:path>
            </a:pathLst>
          </a:custGeom>
          <a:blipFill>
            <a:blip r:embed="rId5"/>
            <a:stretch>
              <a:fillRect/>
            </a:stretch>
          </a:blipFill>
        </p:spPr>
      </p:sp>
      <p:sp>
        <p:nvSpPr>
          <p:cNvPr id="7" name="Freeform 7"/>
          <p:cNvSpPr/>
          <p:nvPr/>
        </p:nvSpPr>
        <p:spPr>
          <a:xfrm>
            <a:off x="1562918" y="1558786"/>
            <a:ext cx="15162164" cy="7853238"/>
          </a:xfrm>
          <a:custGeom>
            <a:avLst/>
            <a:gdLst/>
            <a:ahLst/>
            <a:cxnLst/>
            <a:rect l="l" t="t" r="r" b="b"/>
            <a:pathLst>
              <a:path w="15162164" h="7853238">
                <a:moveTo>
                  <a:pt x="0" y="0"/>
                </a:moveTo>
                <a:lnTo>
                  <a:pt x="15162164" y="0"/>
                </a:lnTo>
                <a:lnTo>
                  <a:pt x="15162164" y="7853238"/>
                </a:lnTo>
                <a:lnTo>
                  <a:pt x="0" y="78532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ms-MY" dirty="0"/>
          </a:p>
        </p:txBody>
      </p:sp>
      <p:sp>
        <p:nvSpPr>
          <p:cNvPr id="8" name="Freeform 8"/>
          <p:cNvSpPr/>
          <p:nvPr/>
        </p:nvSpPr>
        <p:spPr>
          <a:xfrm>
            <a:off x="12524691" y="2665801"/>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8"/>
            <a:stretch>
              <a:fillRect/>
            </a:stretch>
          </a:blipFill>
        </p:spPr>
      </p:sp>
      <p:sp>
        <p:nvSpPr>
          <p:cNvPr id="9" name="TextBox 9"/>
          <p:cNvSpPr txBox="1"/>
          <p:nvPr/>
        </p:nvSpPr>
        <p:spPr>
          <a:xfrm>
            <a:off x="6442387" y="2015158"/>
            <a:ext cx="5224904" cy="628650"/>
          </a:xfrm>
          <a:prstGeom prst="rect">
            <a:avLst/>
          </a:prstGeom>
        </p:spPr>
        <p:txBody>
          <a:bodyPr lIns="0" tIns="0" rIns="0" bIns="0" rtlCol="0" anchor="t">
            <a:spAutoFit/>
          </a:bodyPr>
          <a:lstStyle/>
          <a:p>
            <a:pPr algn="ctr">
              <a:lnSpc>
                <a:spcPts val="4799"/>
              </a:lnSpc>
            </a:pPr>
            <a:r>
              <a:rPr lang="en-US" sz="3999" dirty="0">
                <a:solidFill>
                  <a:srgbClr val="2A37DF"/>
                </a:solidFill>
                <a:latin typeface="Poppins Bold"/>
              </a:rPr>
              <a:t>Cate</a:t>
            </a:r>
            <a:r>
              <a:rPr lang="en-US" sz="3999" dirty="0">
                <a:solidFill>
                  <a:srgbClr val="2B37DF"/>
                </a:solidFill>
                <a:latin typeface="Poppins Bold"/>
              </a:rPr>
              <a:t>gory 5 </a:t>
            </a:r>
            <a:r>
              <a:rPr lang="en-MY" sz="4000" b="0" i="0" u="none" strike="noStrike" dirty="0">
                <a:solidFill>
                  <a:srgbClr val="2A37DF"/>
                </a:solidFill>
                <a:effectLst/>
                <a:latin typeface="arial" panose="020B0604020202020204" pitchFamily="34" charset="0"/>
              </a:rPr>
              <a:t>•</a:t>
            </a:r>
            <a:r>
              <a:rPr lang="en-MY" sz="4000" b="0" i="0" u="none" strike="noStrike" dirty="0">
                <a:solidFill>
                  <a:srgbClr val="4D5156"/>
                </a:solidFill>
                <a:effectLst/>
                <a:latin typeface="arial" panose="020B0604020202020204" pitchFamily="34" charset="0"/>
              </a:rPr>
              <a:t> </a:t>
            </a:r>
            <a:r>
              <a:rPr lang="en-US" sz="3999" dirty="0">
                <a:solidFill>
                  <a:srgbClr val="2B37DF"/>
                </a:solidFill>
                <a:latin typeface="Poppins Bold"/>
              </a:rPr>
              <a:t>$200</a:t>
            </a:r>
          </a:p>
        </p:txBody>
      </p:sp>
      <p:sp>
        <p:nvSpPr>
          <p:cNvPr id="11" name="TextBox 10">
            <a:extLst>
              <a:ext uri="{FF2B5EF4-FFF2-40B4-BE49-F238E27FC236}">
                <a16:creationId xmlns:a16="http://schemas.microsoft.com/office/drawing/2014/main" id="{8D7648C4-EB33-09C2-579E-5B6AE27E6ED6}"/>
              </a:ext>
            </a:extLst>
          </p:cNvPr>
          <p:cNvSpPr txBox="1"/>
          <p:nvPr/>
        </p:nvSpPr>
        <p:spPr>
          <a:xfrm>
            <a:off x="4427608" y="4403083"/>
            <a:ext cx="9432783" cy="2462213"/>
          </a:xfrm>
          <a:prstGeom prst="rect">
            <a:avLst/>
          </a:prstGeom>
        </p:spPr>
        <p:txBody>
          <a:bodyPr wrap="square" lIns="0" tIns="0" rIns="0" bIns="0" rtlCol="0" anchor="t">
            <a:spAutoFit/>
          </a:bodyPr>
          <a:lstStyle/>
          <a:p>
            <a:pPr algn="ctr"/>
            <a:r>
              <a:rPr lang="en-MY" sz="4000" b="0" i="0" u="none" strike="noStrike" dirty="0">
                <a:solidFill>
                  <a:srgbClr val="2A37DF"/>
                </a:solidFill>
                <a:effectLst/>
                <a:latin typeface="Poppins" pitchFamily="2" charset="77"/>
                <a:cs typeface="Poppins" pitchFamily="2" charset="77"/>
              </a:rPr>
              <a:t>This Jamaican sprinter, often referred to as the fastest man alive, holds multiple world records in the 100m and 200m races.</a:t>
            </a:r>
            <a:endParaRPr lang="en-US" sz="4000" dirty="0">
              <a:solidFill>
                <a:srgbClr val="2A37DF"/>
              </a:solidFill>
              <a:latin typeface="Poppins" pitchFamily="2" charset="77"/>
              <a:cs typeface="Poppins" pitchFamily="2" charset="77"/>
            </a:endParaRPr>
          </a:p>
        </p:txBody>
      </p:sp>
      <p:pic>
        <p:nvPicPr>
          <p:cNvPr id="12" name="btnInknoeActivityCp2">
            <a:extLst>
              <a:ext uri="{FF2B5EF4-FFF2-40B4-BE49-F238E27FC236}">
                <a16:creationId xmlns:a16="http://schemas.microsoft.com/office/drawing/2014/main" id="{DD1E4AD7-1977-D36F-901A-2D04EAD428B3}"/>
              </a:ext>
            </a:extLst>
          </p:cNvPr>
          <p:cNvPicPr>
            <a:picLocks noChangeAspect="1"/>
          </p:cNvPicPr>
          <p:nvPr>
            <p:custDataLst>
              <p:tags r:id="rId1"/>
            </p:custDataLst>
          </p:nvPr>
        </p:nvPicPr>
        <p:blipFill>
          <a:blip r:embed="rId9" r:link="rId10" cstate="print">
            <a:extLst>
              <a:ext uri="{28A0092B-C50C-407E-A947-70E740481C1C}">
                <a14:useLocalDpi xmlns:a14="http://schemas.microsoft.com/office/drawing/2010/main" val="0"/>
              </a:ext>
            </a:extLst>
          </a:blip>
          <a:stretch>
            <a:fillRect/>
          </a:stretch>
        </p:blipFill>
        <p:spPr>
          <a:xfrm>
            <a:off x="7477465" y="8108195"/>
            <a:ext cx="3333071" cy="871522"/>
          </a:xfrm>
          <a:prstGeom prst="rect">
            <a:avLst/>
          </a:prstGeom>
        </p:spPr>
      </p:pic>
    </p:spTree>
    <p:extLst>
      <p:ext uri="{BB962C8B-B14F-4D97-AF65-F5344CB8AC3E}">
        <p14:creationId xmlns:p14="http://schemas.microsoft.com/office/powerpoint/2010/main" val="4888452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0619"/>
        </a:solidFill>
        <a:effectLst/>
      </p:bgPr>
    </p:bg>
    <p:spTree>
      <p:nvGrpSpPr>
        <p:cNvPr id="1" name=""/>
        <p:cNvGrpSpPr/>
        <p:nvPr/>
      </p:nvGrpSpPr>
      <p:grpSpPr>
        <a:xfrm>
          <a:off x="0" y="0"/>
          <a:ext cx="0" cy="0"/>
          <a:chOff x="0" y="0"/>
          <a:chExt cx="0" cy="0"/>
        </a:xfrm>
      </p:grpSpPr>
      <p:sp>
        <p:nvSpPr>
          <p:cNvPr id="2" name="Freeform 2"/>
          <p:cNvSpPr/>
          <p:nvPr/>
        </p:nvSpPr>
        <p:spPr>
          <a:xfrm>
            <a:off x="-1232301" y="5899093"/>
            <a:ext cx="6723273" cy="6227431"/>
          </a:xfrm>
          <a:custGeom>
            <a:avLst/>
            <a:gdLst/>
            <a:ahLst/>
            <a:cxnLst/>
            <a:rect l="l" t="t" r="r" b="b"/>
            <a:pathLst>
              <a:path w="6723273" h="6227431">
                <a:moveTo>
                  <a:pt x="0" y="0"/>
                </a:moveTo>
                <a:lnTo>
                  <a:pt x="6723272" y="0"/>
                </a:lnTo>
                <a:lnTo>
                  <a:pt x="6723272" y="6227431"/>
                </a:lnTo>
                <a:lnTo>
                  <a:pt x="0" y="6227431"/>
                </a:lnTo>
                <a:lnTo>
                  <a:pt x="0" y="0"/>
                </a:lnTo>
                <a:close/>
              </a:path>
            </a:pathLst>
          </a:custGeom>
          <a:blipFill>
            <a:blip r:embed="rId3"/>
            <a:stretch>
              <a:fillRect/>
            </a:stretch>
          </a:blipFill>
        </p:spPr>
      </p:sp>
      <p:sp>
        <p:nvSpPr>
          <p:cNvPr id="3" name="Freeform 3"/>
          <p:cNvSpPr/>
          <p:nvPr/>
        </p:nvSpPr>
        <p:spPr>
          <a:xfrm>
            <a:off x="13802136" y="-779352"/>
            <a:ext cx="5966540" cy="4676275"/>
          </a:xfrm>
          <a:custGeom>
            <a:avLst/>
            <a:gdLst/>
            <a:ahLst/>
            <a:cxnLst/>
            <a:rect l="l" t="t" r="r" b="b"/>
            <a:pathLst>
              <a:path w="5966540" h="4676275">
                <a:moveTo>
                  <a:pt x="0" y="0"/>
                </a:moveTo>
                <a:lnTo>
                  <a:pt x="5966539" y="0"/>
                </a:lnTo>
                <a:lnTo>
                  <a:pt x="5966539" y="4676276"/>
                </a:lnTo>
                <a:lnTo>
                  <a:pt x="0" y="4676276"/>
                </a:lnTo>
                <a:lnTo>
                  <a:pt x="0" y="0"/>
                </a:lnTo>
                <a:close/>
              </a:path>
            </a:pathLst>
          </a:custGeom>
          <a:blipFill>
            <a:blip r:embed="rId4"/>
            <a:stretch>
              <a:fillRect/>
            </a:stretch>
          </a:blipFill>
        </p:spPr>
      </p:sp>
      <p:sp>
        <p:nvSpPr>
          <p:cNvPr id="4" name="Freeform 4"/>
          <p:cNvSpPr/>
          <p:nvPr/>
        </p:nvSpPr>
        <p:spPr>
          <a:xfrm>
            <a:off x="9681684" y="8101451"/>
            <a:ext cx="1278956" cy="1278157"/>
          </a:xfrm>
          <a:custGeom>
            <a:avLst/>
            <a:gdLst/>
            <a:ahLst/>
            <a:cxnLst/>
            <a:rect l="l" t="t" r="r" b="b"/>
            <a:pathLst>
              <a:path w="1278956" h="1278157">
                <a:moveTo>
                  <a:pt x="0" y="0"/>
                </a:moveTo>
                <a:lnTo>
                  <a:pt x="1278956" y="0"/>
                </a:lnTo>
                <a:lnTo>
                  <a:pt x="1278956" y="1278156"/>
                </a:lnTo>
                <a:lnTo>
                  <a:pt x="0" y="1278156"/>
                </a:lnTo>
                <a:lnTo>
                  <a:pt x="0" y="0"/>
                </a:lnTo>
                <a:close/>
              </a:path>
            </a:pathLst>
          </a:custGeom>
          <a:blipFill>
            <a:blip r:embed="rId5"/>
            <a:stretch>
              <a:fillRect/>
            </a:stretch>
          </a:blipFill>
        </p:spPr>
      </p:sp>
      <p:sp>
        <p:nvSpPr>
          <p:cNvPr id="5" name="Freeform 5"/>
          <p:cNvSpPr/>
          <p:nvPr/>
        </p:nvSpPr>
        <p:spPr>
          <a:xfrm>
            <a:off x="15980344" y="1387644"/>
            <a:ext cx="1278956" cy="1278157"/>
          </a:xfrm>
          <a:custGeom>
            <a:avLst/>
            <a:gdLst/>
            <a:ahLst/>
            <a:cxnLst/>
            <a:rect l="l" t="t" r="r" b="b"/>
            <a:pathLst>
              <a:path w="1278956" h="1278157">
                <a:moveTo>
                  <a:pt x="0" y="0"/>
                </a:moveTo>
                <a:lnTo>
                  <a:pt x="1278956" y="0"/>
                </a:lnTo>
                <a:lnTo>
                  <a:pt x="1278956" y="1278157"/>
                </a:lnTo>
                <a:lnTo>
                  <a:pt x="0" y="1278157"/>
                </a:lnTo>
                <a:lnTo>
                  <a:pt x="0" y="0"/>
                </a:lnTo>
                <a:close/>
              </a:path>
            </a:pathLst>
          </a:custGeom>
          <a:blipFill>
            <a:blip r:embed="rId5"/>
            <a:stretch>
              <a:fillRect/>
            </a:stretch>
          </a:blipFill>
        </p:spPr>
      </p:sp>
      <p:sp>
        <p:nvSpPr>
          <p:cNvPr id="6" name="Freeform 6"/>
          <p:cNvSpPr/>
          <p:nvPr/>
        </p:nvSpPr>
        <p:spPr>
          <a:xfrm>
            <a:off x="850379" y="2867320"/>
            <a:ext cx="1278956" cy="1278157"/>
          </a:xfrm>
          <a:custGeom>
            <a:avLst/>
            <a:gdLst/>
            <a:ahLst/>
            <a:cxnLst/>
            <a:rect l="l" t="t" r="r" b="b"/>
            <a:pathLst>
              <a:path w="1278956" h="1278157">
                <a:moveTo>
                  <a:pt x="0" y="0"/>
                </a:moveTo>
                <a:lnTo>
                  <a:pt x="1278956" y="0"/>
                </a:lnTo>
                <a:lnTo>
                  <a:pt x="1278956" y="1278157"/>
                </a:lnTo>
                <a:lnTo>
                  <a:pt x="0" y="1278157"/>
                </a:lnTo>
                <a:lnTo>
                  <a:pt x="0" y="0"/>
                </a:lnTo>
                <a:close/>
              </a:path>
            </a:pathLst>
          </a:custGeom>
          <a:blipFill>
            <a:blip r:embed="rId5"/>
            <a:stretch>
              <a:fillRect/>
            </a:stretch>
          </a:blipFill>
        </p:spPr>
      </p:sp>
      <p:sp>
        <p:nvSpPr>
          <p:cNvPr id="7" name="Freeform 7"/>
          <p:cNvSpPr/>
          <p:nvPr/>
        </p:nvSpPr>
        <p:spPr>
          <a:xfrm>
            <a:off x="1562918" y="1558786"/>
            <a:ext cx="15162164" cy="7853238"/>
          </a:xfrm>
          <a:custGeom>
            <a:avLst/>
            <a:gdLst/>
            <a:ahLst/>
            <a:cxnLst/>
            <a:rect l="l" t="t" r="r" b="b"/>
            <a:pathLst>
              <a:path w="15162164" h="7853238">
                <a:moveTo>
                  <a:pt x="0" y="0"/>
                </a:moveTo>
                <a:lnTo>
                  <a:pt x="15162164" y="0"/>
                </a:lnTo>
                <a:lnTo>
                  <a:pt x="15162164" y="7853238"/>
                </a:lnTo>
                <a:lnTo>
                  <a:pt x="0" y="78532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ms-MY" dirty="0"/>
          </a:p>
        </p:txBody>
      </p:sp>
      <p:sp>
        <p:nvSpPr>
          <p:cNvPr id="8" name="Freeform 8"/>
          <p:cNvSpPr/>
          <p:nvPr/>
        </p:nvSpPr>
        <p:spPr>
          <a:xfrm>
            <a:off x="12524691" y="2665801"/>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8"/>
            <a:stretch>
              <a:fillRect/>
            </a:stretch>
          </a:blipFill>
        </p:spPr>
      </p:sp>
      <p:sp>
        <p:nvSpPr>
          <p:cNvPr id="9" name="TextBox 9"/>
          <p:cNvSpPr txBox="1"/>
          <p:nvPr/>
        </p:nvSpPr>
        <p:spPr>
          <a:xfrm>
            <a:off x="6442387" y="2015158"/>
            <a:ext cx="5224904" cy="628650"/>
          </a:xfrm>
          <a:prstGeom prst="rect">
            <a:avLst/>
          </a:prstGeom>
        </p:spPr>
        <p:txBody>
          <a:bodyPr lIns="0" tIns="0" rIns="0" bIns="0" rtlCol="0" anchor="t">
            <a:spAutoFit/>
          </a:bodyPr>
          <a:lstStyle/>
          <a:p>
            <a:pPr algn="ctr">
              <a:lnSpc>
                <a:spcPts val="4799"/>
              </a:lnSpc>
            </a:pPr>
            <a:r>
              <a:rPr lang="en-US" sz="3999" dirty="0">
                <a:solidFill>
                  <a:srgbClr val="2A37DF"/>
                </a:solidFill>
                <a:latin typeface="Poppins Bold"/>
              </a:rPr>
              <a:t>Cate</a:t>
            </a:r>
            <a:r>
              <a:rPr lang="en-US" sz="3999" dirty="0">
                <a:solidFill>
                  <a:srgbClr val="2B37DF"/>
                </a:solidFill>
                <a:latin typeface="Poppins Bold"/>
              </a:rPr>
              <a:t>gory 5 </a:t>
            </a:r>
            <a:r>
              <a:rPr lang="en-MY" sz="4000" b="0" i="0" u="none" strike="noStrike" dirty="0">
                <a:solidFill>
                  <a:srgbClr val="2A37DF"/>
                </a:solidFill>
                <a:effectLst/>
                <a:latin typeface="arial" panose="020B0604020202020204" pitchFamily="34" charset="0"/>
              </a:rPr>
              <a:t>•</a:t>
            </a:r>
            <a:r>
              <a:rPr lang="en-MY" sz="4000" b="0" i="0" u="none" strike="noStrike" dirty="0">
                <a:solidFill>
                  <a:srgbClr val="4D5156"/>
                </a:solidFill>
                <a:effectLst/>
                <a:latin typeface="arial" panose="020B0604020202020204" pitchFamily="34" charset="0"/>
              </a:rPr>
              <a:t> </a:t>
            </a:r>
            <a:r>
              <a:rPr lang="en-US" sz="3999" dirty="0">
                <a:solidFill>
                  <a:srgbClr val="2B37DF"/>
                </a:solidFill>
                <a:latin typeface="Poppins Bold"/>
              </a:rPr>
              <a:t>$400</a:t>
            </a:r>
          </a:p>
        </p:txBody>
      </p:sp>
      <p:sp>
        <p:nvSpPr>
          <p:cNvPr id="11" name="TextBox 10">
            <a:extLst>
              <a:ext uri="{FF2B5EF4-FFF2-40B4-BE49-F238E27FC236}">
                <a16:creationId xmlns:a16="http://schemas.microsoft.com/office/drawing/2014/main" id="{814010C9-5493-9D44-3E90-8E4E5AEF88AD}"/>
              </a:ext>
            </a:extLst>
          </p:cNvPr>
          <p:cNvSpPr txBox="1"/>
          <p:nvPr/>
        </p:nvSpPr>
        <p:spPr>
          <a:xfrm>
            <a:off x="4427608" y="4403083"/>
            <a:ext cx="9432783" cy="1846659"/>
          </a:xfrm>
          <a:prstGeom prst="rect">
            <a:avLst/>
          </a:prstGeom>
        </p:spPr>
        <p:txBody>
          <a:bodyPr wrap="square" lIns="0" tIns="0" rIns="0" bIns="0" rtlCol="0" anchor="t">
            <a:spAutoFit/>
          </a:bodyPr>
          <a:lstStyle/>
          <a:p>
            <a:pPr algn="ctr"/>
            <a:r>
              <a:rPr lang="en-MY" sz="4000" b="0" i="0" u="none" strike="noStrike" dirty="0">
                <a:solidFill>
                  <a:srgbClr val="2A37DF"/>
                </a:solidFill>
                <a:effectLst/>
                <a:latin typeface="Poppins" pitchFamily="2" charset="77"/>
                <a:cs typeface="Poppins" pitchFamily="2" charset="77"/>
              </a:rPr>
              <a:t>This sport, known for its scrums, rucks, and lineouts, is a popular form of football played internationally.</a:t>
            </a:r>
            <a:endParaRPr lang="en-US" sz="4000" dirty="0">
              <a:solidFill>
                <a:srgbClr val="2A37DF"/>
              </a:solidFill>
              <a:latin typeface="Poppins" pitchFamily="2" charset="77"/>
              <a:cs typeface="Poppins" pitchFamily="2" charset="77"/>
            </a:endParaRPr>
          </a:p>
        </p:txBody>
      </p:sp>
      <p:pic>
        <p:nvPicPr>
          <p:cNvPr id="12" name="btnInknoeActivityCp2">
            <a:extLst>
              <a:ext uri="{FF2B5EF4-FFF2-40B4-BE49-F238E27FC236}">
                <a16:creationId xmlns:a16="http://schemas.microsoft.com/office/drawing/2014/main" id="{B034F66A-9374-B98F-A039-E83A8C339211}"/>
              </a:ext>
            </a:extLst>
          </p:cNvPr>
          <p:cNvPicPr>
            <a:picLocks noChangeAspect="1"/>
          </p:cNvPicPr>
          <p:nvPr>
            <p:custDataLst>
              <p:tags r:id="rId1"/>
            </p:custDataLst>
          </p:nvPr>
        </p:nvPicPr>
        <p:blipFill>
          <a:blip r:embed="rId9" r:link="rId10" cstate="print">
            <a:extLst>
              <a:ext uri="{28A0092B-C50C-407E-A947-70E740481C1C}">
                <a14:useLocalDpi xmlns:a14="http://schemas.microsoft.com/office/drawing/2010/main" val="0"/>
              </a:ext>
            </a:extLst>
          </a:blip>
          <a:stretch>
            <a:fillRect/>
          </a:stretch>
        </p:blipFill>
        <p:spPr>
          <a:xfrm>
            <a:off x="7477465" y="8108195"/>
            <a:ext cx="3333071" cy="871522"/>
          </a:xfrm>
          <a:prstGeom prst="rect">
            <a:avLst/>
          </a:prstGeom>
        </p:spPr>
      </p:pic>
    </p:spTree>
    <p:extLst>
      <p:ext uri="{BB962C8B-B14F-4D97-AF65-F5344CB8AC3E}">
        <p14:creationId xmlns:p14="http://schemas.microsoft.com/office/powerpoint/2010/main" val="8956115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0619"/>
        </a:solidFill>
        <a:effectLst/>
      </p:bgPr>
    </p:bg>
    <p:spTree>
      <p:nvGrpSpPr>
        <p:cNvPr id="1" name=""/>
        <p:cNvGrpSpPr/>
        <p:nvPr/>
      </p:nvGrpSpPr>
      <p:grpSpPr>
        <a:xfrm>
          <a:off x="0" y="0"/>
          <a:ext cx="0" cy="0"/>
          <a:chOff x="0" y="0"/>
          <a:chExt cx="0" cy="0"/>
        </a:xfrm>
      </p:grpSpPr>
      <p:sp>
        <p:nvSpPr>
          <p:cNvPr id="2" name="Freeform 2"/>
          <p:cNvSpPr/>
          <p:nvPr/>
        </p:nvSpPr>
        <p:spPr>
          <a:xfrm>
            <a:off x="-1232301" y="5899093"/>
            <a:ext cx="6723273" cy="6227431"/>
          </a:xfrm>
          <a:custGeom>
            <a:avLst/>
            <a:gdLst/>
            <a:ahLst/>
            <a:cxnLst/>
            <a:rect l="l" t="t" r="r" b="b"/>
            <a:pathLst>
              <a:path w="6723273" h="6227431">
                <a:moveTo>
                  <a:pt x="0" y="0"/>
                </a:moveTo>
                <a:lnTo>
                  <a:pt x="6723272" y="0"/>
                </a:lnTo>
                <a:lnTo>
                  <a:pt x="6723272" y="6227431"/>
                </a:lnTo>
                <a:lnTo>
                  <a:pt x="0" y="6227431"/>
                </a:lnTo>
                <a:lnTo>
                  <a:pt x="0" y="0"/>
                </a:lnTo>
                <a:close/>
              </a:path>
            </a:pathLst>
          </a:custGeom>
          <a:blipFill>
            <a:blip r:embed="rId3"/>
            <a:stretch>
              <a:fillRect/>
            </a:stretch>
          </a:blipFill>
        </p:spPr>
      </p:sp>
      <p:sp>
        <p:nvSpPr>
          <p:cNvPr id="3" name="Freeform 3"/>
          <p:cNvSpPr/>
          <p:nvPr/>
        </p:nvSpPr>
        <p:spPr>
          <a:xfrm>
            <a:off x="13802136" y="-779352"/>
            <a:ext cx="5966540" cy="4676275"/>
          </a:xfrm>
          <a:custGeom>
            <a:avLst/>
            <a:gdLst/>
            <a:ahLst/>
            <a:cxnLst/>
            <a:rect l="l" t="t" r="r" b="b"/>
            <a:pathLst>
              <a:path w="5966540" h="4676275">
                <a:moveTo>
                  <a:pt x="0" y="0"/>
                </a:moveTo>
                <a:lnTo>
                  <a:pt x="5966539" y="0"/>
                </a:lnTo>
                <a:lnTo>
                  <a:pt x="5966539" y="4676276"/>
                </a:lnTo>
                <a:lnTo>
                  <a:pt x="0" y="4676276"/>
                </a:lnTo>
                <a:lnTo>
                  <a:pt x="0" y="0"/>
                </a:lnTo>
                <a:close/>
              </a:path>
            </a:pathLst>
          </a:custGeom>
          <a:blipFill>
            <a:blip r:embed="rId4"/>
            <a:stretch>
              <a:fillRect/>
            </a:stretch>
          </a:blipFill>
        </p:spPr>
      </p:sp>
      <p:sp>
        <p:nvSpPr>
          <p:cNvPr id="4" name="Freeform 4"/>
          <p:cNvSpPr/>
          <p:nvPr/>
        </p:nvSpPr>
        <p:spPr>
          <a:xfrm>
            <a:off x="9681684" y="8101451"/>
            <a:ext cx="1278956" cy="1278157"/>
          </a:xfrm>
          <a:custGeom>
            <a:avLst/>
            <a:gdLst/>
            <a:ahLst/>
            <a:cxnLst/>
            <a:rect l="l" t="t" r="r" b="b"/>
            <a:pathLst>
              <a:path w="1278956" h="1278157">
                <a:moveTo>
                  <a:pt x="0" y="0"/>
                </a:moveTo>
                <a:lnTo>
                  <a:pt x="1278956" y="0"/>
                </a:lnTo>
                <a:lnTo>
                  <a:pt x="1278956" y="1278156"/>
                </a:lnTo>
                <a:lnTo>
                  <a:pt x="0" y="1278156"/>
                </a:lnTo>
                <a:lnTo>
                  <a:pt x="0" y="0"/>
                </a:lnTo>
                <a:close/>
              </a:path>
            </a:pathLst>
          </a:custGeom>
          <a:blipFill>
            <a:blip r:embed="rId5"/>
            <a:stretch>
              <a:fillRect/>
            </a:stretch>
          </a:blipFill>
        </p:spPr>
      </p:sp>
      <p:sp>
        <p:nvSpPr>
          <p:cNvPr id="5" name="Freeform 5"/>
          <p:cNvSpPr/>
          <p:nvPr/>
        </p:nvSpPr>
        <p:spPr>
          <a:xfrm>
            <a:off x="15980344" y="1387644"/>
            <a:ext cx="1278956" cy="1278157"/>
          </a:xfrm>
          <a:custGeom>
            <a:avLst/>
            <a:gdLst/>
            <a:ahLst/>
            <a:cxnLst/>
            <a:rect l="l" t="t" r="r" b="b"/>
            <a:pathLst>
              <a:path w="1278956" h="1278157">
                <a:moveTo>
                  <a:pt x="0" y="0"/>
                </a:moveTo>
                <a:lnTo>
                  <a:pt x="1278956" y="0"/>
                </a:lnTo>
                <a:lnTo>
                  <a:pt x="1278956" y="1278157"/>
                </a:lnTo>
                <a:lnTo>
                  <a:pt x="0" y="1278157"/>
                </a:lnTo>
                <a:lnTo>
                  <a:pt x="0" y="0"/>
                </a:lnTo>
                <a:close/>
              </a:path>
            </a:pathLst>
          </a:custGeom>
          <a:blipFill>
            <a:blip r:embed="rId5"/>
            <a:stretch>
              <a:fillRect/>
            </a:stretch>
          </a:blipFill>
        </p:spPr>
      </p:sp>
      <p:sp>
        <p:nvSpPr>
          <p:cNvPr id="6" name="Freeform 6"/>
          <p:cNvSpPr/>
          <p:nvPr/>
        </p:nvSpPr>
        <p:spPr>
          <a:xfrm>
            <a:off x="850379" y="2867320"/>
            <a:ext cx="1278956" cy="1278157"/>
          </a:xfrm>
          <a:custGeom>
            <a:avLst/>
            <a:gdLst/>
            <a:ahLst/>
            <a:cxnLst/>
            <a:rect l="l" t="t" r="r" b="b"/>
            <a:pathLst>
              <a:path w="1278956" h="1278157">
                <a:moveTo>
                  <a:pt x="0" y="0"/>
                </a:moveTo>
                <a:lnTo>
                  <a:pt x="1278956" y="0"/>
                </a:lnTo>
                <a:lnTo>
                  <a:pt x="1278956" y="1278157"/>
                </a:lnTo>
                <a:lnTo>
                  <a:pt x="0" y="1278157"/>
                </a:lnTo>
                <a:lnTo>
                  <a:pt x="0" y="0"/>
                </a:lnTo>
                <a:close/>
              </a:path>
            </a:pathLst>
          </a:custGeom>
          <a:blipFill>
            <a:blip r:embed="rId5"/>
            <a:stretch>
              <a:fillRect/>
            </a:stretch>
          </a:blipFill>
        </p:spPr>
      </p:sp>
      <p:sp>
        <p:nvSpPr>
          <p:cNvPr id="7" name="Freeform 7"/>
          <p:cNvSpPr/>
          <p:nvPr/>
        </p:nvSpPr>
        <p:spPr>
          <a:xfrm>
            <a:off x="1562918" y="1558786"/>
            <a:ext cx="15162164" cy="7853238"/>
          </a:xfrm>
          <a:custGeom>
            <a:avLst/>
            <a:gdLst/>
            <a:ahLst/>
            <a:cxnLst/>
            <a:rect l="l" t="t" r="r" b="b"/>
            <a:pathLst>
              <a:path w="15162164" h="7853238">
                <a:moveTo>
                  <a:pt x="0" y="0"/>
                </a:moveTo>
                <a:lnTo>
                  <a:pt x="15162164" y="0"/>
                </a:lnTo>
                <a:lnTo>
                  <a:pt x="15162164" y="7853238"/>
                </a:lnTo>
                <a:lnTo>
                  <a:pt x="0" y="78532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ms-MY" dirty="0"/>
          </a:p>
        </p:txBody>
      </p:sp>
      <p:sp>
        <p:nvSpPr>
          <p:cNvPr id="8" name="Freeform 8"/>
          <p:cNvSpPr/>
          <p:nvPr/>
        </p:nvSpPr>
        <p:spPr>
          <a:xfrm>
            <a:off x="12524691" y="2665801"/>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8"/>
            <a:stretch>
              <a:fillRect/>
            </a:stretch>
          </a:blipFill>
        </p:spPr>
      </p:sp>
      <p:sp>
        <p:nvSpPr>
          <p:cNvPr id="9" name="TextBox 9"/>
          <p:cNvSpPr txBox="1"/>
          <p:nvPr/>
        </p:nvSpPr>
        <p:spPr>
          <a:xfrm>
            <a:off x="6442387" y="2015158"/>
            <a:ext cx="5224904" cy="628650"/>
          </a:xfrm>
          <a:prstGeom prst="rect">
            <a:avLst/>
          </a:prstGeom>
        </p:spPr>
        <p:txBody>
          <a:bodyPr lIns="0" tIns="0" rIns="0" bIns="0" rtlCol="0" anchor="t">
            <a:spAutoFit/>
          </a:bodyPr>
          <a:lstStyle/>
          <a:p>
            <a:pPr algn="ctr">
              <a:lnSpc>
                <a:spcPts val="4799"/>
              </a:lnSpc>
            </a:pPr>
            <a:r>
              <a:rPr lang="en-US" sz="3999" dirty="0">
                <a:solidFill>
                  <a:srgbClr val="2A37DF"/>
                </a:solidFill>
                <a:latin typeface="Poppins Bold"/>
              </a:rPr>
              <a:t>Cate</a:t>
            </a:r>
            <a:r>
              <a:rPr lang="en-US" sz="3999" dirty="0">
                <a:solidFill>
                  <a:srgbClr val="2B37DF"/>
                </a:solidFill>
                <a:latin typeface="Poppins Bold"/>
              </a:rPr>
              <a:t>gory 5</a:t>
            </a:r>
            <a:r>
              <a:rPr lang="en-MY" sz="4000" b="0" i="0" u="none" strike="noStrike" dirty="0">
                <a:solidFill>
                  <a:srgbClr val="2A37DF"/>
                </a:solidFill>
                <a:effectLst/>
                <a:latin typeface="arial" panose="020B0604020202020204" pitchFamily="34" charset="0"/>
              </a:rPr>
              <a:t>•</a:t>
            </a:r>
            <a:r>
              <a:rPr lang="en-MY" sz="4000" b="0" i="0" u="none" strike="noStrike" dirty="0">
                <a:solidFill>
                  <a:srgbClr val="4D5156"/>
                </a:solidFill>
                <a:effectLst/>
                <a:latin typeface="arial" panose="020B0604020202020204" pitchFamily="34" charset="0"/>
              </a:rPr>
              <a:t> </a:t>
            </a:r>
            <a:r>
              <a:rPr lang="en-US" sz="3999" dirty="0">
                <a:solidFill>
                  <a:srgbClr val="2B37DF"/>
                </a:solidFill>
                <a:latin typeface="Poppins Bold"/>
              </a:rPr>
              <a:t>$600</a:t>
            </a:r>
          </a:p>
        </p:txBody>
      </p:sp>
      <p:sp>
        <p:nvSpPr>
          <p:cNvPr id="11" name="TextBox 10">
            <a:extLst>
              <a:ext uri="{FF2B5EF4-FFF2-40B4-BE49-F238E27FC236}">
                <a16:creationId xmlns:a16="http://schemas.microsoft.com/office/drawing/2014/main" id="{3212220E-59CF-B634-F316-DCFD51C67D8B}"/>
              </a:ext>
            </a:extLst>
          </p:cNvPr>
          <p:cNvSpPr txBox="1"/>
          <p:nvPr/>
        </p:nvSpPr>
        <p:spPr>
          <a:xfrm>
            <a:off x="4427608" y="3854624"/>
            <a:ext cx="9432783" cy="3693319"/>
          </a:xfrm>
          <a:prstGeom prst="rect">
            <a:avLst/>
          </a:prstGeom>
        </p:spPr>
        <p:txBody>
          <a:bodyPr wrap="square" lIns="0" tIns="0" rIns="0" bIns="0" rtlCol="0" anchor="t">
            <a:spAutoFit/>
          </a:bodyPr>
          <a:lstStyle/>
          <a:p>
            <a:pPr algn="ctr"/>
            <a:r>
              <a:rPr lang="en-MY" sz="4000" b="0" i="0" u="none" strike="noStrike" dirty="0">
                <a:solidFill>
                  <a:srgbClr val="2A37DF"/>
                </a:solidFill>
                <a:effectLst/>
                <a:latin typeface="Poppins" pitchFamily="2" charset="77"/>
                <a:cs typeface="Poppins" pitchFamily="2" charset="77"/>
              </a:rPr>
              <a:t>In American football, this annual championship game is played between the winners of the National Football Conference (NFC) and the American Football Conference (AFC).</a:t>
            </a:r>
            <a:endParaRPr lang="en-US" sz="4000" dirty="0">
              <a:solidFill>
                <a:srgbClr val="2A37DF"/>
              </a:solidFill>
              <a:latin typeface="Poppins" pitchFamily="2" charset="77"/>
              <a:cs typeface="Poppins" pitchFamily="2" charset="77"/>
            </a:endParaRPr>
          </a:p>
        </p:txBody>
      </p:sp>
      <p:pic>
        <p:nvPicPr>
          <p:cNvPr id="12" name="btnInknoeActivityCp2">
            <a:extLst>
              <a:ext uri="{FF2B5EF4-FFF2-40B4-BE49-F238E27FC236}">
                <a16:creationId xmlns:a16="http://schemas.microsoft.com/office/drawing/2014/main" id="{1DAB7103-8DAF-6570-0F2A-F304BC87A3B0}"/>
              </a:ext>
            </a:extLst>
          </p:cNvPr>
          <p:cNvPicPr>
            <a:picLocks noChangeAspect="1"/>
          </p:cNvPicPr>
          <p:nvPr>
            <p:custDataLst>
              <p:tags r:id="rId1"/>
            </p:custDataLst>
          </p:nvPr>
        </p:nvPicPr>
        <p:blipFill>
          <a:blip r:embed="rId9" r:link="rId10" cstate="print">
            <a:extLst>
              <a:ext uri="{28A0092B-C50C-407E-A947-70E740481C1C}">
                <a14:useLocalDpi xmlns:a14="http://schemas.microsoft.com/office/drawing/2010/main" val="0"/>
              </a:ext>
            </a:extLst>
          </a:blip>
          <a:stretch>
            <a:fillRect/>
          </a:stretch>
        </p:blipFill>
        <p:spPr>
          <a:xfrm>
            <a:off x="7477465" y="8108195"/>
            <a:ext cx="3333071" cy="871522"/>
          </a:xfrm>
          <a:prstGeom prst="rect">
            <a:avLst/>
          </a:prstGeom>
        </p:spPr>
      </p:pic>
    </p:spTree>
    <p:extLst>
      <p:ext uri="{BB962C8B-B14F-4D97-AF65-F5344CB8AC3E}">
        <p14:creationId xmlns:p14="http://schemas.microsoft.com/office/powerpoint/2010/main" val="767344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0619"/>
        </a:solidFill>
        <a:effectLst/>
      </p:bgPr>
    </p:bg>
    <p:spTree>
      <p:nvGrpSpPr>
        <p:cNvPr id="1" name=""/>
        <p:cNvGrpSpPr/>
        <p:nvPr/>
      </p:nvGrpSpPr>
      <p:grpSpPr>
        <a:xfrm>
          <a:off x="0" y="0"/>
          <a:ext cx="0" cy="0"/>
          <a:chOff x="0" y="0"/>
          <a:chExt cx="0" cy="0"/>
        </a:xfrm>
      </p:grpSpPr>
      <p:sp>
        <p:nvSpPr>
          <p:cNvPr id="2" name="Freeform 2"/>
          <p:cNvSpPr/>
          <p:nvPr/>
        </p:nvSpPr>
        <p:spPr>
          <a:xfrm>
            <a:off x="-1232301" y="5899093"/>
            <a:ext cx="6723273" cy="6227431"/>
          </a:xfrm>
          <a:custGeom>
            <a:avLst/>
            <a:gdLst/>
            <a:ahLst/>
            <a:cxnLst/>
            <a:rect l="l" t="t" r="r" b="b"/>
            <a:pathLst>
              <a:path w="6723273" h="6227431">
                <a:moveTo>
                  <a:pt x="0" y="0"/>
                </a:moveTo>
                <a:lnTo>
                  <a:pt x="6723272" y="0"/>
                </a:lnTo>
                <a:lnTo>
                  <a:pt x="6723272" y="6227431"/>
                </a:lnTo>
                <a:lnTo>
                  <a:pt x="0" y="6227431"/>
                </a:lnTo>
                <a:lnTo>
                  <a:pt x="0" y="0"/>
                </a:lnTo>
                <a:close/>
              </a:path>
            </a:pathLst>
          </a:custGeom>
          <a:blipFill>
            <a:blip r:embed="rId3"/>
            <a:stretch>
              <a:fillRect/>
            </a:stretch>
          </a:blipFill>
        </p:spPr>
      </p:sp>
      <p:sp>
        <p:nvSpPr>
          <p:cNvPr id="3" name="Freeform 3"/>
          <p:cNvSpPr/>
          <p:nvPr/>
        </p:nvSpPr>
        <p:spPr>
          <a:xfrm>
            <a:off x="13802136" y="-779352"/>
            <a:ext cx="5966540" cy="4676275"/>
          </a:xfrm>
          <a:custGeom>
            <a:avLst/>
            <a:gdLst/>
            <a:ahLst/>
            <a:cxnLst/>
            <a:rect l="l" t="t" r="r" b="b"/>
            <a:pathLst>
              <a:path w="5966540" h="4676275">
                <a:moveTo>
                  <a:pt x="0" y="0"/>
                </a:moveTo>
                <a:lnTo>
                  <a:pt x="5966539" y="0"/>
                </a:lnTo>
                <a:lnTo>
                  <a:pt x="5966539" y="4676276"/>
                </a:lnTo>
                <a:lnTo>
                  <a:pt x="0" y="4676276"/>
                </a:lnTo>
                <a:lnTo>
                  <a:pt x="0" y="0"/>
                </a:lnTo>
                <a:close/>
              </a:path>
            </a:pathLst>
          </a:custGeom>
          <a:blipFill>
            <a:blip r:embed="rId4"/>
            <a:stretch>
              <a:fillRect/>
            </a:stretch>
          </a:blipFill>
        </p:spPr>
      </p:sp>
      <p:sp>
        <p:nvSpPr>
          <p:cNvPr id="4" name="Freeform 4"/>
          <p:cNvSpPr/>
          <p:nvPr/>
        </p:nvSpPr>
        <p:spPr>
          <a:xfrm>
            <a:off x="9681684" y="8101451"/>
            <a:ext cx="1278956" cy="1278157"/>
          </a:xfrm>
          <a:custGeom>
            <a:avLst/>
            <a:gdLst/>
            <a:ahLst/>
            <a:cxnLst/>
            <a:rect l="l" t="t" r="r" b="b"/>
            <a:pathLst>
              <a:path w="1278956" h="1278157">
                <a:moveTo>
                  <a:pt x="0" y="0"/>
                </a:moveTo>
                <a:lnTo>
                  <a:pt x="1278956" y="0"/>
                </a:lnTo>
                <a:lnTo>
                  <a:pt x="1278956" y="1278156"/>
                </a:lnTo>
                <a:lnTo>
                  <a:pt x="0" y="1278156"/>
                </a:lnTo>
                <a:lnTo>
                  <a:pt x="0" y="0"/>
                </a:lnTo>
                <a:close/>
              </a:path>
            </a:pathLst>
          </a:custGeom>
          <a:blipFill>
            <a:blip r:embed="rId5"/>
            <a:stretch>
              <a:fillRect/>
            </a:stretch>
          </a:blipFill>
        </p:spPr>
      </p:sp>
      <p:sp>
        <p:nvSpPr>
          <p:cNvPr id="5" name="Freeform 5"/>
          <p:cNvSpPr/>
          <p:nvPr/>
        </p:nvSpPr>
        <p:spPr>
          <a:xfrm>
            <a:off x="15980344" y="1387644"/>
            <a:ext cx="1278956" cy="1278157"/>
          </a:xfrm>
          <a:custGeom>
            <a:avLst/>
            <a:gdLst/>
            <a:ahLst/>
            <a:cxnLst/>
            <a:rect l="l" t="t" r="r" b="b"/>
            <a:pathLst>
              <a:path w="1278956" h="1278157">
                <a:moveTo>
                  <a:pt x="0" y="0"/>
                </a:moveTo>
                <a:lnTo>
                  <a:pt x="1278956" y="0"/>
                </a:lnTo>
                <a:lnTo>
                  <a:pt x="1278956" y="1278157"/>
                </a:lnTo>
                <a:lnTo>
                  <a:pt x="0" y="1278157"/>
                </a:lnTo>
                <a:lnTo>
                  <a:pt x="0" y="0"/>
                </a:lnTo>
                <a:close/>
              </a:path>
            </a:pathLst>
          </a:custGeom>
          <a:blipFill>
            <a:blip r:embed="rId5"/>
            <a:stretch>
              <a:fillRect/>
            </a:stretch>
          </a:blipFill>
        </p:spPr>
      </p:sp>
      <p:sp>
        <p:nvSpPr>
          <p:cNvPr id="6" name="Freeform 6"/>
          <p:cNvSpPr/>
          <p:nvPr/>
        </p:nvSpPr>
        <p:spPr>
          <a:xfrm>
            <a:off x="850379" y="2867320"/>
            <a:ext cx="1278956" cy="1278157"/>
          </a:xfrm>
          <a:custGeom>
            <a:avLst/>
            <a:gdLst/>
            <a:ahLst/>
            <a:cxnLst/>
            <a:rect l="l" t="t" r="r" b="b"/>
            <a:pathLst>
              <a:path w="1278956" h="1278157">
                <a:moveTo>
                  <a:pt x="0" y="0"/>
                </a:moveTo>
                <a:lnTo>
                  <a:pt x="1278956" y="0"/>
                </a:lnTo>
                <a:lnTo>
                  <a:pt x="1278956" y="1278157"/>
                </a:lnTo>
                <a:lnTo>
                  <a:pt x="0" y="1278157"/>
                </a:lnTo>
                <a:lnTo>
                  <a:pt x="0" y="0"/>
                </a:lnTo>
                <a:close/>
              </a:path>
            </a:pathLst>
          </a:custGeom>
          <a:blipFill>
            <a:blip r:embed="rId5"/>
            <a:stretch>
              <a:fillRect/>
            </a:stretch>
          </a:blipFill>
        </p:spPr>
      </p:sp>
      <p:sp>
        <p:nvSpPr>
          <p:cNvPr id="7" name="Freeform 7"/>
          <p:cNvSpPr/>
          <p:nvPr/>
        </p:nvSpPr>
        <p:spPr>
          <a:xfrm>
            <a:off x="1562918" y="1558786"/>
            <a:ext cx="15162164" cy="7853238"/>
          </a:xfrm>
          <a:custGeom>
            <a:avLst/>
            <a:gdLst/>
            <a:ahLst/>
            <a:cxnLst/>
            <a:rect l="l" t="t" r="r" b="b"/>
            <a:pathLst>
              <a:path w="15162164" h="7853238">
                <a:moveTo>
                  <a:pt x="0" y="0"/>
                </a:moveTo>
                <a:lnTo>
                  <a:pt x="15162164" y="0"/>
                </a:lnTo>
                <a:lnTo>
                  <a:pt x="15162164" y="7853238"/>
                </a:lnTo>
                <a:lnTo>
                  <a:pt x="0" y="78532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ms-MY" dirty="0"/>
          </a:p>
        </p:txBody>
      </p:sp>
      <p:sp>
        <p:nvSpPr>
          <p:cNvPr id="8" name="Freeform 8"/>
          <p:cNvSpPr/>
          <p:nvPr/>
        </p:nvSpPr>
        <p:spPr>
          <a:xfrm>
            <a:off x="12524691" y="2665801"/>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8"/>
            <a:stretch>
              <a:fillRect/>
            </a:stretch>
          </a:blipFill>
        </p:spPr>
      </p:sp>
      <p:sp>
        <p:nvSpPr>
          <p:cNvPr id="9" name="TextBox 9"/>
          <p:cNvSpPr txBox="1"/>
          <p:nvPr/>
        </p:nvSpPr>
        <p:spPr>
          <a:xfrm>
            <a:off x="6442387" y="2015158"/>
            <a:ext cx="5224904" cy="628650"/>
          </a:xfrm>
          <a:prstGeom prst="rect">
            <a:avLst/>
          </a:prstGeom>
        </p:spPr>
        <p:txBody>
          <a:bodyPr lIns="0" tIns="0" rIns="0" bIns="0" rtlCol="0" anchor="t">
            <a:spAutoFit/>
          </a:bodyPr>
          <a:lstStyle/>
          <a:p>
            <a:pPr algn="ctr">
              <a:lnSpc>
                <a:spcPts val="4799"/>
              </a:lnSpc>
            </a:pPr>
            <a:r>
              <a:rPr lang="en-US" sz="3999" dirty="0">
                <a:solidFill>
                  <a:srgbClr val="2A37DF"/>
                </a:solidFill>
                <a:latin typeface="Poppins Bold"/>
              </a:rPr>
              <a:t>Cate</a:t>
            </a:r>
            <a:r>
              <a:rPr lang="en-US" sz="3999" dirty="0">
                <a:solidFill>
                  <a:srgbClr val="2B37DF"/>
                </a:solidFill>
                <a:latin typeface="Poppins Bold"/>
              </a:rPr>
              <a:t>gory 5 </a:t>
            </a:r>
            <a:r>
              <a:rPr lang="en-MY" sz="4000" b="0" i="0" u="none" strike="noStrike" dirty="0">
                <a:solidFill>
                  <a:srgbClr val="2A37DF"/>
                </a:solidFill>
                <a:effectLst/>
                <a:latin typeface="arial" panose="020B0604020202020204" pitchFamily="34" charset="0"/>
              </a:rPr>
              <a:t>•</a:t>
            </a:r>
            <a:r>
              <a:rPr lang="en-MY" sz="4000" b="0" i="0" u="none" strike="noStrike" dirty="0">
                <a:solidFill>
                  <a:srgbClr val="4D5156"/>
                </a:solidFill>
                <a:effectLst/>
                <a:latin typeface="arial" panose="020B0604020202020204" pitchFamily="34" charset="0"/>
              </a:rPr>
              <a:t> </a:t>
            </a:r>
            <a:r>
              <a:rPr lang="en-US" sz="3999" dirty="0">
                <a:solidFill>
                  <a:srgbClr val="2B37DF"/>
                </a:solidFill>
                <a:latin typeface="Poppins Bold"/>
              </a:rPr>
              <a:t>$800</a:t>
            </a:r>
          </a:p>
        </p:txBody>
      </p:sp>
      <p:sp>
        <p:nvSpPr>
          <p:cNvPr id="11" name="TextBox 10">
            <a:extLst>
              <a:ext uri="{FF2B5EF4-FFF2-40B4-BE49-F238E27FC236}">
                <a16:creationId xmlns:a16="http://schemas.microsoft.com/office/drawing/2014/main" id="{2CF57CEF-DD89-E15A-F66D-D53276D850FA}"/>
              </a:ext>
            </a:extLst>
          </p:cNvPr>
          <p:cNvSpPr txBox="1"/>
          <p:nvPr/>
        </p:nvSpPr>
        <p:spPr>
          <a:xfrm>
            <a:off x="4427608" y="4403083"/>
            <a:ext cx="9432783" cy="1846659"/>
          </a:xfrm>
          <a:prstGeom prst="rect">
            <a:avLst/>
          </a:prstGeom>
        </p:spPr>
        <p:txBody>
          <a:bodyPr wrap="square" lIns="0" tIns="0" rIns="0" bIns="0" rtlCol="0" anchor="t">
            <a:spAutoFit/>
          </a:bodyPr>
          <a:lstStyle/>
          <a:p>
            <a:pPr algn="ctr"/>
            <a:r>
              <a:rPr lang="en-MY" sz="4000" b="0" i="0" u="none" strike="noStrike" dirty="0">
                <a:solidFill>
                  <a:srgbClr val="2A37DF"/>
                </a:solidFill>
                <a:effectLst/>
                <a:latin typeface="Poppins" pitchFamily="2" charset="77"/>
                <a:cs typeface="Poppins" pitchFamily="2" charset="77"/>
              </a:rPr>
              <a:t>The "Ali Shuffle" and the "Rumble in the Jungle" are associated with this legendary heavyweight boxer.</a:t>
            </a:r>
            <a:endParaRPr lang="en-US" sz="4000" dirty="0">
              <a:solidFill>
                <a:srgbClr val="2A37DF"/>
              </a:solidFill>
              <a:latin typeface="Poppins" pitchFamily="2" charset="77"/>
              <a:cs typeface="Poppins" pitchFamily="2" charset="77"/>
            </a:endParaRPr>
          </a:p>
        </p:txBody>
      </p:sp>
      <p:pic>
        <p:nvPicPr>
          <p:cNvPr id="12" name="btnInknoeActivityCp2">
            <a:extLst>
              <a:ext uri="{FF2B5EF4-FFF2-40B4-BE49-F238E27FC236}">
                <a16:creationId xmlns:a16="http://schemas.microsoft.com/office/drawing/2014/main" id="{02FABCF6-2A98-B929-0388-3B6E776CDA41}"/>
              </a:ext>
            </a:extLst>
          </p:cNvPr>
          <p:cNvPicPr>
            <a:picLocks noChangeAspect="1"/>
          </p:cNvPicPr>
          <p:nvPr>
            <p:custDataLst>
              <p:tags r:id="rId1"/>
            </p:custDataLst>
          </p:nvPr>
        </p:nvPicPr>
        <p:blipFill>
          <a:blip r:embed="rId9" r:link="rId10" cstate="print">
            <a:extLst>
              <a:ext uri="{28A0092B-C50C-407E-A947-70E740481C1C}">
                <a14:useLocalDpi xmlns:a14="http://schemas.microsoft.com/office/drawing/2010/main" val="0"/>
              </a:ext>
            </a:extLst>
          </a:blip>
          <a:stretch>
            <a:fillRect/>
          </a:stretch>
        </p:blipFill>
        <p:spPr>
          <a:xfrm>
            <a:off x="7477465" y="8108195"/>
            <a:ext cx="3333071" cy="871522"/>
          </a:xfrm>
          <a:prstGeom prst="rect">
            <a:avLst/>
          </a:prstGeom>
        </p:spPr>
      </p:pic>
    </p:spTree>
    <p:extLst>
      <p:ext uri="{BB962C8B-B14F-4D97-AF65-F5344CB8AC3E}">
        <p14:creationId xmlns:p14="http://schemas.microsoft.com/office/powerpoint/2010/main" val="19380000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0619"/>
        </a:solidFill>
        <a:effectLst/>
      </p:bgPr>
    </p:bg>
    <p:spTree>
      <p:nvGrpSpPr>
        <p:cNvPr id="1" name=""/>
        <p:cNvGrpSpPr/>
        <p:nvPr/>
      </p:nvGrpSpPr>
      <p:grpSpPr>
        <a:xfrm>
          <a:off x="0" y="0"/>
          <a:ext cx="0" cy="0"/>
          <a:chOff x="0" y="0"/>
          <a:chExt cx="0" cy="0"/>
        </a:xfrm>
      </p:grpSpPr>
      <p:sp>
        <p:nvSpPr>
          <p:cNvPr id="2" name="Freeform 2"/>
          <p:cNvSpPr/>
          <p:nvPr/>
        </p:nvSpPr>
        <p:spPr>
          <a:xfrm>
            <a:off x="-1232301" y="5899093"/>
            <a:ext cx="6723273" cy="6227431"/>
          </a:xfrm>
          <a:custGeom>
            <a:avLst/>
            <a:gdLst/>
            <a:ahLst/>
            <a:cxnLst/>
            <a:rect l="l" t="t" r="r" b="b"/>
            <a:pathLst>
              <a:path w="6723273" h="6227431">
                <a:moveTo>
                  <a:pt x="0" y="0"/>
                </a:moveTo>
                <a:lnTo>
                  <a:pt x="6723272" y="0"/>
                </a:lnTo>
                <a:lnTo>
                  <a:pt x="6723272" y="6227431"/>
                </a:lnTo>
                <a:lnTo>
                  <a:pt x="0" y="6227431"/>
                </a:lnTo>
                <a:lnTo>
                  <a:pt x="0" y="0"/>
                </a:lnTo>
                <a:close/>
              </a:path>
            </a:pathLst>
          </a:custGeom>
          <a:blipFill>
            <a:blip r:embed="rId3"/>
            <a:stretch>
              <a:fillRect/>
            </a:stretch>
          </a:blipFill>
        </p:spPr>
      </p:sp>
      <p:sp>
        <p:nvSpPr>
          <p:cNvPr id="3" name="Freeform 3"/>
          <p:cNvSpPr/>
          <p:nvPr/>
        </p:nvSpPr>
        <p:spPr>
          <a:xfrm>
            <a:off x="13802136" y="-779352"/>
            <a:ext cx="5966540" cy="4676275"/>
          </a:xfrm>
          <a:custGeom>
            <a:avLst/>
            <a:gdLst/>
            <a:ahLst/>
            <a:cxnLst/>
            <a:rect l="l" t="t" r="r" b="b"/>
            <a:pathLst>
              <a:path w="5966540" h="4676275">
                <a:moveTo>
                  <a:pt x="0" y="0"/>
                </a:moveTo>
                <a:lnTo>
                  <a:pt x="5966539" y="0"/>
                </a:lnTo>
                <a:lnTo>
                  <a:pt x="5966539" y="4676276"/>
                </a:lnTo>
                <a:lnTo>
                  <a:pt x="0" y="4676276"/>
                </a:lnTo>
                <a:lnTo>
                  <a:pt x="0" y="0"/>
                </a:lnTo>
                <a:close/>
              </a:path>
            </a:pathLst>
          </a:custGeom>
          <a:blipFill>
            <a:blip r:embed="rId4"/>
            <a:stretch>
              <a:fillRect/>
            </a:stretch>
          </a:blipFill>
        </p:spPr>
      </p:sp>
      <p:sp>
        <p:nvSpPr>
          <p:cNvPr id="4" name="Freeform 4"/>
          <p:cNvSpPr/>
          <p:nvPr/>
        </p:nvSpPr>
        <p:spPr>
          <a:xfrm>
            <a:off x="9681684" y="8101451"/>
            <a:ext cx="1278956" cy="1278157"/>
          </a:xfrm>
          <a:custGeom>
            <a:avLst/>
            <a:gdLst/>
            <a:ahLst/>
            <a:cxnLst/>
            <a:rect l="l" t="t" r="r" b="b"/>
            <a:pathLst>
              <a:path w="1278956" h="1278157">
                <a:moveTo>
                  <a:pt x="0" y="0"/>
                </a:moveTo>
                <a:lnTo>
                  <a:pt x="1278956" y="0"/>
                </a:lnTo>
                <a:lnTo>
                  <a:pt x="1278956" y="1278156"/>
                </a:lnTo>
                <a:lnTo>
                  <a:pt x="0" y="1278156"/>
                </a:lnTo>
                <a:lnTo>
                  <a:pt x="0" y="0"/>
                </a:lnTo>
                <a:close/>
              </a:path>
            </a:pathLst>
          </a:custGeom>
          <a:blipFill>
            <a:blip r:embed="rId5"/>
            <a:stretch>
              <a:fillRect/>
            </a:stretch>
          </a:blipFill>
        </p:spPr>
      </p:sp>
      <p:sp>
        <p:nvSpPr>
          <p:cNvPr id="5" name="Freeform 5"/>
          <p:cNvSpPr/>
          <p:nvPr/>
        </p:nvSpPr>
        <p:spPr>
          <a:xfrm>
            <a:off x="15980344" y="1387644"/>
            <a:ext cx="1278956" cy="1278157"/>
          </a:xfrm>
          <a:custGeom>
            <a:avLst/>
            <a:gdLst/>
            <a:ahLst/>
            <a:cxnLst/>
            <a:rect l="l" t="t" r="r" b="b"/>
            <a:pathLst>
              <a:path w="1278956" h="1278157">
                <a:moveTo>
                  <a:pt x="0" y="0"/>
                </a:moveTo>
                <a:lnTo>
                  <a:pt x="1278956" y="0"/>
                </a:lnTo>
                <a:lnTo>
                  <a:pt x="1278956" y="1278157"/>
                </a:lnTo>
                <a:lnTo>
                  <a:pt x="0" y="1278157"/>
                </a:lnTo>
                <a:lnTo>
                  <a:pt x="0" y="0"/>
                </a:lnTo>
                <a:close/>
              </a:path>
            </a:pathLst>
          </a:custGeom>
          <a:blipFill>
            <a:blip r:embed="rId5"/>
            <a:stretch>
              <a:fillRect/>
            </a:stretch>
          </a:blipFill>
        </p:spPr>
      </p:sp>
      <p:sp>
        <p:nvSpPr>
          <p:cNvPr id="6" name="Freeform 6"/>
          <p:cNvSpPr/>
          <p:nvPr/>
        </p:nvSpPr>
        <p:spPr>
          <a:xfrm>
            <a:off x="850379" y="2867320"/>
            <a:ext cx="1278956" cy="1278157"/>
          </a:xfrm>
          <a:custGeom>
            <a:avLst/>
            <a:gdLst/>
            <a:ahLst/>
            <a:cxnLst/>
            <a:rect l="l" t="t" r="r" b="b"/>
            <a:pathLst>
              <a:path w="1278956" h="1278157">
                <a:moveTo>
                  <a:pt x="0" y="0"/>
                </a:moveTo>
                <a:lnTo>
                  <a:pt x="1278956" y="0"/>
                </a:lnTo>
                <a:lnTo>
                  <a:pt x="1278956" y="1278157"/>
                </a:lnTo>
                <a:lnTo>
                  <a:pt x="0" y="1278157"/>
                </a:lnTo>
                <a:lnTo>
                  <a:pt x="0" y="0"/>
                </a:lnTo>
                <a:close/>
              </a:path>
            </a:pathLst>
          </a:custGeom>
          <a:blipFill>
            <a:blip r:embed="rId5"/>
            <a:stretch>
              <a:fillRect/>
            </a:stretch>
          </a:blipFill>
        </p:spPr>
      </p:sp>
      <p:sp>
        <p:nvSpPr>
          <p:cNvPr id="7" name="Freeform 7"/>
          <p:cNvSpPr/>
          <p:nvPr/>
        </p:nvSpPr>
        <p:spPr>
          <a:xfrm>
            <a:off x="1562918" y="1558786"/>
            <a:ext cx="15162164" cy="7853238"/>
          </a:xfrm>
          <a:custGeom>
            <a:avLst/>
            <a:gdLst/>
            <a:ahLst/>
            <a:cxnLst/>
            <a:rect l="l" t="t" r="r" b="b"/>
            <a:pathLst>
              <a:path w="15162164" h="7853238">
                <a:moveTo>
                  <a:pt x="0" y="0"/>
                </a:moveTo>
                <a:lnTo>
                  <a:pt x="15162164" y="0"/>
                </a:lnTo>
                <a:lnTo>
                  <a:pt x="15162164" y="7853238"/>
                </a:lnTo>
                <a:lnTo>
                  <a:pt x="0" y="78532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ms-MY" dirty="0"/>
          </a:p>
        </p:txBody>
      </p:sp>
      <p:sp>
        <p:nvSpPr>
          <p:cNvPr id="8" name="Freeform 8"/>
          <p:cNvSpPr/>
          <p:nvPr/>
        </p:nvSpPr>
        <p:spPr>
          <a:xfrm>
            <a:off x="12524691" y="2665801"/>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8"/>
            <a:stretch>
              <a:fillRect/>
            </a:stretch>
          </a:blipFill>
        </p:spPr>
      </p:sp>
      <p:sp>
        <p:nvSpPr>
          <p:cNvPr id="9" name="TextBox 9"/>
          <p:cNvSpPr txBox="1"/>
          <p:nvPr/>
        </p:nvSpPr>
        <p:spPr>
          <a:xfrm>
            <a:off x="6442387" y="2015158"/>
            <a:ext cx="5224904" cy="628650"/>
          </a:xfrm>
          <a:prstGeom prst="rect">
            <a:avLst/>
          </a:prstGeom>
        </p:spPr>
        <p:txBody>
          <a:bodyPr lIns="0" tIns="0" rIns="0" bIns="0" rtlCol="0" anchor="t">
            <a:spAutoFit/>
          </a:bodyPr>
          <a:lstStyle/>
          <a:p>
            <a:pPr algn="ctr">
              <a:lnSpc>
                <a:spcPts val="4799"/>
              </a:lnSpc>
            </a:pPr>
            <a:r>
              <a:rPr lang="en-US" sz="3999" dirty="0">
                <a:solidFill>
                  <a:srgbClr val="2A37DF"/>
                </a:solidFill>
                <a:latin typeface="Poppins Bold"/>
              </a:rPr>
              <a:t>Cate</a:t>
            </a:r>
            <a:r>
              <a:rPr lang="en-US" sz="3999" dirty="0">
                <a:solidFill>
                  <a:srgbClr val="2B37DF"/>
                </a:solidFill>
                <a:latin typeface="Poppins Bold"/>
              </a:rPr>
              <a:t>gory 5 </a:t>
            </a:r>
            <a:r>
              <a:rPr lang="en-MY" sz="4000" b="0" i="0" u="none" strike="noStrike" dirty="0">
                <a:solidFill>
                  <a:srgbClr val="2A37DF"/>
                </a:solidFill>
                <a:effectLst/>
                <a:latin typeface="arial" panose="020B0604020202020204" pitchFamily="34" charset="0"/>
              </a:rPr>
              <a:t>•</a:t>
            </a:r>
            <a:r>
              <a:rPr lang="en-MY" sz="4000" b="0" i="0" u="none" strike="noStrike" dirty="0">
                <a:solidFill>
                  <a:srgbClr val="4D5156"/>
                </a:solidFill>
                <a:effectLst/>
                <a:latin typeface="arial" panose="020B0604020202020204" pitchFamily="34" charset="0"/>
              </a:rPr>
              <a:t> </a:t>
            </a:r>
            <a:r>
              <a:rPr lang="en-US" sz="3999" dirty="0">
                <a:solidFill>
                  <a:srgbClr val="2B37DF"/>
                </a:solidFill>
                <a:latin typeface="Poppins Bold"/>
              </a:rPr>
              <a:t>$1000</a:t>
            </a:r>
          </a:p>
        </p:txBody>
      </p:sp>
      <p:sp>
        <p:nvSpPr>
          <p:cNvPr id="12" name="TextBox 11">
            <a:extLst>
              <a:ext uri="{FF2B5EF4-FFF2-40B4-BE49-F238E27FC236}">
                <a16:creationId xmlns:a16="http://schemas.microsoft.com/office/drawing/2014/main" id="{EA0F16F7-AB6C-6433-D3FA-C3DBB98E5C0B}"/>
              </a:ext>
            </a:extLst>
          </p:cNvPr>
          <p:cNvSpPr txBox="1"/>
          <p:nvPr/>
        </p:nvSpPr>
        <p:spPr>
          <a:xfrm>
            <a:off x="4427608" y="4403083"/>
            <a:ext cx="9432783" cy="2462213"/>
          </a:xfrm>
          <a:prstGeom prst="rect">
            <a:avLst/>
          </a:prstGeom>
        </p:spPr>
        <p:txBody>
          <a:bodyPr wrap="square" lIns="0" tIns="0" rIns="0" bIns="0" rtlCol="0" anchor="t">
            <a:spAutoFit/>
          </a:bodyPr>
          <a:lstStyle/>
          <a:p>
            <a:pPr algn="ctr"/>
            <a:r>
              <a:rPr lang="en-MY" sz="4000" b="0" i="0" u="none" strike="noStrike" dirty="0">
                <a:solidFill>
                  <a:srgbClr val="2A37DF"/>
                </a:solidFill>
                <a:effectLst/>
                <a:latin typeface="Poppins" pitchFamily="2" charset="77"/>
                <a:cs typeface="Poppins" pitchFamily="2" charset="77"/>
              </a:rPr>
              <a:t>This major golf tournament is held annually at Augusta National Golf Club and is known for its green jacket prize.</a:t>
            </a:r>
            <a:endParaRPr lang="en-US" sz="4000" dirty="0">
              <a:solidFill>
                <a:srgbClr val="2A37DF"/>
              </a:solidFill>
              <a:latin typeface="Poppins" pitchFamily="2" charset="77"/>
              <a:cs typeface="Poppins" pitchFamily="2" charset="77"/>
            </a:endParaRPr>
          </a:p>
        </p:txBody>
      </p:sp>
      <p:pic>
        <p:nvPicPr>
          <p:cNvPr id="11" name="btnInknoeActivityCp2">
            <a:extLst>
              <a:ext uri="{FF2B5EF4-FFF2-40B4-BE49-F238E27FC236}">
                <a16:creationId xmlns:a16="http://schemas.microsoft.com/office/drawing/2014/main" id="{27108230-EB8F-3EAA-DD2F-A7701AE8C4B4}"/>
              </a:ext>
            </a:extLst>
          </p:cNvPr>
          <p:cNvPicPr>
            <a:picLocks noChangeAspect="1"/>
          </p:cNvPicPr>
          <p:nvPr>
            <p:custDataLst>
              <p:tags r:id="rId1"/>
            </p:custDataLst>
          </p:nvPr>
        </p:nvPicPr>
        <p:blipFill>
          <a:blip r:embed="rId9" r:link="rId10" cstate="print">
            <a:extLst>
              <a:ext uri="{28A0092B-C50C-407E-A947-70E740481C1C}">
                <a14:useLocalDpi xmlns:a14="http://schemas.microsoft.com/office/drawing/2010/main" val="0"/>
              </a:ext>
            </a:extLst>
          </a:blip>
          <a:stretch>
            <a:fillRect/>
          </a:stretch>
        </p:blipFill>
        <p:spPr>
          <a:xfrm>
            <a:off x="7477465" y="8108195"/>
            <a:ext cx="3333071" cy="871522"/>
          </a:xfrm>
          <a:prstGeom prst="rect">
            <a:avLst/>
          </a:prstGeom>
        </p:spPr>
      </p:pic>
    </p:spTree>
    <p:extLst>
      <p:ext uri="{BB962C8B-B14F-4D97-AF65-F5344CB8AC3E}">
        <p14:creationId xmlns:p14="http://schemas.microsoft.com/office/powerpoint/2010/main" val="38995671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0619"/>
        </a:solidFill>
        <a:effectLst/>
      </p:bgPr>
    </p:bg>
    <p:spTree>
      <p:nvGrpSpPr>
        <p:cNvPr id="1" name=""/>
        <p:cNvGrpSpPr/>
        <p:nvPr/>
      </p:nvGrpSpPr>
      <p:grpSpPr>
        <a:xfrm>
          <a:off x="0" y="0"/>
          <a:ext cx="0" cy="0"/>
          <a:chOff x="0" y="0"/>
          <a:chExt cx="0" cy="0"/>
        </a:xfrm>
      </p:grpSpPr>
      <p:sp>
        <p:nvSpPr>
          <p:cNvPr id="2" name="Freeform 2"/>
          <p:cNvSpPr/>
          <p:nvPr/>
        </p:nvSpPr>
        <p:spPr>
          <a:xfrm>
            <a:off x="-1232301" y="5899093"/>
            <a:ext cx="6723273" cy="6227431"/>
          </a:xfrm>
          <a:custGeom>
            <a:avLst/>
            <a:gdLst/>
            <a:ahLst/>
            <a:cxnLst/>
            <a:rect l="l" t="t" r="r" b="b"/>
            <a:pathLst>
              <a:path w="6723273" h="6227431">
                <a:moveTo>
                  <a:pt x="0" y="0"/>
                </a:moveTo>
                <a:lnTo>
                  <a:pt x="6723272" y="0"/>
                </a:lnTo>
                <a:lnTo>
                  <a:pt x="6723272" y="6227431"/>
                </a:lnTo>
                <a:lnTo>
                  <a:pt x="0" y="6227431"/>
                </a:lnTo>
                <a:lnTo>
                  <a:pt x="0" y="0"/>
                </a:lnTo>
                <a:close/>
              </a:path>
            </a:pathLst>
          </a:custGeom>
          <a:blipFill>
            <a:blip r:embed="rId3"/>
            <a:stretch>
              <a:fillRect/>
            </a:stretch>
          </a:blipFill>
        </p:spPr>
      </p:sp>
      <p:sp>
        <p:nvSpPr>
          <p:cNvPr id="3" name="Freeform 3"/>
          <p:cNvSpPr/>
          <p:nvPr/>
        </p:nvSpPr>
        <p:spPr>
          <a:xfrm>
            <a:off x="13802136" y="-779352"/>
            <a:ext cx="5966540" cy="4676275"/>
          </a:xfrm>
          <a:custGeom>
            <a:avLst/>
            <a:gdLst/>
            <a:ahLst/>
            <a:cxnLst/>
            <a:rect l="l" t="t" r="r" b="b"/>
            <a:pathLst>
              <a:path w="5966540" h="4676275">
                <a:moveTo>
                  <a:pt x="0" y="0"/>
                </a:moveTo>
                <a:lnTo>
                  <a:pt x="5966539" y="0"/>
                </a:lnTo>
                <a:lnTo>
                  <a:pt x="5966539" y="4676276"/>
                </a:lnTo>
                <a:lnTo>
                  <a:pt x="0" y="4676276"/>
                </a:lnTo>
                <a:lnTo>
                  <a:pt x="0" y="0"/>
                </a:lnTo>
                <a:close/>
              </a:path>
            </a:pathLst>
          </a:custGeom>
          <a:blipFill>
            <a:blip r:embed="rId4"/>
            <a:stretch>
              <a:fillRect/>
            </a:stretch>
          </a:blipFill>
        </p:spPr>
      </p:sp>
      <p:sp>
        <p:nvSpPr>
          <p:cNvPr id="4" name="Freeform 4"/>
          <p:cNvSpPr/>
          <p:nvPr/>
        </p:nvSpPr>
        <p:spPr>
          <a:xfrm>
            <a:off x="9681684" y="8101451"/>
            <a:ext cx="1278956" cy="1278157"/>
          </a:xfrm>
          <a:custGeom>
            <a:avLst/>
            <a:gdLst/>
            <a:ahLst/>
            <a:cxnLst/>
            <a:rect l="l" t="t" r="r" b="b"/>
            <a:pathLst>
              <a:path w="1278956" h="1278157">
                <a:moveTo>
                  <a:pt x="0" y="0"/>
                </a:moveTo>
                <a:lnTo>
                  <a:pt x="1278956" y="0"/>
                </a:lnTo>
                <a:lnTo>
                  <a:pt x="1278956" y="1278156"/>
                </a:lnTo>
                <a:lnTo>
                  <a:pt x="0" y="1278156"/>
                </a:lnTo>
                <a:lnTo>
                  <a:pt x="0" y="0"/>
                </a:lnTo>
                <a:close/>
              </a:path>
            </a:pathLst>
          </a:custGeom>
          <a:blipFill>
            <a:blip r:embed="rId5"/>
            <a:stretch>
              <a:fillRect/>
            </a:stretch>
          </a:blipFill>
        </p:spPr>
      </p:sp>
      <p:sp>
        <p:nvSpPr>
          <p:cNvPr id="5" name="Freeform 5"/>
          <p:cNvSpPr/>
          <p:nvPr/>
        </p:nvSpPr>
        <p:spPr>
          <a:xfrm>
            <a:off x="15980344" y="1387644"/>
            <a:ext cx="1278956" cy="1278157"/>
          </a:xfrm>
          <a:custGeom>
            <a:avLst/>
            <a:gdLst/>
            <a:ahLst/>
            <a:cxnLst/>
            <a:rect l="l" t="t" r="r" b="b"/>
            <a:pathLst>
              <a:path w="1278956" h="1278157">
                <a:moveTo>
                  <a:pt x="0" y="0"/>
                </a:moveTo>
                <a:lnTo>
                  <a:pt x="1278956" y="0"/>
                </a:lnTo>
                <a:lnTo>
                  <a:pt x="1278956" y="1278157"/>
                </a:lnTo>
                <a:lnTo>
                  <a:pt x="0" y="1278157"/>
                </a:lnTo>
                <a:lnTo>
                  <a:pt x="0" y="0"/>
                </a:lnTo>
                <a:close/>
              </a:path>
            </a:pathLst>
          </a:custGeom>
          <a:blipFill>
            <a:blip r:embed="rId5"/>
            <a:stretch>
              <a:fillRect/>
            </a:stretch>
          </a:blipFill>
        </p:spPr>
      </p:sp>
      <p:sp>
        <p:nvSpPr>
          <p:cNvPr id="6" name="Freeform 6"/>
          <p:cNvSpPr/>
          <p:nvPr/>
        </p:nvSpPr>
        <p:spPr>
          <a:xfrm>
            <a:off x="850379" y="2867320"/>
            <a:ext cx="1278956" cy="1278157"/>
          </a:xfrm>
          <a:custGeom>
            <a:avLst/>
            <a:gdLst/>
            <a:ahLst/>
            <a:cxnLst/>
            <a:rect l="l" t="t" r="r" b="b"/>
            <a:pathLst>
              <a:path w="1278956" h="1278157">
                <a:moveTo>
                  <a:pt x="0" y="0"/>
                </a:moveTo>
                <a:lnTo>
                  <a:pt x="1278956" y="0"/>
                </a:lnTo>
                <a:lnTo>
                  <a:pt x="1278956" y="1278157"/>
                </a:lnTo>
                <a:lnTo>
                  <a:pt x="0" y="1278157"/>
                </a:lnTo>
                <a:lnTo>
                  <a:pt x="0" y="0"/>
                </a:lnTo>
                <a:close/>
              </a:path>
            </a:pathLst>
          </a:custGeom>
          <a:blipFill>
            <a:blip r:embed="rId5"/>
            <a:stretch>
              <a:fillRect/>
            </a:stretch>
          </a:blipFill>
        </p:spPr>
      </p:sp>
      <p:sp>
        <p:nvSpPr>
          <p:cNvPr id="7" name="Freeform 7"/>
          <p:cNvSpPr/>
          <p:nvPr/>
        </p:nvSpPr>
        <p:spPr>
          <a:xfrm>
            <a:off x="1562918" y="1558786"/>
            <a:ext cx="15162164" cy="7853238"/>
          </a:xfrm>
          <a:custGeom>
            <a:avLst/>
            <a:gdLst/>
            <a:ahLst/>
            <a:cxnLst/>
            <a:rect l="l" t="t" r="r" b="b"/>
            <a:pathLst>
              <a:path w="15162164" h="7853238">
                <a:moveTo>
                  <a:pt x="0" y="0"/>
                </a:moveTo>
                <a:lnTo>
                  <a:pt x="15162164" y="0"/>
                </a:lnTo>
                <a:lnTo>
                  <a:pt x="15162164" y="7853238"/>
                </a:lnTo>
                <a:lnTo>
                  <a:pt x="0" y="78532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ms-MY" dirty="0"/>
          </a:p>
        </p:txBody>
      </p:sp>
      <p:sp>
        <p:nvSpPr>
          <p:cNvPr id="8" name="Freeform 8"/>
          <p:cNvSpPr/>
          <p:nvPr/>
        </p:nvSpPr>
        <p:spPr>
          <a:xfrm>
            <a:off x="12524691" y="2665801"/>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8"/>
            <a:stretch>
              <a:fillRect/>
            </a:stretch>
          </a:blipFill>
        </p:spPr>
      </p:sp>
      <p:sp>
        <p:nvSpPr>
          <p:cNvPr id="9" name="TextBox 9"/>
          <p:cNvSpPr txBox="1"/>
          <p:nvPr/>
        </p:nvSpPr>
        <p:spPr>
          <a:xfrm>
            <a:off x="6442387" y="2015158"/>
            <a:ext cx="5224904" cy="628650"/>
          </a:xfrm>
          <a:prstGeom prst="rect">
            <a:avLst/>
          </a:prstGeom>
        </p:spPr>
        <p:txBody>
          <a:bodyPr lIns="0" tIns="0" rIns="0" bIns="0" rtlCol="0" anchor="t">
            <a:spAutoFit/>
          </a:bodyPr>
          <a:lstStyle/>
          <a:p>
            <a:pPr algn="ctr">
              <a:lnSpc>
                <a:spcPts val="4799"/>
              </a:lnSpc>
            </a:pPr>
            <a:r>
              <a:rPr lang="en-US" sz="3999" dirty="0">
                <a:solidFill>
                  <a:srgbClr val="2A37DF"/>
                </a:solidFill>
                <a:latin typeface="Poppins Bold"/>
              </a:rPr>
              <a:t>Cate</a:t>
            </a:r>
            <a:r>
              <a:rPr lang="en-US" sz="3999" dirty="0">
                <a:solidFill>
                  <a:srgbClr val="2B37DF"/>
                </a:solidFill>
                <a:latin typeface="Poppins Bold"/>
              </a:rPr>
              <a:t>gory 6 </a:t>
            </a:r>
            <a:r>
              <a:rPr lang="en-MY" sz="4000" b="0" i="0" u="none" strike="noStrike" dirty="0">
                <a:solidFill>
                  <a:srgbClr val="2A37DF"/>
                </a:solidFill>
                <a:effectLst/>
                <a:latin typeface="arial" panose="020B0604020202020204" pitchFamily="34" charset="0"/>
              </a:rPr>
              <a:t>•</a:t>
            </a:r>
            <a:r>
              <a:rPr lang="en-MY" sz="4000" b="0" i="0" u="none" strike="noStrike" dirty="0">
                <a:solidFill>
                  <a:srgbClr val="4D5156"/>
                </a:solidFill>
                <a:effectLst/>
                <a:latin typeface="arial" panose="020B0604020202020204" pitchFamily="34" charset="0"/>
              </a:rPr>
              <a:t> </a:t>
            </a:r>
            <a:r>
              <a:rPr lang="en-US" sz="3999" dirty="0">
                <a:solidFill>
                  <a:srgbClr val="2B37DF"/>
                </a:solidFill>
                <a:latin typeface="Poppins Bold"/>
              </a:rPr>
              <a:t>$200</a:t>
            </a:r>
          </a:p>
        </p:txBody>
      </p:sp>
      <p:sp>
        <p:nvSpPr>
          <p:cNvPr id="11" name="TextBox 10">
            <a:extLst>
              <a:ext uri="{FF2B5EF4-FFF2-40B4-BE49-F238E27FC236}">
                <a16:creationId xmlns:a16="http://schemas.microsoft.com/office/drawing/2014/main" id="{57DB5D64-6E58-2D7A-EAB0-F5961BFC2BAC}"/>
              </a:ext>
            </a:extLst>
          </p:cNvPr>
          <p:cNvSpPr txBox="1"/>
          <p:nvPr/>
        </p:nvSpPr>
        <p:spPr>
          <a:xfrm>
            <a:off x="4427608" y="4403083"/>
            <a:ext cx="9432783" cy="2462213"/>
          </a:xfrm>
          <a:prstGeom prst="rect">
            <a:avLst/>
          </a:prstGeom>
        </p:spPr>
        <p:txBody>
          <a:bodyPr wrap="square" lIns="0" tIns="0" rIns="0" bIns="0" rtlCol="0" anchor="t">
            <a:spAutoFit/>
          </a:bodyPr>
          <a:lstStyle/>
          <a:p>
            <a:pPr algn="ctr"/>
            <a:r>
              <a:rPr lang="en-MY" sz="4000" b="0" i="0" u="none" strike="noStrike" dirty="0">
                <a:solidFill>
                  <a:srgbClr val="2A37DF"/>
                </a:solidFill>
                <a:effectLst/>
                <a:latin typeface="Poppins" pitchFamily="2" charset="77"/>
                <a:cs typeface="Poppins" pitchFamily="2" charset="77"/>
              </a:rPr>
              <a:t>This actor is known for portraying Tony Stark in the Marvel Cinematic Universe and famously saying, "I am Iron Man."</a:t>
            </a:r>
            <a:endParaRPr lang="en-US" sz="4000" dirty="0">
              <a:solidFill>
                <a:srgbClr val="2A37DF"/>
              </a:solidFill>
              <a:latin typeface="Poppins" pitchFamily="2" charset="77"/>
              <a:cs typeface="Poppins" pitchFamily="2" charset="77"/>
            </a:endParaRPr>
          </a:p>
        </p:txBody>
      </p:sp>
      <p:pic>
        <p:nvPicPr>
          <p:cNvPr id="12" name="btnInknoeActivityCp2">
            <a:extLst>
              <a:ext uri="{FF2B5EF4-FFF2-40B4-BE49-F238E27FC236}">
                <a16:creationId xmlns:a16="http://schemas.microsoft.com/office/drawing/2014/main" id="{1ED7234F-D876-23EE-7C2E-BED40590557F}"/>
              </a:ext>
            </a:extLst>
          </p:cNvPr>
          <p:cNvPicPr>
            <a:picLocks noChangeAspect="1"/>
          </p:cNvPicPr>
          <p:nvPr>
            <p:custDataLst>
              <p:tags r:id="rId1"/>
            </p:custDataLst>
          </p:nvPr>
        </p:nvPicPr>
        <p:blipFill>
          <a:blip r:embed="rId9" r:link="rId10" cstate="print">
            <a:extLst>
              <a:ext uri="{28A0092B-C50C-407E-A947-70E740481C1C}">
                <a14:useLocalDpi xmlns:a14="http://schemas.microsoft.com/office/drawing/2010/main" val="0"/>
              </a:ext>
            </a:extLst>
          </a:blip>
          <a:stretch>
            <a:fillRect/>
          </a:stretch>
        </p:blipFill>
        <p:spPr>
          <a:xfrm>
            <a:off x="7477465" y="8108195"/>
            <a:ext cx="3333071" cy="871522"/>
          </a:xfrm>
          <a:prstGeom prst="rect">
            <a:avLst/>
          </a:prstGeom>
        </p:spPr>
      </p:pic>
    </p:spTree>
    <p:extLst>
      <p:ext uri="{BB962C8B-B14F-4D97-AF65-F5344CB8AC3E}">
        <p14:creationId xmlns:p14="http://schemas.microsoft.com/office/powerpoint/2010/main" val="9597494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0619"/>
        </a:solidFill>
        <a:effectLst/>
      </p:bgPr>
    </p:bg>
    <p:spTree>
      <p:nvGrpSpPr>
        <p:cNvPr id="1" name=""/>
        <p:cNvGrpSpPr/>
        <p:nvPr/>
      </p:nvGrpSpPr>
      <p:grpSpPr>
        <a:xfrm>
          <a:off x="0" y="0"/>
          <a:ext cx="0" cy="0"/>
          <a:chOff x="0" y="0"/>
          <a:chExt cx="0" cy="0"/>
        </a:xfrm>
      </p:grpSpPr>
      <p:sp>
        <p:nvSpPr>
          <p:cNvPr id="2" name="Freeform 2"/>
          <p:cNvSpPr/>
          <p:nvPr/>
        </p:nvSpPr>
        <p:spPr>
          <a:xfrm>
            <a:off x="-1232301" y="5899093"/>
            <a:ext cx="6723273" cy="6227431"/>
          </a:xfrm>
          <a:custGeom>
            <a:avLst/>
            <a:gdLst/>
            <a:ahLst/>
            <a:cxnLst/>
            <a:rect l="l" t="t" r="r" b="b"/>
            <a:pathLst>
              <a:path w="6723273" h="6227431">
                <a:moveTo>
                  <a:pt x="0" y="0"/>
                </a:moveTo>
                <a:lnTo>
                  <a:pt x="6723272" y="0"/>
                </a:lnTo>
                <a:lnTo>
                  <a:pt x="6723272" y="6227431"/>
                </a:lnTo>
                <a:lnTo>
                  <a:pt x="0" y="6227431"/>
                </a:lnTo>
                <a:lnTo>
                  <a:pt x="0" y="0"/>
                </a:lnTo>
                <a:close/>
              </a:path>
            </a:pathLst>
          </a:custGeom>
          <a:blipFill>
            <a:blip r:embed="rId3"/>
            <a:stretch>
              <a:fillRect/>
            </a:stretch>
          </a:blipFill>
        </p:spPr>
      </p:sp>
      <p:sp>
        <p:nvSpPr>
          <p:cNvPr id="3" name="Freeform 3"/>
          <p:cNvSpPr/>
          <p:nvPr/>
        </p:nvSpPr>
        <p:spPr>
          <a:xfrm>
            <a:off x="13802136" y="-779352"/>
            <a:ext cx="5966540" cy="4676275"/>
          </a:xfrm>
          <a:custGeom>
            <a:avLst/>
            <a:gdLst/>
            <a:ahLst/>
            <a:cxnLst/>
            <a:rect l="l" t="t" r="r" b="b"/>
            <a:pathLst>
              <a:path w="5966540" h="4676275">
                <a:moveTo>
                  <a:pt x="0" y="0"/>
                </a:moveTo>
                <a:lnTo>
                  <a:pt x="5966539" y="0"/>
                </a:lnTo>
                <a:lnTo>
                  <a:pt x="5966539" y="4676276"/>
                </a:lnTo>
                <a:lnTo>
                  <a:pt x="0" y="4676276"/>
                </a:lnTo>
                <a:lnTo>
                  <a:pt x="0" y="0"/>
                </a:lnTo>
                <a:close/>
              </a:path>
            </a:pathLst>
          </a:custGeom>
          <a:blipFill>
            <a:blip r:embed="rId4"/>
            <a:stretch>
              <a:fillRect/>
            </a:stretch>
          </a:blipFill>
        </p:spPr>
      </p:sp>
      <p:sp>
        <p:nvSpPr>
          <p:cNvPr id="4" name="Freeform 4"/>
          <p:cNvSpPr/>
          <p:nvPr/>
        </p:nvSpPr>
        <p:spPr>
          <a:xfrm>
            <a:off x="9681684" y="8101451"/>
            <a:ext cx="1278956" cy="1278157"/>
          </a:xfrm>
          <a:custGeom>
            <a:avLst/>
            <a:gdLst/>
            <a:ahLst/>
            <a:cxnLst/>
            <a:rect l="l" t="t" r="r" b="b"/>
            <a:pathLst>
              <a:path w="1278956" h="1278157">
                <a:moveTo>
                  <a:pt x="0" y="0"/>
                </a:moveTo>
                <a:lnTo>
                  <a:pt x="1278956" y="0"/>
                </a:lnTo>
                <a:lnTo>
                  <a:pt x="1278956" y="1278156"/>
                </a:lnTo>
                <a:lnTo>
                  <a:pt x="0" y="1278156"/>
                </a:lnTo>
                <a:lnTo>
                  <a:pt x="0" y="0"/>
                </a:lnTo>
                <a:close/>
              </a:path>
            </a:pathLst>
          </a:custGeom>
          <a:blipFill>
            <a:blip r:embed="rId5"/>
            <a:stretch>
              <a:fillRect/>
            </a:stretch>
          </a:blipFill>
        </p:spPr>
      </p:sp>
      <p:sp>
        <p:nvSpPr>
          <p:cNvPr id="5" name="Freeform 5"/>
          <p:cNvSpPr/>
          <p:nvPr/>
        </p:nvSpPr>
        <p:spPr>
          <a:xfrm>
            <a:off x="15980344" y="1387644"/>
            <a:ext cx="1278956" cy="1278157"/>
          </a:xfrm>
          <a:custGeom>
            <a:avLst/>
            <a:gdLst/>
            <a:ahLst/>
            <a:cxnLst/>
            <a:rect l="l" t="t" r="r" b="b"/>
            <a:pathLst>
              <a:path w="1278956" h="1278157">
                <a:moveTo>
                  <a:pt x="0" y="0"/>
                </a:moveTo>
                <a:lnTo>
                  <a:pt x="1278956" y="0"/>
                </a:lnTo>
                <a:lnTo>
                  <a:pt x="1278956" y="1278157"/>
                </a:lnTo>
                <a:lnTo>
                  <a:pt x="0" y="1278157"/>
                </a:lnTo>
                <a:lnTo>
                  <a:pt x="0" y="0"/>
                </a:lnTo>
                <a:close/>
              </a:path>
            </a:pathLst>
          </a:custGeom>
          <a:blipFill>
            <a:blip r:embed="rId5"/>
            <a:stretch>
              <a:fillRect/>
            </a:stretch>
          </a:blipFill>
        </p:spPr>
      </p:sp>
      <p:sp>
        <p:nvSpPr>
          <p:cNvPr id="6" name="Freeform 6"/>
          <p:cNvSpPr/>
          <p:nvPr/>
        </p:nvSpPr>
        <p:spPr>
          <a:xfrm>
            <a:off x="850379" y="2867320"/>
            <a:ext cx="1278956" cy="1278157"/>
          </a:xfrm>
          <a:custGeom>
            <a:avLst/>
            <a:gdLst/>
            <a:ahLst/>
            <a:cxnLst/>
            <a:rect l="l" t="t" r="r" b="b"/>
            <a:pathLst>
              <a:path w="1278956" h="1278157">
                <a:moveTo>
                  <a:pt x="0" y="0"/>
                </a:moveTo>
                <a:lnTo>
                  <a:pt x="1278956" y="0"/>
                </a:lnTo>
                <a:lnTo>
                  <a:pt x="1278956" y="1278157"/>
                </a:lnTo>
                <a:lnTo>
                  <a:pt x="0" y="1278157"/>
                </a:lnTo>
                <a:lnTo>
                  <a:pt x="0" y="0"/>
                </a:lnTo>
                <a:close/>
              </a:path>
            </a:pathLst>
          </a:custGeom>
          <a:blipFill>
            <a:blip r:embed="rId5"/>
            <a:stretch>
              <a:fillRect/>
            </a:stretch>
          </a:blipFill>
        </p:spPr>
      </p:sp>
      <p:sp>
        <p:nvSpPr>
          <p:cNvPr id="7" name="Freeform 7"/>
          <p:cNvSpPr/>
          <p:nvPr/>
        </p:nvSpPr>
        <p:spPr>
          <a:xfrm>
            <a:off x="1562918" y="1558786"/>
            <a:ext cx="15162164" cy="7853238"/>
          </a:xfrm>
          <a:custGeom>
            <a:avLst/>
            <a:gdLst/>
            <a:ahLst/>
            <a:cxnLst/>
            <a:rect l="l" t="t" r="r" b="b"/>
            <a:pathLst>
              <a:path w="15162164" h="7853238">
                <a:moveTo>
                  <a:pt x="0" y="0"/>
                </a:moveTo>
                <a:lnTo>
                  <a:pt x="15162164" y="0"/>
                </a:lnTo>
                <a:lnTo>
                  <a:pt x="15162164" y="7853238"/>
                </a:lnTo>
                <a:lnTo>
                  <a:pt x="0" y="78532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ms-MY" dirty="0"/>
          </a:p>
        </p:txBody>
      </p:sp>
      <p:sp>
        <p:nvSpPr>
          <p:cNvPr id="8" name="Freeform 8"/>
          <p:cNvSpPr/>
          <p:nvPr/>
        </p:nvSpPr>
        <p:spPr>
          <a:xfrm>
            <a:off x="12524691" y="2665801"/>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8"/>
            <a:stretch>
              <a:fillRect/>
            </a:stretch>
          </a:blipFill>
        </p:spPr>
      </p:sp>
      <p:sp>
        <p:nvSpPr>
          <p:cNvPr id="9" name="TextBox 9"/>
          <p:cNvSpPr txBox="1"/>
          <p:nvPr/>
        </p:nvSpPr>
        <p:spPr>
          <a:xfrm>
            <a:off x="6442387" y="2015158"/>
            <a:ext cx="5224904" cy="628650"/>
          </a:xfrm>
          <a:prstGeom prst="rect">
            <a:avLst/>
          </a:prstGeom>
        </p:spPr>
        <p:txBody>
          <a:bodyPr lIns="0" tIns="0" rIns="0" bIns="0" rtlCol="0" anchor="t">
            <a:spAutoFit/>
          </a:bodyPr>
          <a:lstStyle/>
          <a:p>
            <a:pPr algn="ctr">
              <a:lnSpc>
                <a:spcPts val="4799"/>
              </a:lnSpc>
            </a:pPr>
            <a:r>
              <a:rPr lang="en-US" sz="3999" dirty="0">
                <a:solidFill>
                  <a:srgbClr val="2A37DF"/>
                </a:solidFill>
                <a:latin typeface="Poppins Bold"/>
              </a:rPr>
              <a:t>Cate</a:t>
            </a:r>
            <a:r>
              <a:rPr lang="en-US" sz="3999" dirty="0">
                <a:solidFill>
                  <a:srgbClr val="2B37DF"/>
                </a:solidFill>
                <a:latin typeface="Poppins Bold"/>
              </a:rPr>
              <a:t>gory 6 </a:t>
            </a:r>
            <a:r>
              <a:rPr lang="en-MY" sz="4000" b="0" i="0" u="none" strike="noStrike" dirty="0">
                <a:solidFill>
                  <a:srgbClr val="2A37DF"/>
                </a:solidFill>
                <a:effectLst/>
                <a:latin typeface="arial" panose="020B0604020202020204" pitchFamily="34" charset="0"/>
              </a:rPr>
              <a:t>•</a:t>
            </a:r>
            <a:r>
              <a:rPr lang="en-MY" sz="4000" b="0" i="0" u="none" strike="noStrike" dirty="0">
                <a:solidFill>
                  <a:srgbClr val="4D5156"/>
                </a:solidFill>
                <a:effectLst/>
                <a:latin typeface="arial" panose="020B0604020202020204" pitchFamily="34" charset="0"/>
              </a:rPr>
              <a:t> </a:t>
            </a:r>
            <a:r>
              <a:rPr lang="en-US" sz="3999" dirty="0">
                <a:solidFill>
                  <a:srgbClr val="2B37DF"/>
                </a:solidFill>
                <a:latin typeface="Poppins Bold"/>
              </a:rPr>
              <a:t>$400</a:t>
            </a:r>
          </a:p>
        </p:txBody>
      </p:sp>
      <p:sp>
        <p:nvSpPr>
          <p:cNvPr id="11" name="TextBox 10">
            <a:extLst>
              <a:ext uri="{FF2B5EF4-FFF2-40B4-BE49-F238E27FC236}">
                <a16:creationId xmlns:a16="http://schemas.microsoft.com/office/drawing/2014/main" id="{B13B8B30-0A4B-8882-3D1C-5D954D285BB9}"/>
              </a:ext>
            </a:extLst>
          </p:cNvPr>
          <p:cNvSpPr txBox="1"/>
          <p:nvPr/>
        </p:nvSpPr>
        <p:spPr>
          <a:xfrm>
            <a:off x="4427608" y="4403083"/>
            <a:ext cx="9432783" cy="1846659"/>
          </a:xfrm>
          <a:prstGeom prst="rect">
            <a:avLst/>
          </a:prstGeom>
        </p:spPr>
        <p:txBody>
          <a:bodyPr wrap="square" lIns="0" tIns="0" rIns="0" bIns="0" rtlCol="0" anchor="t">
            <a:spAutoFit/>
          </a:bodyPr>
          <a:lstStyle/>
          <a:p>
            <a:pPr algn="ctr"/>
            <a:r>
              <a:rPr lang="en-MY" sz="4000" b="0" i="0" u="none" strike="noStrike" dirty="0">
                <a:solidFill>
                  <a:srgbClr val="2A37DF"/>
                </a:solidFill>
                <a:effectLst/>
                <a:latin typeface="Poppins" pitchFamily="2" charset="77"/>
                <a:cs typeface="Poppins" pitchFamily="2" charset="77"/>
              </a:rPr>
              <a:t>With hits like "Hello" and "Rolling in the Deep," this British singer is renowned for her soulful voice.</a:t>
            </a:r>
            <a:endParaRPr lang="en-US" sz="4000" dirty="0">
              <a:solidFill>
                <a:srgbClr val="2A37DF"/>
              </a:solidFill>
              <a:latin typeface="Poppins" pitchFamily="2" charset="77"/>
              <a:cs typeface="Poppins" pitchFamily="2" charset="77"/>
            </a:endParaRPr>
          </a:p>
        </p:txBody>
      </p:sp>
      <p:pic>
        <p:nvPicPr>
          <p:cNvPr id="12" name="btnInknoeActivityCp2">
            <a:extLst>
              <a:ext uri="{FF2B5EF4-FFF2-40B4-BE49-F238E27FC236}">
                <a16:creationId xmlns:a16="http://schemas.microsoft.com/office/drawing/2014/main" id="{2AE03467-2F5C-5B2A-96CF-A7C29C324EEE}"/>
              </a:ext>
            </a:extLst>
          </p:cNvPr>
          <p:cNvPicPr>
            <a:picLocks noChangeAspect="1"/>
          </p:cNvPicPr>
          <p:nvPr>
            <p:custDataLst>
              <p:tags r:id="rId1"/>
            </p:custDataLst>
          </p:nvPr>
        </p:nvPicPr>
        <p:blipFill>
          <a:blip r:embed="rId9" r:link="rId10" cstate="print">
            <a:extLst>
              <a:ext uri="{28A0092B-C50C-407E-A947-70E740481C1C}">
                <a14:useLocalDpi xmlns:a14="http://schemas.microsoft.com/office/drawing/2010/main" val="0"/>
              </a:ext>
            </a:extLst>
          </a:blip>
          <a:stretch>
            <a:fillRect/>
          </a:stretch>
        </p:blipFill>
        <p:spPr>
          <a:xfrm>
            <a:off x="7477465" y="8108195"/>
            <a:ext cx="3333071" cy="871522"/>
          </a:xfrm>
          <a:prstGeom prst="rect">
            <a:avLst/>
          </a:prstGeom>
        </p:spPr>
      </p:pic>
    </p:spTree>
    <p:extLst>
      <p:ext uri="{BB962C8B-B14F-4D97-AF65-F5344CB8AC3E}">
        <p14:creationId xmlns:p14="http://schemas.microsoft.com/office/powerpoint/2010/main" val="41558208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0619"/>
        </a:solidFill>
        <a:effectLst/>
      </p:bgPr>
    </p:bg>
    <p:spTree>
      <p:nvGrpSpPr>
        <p:cNvPr id="1" name=""/>
        <p:cNvGrpSpPr/>
        <p:nvPr/>
      </p:nvGrpSpPr>
      <p:grpSpPr>
        <a:xfrm>
          <a:off x="0" y="0"/>
          <a:ext cx="0" cy="0"/>
          <a:chOff x="0" y="0"/>
          <a:chExt cx="0" cy="0"/>
        </a:xfrm>
      </p:grpSpPr>
      <p:sp>
        <p:nvSpPr>
          <p:cNvPr id="2" name="Freeform 2"/>
          <p:cNvSpPr/>
          <p:nvPr/>
        </p:nvSpPr>
        <p:spPr>
          <a:xfrm>
            <a:off x="-1232301" y="5899093"/>
            <a:ext cx="6723273" cy="6227431"/>
          </a:xfrm>
          <a:custGeom>
            <a:avLst/>
            <a:gdLst/>
            <a:ahLst/>
            <a:cxnLst/>
            <a:rect l="l" t="t" r="r" b="b"/>
            <a:pathLst>
              <a:path w="6723273" h="6227431">
                <a:moveTo>
                  <a:pt x="0" y="0"/>
                </a:moveTo>
                <a:lnTo>
                  <a:pt x="6723272" y="0"/>
                </a:lnTo>
                <a:lnTo>
                  <a:pt x="6723272" y="6227431"/>
                </a:lnTo>
                <a:lnTo>
                  <a:pt x="0" y="6227431"/>
                </a:lnTo>
                <a:lnTo>
                  <a:pt x="0" y="0"/>
                </a:lnTo>
                <a:close/>
              </a:path>
            </a:pathLst>
          </a:custGeom>
          <a:blipFill>
            <a:blip r:embed="rId3"/>
            <a:stretch>
              <a:fillRect/>
            </a:stretch>
          </a:blipFill>
        </p:spPr>
      </p:sp>
      <p:sp>
        <p:nvSpPr>
          <p:cNvPr id="3" name="Freeform 3"/>
          <p:cNvSpPr/>
          <p:nvPr/>
        </p:nvSpPr>
        <p:spPr>
          <a:xfrm>
            <a:off x="13802136" y="-779352"/>
            <a:ext cx="5966540" cy="4676275"/>
          </a:xfrm>
          <a:custGeom>
            <a:avLst/>
            <a:gdLst/>
            <a:ahLst/>
            <a:cxnLst/>
            <a:rect l="l" t="t" r="r" b="b"/>
            <a:pathLst>
              <a:path w="5966540" h="4676275">
                <a:moveTo>
                  <a:pt x="0" y="0"/>
                </a:moveTo>
                <a:lnTo>
                  <a:pt x="5966539" y="0"/>
                </a:lnTo>
                <a:lnTo>
                  <a:pt x="5966539" y="4676276"/>
                </a:lnTo>
                <a:lnTo>
                  <a:pt x="0" y="4676276"/>
                </a:lnTo>
                <a:lnTo>
                  <a:pt x="0" y="0"/>
                </a:lnTo>
                <a:close/>
              </a:path>
            </a:pathLst>
          </a:custGeom>
          <a:blipFill>
            <a:blip r:embed="rId4"/>
            <a:stretch>
              <a:fillRect/>
            </a:stretch>
          </a:blipFill>
        </p:spPr>
      </p:sp>
      <p:sp>
        <p:nvSpPr>
          <p:cNvPr id="4" name="Freeform 4"/>
          <p:cNvSpPr/>
          <p:nvPr/>
        </p:nvSpPr>
        <p:spPr>
          <a:xfrm>
            <a:off x="9681684" y="8101451"/>
            <a:ext cx="1278956" cy="1278157"/>
          </a:xfrm>
          <a:custGeom>
            <a:avLst/>
            <a:gdLst/>
            <a:ahLst/>
            <a:cxnLst/>
            <a:rect l="l" t="t" r="r" b="b"/>
            <a:pathLst>
              <a:path w="1278956" h="1278157">
                <a:moveTo>
                  <a:pt x="0" y="0"/>
                </a:moveTo>
                <a:lnTo>
                  <a:pt x="1278956" y="0"/>
                </a:lnTo>
                <a:lnTo>
                  <a:pt x="1278956" y="1278156"/>
                </a:lnTo>
                <a:lnTo>
                  <a:pt x="0" y="1278156"/>
                </a:lnTo>
                <a:lnTo>
                  <a:pt x="0" y="0"/>
                </a:lnTo>
                <a:close/>
              </a:path>
            </a:pathLst>
          </a:custGeom>
          <a:blipFill>
            <a:blip r:embed="rId5"/>
            <a:stretch>
              <a:fillRect/>
            </a:stretch>
          </a:blipFill>
        </p:spPr>
      </p:sp>
      <p:sp>
        <p:nvSpPr>
          <p:cNvPr id="5" name="Freeform 5"/>
          <p:cNvSpPr/>
          <p:nvPr/>
        </p:nvSpPr>
        <p:spPr>
          <a:xfrm>
            <a:off x="15980344" y="1387644"/>
            <a:ext cx="1278956" cy="1278157"/>
          </a:xfrm>
          <a:custGeom>
            <a:avLst/>
            <a:gdLst/>
            <a:ahLst/>
            <a:cxnLst/>
            <a:rect l="l" t="t" r="r" b="b"/>
            <a:pathLst>
              <a:path w="1278956" h="1278157">
                <a:moveTo>
                  <a:pt x="0" y="0"/>
                </a:moveTo>
                <a:lnTo>
                  <a:pt x="1278956" y="0"/>
                </a:lnTo>
                <a:lnTo>
                  <a:pt x="1278956" y="1278157"/>
                </a:lnTo>
                <a:lnTo>
                  <a:pt x="0" y="1278157"/>
                </a:lnTo>
                <a:lnTo>
                  <a:pt x="0" y="0"/>
                </a:lnTo>
                <a:close/>
              </a:path>
            </a:pathLst>
          </a:custGeom>
          <a:blipFill>
            <a:blip r:embed="rId5"/>
            <a:stretch>
              <a:fillRect/>
            </a:stretch>
          </a:blipFill>
        </p:spPr>
      </p:sp>
      <p:sp>
        <p:nvSpPr>
          <p:cNvPr id="6" name="Freeform 6"/>
          <p:cNvSpPr/>
          <p:nvPr/>
        </p:nvSpPr>
        <p:spPr>
          <a:xfrm>
            <a:off x="850379" y="2867320"/>
            <a:ext cx="1278956" cy="1278157"/>
          </a:xfrm>
          <a:custGeom>
            <a:avLst/>
            <a:gdLst/>
            <a:ahLst/>
            <a:cxnLst/>
            <a:rect l="l" t="t" r="r" b="b"/>
            <a:pathLst>
              <a:path w="1278956" h="1278157">
                <a:moveTo>
                  <a:pt x="0" y="0"/>
                </a:moveTo>
                <a:lnTo>
                  <a:pt x="1278956" y="0"/>
                </a:lnTo>
                <a:lnTo>
                  <a:pt x="1278956" y="1278157"/>
                </a:lnTo>
                <a:lnTo>
                  <a:pt x="0" y="1278157"/>
                </a:lnTo>
                <a:lnTo>
                  <a:pt x="0" y="0"/>
                </a:lnTo>
                <a:close/>
              </a:path>
            </a:pathLst>
          </a:custGeom>
          <a:blipFill>
            <a:blip r:embed="rId5"/>
            <a:stretch>
              <a:fillRect/>
            </a:stretch>
          </a:blipFill>
        </p:spPr>
      </p:sp>
      <p:sp>
        <p:nvSpPr>
          <p:cNvPr id="7" name="Freeform 7"/>
          <p:cNvSpPr/>
          <p:nvPr/>
        </p:nvSpPr>
        <p:spPr>
          <a:xfrm>
            <a:off x="1562918" y="1558786"/>
            <a:ext cx="15162164" cy="7853238"/>
          </a:xfrm>
          <a:custGeom>
            <a:avLst/>
            <a:gdLst/>
            <a:ahLst/>
            <a:cxnLst/>
            <a:rect l="l" t="t" r="r" b="b"/>
            <a:pathLst>
              <a:path w="15162164" h="7853238">
                <a:moveTo>
                  <a:pt x="0" y="0"/>
                </a:moveTo>
                <a:lnTo>
                  <a:pt x="15162164" y="0"/>
                </a:lnTo>
                <a:lnTo>
                  <a:pt x="15162164" y="7853238"/>
                </a:lnTo>
                <a:lnTo>
                  <a:pt x="0" y="78532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ms-MY" dirty="0"/>
          </a:p>
        </p:txBody>
      </p:sp>
      <p:sp>
        <p:nvSpPr>
          <p:cNvPr id="8" name="Freeform 8"/>
          <p:cNvSpPr/>
          <p:nvPr/>
        </p:nvSpPr>
        <p:spPr>
          <a:xfrm>
            <a:off x="12524691" y="2665801"/>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8"/>
            <a:stretch>
              <a:fillRect/>
            </a:stretch>
          </a:blipFill>
        </p:spPr>
      </p:sp>
      <p:sp>
        <p:nvSpPr>
          <p:cNvPr id="9" name="TextBox 9"/>
          <p:cNvSpPr txBox="1"/>
          <p:nvPr/>
        </p:nvSpPr>
        <p:spPr>
          <a:xfrm>
            <a:off x="6442387" y="2015158"/>
            <a:ext cx="5224904" cy="628650"/>
          </a:xfrm>
          <a:prstGeom prst="rect">
            <a:avLst/>
          </a:prstGeom>
        </p:spPr>
        <p:txBody>
          <a:bodyPr lIns="0" tIns="0" rIns="0" bIns="0" rtlCol="0" anchor="t">
            <a:spAutoFit/>
          </a:bodyPr>
          <a:lstStyle/>
          <a:p>
            <a:pPr algn="ctr">
              <a:lnSpc>
                <a:spcPts val="4799"/>
              </a:lnSpc>
            </a:pPr>
            <a:r>
              <a:rPr lang="en-US" sz="3999" dirty="0">
                <a:solidFill>
                  <a:srgbClr val="2A37DF"/>
                </a:solidFill>
                <a:latin typeface="Poppins Bold"/>
              </a:rPr>
              <a:t>Cate</a:t>
            </a:r>
            <a:r>
              <a:rPr lang="en-US" sz="3999" dirty="0">
                <a:solidFill>
                  <a:srgbClr val="2B37DF"/>
                </a:solidFill>
                <a:latin typeface="Poppins Bold"/>
              </a:rPr>
              <a:t>gory 6</a:t>
            </a:r>
            <a:r>
              <a:rPr lang="en-MY" sz="4000" b="0" i="0" u="none" strike="noStrike" dirty="0">
                <a:solidFill>
                  <a:srgbClr val="2A37DF"/>
                </a:solidFill>
                <a:effectLst/>
                <a:latin typeface="arial" panose="020B0604020202020204" pitchFamily="34" charset="0"/>
              </a:rPr>
              <a:t>•</a:t>
            </a:r>
            <a:r>
              <a:rPr lang="en-MY" sz="4000" b="0" i="0" u="none" strike="noStrike" dirty="0">
                <a:solidFill>
                  <a:srgbClr val="4D5156"/>
                </a:solidFill>
                <a:effectLst/>
                <a:latin typeface="arial" panose="020B0604020202020204" pitchFamily="34" charset="0"/>
              </a:rPr>
              <a:t> </a:t>
            </a:r>
            <a:r>
              <a:rPr lang="en-US" sz="3999" dirty="0">
                <a:solidFill>
                  <a:srgbClr val="2B37DF"/>
                </a:solidFill>
                <a:latin typeface="Poppins Bold"/>
              </a:rPr>
              <a:t>$600</a:t>
            </a:r>
          </a:p>
        </p:txBody>
      </p:sp>
      <p:sp>
        <p:nvSpPr>
          <p:cNvPr id="11" name="TextBox 10">
            <a:extLst>
              <a:ext uri="{FF2B5EF4-FFF2-40B4-BE49-F238E27FC236}">
                <a16:creationId xmlns:a16="http://schemas.microsoft.com/office/drawing/2014/main" id="{ADE58D77-15F8-E2DD-9D90-10E768E3002E}"/>
              </a:ext>
            </a:extLst>
          </p:cNvPr>
          <p:cNvSpPr txBox="1"/>
          <p:nvPr/>
        </p:nvSpPr>
        <p:spPr>
          <a:xfrm>
            <a:off x="4427608" y="4145477"/>
            <a:ext cx="9432783" cy="3077766"/>
          </a:xfrm>
          <a:prstGeom prst="rect">
            <a:avLst/>
          </a:prstGeom>
        </p:spPr>
        <p:txBody>
          <a:bodyPr wrap="square" lIns="0" tIns="0" rIns="0" bIns="0" rtlCol="0" anchor="t">
            <a:spAutoFit/>
          </a:bodyPr>
          <a:lstStyle/>
          <a:p>
            <a:pPr algn="ctr"/>
            <a:r>
              <a:rPr lang="en-MY" sz="4000" b="0" i="0" u="none" strike="noStrike" dirty="0">
                <a:solidFill>
                  <a:srgbClr val="2A37DF"/>
                </a:solidFill>
                <a:effectLst/>
                <a:latin typeface="Poppins" pitchFamily="2" charset="77"/>
                <a:cs typeface="Poppins" pitchFamily="2" charset="77"/>
              </a:rPr>
              <a:t>This actress starred as Katniss Everdeen in "The Hunger Games" film series and earned an Academy Award for her role in "Silver Linings Playbook."</a:t>
            </a:r>
            <a:endParaRPr lang="en-US" sz="4000" dirty="0">
              <a:solidFill>
                <a:srgbClr val="2A37DF"/>
              </a:solidFill>
              <a:latin typeface="Poppins" pitchFamily="2" charset="77"/>
              <a:cs typeface="Poppins" pitchFamily="2" charset="77"/>
            </a:endParaRPr>
          </a:p>
        </p:txBody>
      </p:sp>
      <p:pic>
        <p:nvPicPr>
          <p:cNvPr id="12" name="btnInknoeActivityCp2">
            <a:extLst>
              <a:ext uri="{FF2B5EF4-FFF2-40B4-BE49-F238E27FC236}">
                <a16:creationId xmlns:a16="http://schemas.microsoft.com/office/drawing/2014/main" id="{8CBE03AA-3CFC-04E3-A4BA-BA227E29F1A7}"/>
              </a:ext>
            </a:extLst>
          </p:cNvPr>
          <p:cNvPicPr>
            <a:picLocks noChangeAspect="1"/>
          </p:cNvPicPr>
          <p:nvPr>
            <p:custDataLst>
              <p:tags r:id="rId1"/>
            </p:custDataLst>
          </p:nvPr>
        </p:nvPicPr>
        <p:blipFill>
          <a:blip r:embed="rId9" r:link="rId10" cstate="print">
            <a:extLst>
              <a:ext uri="{28A0092B-C50C-407E-A947-70E740481C1C}">
                <a14:useLocalDpi xmlns:a14="http://schemas.microsoft.com/office/drawing/2010/main" val="0"/>
              </a:ext>
            </a:extLst>
          </a:blip>
          <a:stretch>
            <a:fillRect/>
          </a:stretch>
        </p:blipFill>
        <p:spPr>
          <a:xfrm>
            <a:off x="7477465" y="8108195"/>
            <a:ext cx="3333071" cy="871522"/>
          </a:xfrm>
          <a:prstGeom prst="rect">
            <a:avLst/>
          </a:prstGeom>
        </p:spPr>
      </p:pic>
    </p:spTree>
    <p:extLst>
      <p:ext uri="{BB962C8B-B14F-4D97-AF65-F5344CB8AC3E}">
        <p14:creationId xmlns:p14="http://schemas.microsoft.com/office/powerpoint/2010/main" val="27918229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0619"/>
        </a:solidFill>
        <a:effectLst/>
      </p:bgPr>
    </p:bg>
    <p:spTree>
      <p:nvGrpSpPr>
        <p:cNvPr id="1" name=""/>
        <p:cNvGrpSpPr/>
        <p:nvPr/>
      </p:nvGrpSpPr>
      <p:grpSpPr>
        <a:xfrm>
          <a:off x="0" y="0"/>
          <a:ext cx="0" cy="0"/>
          <a:chOff x="0" y="0"/>
          <a:chExt cx="0" cy="0"/>
        </a:xfrm>
      </p:grpSpPr>
      <p:sp>
        <p:nvSpPr>
          <p:cNvPr id="2" name="Freeform 2"/>
          <p:cNvSpPr/>
          <p:nvPr/>
        </p:nvSpPr>
        <p:spPr>
          <a:xfrm>
            <a:off x="-1232301" y="5899093"/>
            <a:ext cx="6723273" cy="6227431"/>
          </a:xfrm>
          <a:custGeom>
            <a:avLst/>
            <a:gdLst/>
            <a:ahLst/>
            <a:cxnLst/>
            <a:rect l="l" t="t" r="r" b="b"/>
            <a:pathLst>
              <a:path w="6723273" h="6227431">
                <a:moveTo>
                  <a:pt x="0" y="0"/>
                </a:moveTo>
                <a:lnTo>
                  <a:pt x="6723272" y="0"/>
                </a:lnTo>
                <a:lnTo>
                  <a:pt x="6723272" y="6227431"/>
                </a:lnTo>
                <a:lnTo>
                  <a:pt x="0" y="6227431"/>
                </a:lnTo>
                <a:lnTo>
                  <a:pt x="0" y="0"/>
                </a:lnTo>
                <a:close/>
              </a:path>
            </a:pathLst>
          </a:custGeom>
          <a:blipFill>
            <a:blip r:embed="rId3"/>
            <a:stretch>
              <a:fillRect/>
            </a:stretch>
          </a:blipFill>
        </p:spPr>
      </p:sp>
      <p:sp>
        <p:nvSpPr>
          <p:cNvPr id="3" name="Freeform 3"/>
          <p:cNvSpPr/>
          <p:nvPr/>
        </p:nvSpPr>
        <p:spPr>
          <a:xfrm>
            <a:off x="13802136" y="-779352"/>
            <a:ext cx="5966540" cy="4676275"/>
          </a:xfrm>
          <a:custGeom>
            <a:avLst/>
            <a:gdLst/>
            <a:ahLst/>
            <a:cxnLst/>
            <a:rect l="l" t="t" r="r" b="b"/>
            <a:pathLst>
              <a:path w="5966540" h="4676275">
                <a:moveTo>
                  <a:pt x="0" y="0"/>
                </a:moveTo>
                <a:lnTo>
                  <a:pt x="5966539" y="0"/>
                </a:lnTo>
                <a:lnTo>
                  <a:pt x="5966539" y="4676276"/>
                </a:lnTo>
                <a:lnTo>
                  <a:pt x="0" y="4676276"/>
                </a:lnTo>
                <a:lnTo>
                  <a:pt x="0" y="0"/>
                </a:lnTo>
                <a:close/>
              </a:path>
            </a:pathLst>
          </a:custGeom>
          <a:blipFill>
            <a:blip r:embed="rId4"/>
            <a:stretch>
              <a:fillRect/>
            </a:stretch>
          </a:blipFill>
        </p:spPr>
      </p:sp>
      <p:sp>
        <p:nvSpPr>
          <p:cNvPr id="4" name="Freeform 4"/>
          <p:cNvSpPr/>
          <p:nvPr/>
        </p:nvSpPr>
        <p:spPr>
          <a:xfrm>
            <a:off x="9681684" y="8101451"/>
            <a:ext cx="1278956" cy="1278157"/>
          </a:xfrm>
          <a:custGeom>
            <a:avLst/>
            <a:gdLst/>
            <a:ahLst/>
            <a:cxnLst/>
            <a:rect l="l" t="t" r="r" b="b"/>
            <a:pathLst>
              <a:path w="1278956" h="1278157">
                <a:moveTo>
                  <a:pt x="0" y="0"/>
                </a:moveTo>
                <a:lnTo>
                  <a:pt x="1278956" y="0"/>
                </a:lnTo>
                <a:lnTo>
                  <a:pt x="1278956" y="1278156"/>
                </a:lnTo>
                <a:lnTo>
                  <a:pt x="0" y="1278156"/>
                </a:lnTo>
                <a:lnTo>
                  <a:pt x="0" y="0"/>
                </a:lnTo>
                <a:close/>
              </a:path>
            </a:pathLst>
          </a:custGeom>
          <a:blipFill>
            <a:blip r:embed="rId5"/>
            <a:stretch>
              <a:fillRect/>
            </a:stretch>
          </a:blipFill>
        </p:spPr>
      </p:sp>
      <p:sp>
        <p:nvSpPr>
          <p:cNvPr id="5" name="Freeform 5"/>
          <p:cNvSpPr/>
          <p:nvPr/>
        </p:nvSpPr>
        <p:spPr>
          <a:xfrm>
            <a:off x="15980344" y="1387644"/>
            <a:ext cx="1278956" cy="1278157"/>
          </a:xfrm>
          <a:custGeom>
            <a:avLst/>
            <a:gdLst/>
            <a:ahLst/>
            <a:cxnLst/>
            <a:rect l="l" t="t" r="r" b="b"/>
            <a:pathLst>
              <a:path w="1278956" h="1278157">
                <a:moveTo>
                  <a:pt x="0" y="0"/>
                </a:moveTo>
                <a:lnTo>
                  <a:pt x="1278956" y="0"/>
                </a:lnTo>
                <a:lnTo>
                  <a:pt x="1278956" y="1278157"/>
                </a:lnTo>
                <a:lnTo>
                  <a:pt x="0" y="1278157"/>
                </a:lnTo>
                <a:lnTo>
                  <a:pt x="0" y="0"/>
                </a:lnTo>
                <a:close/>
              </a:path>
            </a:pathLst>
          </a:custGeom>
          <a:blipFill>
            <a:blip r:embed="rId5"/>
            <a:stretch>
              <a:fillRect/>
            </a:stretch>
          </a:blipFill>
        </p:spPr>
      </p:sp>
      <p:sp>
        <p:nvSpPr>
          <p:cNvPr id="6" name="Freeform 6"/>
          <p:cNvSpPr/>
          <p:nvPr/>
        </p:nvSpPr>
        <p:spPr>
          <a:xfrm>
            <a:off x="850379" y="2867320"/>
            <a:ext cx="1278956" cy="1278157"/>
          </a:xfrm>
          <a:custGeom>
            <a:avLst/>
            <a:gdLst/>
            <a:ahLst/>
            <a:cxnLst/>
            <a:rect l="l" t="t" r="r" b="b"/>
            <a:pathLst>
              <a:path w="1278956" h="1278157">
                <a:moveTo>
                  <a:pt x="0" y="0"/>
                </a:moveTo>
                <a:lnTo>
                  <a:pt x="1278956" y="0"/>
                </a:lnTo>
                <a:lnTo>
                  <a:pt x="1278956" y="1278157"/>
                </a:lnTo>
                <a:lnTo>
                  <a:pt x="0" y="1278157"/>
                </a:lnTo>
                <a:lnTo>
                  <a:pt x="0" y="0"/>
                </a:lnTo>
                <a:close/>
              </a:path>
            </a:pathLst>
          </a:custGeom>
          <a:blipFill>
            <a:blip r:embed="rId5"/>
            <a:stretch>
              <a:fillRect/>
            </a:stretch>
          </a:blipFill>
        </p:spPr>
      </p:sp>
      <p:sp>
        <p:nvSpPr>
          <p:cNvPr id="7" name="Freeform 7"/>
          <p:cNvSpPr/>
          <p:nvPr/>
        </p:nvSpPr>
        <p:spPr>
          <a:xfrm>
            <a:off x="1562918" y="1558786"/>
            <a:ext cx="15162164" cy="7853238"/>
          </a:xfrm>
          <a:custGeom>
            <a:avLst/>
            <a:gdLst/>
            <a:ahLst/>
            <a:cxnLst/>
            <a:rect l="l" t="t" r="r" b="b"/>
            <a:pathLst>
              <a:path w="15162164" h="7853238">
                <a:moveTo>
                  <a:pt x="0" y="0"/>
                </a:moveTo>
                <a:lnTo>
                  <a:pt x="15162164" y="0"/>
                </a:lnTo>
                <a:lnTo>
                  <a:pt x="15162164" y="7853238"/>
                </a:lnTo>
                <a:lnTo>
                  <a:pt x="0" y="78532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ms-MY" dirty="0"/>
          </a:p>
        </p:txBody>
      </p:sp>
      <p:sp>
        <p:nvSpPr>
          <p:cNvPr id="8" name="Freeform 8"/>
          <p:cNvSpPr/>
          <p:nvPr/>
        </p:nvSpPr>
        <p:spPr>
          <a:xfrm>
            <a:off x="12524691" y="2665801"/>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8"/>
            <a:stretch>
              <a:fillRect/>
            </a:stretch>
          </a:blipFill>
        </p:spPr>
      </p:sp>
      <p:sp>
        <p:nvSpPr>
          <p:cNvPr id="9" name="TextBox 9"/>
          <p:cNvSpPr txBox="1"/>
          <p:nvPr/>
        </p:nvSpPr>
        <p:spPr>
          <a:xfrm>
            <a:off x="6442387" y="2015158"/>
            <a:ext cx="5224904" cy="628650"/>
          </a:xfrm>
          <a:prstGeom prst="rect">
            <a:avLst/>
          </a:prstGeom>
        </p:spPr>
        <p:txBody>
          <a:bodyPr lIns="0" tIns="0" rIns="0" bIns="0" rtlCol="0" anchor="t">
            <a:spAutoFit/>
          </a:bodyPr>
          <a:lstStyle/>
          <a:p>
            <a:pPr algn="ctr">
              <a:lnSpc>
                <a:spcPts val="4799"/>
              </a:lnSpc>
            </a:pPr>
            <a:r>
              <a:rPr lang="en-US" sz="3999" dirty="0">
                <a:solidFill>
                  <a:srgbClr val="2A37DF"/>
                </a:solidFill>
                <a:latin typeface="Poppins Bold"/>
              </a:rPr>
              <a:t>Cate</a:t>
            </a:r>
            <a:r>
              <a:rPr lang="en-US" sz="3999" dirty="0">
                <a:solidFill>
                  <a:srgbClr val="2B37DF"/>
                </a:solidFill>
                <a:latin typeface="Poppins Bold"/>
              </a:rPr>
              <a:t>gory 6 </a:t>
            </a:r>
            <a:r>
              <a:rPr lang="en-MY" sz="4000" b="0" i="0" u="none" strike="noStrike" dirty="0">
                <a:solidFill>
                  <a:srgbClr val="2A37DF"/>
                </a:solidFill>
                <a:effectLst/>
                <a:latin typeface="arial" panose="020B0604020202020204" pitchFamily="34" charset="0"/>
              </a:rPr>
              <a:t>•</a:t>
            </a:r>
            <a:r>
              <a:rPr lang="en-MY" sz="4000" b="0" i="0" u="none" strike="noStrike" dirty="0">
                <a:solidFill>
                  <a:srgbClr val="4D5156"/>
                </a:solidFill>
                <a:effectLst/>
                <a:latin typeface="arial" panose="020B0604020202020204" pitchFamily="34" charset="0"/>
              </a:rPr>
              <a:t> </a:t>
            </a:r>
            <a:r>
              <a:rPr lang="en-US" sz="3999" dirty="0">
                <a:solidFill>
                  <a:srgbClr val="2B37DF"/>
                </a:solidFill>
                <a:latin typeface="Poppins Bold"/>
              </a:rPr>
              <a:t>$800</a:t>
            </a:r>
          </a:p>
        </p:txBody>
      </p:sp>
      <p:sp>
        <p:nvSpPr>
          <p:cNvPr id="11" name="TextBox 10">
            <a:extLst>
              <a:ext uri="{FF2B5EF4-FFF2-40B4-BE49-F238E27FC236}">
                <a16:creationId xmlns:a16="http://schemas.microsoft.com/office/drawing/2014/main" id="{C37E5D55-8984-A1C9-28D4-B9D087963C70}"/>
              </a:ext>
            </a:extLst>
          </p:cNvPr>
          <p:cNvSpPr txBox="1"/>
          <p:nvPr/>
        </p:nvSpPr>
        <p:spPr>
          <a:xfrm>
            <a:off x="4427608" y="4813834"/>
            <a:ext cx="9432783" cy="1846659"/>
          </a:xfrm>
          <a:prstGeom prst="rect">
            <a:avLst/>
          </a:prstGeom>
        </p:spPr>
        <p:txBody>
          <a:bodyPr wrap="square" lIns="0" tIns="0" rIns="0" bIns="0" rtlCol="0" anchor="t">
            <a:spAutoFit/>
          </a:bodyPr>
          <a:lstStyle/>
          <a:p>
            <a:pPr algn="ctr"/>
            <a:r>
              <a:rPr lang="en-MY" sz="4000" b="0" i="0" u="none" strike="noStrike" dirty="0">
                <a:solidFill>
                  <a:srgbClr val="2A37DF"/>
                </a:solidFill>
                <a:effectLst/>
                <a:latin typeface="Poppins" pitchFamily="2" charset="77"/>
                <a:cs typeface="Poppins" pitchFamily="2" charset="77"/>
              </a:rPr>
              <a:t>Known for his role as Jack Dawson in "Titanic," this actor is also a passionate environmental activist.</a:t>
            </a:r>
            <a:endParaRPr lang="en-US" sz="4000" dirty="0">
              <a:solidFill>
                <a:srgbClr val="2A37DF"/>
              </a:solidFill>
              <a:latin typeface="Poppins" pitchFamily="2" charset="77"/>
              <a:cs typeface="Poppins" pitchFamily="2" charset="77"/>
            </a:endParaRPr>
          </a:p>
        </p:txBody>
      </p:sp>
      <p:pic>
        <p:nvPicPr>
          <p:cNvPr id="12" name="btnInknoeActivityCp2">
            <a:extLst>
              <a:ext uri="{FF2B5EF4-FFF2-40B4-BE49-F238E27FC236}">
                <a16:creationId xmlns:a16="http://schemas.microsoft.com/office/drawing/2014/main" id="{35AA97CD-8962-1239-0955-A0A2B32E6FCF}"/>
              </a:ext>
            </a:extLst>
          </p:cNvPr>
          <p:cNvPicPr>
            <a:picLocks noChangeAspect="1"/>
          </p:cNvPicPr>
          <p:nvPr>
            <p:custDataLst>
              <p:tags r:id="rId1"/>
            </p:custDataLst>
          </p:nvPr>
        </p:nvPicPr>
        <p:blipFill>
          <a:blip r:embed="rId9" r:link="rId10" cstate="print">
            <a:extLst>
              <a:ext uri="{28A0092B-C50C-407E-A947-70E740481C1C}">
                <a14:useLocalDpi xmlns:a14="http://schemas.microsoft.com/office/drawing/2010/main" val="0"/>
              </a:ext>
            </a:extLst>
          </a:blip>
          <a:stretch>
            <a:fillRect/>
          </a:stretch>
        </p:blipFill>
        <p:spPr>
          <a:xfrm>
            <a:off x="7477465" y="8108195"/>
            <a:ext cx="3333071" cy="871522"/>
          </a:xfrm>
          <a:prstGeom prst="rect">
            <a:avLst/>
          </a:prstGeom>
        </p:spPr>
      </p:pic>
    </p:spTree>
    <p:extLst>
      <p:ext uri="{BB962C8B-B14F-4D97-AF65-F5344CB8AC3E}">
        <p14:creationId xmlns:p14="http://schemas.microsoft.com/office/powerpoint/2010/main" val="35015165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4" name="Freeform 4"/>
          <p:cNvSpPr/>
          <p:nvPr/>
        </p:nvSpPr>
        <p:spPr>
          <a:xfrm>
            <a:off x="-1483188" y="4117232"/>
            <a:ext cx="8219313" cy="8229600"/>
          </a:xfrm>
          <a:custGeom>
            <a:avLst/>
            <a:gdLst/>
            <a:ahLst/>
            <a:cxnLst/>
            <a:rect l="l" t="t" r="r" b="b"/>
            <a:pathLst>
              <a:path w="8219313" h="8229600">
                <a:moveTo>
                  <a:pt x="0" y="0"/>
                </a:moveTo>
                <a:lnTo>
                  <a:pt x="8219313" y="0"/>
                </a:lnTo>
                <a:lnTo>
                  <a:pt x="8219313" y="8229600"/>
                </a:lnTo>
                <a:lnTo>
                  <a:pt x="0" y="8229600"/>
                </a:lnTo>
                <a:lnTo>
                  <a:pt x="0" y="0"/>
                </a:lnTo>
                <a:close/>
              </a:path>
            </a:pathLst>
          </a:custGeom>
          <a:blipFill>
            <a:blip r:embed="rId3"/>
            <a:stretch>
              <a:fillRect/>
            </a:stretch>
          </a:blipFill>
        </p:spPr>
      </p:sp>
      <p:sp>
        <p:nvSpPr>
          <p:cNvPr id="6" name="Freeform 6"/>
          <p:cNvSpPr/>
          <p:nvPr/>
        </p:nvSpPr>
        <p:spPr>
          <a:xfrm>
            <a:off x="12352905" y="-1840960"/>
            <a:ext cx="9195084" cy="8229600"/>
          </a:xfrm>
          <a:custGeom>
            <a:avLst/>
            <a:gdLst/>
            <a:ahLst/>
            <a:cxnLst/>
            <a:rect l="l" t="t" r="r" b="b"/>
            <a:pathLst>
              <a:path w="9195084" h="8229600">
                <a:moveTo>
                  <a:pt x="0" y="0"/>
                </a:moveTo>
                <a:lnTo>
                  <a:pt x="9195084" y="0"/>
                </a:lnTo>
                <a:lnTo>
                  <a:pt x="9195084" y="8229600"/>
                </a:lnTo>
                <a:lnTo>
                  <a:pt x="0" y="8229600"/>
                </a:lnTo>
                <a:lnTo>
                  <a:pt x="0" y="0"/>
                </a:lnTo>
                <a:close/>
              </a:path>
            </a:pathLst>
          </a:custGeom>
          <a:blipFill>
            <a:blip r:embed="rId4"/>
            <a:stretch>
              <a:fillRect/>
            </a:stretch>
          </a:blipFill>
        </p:spPr>
      </p:sp>
      <p:sp>
        <p:nvSpPr>
          <p:cNvPr id="8" name="Freeform 8"/>
          <p:cNvSpPr/>
          <p:nvPr/>
        </p:nvSpPr>
        <p:spPr>
          <a:xfrm>
            <a:off x="14077178" y="2459508"/>
            <a:ext cx="1278956" cy="1278157"/>
          </a:xfrm>
          <a:custGeom>
            <a:avLst/>
            <a:gdLst/>
            <a:ahLst/>
            <a:cxnLst/>
            <a:rect l="l" t="t" r="r" b="b"/>
            <a:pathLst>
              <a:path w="1278956" h="1278157">
                <a:moveTo>
                  <a:pt x="0" y="0"/>
                </a:moveTo>
                <a:lnTo>
                  <a:pt x="1278957" y="0"/>
                </a:lnTo>
                <a:lnTo>
                  <a:pt x="1278957" y="1278157"/>
                </a:lnTo>
                <a:lnTo>
                  <a:pt x="0" y="1278157"/>
                </a:lnTo>
                <a:lnTo>
                  <a:pt x="0" y="0"/>
                </a:lnTo>
                <a:close/>
              </a:path>
            </a:pathLst>
          </a:custGeom>
          <a:blipFill>
            <a:blip r:embed="rId5"/>
            <a:stretch>
              <a:fillRect/>
            </a:stretch>
          </a:blipFill>
        </p:spPr>
      </p:sp>
      <p:sp>
        <p:nvSpPr>
          <p:cNvPr id="11" name="Freeform 11"/>
          <p:cNvSpPr/>
          <p:nvPr/>
        </p:nvSpPr>
        <p:spPr>
          <a:xfrm>
            <a:off x="2402997" y="6542686"/>
            <a:ext cx="2124963" cy="1689346"/>
          </a:xfrm>
          <a:custGeom>
            <a:avLst/>
            <a:gdLst/>
            <a:ahLst/>
            <a:cxnLst/>
            <a:rect l="l" t="t" r="r" b="b"/>
            <a:pathLst>
              <a:path w="2124963" h="1689346">
                <a:moveTo>
                  <a:pt x="0" y="0"/>
                </a:moveTo>
                <a:lnTo>
                  <a:pt x="2124963" y="0"/>
                </a:lnTo>
                <a:lnTo>
                  <a:pt x="2124963" y="1689346"/>
                </a:lnTo>
                <a:lnTo>
                  <a:pt x="0" y="1689346"/>
                </a:lnTo>
                <a:lnTo>
                  <a:pt x="0" y="0"/>
                </a:lnTo>
                <a:close/>
              </a:path>
            </a:pathLst>
          </a:custGeom>
          <a:blipFill>
            <a:blip r:embed="rId6"/>
            <a:stretch>
              <a:fillRect/>
            </a:stretch>
          </a:blipFill>
        </p:spPr>
      </p:sp>
      <p:sp>
        <p:nvSpPr>
          <p:cNvPr id="15" name="Freeform 7">
            <a:extLst>
              <a:ext uri="{FF2B5EF4-FFF2-40B4-BE49-F238E27FC236}">
                <a16:creationId xmlns:a16="http://schemas.microsoft.com/office/drawing/2014/main" id="{0BE8F74C-6318-25B9-C73A-188344042394}"/>
              </a:ext>
            </a:extLst>
          </p:cNvPr>
          <p:cNvSpPr/>
          <p:nvPr/>
        </p:nvSpPr>
        <p:spPr>
          <a:xfrm>
            <a:off x="1562918" y="723900"/>
            <a:ext cx="15162164" cy="8915400"/>
          </a:xfrm>
          <a:custGeom>
            <a:avLst/>
            <a:gdLst/>
            <a:ahLst/>
            <a:cxnLst/>
            <a:rect l="l" t="t" r="r" b="b"/>
            <a:pathLst>
              <a:path w="15162164" h="7853238">
                <a:moveTo>
                  <a:pt x="0" y="0"/>
                </a:moveTo>
                <a:lnTo>
                  <a:pt x="15162164" y="0"/>
                </a:lnTo>
                <a:lnTo>
                  <a:pt x="15162164" y="7853238"/>
                </a:lnTo>
                <a:lnTo>
                  <a:pt x="0" y="785323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ms-MY" dirty="0"/>
          </a:p>
        </p:txBody>
      </p:sp>
      <p:sp>
        <p:nvSpPr>
          <p:cNvPr id="16" name="TextBox 5">
            <a:extLst>
              <a:ext uri="{FF2B5EF4-FFF2-40B4-BE49-F238E27FC236}">
                <a16:creationId xmlns:a16="http://schemas.microsoft.com/office/drawing/2014/main" id="{AA2102F9-4F9C-EC88-4E62-76EDC34793D6}"/>
              </a:ext>
            </a:extLst>
          </p:cNvPr>
          <p:cNvSpPr txBox="1"/>
          <p:nvPr/>
        </p:nvSpPr>
        <p:spPr>
          <a:xfrm>
            <a:off x="2566831" y="1372089"/>
            <a:ext cx="11304963" cy="625941"/>
          </a:xfrm>
          <a:prstGeom prst="rect">
            <a:avLst/>
          </a:prstGeom>
        </p:spPr>
        <p:txBody>
          <a:bodyPr lIns="0" tIns="0" rIns="0" bIns="0" rtlCol="0" anchor="t">
            <a:spAutoFit/>
          </a:bodyPr>
          <a:lstStyle/>
          <a:p>
            <a:pPr marL="0" lvl="0" indent="0">
              <a:lnSpc>
                <a:spcPts val="5520"/>
              </a:lnSpc>
              <a:spcBef>
                <a:spcPct val="0"/>
              </a:spcBef>
            </a:pPr>
            <a:r>
              <a:rPr lang="en-US" sz="4000" dirty="0">
                <a:latin typeface="Gyparody Hv" panose="020B0906060000020004" pitchFamily="34" charset="77"/>
              </a:rPr>
              <a:t>How to Play:</a:t>
            </a:r>
          </a:p>
        </p:txBody>
      </p:sp>
      <p:sp>
        <p:nvSpPr>
          <p:cNvPr id="17" name="TextBox 6">
            <a:extLst>
              <a:ext uri="{FF2B5EF4-FFF2-40B4-BE49-F238E27FC236}">
                <a16:creationId xmlns:a16="http://schemas.microsoft.com/office/drawing/2014/main" id="{5C6E93D1-9E37-393C-63A6-69BFF8F10BEF}"/>
              </a:ext>
            </a:extLst>
          </p:cNvPr>
          <p:cNvSpPr txBox="1"/>
          <p:nvPr/>
        </p:nvSpPr>
        <p:spPr>
          <a:xfrm>
            <a:off x="2566831" y="2550734"/>
            <a:ext cx="13565684" cy="6647974"/>
          </a:xfrm>
          <a:prstGeom prst="rect">
            <a:avLst/>
          </a:prstGeom>
        </p:spPr>
        <p:txBody>
          <a:bodyPr wrap="square" lIns="0" tIns="0" rIns="0" bIns="0" rtlCol="0" anchor="t">
            <a:spAutoFit/>
          </a:bodyPr>
          <a:lstStyle/>
          <a:p>
            <a:r>
              <a:rPr lang="en-US" sz="2400" b="1" dirty="0">
                <a:latin typeface="Poppins"/>
              </a:rPr>
              <a:t>Revealing Clues</a:t>
            </a:r>
          </a:p>
          <a:p>
            <a:r>
              <a:rPr lang="en-US" sz="2400" dirty="0">
                <a:latin typeface="Poppins"/>
              </a:rPr>
              <a:t>There are 2 ways you can reveal the clues and play: </a:t>
            </a:r>
          </a:p>
          <a:p>
            <a:pPr marL="457200" indent="-457200">
              <a:buFont typeface="+mj-lt"/>
              <a:buAutoNum type="arabicPeriod"/>
            </a:pPr>
            <a:r>
              <a:rPr lang="en-US" sz="2400" dirty="0">
                <a:latin typeface="Poppins"/>
              </a:rPr>
              <a:t>If you added the clues in the game board and applied Draggable Objects (read Slide #3 on how to apply Draggable Objects), you can reveal the clue by </a:t>
            </a:r>
            <a:r>
              <a:rPr lang="en-MY" sz="2400" dirty="0">
                <a:latin typeface="Poppins" pitchFamily="2" charset="77"/>
                <a:ea typeface="DengXian" panose="02010600030101010101" pitchFamily="2" charset="-122"/>
                <a:cs typeface="Poppins" pitchFamily="2" charset="77"/>
              </a:rPr>
              <a:t>entering slideshow mode and clicking on the Draggable Objects icon at the </a:t>
            </a:r>
            <a:r>
              <a:rPr lang="en-MY" sz="2400" dirty="0" err="1">
                <a:latin typeface="Poppins" pitchFamily="2" charset="77"/>
                <a:ea typeface="DengXian" panose="02010600030101010101" pitchFamily="2" charset="-122"/>
                <a:cs typeface="Poppins" pitchFamily="2" charset="77"/>
              </a:rPr>
              <a:t>ClassPoint</a:t>
            </a:r>
            <a:r>
              <a:rPr lang="en-MY" sz="2400" dirty="0">
                <a:latin typeface="Poppins" pitchFamily="2" charset="77"/>
                <a:ea typeface="DengXian" panose="02010600030101010101" pitchFamily="2" charset="-122"/>
                <a:cs typeface="Poppins" pitchFamily="2" charset="77"/>
              </a:rPr>
              <a:t> toolbar.</a:t>
            </a:r>
            <a:endParaRPr lang="en-US" sz="2400" dirty="0">
              <a:latin typeface="Poppins"/>
            </a:endParaRPr>
          </a:p>
          <a:p>
            <a:pPr marL="457200" indent="-457200">
              <a:buFont typeface="+mj-lt"/>
              <a:buAutoNum type="arabicPeriod"/>
            </a:pPr>
            <a:r>
              <a:rPr lang="en-US" sz="2400" dirty="0">
                <a:latin typeface="Poppins"/>
              </a:rPr>
              <a:t>Alternatively, if you added the clues in separate slides in this deck, you can reveal the clues simply by clicking on the point values in the game board (they are already hyperlinked to their respective clue slides).</a:t>
            </a:r>
          </a:p>
          <a:p>
            <a:endParaRPr lang="en-US" sz="2400" dirty="0">
              <a:latin typeface="Poppins"/>
            </a:endParaRPr>
          </a:p>
          <a:p>
            <a:r>
              <a:rPr lang="en-US" sz="2400" b="1" dirty="0">
                <a:latin typeface="Poppins"/>
              </a:rPr>
              <a:t>Receiving Responses</a:t>
            </a:r>
          </a:p>
          <a:p>
            <a:r>
              <a:rPr lang="en-US" sz="2400" dirty="0">
                <a:latin typeface="Poppins"/>
              </a:rPr>
              <a:t>You can either receive responses manually (verbal responses/have contestants type their responses in the PowerPoint deck), or use </a:t>
            </a:r>
            <a:r>
              <a:rPr lang="en-US" sz="2400" dirty="0" err="1">
                <a:latin typeface="Poppins"/>
              </a:rPr>
              <a:t>ClassPoint’s</a:t>
            </a:r>
            <a:r>
              <a:rPr lang="en-US" sz="2400" dirty="0">
                <a:latin typeface="Poppins"/>
              </a:rPr>
              <a:t> interactive quiz buttons. (Refer Slide #5 for an in-depth tutorial).</a:t>
            </a:r>
          </a:p>
          <a:p>
            <a:endParaRPr lang="en-US" sz="2400" dirty="0">
              <a:latin typeface="Poppins"/>
            </a:endParaRPr>
          </a:p>
          <a:p>
            <a:r>
              <a:rPr lang="en-US" sz="2400" b="1" dirty="0">
                <a:latin typeface="Poppins"/>
              </a:rPr>
              <a:t>Scoring</a:t>
            </a:r>
            <a:endParaRPr lang="en-US" sz="2400" dirty="0">
              <a:latin typeface="Poppins"/>
            </a:endParaRPr>
          </a:p>
          <a:p>
            <a:r>
              <a:rPr lang="en-US" sz="2400" dirty="0">
                <a:latin typeface="Poppins"/>
              </a:rPr>
              <a:t>You can either create a manual score board to keep track of the contestants’ scores, or use </a:t>
            </a:r>
            <a:r>
              <a:rPr lang="en-US" sz="2400" dirty="0" err="1">
                <a:latin typeface="Poppins"/>
              </a:rPr>
              <a:t>ClassPoint’s</a:t>
            </a:r>
            <a:r>
              <a:rPr lang="en-US" sz="2400" dirty="0">
                <a:latin typeface="Poppins"/>
              </a:rPr>
              <a:t> gamification features for points rewarding and leaderboard. (Refer Slide #6 for more details).</a:t>
            </a:r>
          </a:p>
        </p:txBody>
      </p:sp>
    </p:spTree>
    <p:extLst>
      <p:ext uri="{BB962C8B-B14F-4D97-AF65-F5344CB8AC3E}">
        <p14:creationId xmlns:p14="http://schemas.microsoft.com/office/powerpoint/2010/main" val="12633271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0619"/>
        </a:solidFill>
        <a:effectLst/>
      </p:bgPr>
    </p:bg>
    <p:spTree>
      <p:nvGrpSpPr>
        <p:cNvPr id="1" name=""/>
        <p:cNvGrpSpPr/>
        <p:nvPr/>
      </p:nvGrpSpPr>
      <p:grpSpPr>
        <a:xfrm>
          <a:off x="0" y="0"/>
          <a:ext cx="0" cy="0"/>
          <a:chOff x="0" y="0"/>
          <a:chExt cx="0" cy="0"/>
        </a:xfrm>
      </p:grpSpPr>
      <p:sp>
        <p:nvSpPr>
          <p:cNvPr id="2" name="Freeform 2"/>
          <p:cNvSpPr/>
          <p:nvPr/>
        </p:nvSpPr>
        <p:spPr>
          <a:xfrm>
            <a:off x="-1232301" y="5899093"/>
            <a:ext cx="6723273" cy="6227431"/>
          </a:xfrm>
          <a:custGeom>
            <a:avLst/>
            <a:gdLst/>
            <a:ahLst/>
            <a:cxnLst/>
            <a:rect l="l" t="t" r="r" b="b"/>
            <a:pathLst>
              <a:path w="6723273" h="6227431">
                <a:moveTo>
                  <a:pt x="0" y="0"/>
                </a:moveTo>
                <a:lnTo>
                  <a:pt x="6723272" y="0"/>
                </a:lnTo>
                <a:lnTo>
                  <a:pt x="6723272" y="6227431"/>
                </a:lnTo>
                <a:lnTo>
                  <a:pt x="0" y="6227431"/>
                </a:lnTo>
                <a:lnTo>
                  <a:pt x="0" y="0"/>
                </a:lnTo>
                <a:close/>
              </a:path>
            </a:pathLst>
          </a:custGeom>
          <a:blipFill>
            <a:blip r:embed="rId3"/>
            <a:stretch>
              <a:fillRect/>
            </a:stretch>
          </a:blipFill>
        </p:spPr>
      </p:sp>
      <p:sp>
        <p:nvSpPr>
          <p:cNvPr id="3" name="Freeform 3"/>
          <p:cNvSpPr/>
          <p:nvPr/>
        </p:nvSpPr>
        <p:spPr>
          <a:xfrm>
            <a:off x="13802136" y="-779352"/>
            <a:ext cx="5966540" cy="4676275"/>
          </a:xfrm>
          <a:custGeom>
            <a:avLst/>
            <a:gdLst/>
            <a:ahLst/>
            <a:cxnLst/>
            <a:rect l="l" t="t" r="r" b="b"/>
            <a:pathLst>
              <a:path w="5966540" h="4676275">
                <a:moveTo>
                  <a:pt x="0" y="0"/>
                </a:moveTo>
                <a:lnTo>
                  <a:pt x="5966539" y="0"/>
                </a:lnTo>
                <a:lnTo>
                  <a:pt x="5966539" y="4676276"/>
                </a:lnTo>
                <a:lnTo>
                  <a:pt x="0" y="4676276"/>
                </a:lnTo>
                <a:lnTo>
                  <a:pt x="0" y="0"/>
                </a:lnTo>
                <a:close/>
              </a:path>
            </a:pathLst>
          </a:custGeom>
          <a:blipFill>
            <a:blip r:embed="rId4"/>
            <a:stretch>
              <a:fillRect/>
            </a:stretch>
          </a:blipFill>
        </p:spPr>
      </p:sp>
      <p:sp>
        <p:nvSpPr>
          <p:cNvPr id="4" name="Freeform 4"/>
          <p:cNvSpPr/>
          <p:nvPr/>
        </p:nvSpPr>
        <p:spPr>
          <a:xfrm>
            <a:off x="9681684" y="8101451"/>
            <a:ext cx="1278956" cy="1278157"/>
          </a:xfrm>
          <a:custGeom>
            <a:avLst/>
            <a:gdLst/>
            <a:ahLst/>
            <a:cxnLst/>
            <a:rect l="l" t="t" r="r" b="b"/>
            <a:pathLst>
              <a:path w="1278956" h="1278157">
                <a:moveTo>
                  <a:pt x="0" y="0"/>
                </a:moveTo>
                <a:lnTo>
                  <a:pt x="1278956" y="0"/>
                </a:lnTo>
                <a:lnTo>
                  <a:pt x="1278956" y="1278156"/>
                </a:lnTo>
                <a:lnTo>
                  <a:pt x="0" y="1278156"/>
                </a:lnTo>
                <a:lnTo>
                  <a:pt x="0" y="0"/>
                </a:lnTo>
                <a:close/>
              </a:path>
            </a:pathLst>
          </a:custGeom>
          <a:blipFill>
            <a:blip r:embed="rId5"/>
            <a:stretch>
              <a:fillRect/>
            </a:stretch>
          </a:blipFill>
        </p:spPr>
      </p:sp>
      <p:sp>
        <p:nvSpPr>
          <p:cNvPr id="5" name="Freeform 5"/>
          <p:cNvSpPr/>
          <p:nvPr/>
        </p:nvSpPr>
        <p:spPr>
          <a:xfrm>
            <a:off x="15980344" y="1387644"/>
            <a:ext cx="1278956" cy="1278157"/>
          </a:xfrm>
          <a:custGeom>
            <a:avLst/>
            <a:gdLst/>
            <a:ahLst/>
            <a:cxnLst/>
            <a:rect l="l" t="t" r="r" b="b"/>
            <a:pathLst>
              <a:path w="1278956" h="1278157">
                <a:moveTo>
                  <a:pt x="0" y="0"/>
                </a:moveTo>
                <a:lnTo>
                  <a:pt x="1278956" y="0"/>
                </a:lnTo>
                <a:lnTo>
                  <a:pt x="1278956" y="1278157"/>
                </a:lnTo>
                <a:lnTo>
                  <a:pt x="0" y="1278157"/>
                </a:lnTo>
                <a:lnTo>
                  <a:pt x="0" y="0"/>
                </a:lnTo>
                <a:close/>
              </a:path>
            </a:pathLst>
          </a:custGeom>
          <a:blipFill>
            <a:blip r:embed="rId5"/>
            <a:stretch>
              <a:fillRect/>
            </a:stretch>
          </a:blipFill>
        </p:spPr>
      </p:sp>
      <p:sp>
        <p:nvSpPr>
          <p:cNvPr id="6" name="Freeform 6"/>
          <p:cNvSpPr/>
          <p:nvPr/>
        </p:nvSpPr>
        <p:spPr>
          <a:xfrm>
            <a:off x="850379" y="2867320"/>
            <a:ext cx="1278956" cy="1278157"/>
          </a:xfrm>
          <a:custGeom>
            <a:avLst/>
            <a:gdLst/>
            <a:ahLst/>
            <a:cxnLst/>
            <a:rect l="l" t="t" r="r" b="b"/>
            <a:pathLst>
              <a:path w="1278956" h="1278157">
                <a:moveTo>
                  <a:pt x="0" y="0"/>
                </a:moveTo>
                <a:lnTo>
                  <a:pt x="1278956" y="0"/>
                </a:lnTo>
                <a:lnTo>
                  <a:pt x="1278956" y="1278157"/>
                </a:lnTo>
                <a:lnTo>
                  <a:pt x="0" y="1278157"/>
                </a:lnTo>
                <a:lnTo>
                  <a:pt x="0" y="0"/>
                </a:lnTo>
                <a:close/>
              </a:path>
            </a:pathLst>
          </a:custGeom>
          <a:blipFill>
            <a:blip r:embed="rId5"/>
            <a:stretch>
              <a:fillRect/>
            </a:stretch>
          </a:blipFill>
        </p:spPr>
      </p:sp>
      <p:sp>
        <p:nvSpPr>
          <p:cNvPr id="7" name="Freeform 7"/>
          <p:cNvSpPr/>
          <p:nvPr/>
        </p:nvSpPr>
        <p:spPr>
          <a:xfrm>
            <a:off x="1562918" y="1558786"/>
            <a:ext cx="15162164" cy="7853238"/>
          </a:xfrm>
          <a:custGeom>
            <a:avLst/>
            <a:gdLst/>
            <a:ahLst/>
            <a:cxnLst/>
            <a:rect l="l" t="t" r="r" b="b"/>
            <a:pathLst>
              <a:path w="15162164" h="7853238">
                <a:moveTo>
                  <a:pt x="0" y="0"/>
                </a:moveTo>
                <a:lnTo>
                  <a:pt x="15162164" y="0"/>
                </a:lnTo>
                <a:lnTo>
                  <a:pt x="15162164" y="7853238"/>
                </a:lnTo>
                <a:lnTo>
                  <a:pt x="0" y="78532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ms-MY" dirty="0"/>
          </a:p>
        </p:txBody>
      </p:sp>
      <p:sp>
        <p:nvSpPr>
          <p:cNvPr id="8" name="Freeform 8"/>
          <p:cNvSpPr/>
          <p:nvPr/>
        </p:nvSpPr>
        <p:spPr>
          <a:xfrm>
            <a:off x="12524691" y="2665801"/>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8"/>
            <a:stretch>
              <a:fillRect/>
            </a:stretch>
          </a:blipFill>
        </p:spPr>
      </p:sp>
      <p:sp>
        <p:nvSpPr>
          <p:cNvPr id="9" name="TextBox 9"/>
          <p:cNvSpPr txBox="1"/>
          <p:nvPr/>
        </p:nvSpPr>
        <p:spPr>
          <a:xfrm>
            <a:off x="6442387" y="2015158"/>
            <a:ext cx="5224904" cy="628650"/>
          </a:xfrm>
          <a:prstGeom prst="rect">
            <a:avLst/>
          </a:prstGeom>
        </p:spPr>
        <p:txBody>
          <a:bodyPr lIns="0" tIns="0" rIns="0" bIns="0" rtlCol="0" anchor="t">
            <a:spAutoFit/>
          </a:bodyPr>
          <a:lstStyle/>
          <a:p>
            <a:pPr algn="ctr">
              <a:lnSpc>
                <a:spcPts val="4799"/>
              </a:lnSpc>
            </a:pPr>
            <a:r>
              <a:rPr lang="en-US" sz="3999" dirty="0">
                <a:solidFill>
                  <a:srgbClr val="2A37DF"/>
                </a:solidFill>
                <a:latin typeface="Poppins Bold"/>
              </a:rPr>
              <a:t>Cate</a:t>
            </a:r>
            <a:r>
              <a:rPr lang="en-US" sz="3999" dirty="0">
                <a:solidFill>
                  <a:srgbClr val="2B37DF"/>
                </a:solidFill>
                <a:latin typeface="Poppins Bold"/>
              </a:rPr>
              <a:t>gory 6 </a:t>
            </a:r>
            <a:r>
              <a:rPr lang="en-MY" sz="4000" b="0" i="0" u="none" strike="noStrike" dirty="0">
                <a:solidFill>
                  <a:srgbClr val="2A37DF"/>
                </a:solidFill>
                <a:effectLst/>
                <a:latin typeface="arial" panose="020B0604020202020204" pitchFamily="34" charset="0"/>
              </a:rPr>
              <a:t>•</a:t>
            </a:r>
            <a:r>
              <a:rPr lang="en-MY" sz="4000" b="0" i="0" u="none" strike="noStrike" dirty="0">
                <a:solidFill>
                  <a:srgbClr val="4D5156"/>
                </a:solidFill>
                <a:effectLst/>
                <a:latin typeface="arial" panose="020B0604020202020204" pitchFamily="34" charset="0"/>
              </a:rPr>
              <a:t> </a:t>
            </a:r>
            <a:r>
              <a:rPr lang="en-US" sz="3999" dirty="0">
                <a:solidFill>
                  <a:srgbClr val="2B37DF"/>
                </a:solidFill>
                <a:latin typeface="Poppins Bold"/>
              </a:rPr>
              <a:t>$1000</a:t>
            </a:r>
          </a:p>
        </p:txBody>
      </p:sp>
      <p:sp>
        <p:nvSpPr>
          <p:cNvPr id="11" name="TextBox 10">
            <a:extLst>
              <a:ext uri="{FF2B5EF4-FFF2-40B4-BE49-F238E27FC236}">
                <a16:creationId xmlns:a16="http://schemas.microsoft.com/office/drawing/2014/main" id="{3D3A5B42-561B-8C0E-50D8-E6E3D72EF697}"/>
              </a:ext>
            </a:extLst>
          </p:cNvPr>
          <p:cNvSpPr txBox="1"/>
          <p:nvPr/>
        </p:nvSpPr>
        <p:spPr>
          <a:xfrm>
            <a:off x="4427608" y="4403083"/>
            <a:ext cx="9432783" cy="2462213"/>
          </a:xfrm>
          <a:prstGeom prst="rect">
            <a:avLst/>
          </a:prstGeom>
        </p:spPr>
        <p:txBody>
          <a:bodyPr wrap="square" lIns="0" tIns="0" rIns="0" bIns="0" rtlCol="0" anchor="t">
            <a:spAutoFit/>
          </a:bodyPr>
          <a:lstStyle/>
          <a:p>
            <a:pPr algn="ctr"/>
            <a:r>
              <a:rPr lang="en-MY" sz="4000" b="0" i="0" u="none" strike="noStrike" dirty="0">
                <a:solidFill>
                  <a:srgbClr val="2A37DF"/>
                </a:solidFill>
                <a:effectLst/>
                <a:latin typeface="Poppins" pitchFamily="2" charset="77"/>
                <a:cs typeface="Poppins" pitchFamily="2" charset="77"/>
              </a:rPr>
              <a:t>This talk show host, philanthropist, and actress is known for her long-running TV program and influential contributions to various causes.</a:t>
            </a:r>
            <a:endParaRPr lang="en-US" sz="4000" dirty="0">
              <a:solidFill>
                <a:srgbClr val="2A37DF"/>
              </a:solidFill>
              <a:latin typeface="Poppins" pitchFamily="2" charset="77"/>
              <a:cs typeface="Poppins" pitchFamily="2" charset="77"/>
            </a:endParaRPr>
          </a:p>
        </p:txBody>
      </p:sp>
      <p:pic>
        <p:nvPicPr>
          <p:cNvPr id="12" name="btnInknoeActivityCp2">
            <a:extLst>
              <a:ext uri="{FF2B5EF4-FFF2-40B4-BE49-F238E27FC236}">
                <a16:creationId xmlns:a16="http://schemas.microsoft.com/office/drawing/2014/main" id="{DEAEF794-631B-EBFA-BA95-D5D286C68298}"/>
              </a:ext>
            </a:extLst>
          </p:cNvPr>
          <p:cNvPicPr>
            <a:picLocks noChangeAspect="1"/>
          </p:cNvPicPr>
          <p:nvPr>
            <p:custDataLst>
              <p:tags r:id="rId1"/>
            </p:custDataLst>
          </p:nvPr>
        </p:nvPicPr>
        <p:blipFill>
          <a:blip r:embed="rId9" r:link="rId10" cstate="print">
            <a:extLst>
              <a:ext uri="{28A0092B-C50C-407E-A947-70E740481C1C}">
                <a14:useLocalDpi xmlns:a14="http://schemas.microsoft.com/office/drawing/2010/main" val="0"/>
              </a:ext>
            </a:extLst>
          </a:blip>
          <a:stretch>
            <a:fillRect/>
          </a:stretch>
        </p:blipFill>
        <p:spPr>
          <a:xfrm>
            <a:off x="7477465" y="8108195"/>
            <a:ext cx="3333071" cy="871522"/>
          </a:xfrm>
          <a:prstGeom prst="rect">
            <a:avLst/>
          </a:prstGeom>
        </p:spPr>
      </p:pic>
    </p:spTree>
    <p:extLst>
      <p:ext uri="{BB962C8B-B14F-4D97-AF65-F5344CB8AC3E}">
        <p14:creationId xmlns:p14="http://schemas.microsoft.com/office/powerpoint/2010/main" val="39186905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Freeform 3"/>
          <p:cNvSpPr/>
          <p:nvPr/>
        </p:nvSpPr>
        <p:spPr>
          <a:xfrm>
            <a:off x="-1137422" y="4907003"/>
            <a:ext cx="6506377" cy="5823207"/>
          </a:xfrm>
          <a:custGeom>
            <a:avLst/>
            <a:gdLst/>
            <a:ahLst/>
            <a:cxnLst/>
            <a:rect l="l" t="t" r="r" b="b"/>
            <a:pathLst>
              <a:path w="6506377" h="5823207">
                <a:moveTo>
                  <a:pt x="0" y="0"/>
                </a:moveTo>
                <a:lnTo>
                  <a:pt x="6506376" y="0"/>
                </a:lnTo>
                <a:lnTo>
                  <a:pt x="6506376" y="5823207"/>
                </a:lnTo>
                <a:lnTo>
                  <a:pt x="0" y="5823207"/>
                </a:lnTo>
                <a:lnTo>
                  <a:pt x="0" y="0"/>
                </a:lnTo>
                <a:close/>
              </a:path>
            </a:pathLst>
          </a:custGeom>
          <a:blipFill>
            <a:blip r:embed="rId3"/>
            <a:stretch>
              <a:fillRect/>
            </a:stretch>
          </a:blipFill>
        </p:spPr>
      </p:sp>
      <p:sp>
        <p:nvSpPr>
          <p:cNvPr id="4" name="Freeform 4"/>
          <p:cNvSpPr/>
          <p:nvPr/>
        </p:nvSpPr>
        <p:spPr>
          <a:xfrm>
            <a:off x="12570069" y="-2424619"/>
            <a:ext cx="9378462" cy="8229600"/>
          </a:xfrm>
          <a:custGeom>
            <a:avLst/>
            <a:gdLst/>
            <a:ahLst/>
            <a:cxnLst/>
            <a:rect l="l" t="t" r="r" b="b"/>
            <a:pathLst>
              <a:path w="9378462" h="8229600">
                <a:moveTo>
                  <a:pt x="0" y="0"/>
                </a:moveTo>
                <a:lnTo>
                  <a:pt x="9378462" y="0"/>
                </a:lnTo>
                <a:lnTo>
                  <a:pt x="9378462" y="8229600"/>
                </a:lnTo>
                <a:lnTo>
                  <a:pt x="0" y="8229600"/>
                </a:lnTo>
                <a:lnTo>
                  <a:pt x="0" y="0"/>
                </a:lnTo>
                <a:close/>
              </a:path>
            </a:pathLst>
          </a:custGeom>
          <a:blipFill>
            <a:blip r:embed="rId4"/>
            <a:stretch>
              <a:fillRect/>
            </a:stretch>
          </a:blipFill>
        </p:spPr>
      </p:sp>
      <p:sp>
        <p:nvSpPr>
          <p:cNvPr id="5" name="Freeform 5"/>
          <p:cNvSpPr/>
          <p:nvPr/>
        </p:nvSpPr>
        <p:spPr>
          <a:xfrm rot="-1908379">
            <a:off x="13999665" y="926810"/>
            <a:ext cx="5727225" cy="6408084"/>
          </a:xfrm>
          <a:custGeom>
            <a:avLst/>
            <a:gdLst/>
            <a:ahLst/>
            <a:cxnLst/>
            <a:rect l="l" t="t" r="r" b="b"/>
            <a:pathLst>
              <a:path w="5727225" h="6408084">
                <a:moveTo>
                  <a:pt x="0" y="0"/>
                </a:moveTo>
                <a:lnTo>
                  <a:pt x="5727225" y="0"/>
                </a:lnTo>
                <a:lnTo>
                  <a:pt x="5727225" y="6408084"/>
                </a:lnTo>
                <a:lnTo>
                  <a:pt x="0" y="6408084"/>
                </a:lnTo>
                <a:lnTo>
                  <a:pt x="0" y="0"/>
                </a:lnTo>
                <a:close/>
              </a:path>
            </a:pathLst>
          </a:custGeom>
          <a:blipFill>
            <a:blip r:embed="rId5"/>
            <a:stretch>
              <a:fillRect/>
            </a:stretch>
          </a:blipFill>
        </p:spPr>
      </p:sp>
      <p:sp>
        <p:nvSpPr>
          <p:cNvPr id="6" name="Freeform 6"/>
          <p:cNvSpPr/>
          <p:nvPr/>
        </p:nvSpPr>
        <p:spPr>
          <a:xfrm>
            <a:off x="2782992" y="2273174"/>
            <a:ext cx="1278956" cy="1278157"/>
          </a:xfrm>
          <a:custGeom>
            <a:avLst/>
            <a:gdLst/>
            <a:ahLst/>
            <a:cxnLst/>
            <a:rect l="l" t="t" r="r" b="b"/>
            <a:pathLst>
              <a:path w="1278956" h="1278157">
                <a:moveTo>
                  <a:pt x="0" y="0"/>
                </a:moveTo>
                <a:lnTo>
                  <a:pt x="1278956" y="0"/>
                </a:lnTo>
                <a:lnTo>
                  <a:pt x="1278956" y="1278157"/>
                </a:lnTo>
                <a:lnTo>
                  <a:pt x="0" y="1278157"/>
                </a:lnTo>
                <a:lnTo>
                  <a:pt x="0" y="0"/>
                </a:lnTo>
                <a:close/>
              </a:path>
            </a:pathLst>
          </a:custGeom>
          <a:blipFill>
            <a:blip r:embed="rId6"/>
            <a:stretch>
              <a:fillRect/>
            </a:stretch>
          </a:blipFill>
        </p:spPr>
      </p:sp>
      <p:sp>
        <p:nvSpPr>
          <p:cNvPr id="7" name="Freeform 7"/>
          <p:cNvSpPr/>
          <p:nvPr/>
        </p:nvSpPr>
        <p:spPr>
          <a:xfrm>
            <a:off x="8245688" y="779243"/>
            <a:ext cx="1278956" cy="1278157"/>
          </a:xfrm>
          <a:custGeom>
            <a:avLst/>
            <a:gdLst/>
            <a:ahLst/>
            <a:cxnLst/>
            <a:rect l="l" t="t" r="r" b="b"/>
            <a:pathLst>
              <a:path w="1278956" h="1278157">
                <a:moveTo>
                  <a:pt x="0" y="0"/>
                </a:moveTo>
                <a:lnTo>
                  <a:pt x="1278956" y="0"/>
                </a:lnTo>
                <a:lnTo>
                  <a:pt x="1278956" y="1278157"/>
                </a:lnTo>
                <a:lnTo>
                  <a:pt x="0" y="1278157"/>
                </a:lnTo>
                <a:lnTo>
                  <a:pt x="0" y="0"/>
                </a:lnTo>
                <a:close/>
              </a:path>
            </a:pathLst>
          </a:custGeom>
          <a:blipFill>
            <a:blip r:embed="rId6"/>
            <a:stretch>
              <a:fillRect/>
            </a:stretch>
          </a:blipFill>
        </p:spPr>
      </p:sp>
      <p:sp>
        <p:nvSpPr>
          <p:cNvPr id="8" name="TextBox 8"/>
          <p:cNvSpPr txBox="1"/>
          <p:nvPr/>
        </p:nvSpPr>
        <p:spPr>
          <a:xfrm>
            <a:off x="-543280" y="-4023933"/>
            <a:ext cx="7743817" cy="17035497"/>
          </a:xfrm>
          <a:prstGeom prst="rect">
            <a:avLst/>
          </a:prstGeom>
        </p:spPr>
        <p:txBody>
          <a:bodyPr lIns="0" tIns="0" rIns="0" bIns="0" rtlCol="0" anchor="t">
            <a:spAutoFit/>
          </a:bodyPr>
          <a:lstStyle/>
          <a:p>
            <a:pPr algn="ctr">
              <a:lnSpc>
                <a:spcPts val="150118"/>
              </a:lnSpc>
            </a:pPr>
            <a:r>
              <a:rPr lang="en-US" sz="107227" dirty="0">
                <a:solidFill>
                  <a:srgbClr val="FFFFFF">
                    <a:alpha val="80000"/>
                  </a:srgbClr>
                </a:solidFill>
                <a:latin typeface="Gyparody Hv" panose="020B0906060000020004" pitchFamily="34" charset="77"/>
              </a:rPr>
              <a:t>2</a:t>
            </a:r>
          </a:p>
        </p:txBody>
      </p:sp>
      <p:sp>
        <p:nvSpPr>
          <p:cNvPr id="9" name="Freeform 9"/>
          <p:cNvSpPr/>
          <p:nvPr/>
        </p:nvSpPr>
        <p:spPr>
          <a:xfrm>
            <a:off x="-1374735" y="2057400"/>
            <a:ext cx="4598289" cy="8229600"/>
          </a:xfrm>
          <a:custGeom>
            <a:avLst/>
            <a:gdLst/>
            <a:ahLst/>
            <a:cxnLst/>
            <a:rect l="l" t="t" r="r" b="b"/>
            <a:pathLst>
              <a:path w="4598289" h="8229600">
                <a:moveTo>
                  <a:pt x="0" y="0"/>
                </a:moveTo>
                <a:lnTo>
                  <a:pt x="4598289" y="0"/>
                </a:lnTo>
                <a:lnTo>
                  <a:pt x="4598289" y="8229600"/>
                </a:lnTo>
                <a:lnTo>
                  <a:pt x="0" y="8229600"/>
                </a:lnTo>
                <a:lnTo>
                  <a:pt x="0" y="0"/>
                </a:lnTo>
                <a:close/>
              </a:path>
            </a:pathLst>
          </a:custGeom>
          <a:blipFill>
            <a:blip r:embed="rId7"/>
            <a:stretch>
              <a:fillRect/>
            </a:stretch>
          </a:blipFill>
        </p:spPr>
      </p:sp>
      <p:sp>
        <p:nvSpPr>
          <p:cNvPr id="10" name="TextBox 10"/>
          <p:cNvSpPr txBox="1"/>
          <p:nvPr/>
        </p:nvSpPr>
        <p:spPr>
          <a:xfrm>
            <a:off x="4796318" y="3584575"/>
            <a:ext cx="10405765" cy="5129609"/>
          </a:xfrm>
          <a:prstGeom prst="rect">
            <a:avLst/>
          </a:prstGeom>
        </p:spPr>
        <p:txBody>
          <a:bodyPr lIns="0" tIns="0" rIns="0" bIns="0" rtlCol="0" anchor="t">
            <a:spAutoFit/>
          </a:bodyPr>
          <a:lstStyle/>
          <a:p>
            <a:pPr algn="ctr">
              <a:lnSpc>
                <a:spcPts val="20000"/>
              </a:lnSpc>
            </a:pPr>
            <a:r>
              <a:rPr lang="en-US" sz="20000" dirty="0">
                <a:solidFill>
                  <a:srgbClr val="FFFFFF"/>
                </a:solidFill>
                <a:latin typeface="Gyparody Hv" panose="020B0906060000020004" pitchFamily="34" charset="77"/>
              </a:rPr>
              <a:t>DAILY</a:t>
            </a:r>
          </a:p>
          <a:p>
            <a:pPr algn="ctr">
              <a:lnSpc>
                <a:spcPts val="20000"/>
              </a:lnSpc>
            </a:pPr>
            <a:r>
              <a:rPr lang="en-US" sz="20000" dirty="0">
                <a:solidFill>
                  <a:srgbClr val="FFFFFF"/>
                </a:solidFill>
                <a:latin typeface="Gyparody Hv" panose="020B0906060000020004" pitchFamily="34" charset="77"/>
              </a:rPr>
              <a:t>DOUBLE </a:t>
            </a:r>
          </a:p>
        </p:txBody>
      </p:sp>
      <p:sp>
        <p:nvSpPr>
          <p:cNvPr id="12" name="TextBox 11">
            <a:extLst>
              <a:ext uri="{FF2B5EF4-FFF2-40B4-BE49-F238E27FC236}">
                <a16:creationId xmlns:a16="http://schemas.microsoft.com/office/drawing/2014/main" id="{C641A852-9BF7-0342-B616-9D5CA8F8804D}"/>
              </a:ext>
            </a:extLst>
          </p:cNvPr>
          <p:cNvSpPr txBox="1"/>
          <p:nvPr/>
        </p:nvSpPr>
        <p:spPr>
          <a:xfrm>
            <a:off x="4757628" y="3614182"/>
            <a:ext cx="10405765" cy="5129609"/>
          </a:xfrm>
          <a:prstGeom prst="rect">
            <a:avLst/>
          </a:prstGeom>
        </p:spPr>
        <p:txBody>
          <a:bodyPr lIns="0" tIns="0" rIns="0" bIns="0" rtlCol="0" anchor="t">
            <a:spAutoFit/>
          </a:bodyPr>
          <a:lstStyle/>
          <a:p>
            <a:pPr algn="ctr">
              <a:lnSpc>
                <a:spcPts val="20000"/>
              </a:lnSpc>
            </a:pPr>
            <a:r>
              <a:rPr lang="en-US" sz="20000" dirty="0">
                <a:latin typeface="Gyparody Hv" panose="020B0906060000020004" pitchFamily="34" charset="77"/>
              </a:rPr>
              <a:t>DAILY</a:t>
            </a:r>
          </a:p>
          <a:p>
            <a:pPr algn="ctr">
              <a:lnSpc>
                <a:spcPts val="20000"/>
              </a:lnSpc>
            </a:pPr>
            <a:r>
              <a:rPr lang="en-US" sz="20000" dirty="0">
                <a:latin typeface="Gyparody Hv" panose="020B0906060000020004" pitchFamily="34" charset="77"/>
              </a:rPr>
              <a:t>DOUBLE </a:t>
            </a:r>
          </a:p>
        </p:txBody>
      </p:sp>
      <p:sp>
        <p:nvSpPr>
          <p:cNvPr id="11" name="TextBox 11"/>
          <p:cNvSpPr txBox="1"/>
          <p:nvPr/>
        </p:nvSpPr>
        <p:spPr>
          <a:xfrm>
            <a:off x="4605228" y="3461782"/>
            <a:ext cx="10405765" cy="5129609"/>
          </a:xfrm>
          <a:prstGeom prst="rect">
            <a:avLst/>
          </a:prstGeom>
        </p:spPr>
        <p:txBody>
          <a:bodyPr lIns="0" tIns="0" rIns="0" bIns="0" rtlCol="0" anchor="t">
            <a:spAutoFit/>
          </a:bodyPr>
          <a:lstStyle/>
          <a:p>
            <a:pPr algn="ctr">
              <a:lnSpc>
                <a:spcPts val="20000"/>
              </a:lnSpc>
            </a:pPr>
            <a:r>
              <a:rPr lang="en-US" sz="20000" dirty="0">
                <a:solidFill>
                  <a:srgbClr val="2B37DF"/>
                </a:solidFill>
                <a:latin typeface="Gyparody Hv" panose="020B0906060000020004" pitchFamily="34" charset="77"/>
              </a:rPr>
              <a:t>DAILY</a:t>
            </a:r>
          </a:p>
          <a:p>
            <a:pPr algn="ctr">
              <a:lnSpc>
                <a:spcPts val="20000"/>
              </a:lnSpc>
            </a:pPr>
            <a:r>
              <a:rPr lang="en-US" sz="20000" dirty="0">
                <a:solidFill>
                  <a:srgbClr val="2B37DF"/>
                </a:solidFill>
                <a:latin typeface="Gyparody Hv" panose="020B0906060000020004" pitchFamily="34" charset="77"/>
              </a:rPr>
              <a:t>DOUBLE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00619"/>
        </a:solidFill>
        <a:effectLst/>
      </p:bgPr>
    </p:bg>
    <p:spTree>
      <p:nvGrpSpPr>
        <p:cNvPr id="1" name=""/>
        <p:cNvGrpSpPr/>
        <p:nvPr/>
      </p:nvGrpSpPr>
      <p:grpSpPr>
        <a:xfrm>
          <a:off x="0" y="0"/>
          <a:ext cx="0" cy="0"/>
          <a:chOff x="0" y="0"/>
          <a:chExt cx="0" cy="0"/>
        </a:xfrm>
      </p:grpSpPr>
      <p:sp>
        <p:nvSpPr>
          <p:cNvPr id="2" name="Freeform 2"/>
          <p:cNvSpPr/>
          <p:nvPr/>
        </p:nvSpPr>
        <p:spPr>
          <a:xfrm>
            <a:off x="-1232301" y="5899093"/>
            <a:ext cx="6723273" cy="6227431"/>
          </a:xfrm>
          <a:custGeom>
            <a:avLst/>
            <a:gdLst/>
            <a:ahLst/>
            <a:cxnLst/>
            <a:rect l="l" t="t" r="r" b="b"/>
            <a:pathLst>
              <a:path w="6723273" h="6227431">
                <a:moveTo>
                  <a:pt x="0" y="0"/>
                </a:moveTo>
                <a:lnTo>
                  <a:pt x="6723272" y="0"/>
                </a:lnTo>
                <a:lnTo>
                  <a:pt x="6723272" y="6227431"/>
                </a:lnTo>
                <a:lnTo>
                  <a:pt x="0" y="6227431"/>
                </a:lnTo>
                <a:lnTo>
                  <a:pt x="0" y="0"/>
                </a:lnTo>
                <a:close/>
              </a:path>
            </a:pathLst>
          </a:custGeom>
          <a:blipFill>
            <a:blip r:embed="rId3"/>
            <a:stretch>
              <a:fillRect/>
            </a:stretch>
          </a:blipFill>
        </p:spPr>
      </p:sp>
      <p:sp>
        <p:nvSpPr>
          <p:cNvPr id="3" name="Freeform 3"/>
          <p:cNvSpPr/>
          <p:nvPr/>
        </p:nvSpPr>
        <p:spPr>
          <a:xfrm>
            <a:off x="13802136" y="-779352"/>
            <a:ext cx="5966540" cy="4676275"/>
          </a:xfrm>
          <a:custGeom>
            <a:avLst/>
            <a:gdLst/>
            <a:ahLst/>
            <a:cxnLst/>
            <a:rect l="l" t="t" r="r" b="b"/>
            <a:pathLst>
              <a:path w="5966540" h="4676275">
                <a:moveTo>
                  <a:pt x="0" y="0"/>
                </a:moveTo>
                <a:lnTo>
                  <a:pt x="5966539" y="0"/>
                </a:lnTo>
                <a:lnTo>
                  <a:pt x="5966539" y="4676276"/>
                </a:lnTo>
                <a:lnTo>
                  <a:pt x="0" y="4676276"/>
                </a:lnTo>
                <a:lnTo>
                  <a:pt x="0" y="0"/>
                </a:lnTo>
                <a:close/>
              </a:path>
            </a:pathLst>
          </a:custGeom>
          <a:blipFill>
            <a:blip r:embed="rId4"/>
            <a:stretch>
              <a:fillRect/>
            </a:stretch>
          </a:blipFill>
        </p:spPr>
      </p:sp>
      <p:sp>
        <p:nvSpPr>
          <p:cNvPr id="4" name="Freeform 4"/>
          <p:cNvSpPr/>
          <p:nvPr/>
        </p:nvSpPr>
        <p:spPr>
          <a:xfrm>
            <a:off x="9681684" y="8101451"/>
            <a:ext cx="1278956" cy="1278157"/>
          </a:xfrm>
          <a:custGeom>
            <a:avLst/>
            <a:gdLst/>
            <a:ahLst/>
            <a:cxnLst/>
            <a:rect l="l" t="t" r="r" b="b"/>
            <a:pathLst>
              <a:path w="1278956" h="1278157">
                <a:moveTo>
                  <a:pt x="0" y="0"/>
                </a:moveTo>
                <a:lnTo>
                  <a:pt x="1278956" y="0"/>
                </a:lnTo>
                <a:lnTo>
                  <a:pt x="1278956" y="1278156"/>
                </a:lnTo>
                <a:lnTo>
                  <a:pt x="0" y="1278156"/>
                </a:lnTo>
                <a:lnTo>
                  <a:pt x="0" y="0"/>
                </a:lnTo>
                <a:close/>
              </a:path>
            </a:pathLst>
          </a:custGeom>
          <a:blipFill>
            <a:blip r:embed="rId5"/>
            <a:stretch>
              <a:fillRect/>
            </a:stretch>
          </a:blipFill>
        </p:spPr>
      </p:sp>
      <p:sp>
        <p:nvSpPr>
          <p:cNvPr id="5" name="Freeform 5"/>
          <p:cNvSpPr/>
          <p:nvPr/>
        </p:nvSpPr>
        <p:spPr>
          <a:xfrm>
            <a:off x="15980344" y="1387644"/>
            <a:ext cx="1278956" cy="1278157"/>
          </a:xfrm>
          <a:custGeom>
            <a:avLst/>
            <a:gdLst/>
            <a:ahLst/>
            <a:cxnLst/>
            <a:rect l="l" t="t" r="r" b="b"/>
            <a:pathLst>
              <a:path w="1278956" h="1278157">
                <a:moveTo>
                  <a:pt x="0" y="0"/>
                </a:moveTo>
                <a:lnTo>
                  <a:pt x="1278956" y="0"/>
                </a:lnTo>
                <a:lnTo>
                  <a:pt x="1278956" y="1278157"/>
                </a:lnTo>
                <a:lnTo>
                  <a:pt x="0" y="1278157"/>
                </a:lnTo>
                <a:lnTo>
                  <a:pt x="0" y="0"/>
                </a:lnTo>
                <a:close/>
              </a:path>
            </a:pathLst>
          </a:custGeom>
          <a:blipFill>
            <a:blip r:embed="rId5"/>
            <a:stretch>
              <a:fillRect/>
            </a:stretch>
          </a:blipFill>
        </p:spPr>
      </p:sp>
      <p:sp>
        <p:nvSpPr>
          <p:cNvPr id="6" name="Freeform 6"/>
          <p:cNvSpPr/>
          <p:nvPr/>
        </p:nvSpPr>
        <p:spPr>
          <a:xfrm>
            <a:off x="850379" y="2867320"/>
            <a:ext cx="1278956" cy="1278157"/>
          </a:xfrm>
          <a:custGeom>
            <a:avLst/>
            <a:gdLst/>
            <a:ahLst/>
            <a:cxnLst/>
            <a:rect l="l" t="t" r="r" b="b"/>
            <a:pathLst>
              <a:path w="1278956" h="1278157">
                <a:moveTo>
                  <a:pt x="0" y="0"/>
                </a:moveTo>
                <a:lnTo>
                  <a:pt x="1278956" y="0"/>
                </a:lnTo>
                <a:lnTo>
                  <a:pt x="1278956" y="1278157"/>
                </a:lnTo>
                <a:lnTo>
                  <a:pt x="0" y="1278157"/>
                </a:lnTo>
                <a:lnTo>
                  <a:pt x="0" y="0"/>
                </a:lnTo>
                <a:close/>
              </a:path>
            </a:pathLst>
          </a:custGeom>
          <a:blipFill>
            <a:blip r:embed="rId5"/>
            <a:stretch>
              <a:fillRect/>
            </a:stretch>
          </a:blipFill>
        </p:spPr>
      </p:sp>
      <p:sp>
        <p:nvSpPr>
          <p:cNvPr id="7" name="Freeform 7"/>
          <p:cNvSpPr/>
          <p:nvPr/>
        </p:nvSpPr>
        <p:spPr>
          <a:xfrm>
            <a:off x="1562918" y="1558786"/>
            <a:ext cx="15162164" cy="7853238"/>
          </a:xfrm>
          <a:custGeom>
            <a:avLst/>
            <a:gdLst/>
            <a:ahLst/>
            <a:cxnLst/>
            <a:rect l="l" t="t" r="r" b="b"/>
            <a:pathLst>
              <a:path w="15162164" h="7853238">
                <a:moveTo>
                  <a:pt x="0" y="0"/>
                </a:moveTo>
                <a:lnTo>
                  <a:pt x="15162164" y="0"/>
                </a:lnTo>
                <a:lnTo>
                  <a:pt x="15162164" y="7853238"/>
                </a:lnTo>
                <a:lnTo>
                  <a:pt x="0" y="7853238"/>
                </a:lnTo>
                <a:lnTo>
                  <a:pt x="0" y="0"/>
                </a:lnTo>
                <a:close/>
              </a:path>
            </a:pathLst>
          </a:custGeom>
          <a:solidFill>
            <a:srgbClr val="F5B8F2"/>
          </a:solidFill>
        </p:spPr>
        <p:txBody>
          <a:bodyPr/>
          <a:lstStyle/>
          <a:p>
            <a:endParaRPr lang="ms-MY" dirty="0"/>
          </a:p>
        </p:txBody>
      </p:sp>
      <p:sp>
        <p:nvSpPr>
          <p:cNvPr id="8" name="Freeform 8"/>
          <p:cNvSpPr/>
          <p:nvPr/>
        </p:nvSpPr>
        <p:spPr>
          <a:xfrm>
            <a:off x="12524691" y="2665801"/>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6"/>
            <a:stretch>
              <a:fillRect/>
            </a:stretch>
          </a:blipFill>
        </p:spPr>
      </p:sp>
      <p:sp>
        <p:nvSpPr>
          <p:cNvPr id="9" name="TextBox 9"/>
          <p:cNvSpPr txBox="1"/>
          <p:nvPr/>
        </p:nvSpPr>
        <p:spPr>
          <a:xfrm>
            <a:off x="7504640" y="2251798"/>
            <a:ext cx="5224904" cy="1231043"/>
          </a:xfrm>
          <a:prstGeom prst="rect">
            <a:avLst/>
          </a:prstGeom>
        </p:spPr>
        <p:txBody>
          <a:bodyPr lIns="0" tIns="0" rIns="0" bIns="0" rtlCol="0" anchor="t">
            <a:spAutoFit/>
          </a:bodyPr>
          <a:lstStyle/>
          <a:p>
            <a:pPr>
              <a:lnSpc>
                <a:spcPts val="4799"/>
              </a:lnSpc>
            </a:pPr>
            <a:r>
              <a:rPr lang="en-US" sz="3999" dirty="0">
                <a:solidFill>
                  <a:srgbClr val="2A37DF"/>
                </a:solidFill>
                <a:latin typeface="Poppins Bold"/>
              </a:rPr>
              <a:t>Daily Double!</a:t>
            </a:r>
          </a:p>
          <a:p>
            <a:pPr>
              <a:lnSpc>
                <a:spcPts val="4799"/>
              </a:lnSpc>
            </a:pPr>
            <a:r>
              <a:rPr lang="en-US" sz="3999" dirty="0">
                <a:solidFill>
                  <a:srgbClr val="2A37DF"/>
                </a:solidFill>
                <a:latin typeface="Poppins Bold"/>
              </a:rPr>
              <a:t>[Points]</a:t>
            </a:r>
            <a:endParaRPr lang="en-US" sz="3999" dirty="0">
              <a:solidFill>
                <a:srgbClr val="2B37DF"/>
              </a:solidFill>
              <a:latin typeface="Poppins Bold"/>
            </a:endParaRPr>
          </a:p>
        </p:txBody>
      </p:sp>
      <p:sp>
        <p:nvSpPr>
          <p:cNvPr id="11" name="TextBox 10">
            <a:extLst>
              <a:ext uri="{FF2B5EF4-FFF2-40B4-BE49-F238E27FC236}">
                <a16:creationId xmlns:a16="http://schemas.microsoft.com/office/drawing/2014/main" id="{A82337D8-E18E-7942-0944-70C9D4F42CF0}"/>
              </a:ext>
            </a:extLst>
          </p:cNvPr>
          <p:cNvSpPr txBox="1"/>
          <p:nvPr/>
        </p:nvSpPr>
        <p:spPr>
          <a:xfrm>
            <a:off x="7504640" y="4476913"/>
            <a:ext cx="9432783" cy="2462213"/>
          </a:xfrm>
          <a:prstGeom prst="rect">
            <a:avLst/>
          </a:prstGeom>
        </p:spPr>
        <p:txBody>
          <a:bodyPr wrap="square" lIns="0" tIns="0" rIns="0" bIns="0" rtlCol="0" anchor="t">
            <a:spAutoFit/>
          </a:bodyPr>
          <a:lstStyle/>
          <a:p>
            <a:r>
              <a:rPr lang="en-MY" sz="4000" b="0" i="0" u="none" strike="noStrike" dirty="0">
                <a:solidFill>
                  <a:srgbClr val="2A37DF"/>
                </a:solidFill>
                <a:effectLst/>
                <a:latin typeface="Poppins" pitchFamily="2" charset="77"/>
                <a:cs typeface="Poppins" pitchFamily="2" charset="77"/>
              </a:rPr>
              <a:t>This iconic detective, known</a:t>
            </a:r>
          </a:p>
          <a:p>
            <a:r>
              <a:rPr lang="en-MY" sz="4000" b="0" i="0" u="none" strike="noStrike" dirty="0">
                <a:solidFill>
                  <a:srgbClr val="2A37DF"/>
                </a:solidFill>
                <a:effectLst/>
                <a:latin typeface="Poppins" pitchFamily="2" charset="77"/>
                <a:cs typeface="Poppins" pitchFamily="2" charset="77"/>
              </a:rPr>
              <a:t>for his brilliant deductive skills</a:t>
            </a:r>
          </a:p>
          <a:p>
            <a:r>
              <a:rPr lang="en-MY" sz="4000" b="0" i="0" u="none" strike="noStrike" dirty="0">
                <a:solidFill>
                  <a:srgbClr val="2A37DF"/>
                </a:solidFill>
                <a:effectLst/>
                <a:latin typeface="Poppins" pitchFamily="2" charset="77"/>
                <a:cs typeface="Poppins" pitchFamily="2" charset="77"/>
              </a:rPr>
              <a:t>and pipe-smoking, resides at </a:t>
            </a:r>
          </a:p>
          <a:p>
            <a:r>
              <a:rPr lang="en-MY" sz="4000" b="0" i="0" u="none" strike="noStrike" dirty="0">
                <a:solidFill>
                  <a:srgbClr val="2A37DF"/>
                </a:solidFill>
                <a:effectLst/>
                <a:latin typeface="Poppins" pitchFamily="2" charset="77"/>
                <a:cs typeface="Poppins" pitchFamily="2" charset="77"/>
              </a:rPr>
              <a:t>221B Baker Street.</a:t>
            </a:r>
            <a:endParaRPr lang="en-US" sz="4000" dirty="0">
              <a:solidFill>
                <a:srgbClr val="2A37DF"/>
              </a:solidFill>
              <a:latin typeface="Poppins" pitchFamily="2" charset="77"/>
              <a:cs typeface="Poppins" pitchFamily="2" charset="77"/>
            </a:endParaRPr>
          </a:p>
        </p:txBody>
      </p:sp>
      <p:pic>
        <p:nvPicPr>
          <p:cNvPr id="12" name="btnInknoeActivityCp2">
            <a:extLst>
              <a:ext uri="{FF2B5EF4-FFF2-40B4-BE49-F238E27FC236}">
                <a16:creationId xmlns:a16="http://schemas.microsoft.com/office/drawing/2014/main" id="{9185C274-68AF-8FD2-63D8-6C2379B099A6}"/>
              </a:ext>
            </a:extLst>
          </p:cNvPr>
          <p:cNvPicPr>
            <a:picLocks noChangeAspect="1"/>
          </p:cNvPicPr>
          <p:nvPr>
            <p:custDataLst>
              <p:tags r:id="rId1"/>
            </p:custDataLst>
          </p:nvPr>
        </p:nvPicPr>
        <p:blipFill>
          <a:blip r:embed="rId7" r:link="rId8" cstate="print">
            <a:extLst>
              <a:ext uri="{28A0092B-C50C-407E-A947-70E740481C1C}">
                <a14:useLocalDpi xmlns:a14="http://schemas.microsoft.com/office/drawing/2010/main" val="0"/>
              </a:ext>
            </a:extLst>
          </a:blip>
          <a:stretch>
            <a:fillRect/>
          </a:stretch>
        </p:blipFill>
        <p:spPr>
          <a:xfrm>
            <a:off x="7477465" y="8108195"/>
            <a:ext cx="3333071" cy="871522"/>
          </a:xfrm>
          <a:prstGeom prst="rect">
            <a:avLst/>
          </a:prstGeom>
        </p:spPr>
      </p:pic>
      <p:pic>
        <p:nvPicPr>
          <p:cNvPr id="10" name="Picture 9" descr="A person wearing a hat&#10;&#10;Description automatically generated">
            <a:extLst>
              <a:ext uri="{FF2B5EF4-FFF2-40B4-BE49-F238E27FC236}">
                <a16:creationId xmlns:a16="http://schemas.microsoft.com/office/drawing/2014/main" id="{F90FA77C-008E-29C8-8E19-14BFF76893F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38241" y="1558786"/>
            <a:ext cx="5235492" cy="7853238"/>
          </a:xfrm>
          <a:prstGeom prst="rect">
            <a:avLst/>
          </a:prstGeom>
        </p:spPr>
      </p:pic>
    </p:spTree>
    <p:extLst>
      <p:ext uri="{BB962C8B-B14F-4D97-AF65-F5344CB8AC3E}">
        <p14:creationId xmlns:p14="http://schemas.microsoft.com/office/powerpoint/2010/main" val="26739083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0619"/>
        </a:solidFill>
        <a:effectLst/>
      </p:bgPr>
    </p:bg>
    <p:spTree>
      <p:nvGrpSpPr>
        <p:cNvPr id="1" name=""/>
        <p:cNvGrpSpPr/>
        <p:nvPr/>
      </p:nvGrpSpPr>
      <p:grpSpPr>
        <a:xfrm>
          <a:off x="0" y="0"/>
          <a:ext cx="0" cy="0"/>
          <a:chOff x="0" y="0"/>
          <a:chExt cx="0" cy="0"/>
        </a:xfrm>
      </p:grpSpPr>
      <p:sp>
        <p:nvSpPr>
          <p:cNvPr id="3" name="Freeform 3"/>
          <p:cNvSpPr/>
          <p:nvPr/>
        </p:nvSpPr>
        <p:spPr>
          <a:xfrm>
            <a:off x="14796481" y="2778550"/>
            <a:ext cx="6690799" cy="6423167"/>
          </a:xfrm>
          <a:custGeom>
            <a:avLst/>
            <a:gdLst/>
            <a:ahLst/>
            <a:cxnLst/>
            <a:rect l="l" t="t" r="r" b="b"/>
            <a:pathLst>
              <a:path w="6690799" h="6423167">
                <a:moveTo>
                  <a:pt x="0" y="0"/>
                </a:moveTo>
                <a:lnTo>
                  <a:pt x="6690800" y="0"/>
                </a:lnTo>
                <a:lnTo>
                  <a:pt x="6690800" y="6423167"/>
                </a:lnTo>
                <a:lnTo>
                  <a:pt x="0" y="6423167"/>
                </a:lnTo>
                <a:lnTo>
                  <a:pt x="0" y="0"/>
                </a:lnTo>
                <a:close/>
              </a:path>
            </a:pathLst>
          </a:custGeom>
          <a:blipFill>
            <a:blip r:embed="rId32"/>
            <a:stretch>
              <a:fillRect/>
            </a:stretch>
          </a:blipFill>
        </p:spPr>
      </p:sp>
      <p:sp>
        <p:nvSpPr>
          <p:cNvPr id="2" name="Freeform 2"/>
          <p:cNvSpPr/>
          <p:nvPr/>
        </p:nvSpPr>
        <p:spPr>
          <a:xfrm rot="-10800000">
            <a:off x="-4156044" y="3724539"/>
            <a:ext cx="10856392" cy="8020160"/>
          </a:xfrm>
          <a:custGeom>
            <a:avLst/>
            <a:gdLst/>
            <a:ahLst/>
            <a:cxnLst/>
            <a:rect l="l" t="t" r="r" b="b"/>
            <a:pathLst>
              <a:path w="10856392" h="8020160">
                <a:moveTo>
                  <a:pt x="0" y="0"/>
                </a:moveTo>
                <a:lnTo>
                  <a:pt x="10856392" y="0"/>
                </a:lnTo>
                <a:lnTo>
                  <a:pt x="10856392" y="8020159"/>
                </a:lnTo>
                <a:lnTo>
                  <a:pt x="0" y="8020159"/>
                </a:lnTo>
                <a:lnTo>
                  <a:pt x="0" y="0"/>
                </a:lnTo>
                <a:close/>
              </a:path>
            </a:pathLst>
          </a:custGeom>
          <a:blipFill>
            <a:blip r:embed="rId33"/>
            <a:stretch>
              <a:fillRect/>
            </a:stretch>
          </a:blipFill>
        </p:spPr>
      </p:sp>
      <p:sp>
        <p:nvSpPr>
          <p:cNvPr id="4" name="Freeform 4"/>
          <p:cNvSpPr/>
          <p:nvPr/>
        </p:nvSpPr>
        <p:spPr>
          <a:xfrm>
            <a:off x="1562918" y="1782298"/>
            <a:ext cx="15162164" cy="7853238"/>
          </a:xfrm>
          <a:custGeom>
            <a:avLst/>
            <a:gdLst/>
            <a:ahLst/>
            <a:cxnLst/>
            <a:rect l="l" t="t" r="r" b="b"/>
            <a:pathLst>
              <a:path w="15162164" h="7853238">
                <a:moveTo>
                  <a:pt x="0" y="0"/>
                </a:moveTo>
                <a:lnTo>
                  <a:pt x="15162164" y="0"/>
                </a:lnTo>
                <a:lnTo>
                  <a:pt x="15162164" y="7853238"/>
                </a:lnTo>
                <a:lnTo>
                  <a:pt x="0" y="7853238"/>
                </a:lnTo>
                <a:lnTo>
                  <a:pt x="0" y="0"/>
                </a:lnTo>
                <a:close/>
              </a:path>
            </a:pathLst>
          </a:custGeom>
          <a:solidFill>
            <a:srgbClr val="37C27D"/>
          </a:solidFill>
        </p:spPr>
      </p:sp>
      <p:grpSp>
        <p:nvGrpSpPr>
          <p:cNvPr id="18" name="Group 18"/>
          <p:cNvGrpSpPr/>
          <p:nvPr/>
        </p:nvGrpSpPr>
        <p:grpSpPr>
          <a:xfrm>
            <a:off x="4385427" y="2078215"/>
            <a:ext cx="2260899" cy="1043368"/>
            <a:chOff x="0" y="0"/>
            <a:chExt cx="3375200" cy="1557600"/>
          </a:xfrm>
        </p:grpSpPr>
        <p:sp>
          <p:nvSpPr>
            <p:cNvPr id="19" name="Freeform 19"/>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grpSp>
        <p:nvGrpSpPr>
          <p:cNvPr id="30" name="Group 30"/>
          <p:cNvGrpSpPr/>
          <p:nvPr/>
        </p:nvGrpSpPr>
        <p:grpSpPr>
          <a:xfrm>
            <a:off x="6784450" y="2078215"/>
            <a:ext cx="2260899" cy="1043368"/>
            <a:chOff x="0" y="0"/>
            <a:chExt cx="3375200" cy="1557600"/>
          </a:xfrm>
        </p:grpSpPr>
        <p:sp>
          <p:nvSpPr>
            <p:cNvPr id="31" name="Freeform 31"/>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grpSp>
        <p:nvGrpSpPr>
          <p:cNvPr id="40" name="Group 40"/>
          <p:cNvGrpSpPr/>
          <p:nvPr/>
        </p:nvGrpSpPr>
        <p:grpSpPr>
          <a:xfrm>
            <a:off x="9200487" y="2078215"/>
            <a:ext cx="2260899" cy="1043368"/>
            <a:chOff x="0" y="0"/>
            <a:chExt cx="3375200" cy="1557600"/>
          </a:xfrm>
        </p:grpSpPr>
        <p:sp>
          <p:nvSpPr>
            <p:cNvPr id="41" name="Freeform 41"/>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grpSp>
        <p:nvGrpSpPr>
          <p:cNvPr id="52" name="Group 52"/>
          <p:cNvGrpSpPr/>
          <p:nvPr/>
        </p:nvGrpSpPr>
        <p:grpSpPr>
          <a:xfrm>
            <a:off x="11599510" y="2078215"/>
            <a:ext cx="2260899" cy="1043368"/>
            <a:chOff x="0" y="0"/>
            <a:chExt cx="3375200" cy="1557600"/>
          </a:xfrm>
        </p:grpSpPr>
        <p:sp>
          <p:nvSpPr>
            <p:cNvPr id="53" name="Freeform 53"/>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grpSp>
        <p:nvGrpSpPr>
          <p:cNvPr id="64" name="Group 64"/>
          <p:cNvGrpSpPr/>
          <p:nvPr/>
        </p:nvGrpSpPr>
        <p:grpSpPr>
          <a:xfrm>
            <a:off x="14015547" y="2095230"/>
            <a:ext cx="2260899" cy="1043368"/>
            <a:chOff x="0" y="0"/>
            <a:chExt cx="3375200" cy="1557600"/>
          </a:xfrm>
        </p:grpSpPr>
        <p:sp>
          <p:nvSpPr>
            <p:cNvPr id="65" name="Freeform 65"/>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grpSp>
        <p:nvGrpSpPr>
          <p:cNvPr id="76" name="Group 76"/>
          <p:cNvGrpSpPr/>
          <p:nvPr/>
        </p:nvGrpSpPr>
        <p:grpSpPr>
          <a:xfrm>
            <a:off x="1989417" y="2086488"/>
            <a:ext cx="2260899" cy="1043368"/>
            <a:chOff x="0" y="0"/>
            <a:chExt cx="3375200" cy="1557600"/>
          </a:xfrm>
        </p:grpSpPr>
        <p:sp>
          <p:nvSpPr>
            <p:cNvPr id="77" name="Freeform 77"/>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78" name="TextBox 78"/>
          <p:cNvSpPr txBox="1"/>
          <p:nvPr/>
        </p:nvSpPr>
        <p:spPr>
          <a:xfrm>
            <a:off x="2005428" y="2436227"/>
            <a:ext cx="2260899" cy="342323"/>
          </a:xfrm>
          <a:prstGeom prst="rect">
            <a:avLst/>
          </a:prstGeom>
        </p:spPr>
        <p:txBody>
          <a:bodyPr lIns="0" tIns="0" rIns="0" bIns="0" rtlCol="0" anchor="t">
            <a:spAutoFit/>
          </a:bodyPr>
          <a:lstStyle/>
          <a:p>
            <a:pPr algn="ctr">
              <a:lnSpc>
                <a:spcPts val="2679"/>
              </a:lnSpc>
            </a:pPr>
            <a:r>
              <a:rPr lang="en-US" sz="2232">
                <a:solidFill>
                  <a:srgbClr val="FFFFFF"/>
                </a:solidFill>
                <a:latin typeface="Poppins Bold"/>
              </a:rPr>
              <a:t>Category 1</a:t>
            </a:r>
          </a:p>
        </p:txBody>
      </p:sp>
      <p:sp>
        <p:nvSpPr>
          <p:cNvPr id="79" name="TextBox 79"/>
          <p:cNvSpPr txBox="1"/>
          <p:nvPr/>
        </p:nvSpPr>
        <p:spPr>
          <a:xfrm>
            <a:off x="4398735" y="2436227"/>
            <a:ext cx="2260899" cy="342323"/>
          </a:xfrm>
          <a:prstGeom prst="rect">
            <a:avLst/>
          </a:prstGeom>
        </p:spPr>
        <p:txBody>
          <a:bodyPr lIns="0" tIns="0" rIns="0" bIns="0" rtlCol="0" anchor="t">
            <a:spAutoFit/>
          </a:bodyPr>
          <a:lstStyle/>
          <a:p>
            <a:pPr algn="ctr">
              <a:lnSpc>
                <a:spcPts val="2679"/>
              </a:lnSpc>
            </a:pPr>
            <a:r>
              <a:rPr lang="en-US" sz="2232">
                <a:solidFill>
                  <a:srgbClr val="FFFFFF"/>
                </a:solidFill>
                <a:latin typeface="Poppins Bold"/>
              </a:rPr>
              <a:t>Category 2</a:t>
            </a:r>
          </a:p>
        </p:txBody>
      </p:sp>
      <p:sp>
        <p:nvSpPr>
          <p:cNvPr id="80" name="TextBox 80"/>
          <p:cNvSpPr txBox="1"/>
          <p:nvPr/>
        </p:nvSpPr>
        <p:spPr>
          <a:xfrm>
            <a:off x="6803473" y="2436227"/>
            <a:ext cx="2260899" cy="342323"/>
          </a:xfrm>
          <a:prstGeom prst="rect">
            <a:avLst/>
          </a:prstGeom>
        </p:spPr>
        <p:txBody>
          <a:bodyPr lIns="0" tIns="0" rIns="0" bIns="0" rtlCol="0" anchor="t">
            <a:spAutoFit/>
          </a:bodyPr>
          <a:lstStyle/>
          <a:p>
            <a:pPr algn="ctr">
              <a:lnSpc>
                <a:spcPts val="2679"/>
              </a:lnSpc>
            </a:pPr>
            <a:r>
              <a:rPr lang="en-US" sz="2232">
                <a:solidFill>
                  <a:srgbClr val="FFFFFF"/>
                </a:solidFill>
                <a:latin typeface="Poppins Bold"/>
              </a:rPr>
              <a:t>Category 3</a:t>
            </a:r>
          </a:p>
        </p:txBody>
      </p:sp>
      <p:sp>
        <p:nvSpPr>
          <p:cNvPr id="81" name="TextBox 81"/>
          <p:cNvSpPr txBox="1"/>
          <p:nvPr/>
        </p:nvSpPr>
        <p:spPr>
          <a:xfrm>
            <a:off x="9208994" y="2436227"/>
            <a:ext cx="2260899" cy="342323"/>
          </a:xfrm>
          <a:prstGeom prst="rect">
            <a:avLst/>
          </a:prstGeom>
        </p:spPr>
        <p:txBody>
          <a:bodyPr lIns="0" tIns="0" rIns="0" bIns="0" rtlCol="0" anchor="t">
            <a:spAutoFit/>
          </a:bodyPr>
          <a:lstStyle/>
          <a:p>
            <a:pPr algn="ctr">
              <a:lnSpc>
                <a:spcPts val="2679"/>
              </a:lnSpc>
            </a:pPr>
            <a:r>
              <a:rPr lang="en-US" sz="2232">
                <a:solidFill>
                  <a:srgbClr val="FFFFFF"/>
                </a:solidFill>
                <a:latin typeface="Poppins Bold"/>
              </a:rPr>
              <a:t>Category 4</a:t>
            </a:r>
          </a:p>
        </p:txBody>
      </p:sp>
      <p:sp>
        <p:nvSpPr>
          <p:cNvPr id="82" name="TextBox 82"/>
          <p:cNvSpPr txBox="1"/>
          <p:nvPr/>
        </p:nvSpPr>
        <p:spPr>
          <a:xfrm>
            <a:off x="11612817" y="2436227"/>
            <a:ext cx="2260899" cy="342323"/>
          </a:xfrm>
          <a:prstGeom prst="rect">
            <a:avLst/>
          </a:prstGeom>
        </p:spPr>
        <p:txBody>
          <a:bodyPr lIns="0" tIns="0" rIns="0" bIns="0" rtlCol="0" anchor="t">
            <a:spAutoFit/>
          </a:bodyPr>
          <a:lstStyle/>
          <a:p>
            <a:pPr algn="ctr">
              <a:lnSpc>
                <a:spcPts val="2679"/>
              </a:lnSpc>
            </a:pPr>
            <a:r>
              <a:rPr lang="en-US" sz="2232">
                <a:solidFill>
                  <a:srgbClr val="FFFFFF"/>
                </a:solidFill>
                <a:latin typeface="Poppins Bold"/>
              </a:rPr>
              <a:t>Category 5</a:t>
            </a:r>
          </a:p>
        </p:txBody>
      </p:sp>
      <p:sp>
        <p:nvSpPr>
          <p:cNvPr id="83" name="TextBox 83"/>
          <p:cNvSpPr txBox="1"/>
          <p:nvPr/>
        </p:nvSpPr>
        <p:spPr>
          <a:xfrm>
            <a:off x="14015683" y="2436227"/>
            <a:ext cx="2260899" cy="342323"/>
          </a:xfrm>
          <a:prstGeom prst="rect">
            <a:avLst/>
          </a:prstGeom>
        </p:spPr>
        <p:txBody>
          <a:bodyPr lIns="0" tIns="0" rIns="0" bIns="0" rtlCol="0" anchor="t">
            <a:spAutoFit/>
          </a:bodyPr>
          <a:lstStyle/>
          <a:p>
            <a:pPr algn="ctr">
              <a:lnSpc>
                <a:spcPts val="2679"/>
              </a:lnSpc>
            </a:pPr>
            <a:r>
              <a:rPr lang="en-US" sz="2232">
                <a:solidFill>
                  <a:srgbClr val="FFFFFF"/>
                </a:solidFill>
                <a:latin typeface="Poppins Bold"/>
              </a:rPr>
              <a:t>Category 6</a:t>
            </a:r>
          </a:p>
        </p:txBody>
      </p:sp>
      <p:sp>
        <p:nvSpPr>
          <p:cNvPr id="113" name="TextBox 113"/>
          <p:cNvSpPr txBox="1"/>
          <p:nvPr/>
        </p:nvSpPr>
        <p:spPr>
          <a:xfrm>
            <a:off x="3491519" y="738284"/>
            <a:ext cx="11304963" cy="705321"/>
          </a:xfrm>
          <a:prstGeom prst="rect">
            <a:avLst/>
          </a:prstGeom>
        </p:spPr>
        <p:txBody>
          <a:bodyPr lIns="0" tIns="0" rIns="0" bIns="0" rtlCol="0" anchor="t">
            <a:spAutoFit/>
          </a:bodyPr>
          <a:lstStyle/>
          <a:p>
            <a:pPr marL="0" lvl="0" indent="0" algn="ctr">
              <a:lnSpc>
                <a:spcPts val="5520"/>
              </a:lnSpc>
              <a:spcBef>
                <a:spcPct val="0"/>
              </a:spcBef>
            </a:pPr>
            <a:r>
              <a:rPr lang="en-US" sz="6000" dirty="0">
                <a:solidFill>
                  <a:srgbClr val="37C27D"/>
                </a:solidFill>
                <a:latin typeface="Gyparody Hv" panose="020B0906060000020004" pitchFamily="34" charset="77"/>
              </a:rPr>
              <a:t>DOUBLE JEOPARDY!</a:t>
            </a:r>
          </a:p>
        </p:txBody>
      </p:sp>
      <p:sp>
        <p:nvSpPr>
          <p:cNvPr id="115" name="Freeform 115"/>
          <p:cNvSpPr/>
          <p:nvPr/>
        </p:nvSpPr>
        <p:spPr>
          <a:xfrm flipH="1">
            <a:off x="-1125968" y="-2585386"/>
            <a:ext cx="6262792" cy="5706969"/>
          </a:xfrm>
          <a:custGeom>
            <a:avLst/>
            <a:gdLst/>
            <a:ahLst/>
            <a:cxnLst/>
            <a:rect l="l" t="t" r="r" b="b"/>
            <a:pathLst>
              <a:path w="6262792" h="5706969">
                <a:moveTo>
                  <a:pt x="6262792" y="0"/>
                </a:moveTo>
                <a:lnTo>
                  <a:pt x="0" y="0"/>
                </a:lnTo>
                <a:lnTo>
                  <a:pt x="0" y="5706969"/>
                </a:lnTo>
                <a:lnTo>
                  <a:pt x="6262792" y="5706969"/>
                </a:lnTo>
                <a:lnTo>
                  <a:pt x="6262792" y="0"/>
                </a:lnTo>
                <a:close/>
              </a:path>
            </a:pathLst>
          </a:custGeom>
          <a:blipFill>
            <a:blip r:embed="rId34"/>
            <a:stretch>
              <a:fillRect/>
            </a:stretch>
          </a:blipFill>
        </p:spPr>
      </p:sp>
      <p:grpSp>
        <p:nvGrpSpPr>
          <p:cNvPr id="341" name="Group 340">
            <a:extLst>
              <a:ext uri="{FF2B5EF4-FFF2-40B4-BE49-F238E27FC236}">
                <a16:creationId xmlns:a16="http://schemas.microsoft.com/office/drawing/2014/main" id="{2CB08DB4-280A-9D35-8743-F38DAC515C5E}"/>
              </a:ext>
            </a:extLst>
          </p:cNvPr>
          <p:cNvGrpSpPr/>
          <p:nvPr/>
        </p:nvGrpSpPr>
        <p:grpSpPr>
          <a:xfrm>
            <a:off x="1998151" y="3424423"/>
            <a:ext cx="2280531" cy="1043405"/>
            <a:chOff x="1998151" y="3424423"/>
            <a:chExt cx="2280531" cy="1043405"/>
          </a:xfrm>
        </p:grpSpPr>
        <p:grpSp>
          <p:nvGrpSpPr>
            <p:cNvPr id="342" name="Group 66">
              <a:extLst>
                <a:ext uri="{FF2B5EF4-FFF2-40B4-BE49-F238E27FC236}">
                  <a16:creationId xmlns:a16="http://schemas.microsoft.com/office/drawing/2014/main" id="{B45B660C-7CCC-C1E3-09A4-23E55C96A458}"/>
                </a:ext>
              </a:extLst>
            </p:cNvPr>
            <p:cNvGrpSpPr/>
            <p:nvPr/>
          </p:nvGrpSpPr>
          <p:grpSpPr>
            <a:xfrm>
              <a:off x="1998151" y="3424423"/>
              <a:ext cx="2260867" cy="1043405"/>
              <a:chOff x="0" y="0"/>
              <a:chExt cx="3375152" cy="1557655"/>
            </a:xfrm>
          </p:grpSpPr>
          <p:sp>
            <p:nvSpPr>
              <p:cNvPr id="344" name="Freeform 67">
                <a:extLst>
                  <a:ext uri="{FF2B5EF4-FFF2-40B4-BE49-F238E27FC236}">
                    <a16:creationId xmlns:a16="http://schemas.microsoft.com/office/drawing/2014/main" id="{76E97492-8446-E541-8ED0-7EE7B93FF466}"/>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343" name="TextBox 78">
              <a:extLst>
                <a:ext uri="{FF2B5EF4-FFF2-40B4-BE49-F238E27FC236}">
                  <a16:creationId xmlns:a16="http://schemas.microsoft.com/office/drawing/2014/main" id="{172C67D8-5E74-3CF0-14B4-35325A4C6A55}"/>
                </a:ext>
              </a:extLst>
            </p:cNvPr>
            <p:cNvSpPr txBox="1"/>
            <p:nvPr/>
          </p:nvSpPr>
          <p:spPr>
            <a:xfrm>
              <a:off x="2017783" y="3720777"/>
              <a:ext cx="2260899" cy="461665"/>
            </a:xfrm>
            <a:prstGeom prst="rect">
              <a:avLst/>
            </a:prstGeom>
          </p:spPr>
          <p:txBody>
            <a:bodyPr lIns="0" tIns="0" rIns="0" bIns="0" rtlCol="0" anchor="t">
              <a:spAutoFit/>
            </a:bodyPr>
            <a:lstStyle/>
            <a:p>
              <a:pPr algn="ctr"/>
              <a:r>
                <a:rPr lang="en-US" sz="1500" dirty="0">
                  <a:solidFill>
                    <a:srgbClr val="FFFFFF"/>
                  </a:solidFill>
                  <a:latin typeface="Poppins" pitchFamily="2" charset="77"/>
                  <a:cs typeface="Poppins" pitchFamily="2" charset="77"/>
                </a:rPr>
                <a:t>Your Clue</a:t>
              </a:r>
            </a:p>
            <a:p>
              <a:pPr algn="ctr"/>
              <a:r>
                <a:rPr lang="en-US" sz="1500" dirty="0">
                  <a:solidFill>
                    <a:srgbClr val="FFFFFF"/>
                  </a:solidFill>
                  <a:latin typeface="Poppins" pitchFamily="2" charset="77"/>
                  <a:cs typeface="Poppins" pitchFamily="2" charset="77"/>
                </a:rPr>
                <a:t>Here</a:t>
              </a:r>
            </a:p>
          </p:txBody>
        </p:sp>
      </p:grpSp>
      <p:grpSp>
        <p:nvGrpSpPr>
          <p:cNvPr id="345" name="Group 344">
            <a:extLst>
              <a:ext uri="{FF2B5EF4-FFF2-40B4-BE49-F238E27FC236}">
                <a16:creationId xmlns:a16="http://schemas.microsoft.com/office/drawing/2014/main" id="{4CB8A6D6-C39B-E5D4-2B3B-5AE66A18F6D9}"/>
              </a:ext>
            </a:extLst>
          </p:cNvPr>
          <p:cNvGrpSpPr/>
          <p:nvPr/>
        </p:nvGrpSpPr>
        <p:grpSpPr>
          <a:xfrm>
            <a:off x="1998151" y="4668606"/>
            <a:ext cx="2280531" cy="1043405"/>
            <a:chOff x="1998151" y="3424423"/>
            <a:chExt cx="2280531" cy="1043405"/>
          </a:xfrm>
        </p:grpSpPr>
        <p:grpSp>
          <p:nvGrpSpPr>
            <p:cNvPr id="346" name="Group 66">
              <a:extLst>
                <a:ext uri="{FF2B5EF4-FFF2-40B4-BE49-F238E27FC236}">
                  <a16:creationId xmlns:a16="http://schemas.microsoft.com/office/drawing/2014/main" id="{C8DB1356-B828-DFE6-1FF9-BCAD02EB342D}"/>
                </a:ext>
              </a:extLst>
            </p:cNvPr>
            <p:cNvGrpSpPr/>
            <p:nvPr/>
          </p:nvGrpSpPr>
          <p:grpSpPr>
            <a:xfrm>
              <a:off x="1998151" y="3424423"/>
              <a:ext cx="2260867" cy="1043405"/>
              <a:chOff x="0" y="0"/>
              <a:chExt cx="3375152" cy="1557655"/>
            </a:xfrm>
          </p:grpSpPr>
          <p:sp>
            <p:nvSpPr>
              <p:cNvPr id="348" name="Freeform 67">
                <a:extLst>
                  <a:ext uri="{FF2B5EF4-FFF2-40B4-BE49-F238E27FC236}">
                    <a16:creationId xmlns:a16="http://schemas.microsoft.com/office/drawing/2014/main" id="{5620300F-CD51-6461-21BA-D45FCE30554E}"/>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347" name="TextBox 78">
              <a:extLst>
                <a:ext uri="{FF2B5EF4-FFF2-40B4-BE49-F238E27FC236}">
                  <a16:creationId xmlns:a16="http://schemas.microsoft.com/office/drawing/2014/main" id="{8B6D6D65-E7B9-532F-589C-57668931FCAD}"/>
                </a:ext>
              </a:extLst>
            </p:cNvPr>
            <p:cNvSpPr txBox="1"/>
            <p:nvPr/>
          </p:nvSpPr>
          <p:spPr>
            <a:xfrm>
              <a:off x="2017783" y="3720777"/>
              <a:ext cx="2260899" cy="461665"/>
            </a:xfrm>
            <a:prstGeom prst="rect">
              <a:avLst/>
            </a:prstGeom>
          </p:spPr>
          <p:txBody>
            <a:bodyPr lIns="0" tIns="0" rIns="0" bIns="0" rtlCol="0" anchor="t">
              <a:spAutoFit/>
            </a:bodyPr>
            <a:lstStyle/>
            <a:p>
              <a:pPr algn="ctr"/>
              <a:r>
                <a:rPr lang="en-US" sz="1500" dirty="0">
                  <a:solidFill>
                    <a:srgbClr val="FFFFFF"/>
                  </a:solidFill>
                  <a:latin typeface="Poppins" pitchFamily="2" charset="77"/>
                  <a:cs typeface="Poppins" pitchFamily="2" charset="77"/>
                </a:rPr>
                <a:t>Your Clue</a:t>
              </a:r>
            </a:p>
            <a:p>
              <a:pPr algn="ctr"/>
              <a:r>
                <a:rPr lang="en-US" sz="1500" dirty="0">
                  <a:solidFill>
                    <a:srgbClr val="FFFFFF"/>
                  </a:solidFill>
                  <a:latin typeface="Poppins" pitchFamily="2" charset="77"/>
                  <a:cs typeface="Poppins" pitchFamily="2" charset="77"/>
                </a:rPr>
                <a:t>Here</a:t>
              </a:r>
            </a:p>
          </p:txBody>
        </p:sp>
      </p:grpSp>
      <p:grpSp>
        <p:nvGrpSpPr>
          <p:cNvPr id="349" name="Group 348">
            <a:extLst>
              <a:ext uri="{FF2B5EF4-FFF2-40B4-BE49-F238E27FC236}">
                <a16:creationId xmlns:a16="http://schemas.microsoft.com/office/drawing/2014/main" id="{40917A5B-EB96-F0DE-3C52-02A2B975A28F}"/>
              </a:ext>
            </a:extLst>
          </p:cNvPr>
          <p:cNvGrpSpPr/>
          <p:nvPr/>
        </p:nvGrpSpPr>
        <p:grpSpPr>
          <a:xfrm>
            <a:off x="1998151" y="5807859"/>
            <a:ext cx="2280531" cy="1043405"/>
            <a:chOff x="1998151" y="3424423"/>
            <a:chExt cx="2280531" cy="1043405"/>
          </a:xfrm>
        </p:grpSpPr>
        <p:grpSp>
          <p:nvGrpSpPr>
            <p:cNvPr id="350" name="Group 66">
              <a:extLst>
                <a:ext uri="{FF2B5EF4-FFF2-40B4-BE49-F238E27FC236}">
                  <a16:creationId xmlns:a16="http://schemas.microsoft.com/office/drawing/2014/main" id="{D8D50BA9-2B79-83F9-501B-1DBE2DD24D73}"/>
                </a:ext>
              </a:extLst>
            </p:cNvPr>
            <p:cNvGrpSpPr/>
            <p:nvPr/>
          </p:nvGrpSpPr>
          <p:grpSpPr>
            <a:xfrm>
              <a:off x="1998151" y="3424423"/>
              <a:ext cx="2260867" cy="1043405"/>
              <a:chOff x="0" y="0"/>
              <a:chExt cx="3375152" cy="1557655"/>
            </a:xfrm>
          </p:grpSpPr>
          <p:sp>
            <p:nvSpPr>
              <p:cNvPr id="352" name="Freeform 67">
                <a:extLst>
                  <a:ext uri="{FF2B5EF4-FFF2-40B4-BE49-F238E27FC236}">
                    <a16:creationId xmlns:a16="http://schemas.microsoft.com/office/drawing/2014/main" id="{5C27A317-72F9-D6A4-1C4A-2526641A638B}"/>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351" name="TextBox 78">
              <a:extLst>
                <a:ext uri="{FF2B5EF4-FFF2-40B4-BE49-F238E27FC236}">
                  <a16:creationId xmlns:a16="http://schemas.microsoft.com/office/drawing/2014/main" id="{D57709C8-0CA3-7DFB-325B-C9865B22DC85}"/>
                </a:ext>
              </a:extLst>
            </p:cNvPr>
            <p:cNvSpPr txBox="1"/>
            <p:nvPr/>
          </p:nvSpPr>
          <p:spPr>
            <a:xfrm>
              <a:off x="2017783" y="3720777"/>
              <a:ext cx="2260899" cy="461665"/>
            </a:xfrm>
            <a:prstGeom prst="rect">
              <a:avLst/>
            </a:prstGeom>
          </p:spPr>
          <p:txBody>
            <a:bodyPr lIns="0" tIns="0" rIns="0" bIns="0" rtlCol="0" anchor="t">
              <a:spAutoFit/>
            </a:bodyPr>
            <a:lstStyle/>
            <a:p>
              <a:pPr algn="ctr"/>
              <a:r>
                <a:rPr lang="en-US" sz="1500" dirty="0">
                  <a:solidFill>
                    <a:srgbClr val="FFFFFF"/>
                  </a:solidFill>
                  <a:latin typeface="Poppins" pitchFamily="2" charset="77"/>
                  <a:cs typeface="Poppins" pitchFamily="2" charset="77"/>
                </a:rPr>
                <a:t>Your Clue</a:t>
              </a:r>
            </a:p>
            <a:p>
              <a:pPr algn="ctr"/>
              <a:r>
                <a:rPr lang="en-US" sz="1500" dirty="0">
                  <a:solidFill>
                    <a:srgbClr val="FFFFFF"/>
                  </a:solidFill>
                  <a:latin typeface="Poppins" pitchFamily="2" charset="77"/>
                  <a:cs typeface="Poppins" pitchFamily="2" charset="77"/>
                </a:rPr>
                <a:t>Here</a:t>
              </a:r>
            </a:p>
          </p:txBody>
        </p:sp>
      </p:grpSp>
      <p:grpSp>
        <p:nvGrpSpPr>
          <p:cNvPr id="353" name="Group 352">
            <a:extLst>
              <a:ext uri="{FF2B5EF4-FFF2-40B4-BE49-F238E27FC236}">
                <a16:creationId xmlns:a16="http://schemas.microsoft.com/office/drawing/2014/main" id="{19E79241-E9B2-88A9-ABF2-746AAD5F7049}"/>
              </a:ext>
            </a:extLst>
          </p:cNvPr>
          <p:cNvGrpSpPr/>
          <p:nvPr/>
        </p:nvGrpSpPr>
        <p:grpSpPr>
          <a:xfrm>
            <a:off x="1998151" y="7052042"/>
            <a:ext cx="2280531" cy="1043405"/>
            <a:chOff x="1998151" y="3424423"/>
            <a:chExt cx="2280531" cy="1043405"/>
          </a:xfrm>
        </p:grpSpPr>
        <p:grpSp>
          <p:nvGrpSpPr>
            <p:cNvPr id="354" name="Group 66">
              <a:extLst>
                <a:ext uri="{FF2B5EF4-FFF2-40B4-BE49-F238E27FC236}">
                  <a16:creationId xmlns:a16="http://schemas.microsoft.com/office/drawing/2014/main" id="{1E5AA0DC-B307-C770-B4BE-17DB8F027418}"/>
                </a:ext>
              </a:extLst>
            </p:cNvPr>
            <p:cNvGrpSpPr/>
            <p:nvPr/>
          </p:nvGrpSpPr>
          <p:grpSpPr>
            <a:xfrm>
              <a:off x="1998151" y="3424423"/>
              <a:ext cx="2260867" cy="1043405"/>
              <a:chOff x="0" y="0"/>
              <a:chExt cx="3375152" cy="1557655"/>
            </a:xfrm>
          </p:grpSpPr>
          <p:sp>
            <p:nvSpPr>
              <p:cNvPr id="356" name="Freeform 67">
                <a:extLst>
                  <a:ext uri="{FF2B5EF4-FFF2-40B4-BE49-F238E27FC236}">
                    <a16:creationId xmlns:a16="http://schemas.microsoft.com/office/drawing/2014/main" id="{FCAB9D8A-A721-33CC-1972-880326663F11}"/>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355" name="TextBox 78">
              <a:extLst>
                <a:ext uri="{FF2B5EF4-FFF2-40B4-BE49-F238E27FC236}">
                  <a16:creationId xmlns:a16="http://schemas.microsoft.com/office/drawing/2014/main" id="{92F87EA9-D2D7-3718-1C34-F76B5396DE8E}"/>
                </a:ext>
              </a:extLst>
            </p:cNvPr>
            <p:cNvSpPr txBox="1"/>
            <p:nvPr/>
          </p:nvSpPr>
          <p:spPr>
            <a:xfrm>
              <a:off x="2017783" y="3720777"/>
              <a:ext cx="2260899" cy="461665"/>
            </a:xfrm>
            <a:prstGeom prst="rect">
              <a:avLst/>
            </a:prstGeom>
          </p:spPr>
          <p:txBody>
            <a:bodyPr lIns="0" tIns="0" rIns="0" bIns="0" rtlCol="0" anchor="t">
              <a:spAutoFit/>
            </a:bodyPr>
            <a:lstStyle/>
            <a:p>
              <a:pPr algn="ctr"/>
              <a:r>
                <a:rPr lang="en-US" sz="1500" dirty="0">
                  <a:solidFill>
                    <a:srgbClr val="FFFFFF"/>
                  </a:solidFill>
                  <a:latin typeface="Poppins" pitchFamily="2" charset="77"/>
                  <a:cs typeface="Poppins" pitchFamily="2" charset="77"/>
                </a:rPr>
                <a:t>Your Clue</a:t>
              </a:r>
            </a:p>
            <a:p>
              <a:pPr algn="ctr"/>
              <a:r>
                <a:rPr lang="en-US" sz="1500" dirty="0">
                  <a:solidFill>
                    <a:srgbClr val="FFFFFF"/>
                  </a:solidFill>
                  <a:latin typeface="Poppins" pitchFamily="2" charset="77"/>
                  <a:cs typeface="Poppins" pitchFamily="2" charset="77"/>
                </a:rPr>
                <a:t>Here</a:t>
              </a:r>
            </a:p>
          </p:txBody>
        </p:sp>
      </p:grpSp>
      <p:grpSp>
        <p:nvGrpSpPr>
          <p:cNvPr id="357" name="Group 356">
            <a:extLst>
              <a:ext uri="{FF2B5EF4-FFF2-40B4-BE49-F238E27FC236}">
                <a16:creationId xmlns:a16="http://schemas.microsoft.com/office/drawing/2014/main" id="{97B64E21-B9AA-0A4B-62D0-586DAC0C4E31}"/>
              </a:ext>
            </a:extLst>
          </p:cNvPr>
          <p:cNvGrpSpPr/>
          <p:nvPr/>
        </p:nvGrpSpPr>
        <p:grpSpPr>
          <a:xfrm>
            <a:off x="1983161" y="8251255"/>
            <a:ext cx="2280531" cy="1043405"/>
            <a:chOff x="1998151" y="3424423"/>
            <a:chExt cx="2280531" cy="1043405"/>
          </a:xfrm>
        </p:grpSpPr>
        <p:grpSp>
          <p:nvGrpSpPr>
            <p:cNvPr id="358" name="Group 66">
              <a:extLst>
                <a:ext uri="{FF2B5EF4-FFF2-40B4-BE49-F238E27FC236}">
                  <a16:creationId xmlns:a16="http://schemas.microsoft.com/office/drawing/2014/main" id="{C7E8CF55-5089-BCD6-5401-D88A5D6970BA}"/>
                </a:ext>
              </a:extLst>
            </p:cNvPr>
            <p:cNvGrpSpPr/>
            <p:nvPr/>
          </p:nvGrpSpPr>
          <p:grpSpPr>
            <a:xfrm>
              <a:off x="1998151" y="3424423"/>
              <a:ext cx="2260867" cy="1043405"/>
              <a:chOff x="0" y="0"/>
              <a:chExt cx="3375152" cy="1557655"/>
            </a:xfrm>
          </p:grpSpPr>
          <p:sp>
            <p:nvSpPr>
              <p:cNvPr id="360" name="Freeform 67">
                <a:extLst>
                  <a:ext uri="{FF2B5EF4-FFF2-40B4-BE49-F238E27FC236}">
                    <a16:creationId xmlns:a16="http://schemas.microsoft.com/office/drawing/2014/main" id="{49551C7A-172C-126B-DEAB-F73D71CD0759}"/>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359" name="TextBox 78">
              <a:extLst>
                <a:ext uri="{FF2B5EF4-FFF2-40B4-BE49-F238E27FC236}">
                  <a16:creationId xmlns:a16="http://schemas.microsoft.com/office/drawing/2014/main" id="{EDC42706-FE50-E6E9-81CA-845865B0DB8C}"/>
                </a:ext>
              </a:extLst>
            </p:cNvPr>
            <p:cNvSpPr txBox="1"/>
            <p:nvPr/>
          </p:nvSpPr>
          <p:spPr>
            <a:xfrm>
              <a:off x="2017783" y="3720777"/>
              <a:ext cx="2260899" cy="461665"/>
            </a:xfrm>
            <a:prstGeom prst="rect">
              <a:avLst/>
            </a:prstGeom>
          </p:spPr>
          <p:txBody>
            <a:bodyPr lIns="0" tIns="0" rIns="0" bIns="0" rtlCol="0" anchor="t">
              <a:spAutoFit/>
            </a:bodyPr>
            <a:lstStyle/>
            <a:p>
              <a:pPr algn="ctr"/>
              <a:r>
                <a:rPr lang="en-US" sz="1500" dirty="0">
                  <a:solidFill>
                    <a:srgbClr val="FFFFFF"/>
                  </a:solidFill>
                  <a:latin typeface="Poppins" pitchFamily="2" charset="77"/>
                  <a:cs typeface="Poppins" pitchFamily="2" charset="77"/>
                </a:rPr>
                <a:t>Your Clue</a:t>
              </a:r>
            </a:p>
            <a:p>
              <a:pPr algn="ctr"/>
              <a:r>
                <a:rPr lang="en-US" sz="1500" dirty="0">
                  <a:solidFill>
                    <a:srgbClr val="FFFFFF"/>
                  </a:solidFill>
                  <a:latin typeface="Poppins" pitchFamily="2" charset="77"/>
                  <a:cs typeface="Poppins" pitchFamily="2" charset="77"/>
                </a:rPr>
                <a:t>Here</a:t>
              </a:r>
            </a:p>
          </p:txBody>
        </p:sp>
      </p:grpSp>
      <p:grpSp>
        <p:nvGrpSpPr>
          <p:cNvPr id="361" name="Group 360">
            <a:extLst>
              <a:ext uri="{FF2B5EF4-FFF2-40B4-BE49-F238E27FC236}">
                <a16:creationId xmlns:a16="http://schemas.microsoft.com/office/drawing/2014/main" id="{8B35A773-C3EE-9E9F-1926-9F5E4A0DE738}"/>
              </a:ext>
            </a:extLst>
          </p:cNvPr>
          <p:cNvGrpSpPr/>
          <p:nvPr/>
        </p:nvGrpSpPr>
        <p:grpSpPr>
          <a:xfrm>
            <a:off x="4403420" y="3424423"/>
            <a:ext cx="2280531" cy="1043405"/>
            <a:chOff x="1998151" y="3424423"/>
            <a:chExt cx="2280531" cy="1043405"/>
          </a:xfrm>
        </p:grpSpPr>
        <p:grpSp>
          <p:nvGrpSpPr>
            <p:cNvPr id="362" name="Group 66">
              <a:extLst>
                <a:ext uri="{FF2B5EF4-FFF2-40B4-BE49-F238E27FC236}">
                  <a16:creationId xmlns:a16="http://schemas.microsoft.com/office/drawing/2014/main" id="{6128A03A-9D39-2001-3AEF-DA66B195E252}"/>
                </a:ext>
              </a:extLst>
            </p:cNvPr>
            <p:cNvGrpSpPr/>
            <p:nvPr/>
          </p:nvGrpSpPr>
          <p:grpSpPr>
            <a:xfrm>
              <a:off x="1998151" y="3424423"/>
              <a:ext cx="2260867" cy="1043405"/>
              <a:chOff x="0" y="0"/>
              <a:chExt cx="3375152" cy="1557655"/>
            </a:xfrm>
          </p:grpSpPr>
          <p:sp>
            <p:nvSpPr>
              <p:cNvPr id="364" name="Freeform 67">
                <a:extLst>
                  <a:ext uri="{FF2B5EF4-FFF2-40B4-BE49-F238E27FC236}">
                    <a16:creationId xmlns:a16="http://schemas.microsoft.com/office/drawing/2014/main" id="{3A0870C5-CD89-D0AF-E3E7-F8ABED19CE2C}"/>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363" name="TextBox 78">
              <a:extLst>
                <a:ext uri="{FF2B5EF4-FFF2-40B4-BE49-F238E27FC236}">
                  <a16:creationId xmlns:a16="http://schemas.microsoft.com/office/drawing/2014/main" id="{4A880FE4-783E-B60E-1DEB-18CDE4CE3CA2}"/>
                </a:ext>
              </a:extLst>
            </p:cNvPr>
            <p:cNvSpPr txBox="1"/>
            <p:nvPr/>
          </p:nvSpPr>
          <p:spPr>
            <a:xfrm>
              <a:off x="2017783" y="3720777"/>
              <a:ext cx="2260899" cy="461665"/>
            </a:xfrm>
            <a:prstGeom prst="rect">
              <a:avLst/>
            </a:prstGeom>
          </p:spPr>
          <p:txBody>
            <a:bodyPr lIns="0" tIns="0" rIns="0" bIns="0" rtlCol="0" anchor="t">
              <a:spAutoFit/>
            </a:bodyPr>
            <a:lstStyle/>
            <a:p>
              <a:pPr algn="ctr"/>
              <a:r>
                <a:rPr lang="en-US" sz="1500" dirty="0">
                  <a:solidFill>
                    <a:srgbClr val="FFFFFF"/>
                  </a:solidFill>
                  <a:latin typeface="Poppins" pitchFamily="2" charset="77"/>
                  <a:cs typeface="Poppins" pitchFamily="2" charset="77"/>
                </a:rPr>
                <a:t>Your Clue</a:t>
              </a:r>
            </a:p>
            <a:p>
              <a:pPr algn="ctr"/>
              <a:r>
                <a:rPr lang="en-US" sz="1500" dirty="0">
                  <a:solidFill>
                    <a:srgbClr val="FFFFFF"/>
                  </a:solidFill>
                  <a:latin typeface="Poppins" pitchFamily="2" charset="77"/>
                  <a:cs typeface="Poppins" pitchFamily="2" charset="77"/>
                </a:rPr>
                <a:t>Here</a:t>
              </a:r>
            </a:p>
          </p:txBody>
        </p:sp>
      </p:grpSp>
      <p:grpSp>
        <p:nvGrpSpPr>
          <p:cNvPr id="365" name="Group 364">
            <a:extLst>
              <a:ext uri="{FF2B5EF4-FFF2-40B4-BE49-F238E27FC236}">
                <a16:creationId xmlns:a16="http://schemas.microsoft.com/office/drawing/2014/main" id="{D913202B-1BF9-A80C-97BC-513D59781EAE}"/>
              </a:ext>
            </a:extLst>
          </p:cNvPr>
          <p:cNvGrpSpPr/>
          <p:nvPr/>
        </p:nvGrpSpPr>
        <p:grpSpPr>
          <a:xfrm>
            <a:off x="4403420" y="4668606"/>
            <a:ext cx="2280531" cy="1043405"/>
            <a:chOff x="1998151" y="3424423"/>
            <a:chExt cx="2280531" cy="1043405"/>
          </a:xfrm>
        </p:grpSpPr>
        <p:grpSp>
          <p:nvGrpSpPr>
            <p:cNvPr id="366" name="Group 66">
              <a:extLst>
                <a:ext uri="{FF2B5EF4-FFF2-40B4-BE49-F238E27FC236}">
                  <a16:creationId xmlns:a16="http://schemas.microsoft.com/office/drawing/2014/main" id="{E775EB5D-F676-41E2-86BA-0A3FC6C1E990}"/>
                </a:ext>
              </a:extLst>
            </p:cNvPr>
            <p:cNvGrpSpPr/>
            <p:nvPr/>
          </p:nvGrpSpPr>
          <p:grpSpPr>
            <a:xfrm>
              <a:off x="1998151" y="3424423"/>
              <a:ext cx="2260867" cy="1043405"/>
              <a:chOff x="0" y="0"/>
              <a:chExt cx="3375152" cy="1557655"/>
            </a:xfrm>
          </p:grpSpPr>
          <p:sp>
            <p:nvSpPr>
              <p:cNvPr id="368" name="Freeform 67">
                <a:extLst>
                  <a:ext uri="{FF2B5EF4-FFF2-40B4-BE49-F238E27FC236}">
                    <a16:creationId xmlns:a16="http://schemas.microsoft.com/office/drawing/2014/main" id="{06122523-DBB7-00D7-5779-52B2AAB1FEF9}"/>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367" name="TextBox 78">
              <a:extLst>
                <a:ext uri="{FF2B5EF4-FFF2-40B4-BE49-F238E27FC236}">
                  <a16:creationId xmlns:a16="http://schemas.microsoft.com/office/drawing/2014/main" id="{57C5E308-E52F-60B2-A9D8-B1907607A90B}"/>
                </a:ext>
              </a:extLst>
            </p:cNvPr>
            <p:cNvSpPr txBox="1"/>
            <p:nvPr/>
          </p:nvSpPr>
          <p:spPr>
            <a:xfrm>
              <a:off x="2017783" y="3720777"/>
              <a:ext cx="2260899" cy="461665"/>
            </a:xfrm>
            <a:prstGeom prst="rect">
              <a:avLst/>
            </a:prstGeom>
          </p:spPr>
          <p:txBody>
            <a:bodyPr lIns="0" tIns="0" rIns="0" bIns="0" rtlCol="0" anchor="t">
              <a:spAutoFit/>
            </a:bodyPr>
            <a:lstStyle/>
            <a:p>
              <a:pPr algn="ctr"/>
              <a:r>
                <a:rPr lang="en-US" sz="1500" dirty="0">
                  <a:solidFill>
                    <a:srgbClr val="FFFFFF"/>
                  </a:solidFill>
                  <a:latin typeface="Poppins" pitchFamily="2" charset="77"/>
                  <a:cs typeface="Poppins" pitchFamily="2" charset="77"/>
                </a:rPr>
                <a:t>Your Clue</a:t>
              </a:r>
            </a:p>
            <a:p>
              <a:pPr algn="ctr"/>
              <a:r>
                <a:rPr lang="en-US" sz="1500" dirty="0">
                  <a:solidFill>
                    <a:srgbClr val="FFFFFF"/>
                  </a:solidFill>
                  <a:latin typeface="Poppins" pitchFamily="2" charset="77"/>
                  <a:cs typeface="Poppins" pitchFamily="2" charset="77"/>
                </a:rPr>
                <a:t>Here</a:t>
              </a:r>
            </a:p>
          </p:txBody>
        </p:sp>
      </p:grpSp>
      <p:grpSp>
        <p:nvGrpSpPr>
          <p:cNvPr id="369" name="Group 368">
            <a:extLst>
              <a:ext uri="{FF2B5EF4-FFF2-40B4-BE49-F238E27FC236}">
                <a16:creationId xmlns:a16="http://schemas.microsoft.com/office/drawing/2014/main" id="{42A4280E-8339-007A-5FA5-2FA0CA9AF342}"/>
              </a:ext>
            </a:extLst>
          </p:cNvPr>
          <p:cNvGrpSpPr/>
          <p:nvPr/>
        </p:nvGrpSpPr>
        <p:grpSpPr>
          <a:xfrm>
            <a:off x="4403420" y="5807859"/>
            <a:ext cx="2280531" cy="1043405"/>
            <a:chOff x="1998151" y="3424423"/>
            <a:chExt cx="2280531" cy="1043405"/>
          </a:xfrm>
        </p:grpSpPr>
        <p:grpSp>
          <p:nvGrpSpPr>
            <p:cNvPr id="370" name="Group 66">
              <a:extLst>
                <a:ext uri="{FF2B5EF4-FFF2-40B4-BE49-F238E27FC236}">
                  <a16:creationId xmlns:a16="http://schemas.microsoft.com/office/drawing/2014/main" id="{60B01510-D484-15CB-7561-82BCBE68E9E6}"/>
                </a:ext>
              </a:extLst>
            </p:cNvPr>
            <p:cNvGrpSpPr/>
            <p:nvPr/>
          </p:nvGrpSpPr>
          <p:grpSpPr>
            <a:xfrm>
              <a:off x="1998151" y="3424423"/>
              <a:ext cx="2260867" cy="1043405"/>
              <a:chOff x="0" y="0"/>
              <a:chExt cx="3375152" cy="1557655"/>
            </a:xfrm>
          </p:grpSpPr>
          <p:sp>
            <p:nvSpPr>
              <p:cNvPr id="372" name="Freeform 67">
                <a:extLst>
                  <a:ext uri="{FF2B5EF4-FFF2-40B4-BE49-F238E27FC236}">
                    <a16:creationId xmlns:a16="http://schemas.microsoft.com/office/drawing/2014/main" id="{CE18C140-F19D-FAAC-5759-F37D55534EE3}"/>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371" name="TextBox 78">
              <a:extLst>
                <a:ext uri="{FF2B5EF4-FFF2-40B4-BE49-F238E27FC236}">
                  <a16:creationId xmlns:a16="http://schemas.microsoft.com/office/drawing/2014/main" id="{74614FF7-5B47-E6F3-0A8C-71135B6F3ED0}"/>
                </a:ext>
              </a:extLst>
            </p:cNvPr>
            <p:cNvSpPr txBox="1"/>
            <p:nvPr/>
          </p:nvSpPr>
          <p:spPr>
            <a:xfrm>
              <a:off x="2017783" y="3720777"/>
              <a:ext cx="2260899" cy="461665"/>
            </a:xfrm>
            <a:prstGeom prst="rect">
              <a:avLst/>
            </a:prstGeom>
          </p:spPr>
          <p:txBody>
            <a:bodyPr lIns="0" tIns="0" rIns="0" bIns="0" rtlCol="0" anchor="t">
              <a:spAutoFit/>
            </a:bodyPr>
            <a:lstStyle/>
            <a:p>
              <a:pPr algn="ctr"/>
              <a:r>
                <a:rPr lang="en-US" sz="1500" dirty="0">
                  <a:solidFill>
                    <a:srgbClr val="FFFFFF"/>
                  </a:solidFill>
                  <a:latin typeface="Poppins" pitchFamily="2" charset="77"/>
                  <a:cs typeface="Poppins" pitchFamily="2" charset="77"/>
                </a:rPr>
                <a:t>Your Clue</a:t>
              </a:r>
            </a:p>
            <a:p>
              <a:pPr algn="ctr"/>
              <a:r>
                <a:rPr lang="en-US" sz="1500" dirty="0">
                  <a:solidFill>
                    <a:srgbClr val="FFFFFF"/>
                  </a:solidFill>
                  <a:latin typeface="Poppins" pitchFamily="2" charset="77"/>
                  <a:cs typeface="Poppins" pitchFamily="2" charset="77"/>
                </a:rPr>
                <a:t>Here</a:t>
              </a:r>
            </a:p>
          </p:txBody>
        </p:sp>
      </p:grpSp>
      <p:grpSp>
        <p:nvGrpSpPr>
          <p:cNvPr id="373" name="Group 372">
            <a:extLst>
              <a:ext uri="{FF2B5EF4-FFF2-40B4-BE49-F238E27FC236}">
                <a16:creationId xmlns:a16="http://schemas.microsoft.com/office/drawing/2014/main" id="{5E046927-0158-6EB4-124C-DC94E3919580}"/>
              </a:ext>
            </a:extLst>
          </p:cNvPr>
          <p:cNvGrpSpPr/>
          <p:nvPr/>
        </p:nvGrpSpPr>
        <p:grpSpPr>
          <a:xfrm>
            <a:off x="4403420" y="7052042"/>
            <a:ext cx="2280531" cy="1043405"/>
            <a:chOff x="1998151" y="3424423"/>
            <a:chExt cx="2280531" cy="1043405"/>
          </a:xfrm>
        </p:grpSpPr>
        <p:grpSp>
          <p:nvGrpSpPr>
            <p:cNvPr id="374" name="Group 66">
              <a:extLst>
                <a:ext uri="{FF2B5EF4-FFF2-40B4-BE49-F238E27FC236}">
                  <a16:creationId xmlns:a16="http://schemas.microsoft.com/office/drawing/2014/main" id="{289D40B8-71BD-0FAD-611E-7DE994520282}"/>
                </a:ext>
              </a:extLst>
            </p:cNvPr>
            <p:cNvGrpSpPr/>
            <p:nvPr/>
          </p:nvGrpSpPr>
          <p:grpSpPr>
            <a:xfrm>
              <a:off x="1998151" y="3424423"/>
              <a:ext cx="2260867" cy="1043405"/>
              <a:chOff x="0" y="0"/>
              <a:chExt cx="3375152" cy="1557655"/>
            </a:xfrm>
          </p:grpSpPr>
          <p:sp>
            <p:nvSpPr>
              <p:cNvPr id="376" name="Freeform 67">
                <a:extLst>
                  <a:ext uri="{FF2B5EF4-FFF2-40B4-BE49-F238E27FC236}">
                    <a16:creationId xmlns:a16="http://schemas.microsoft.com/office/drawing/2014/main" id="{7F4A8A73-263A-D2E2-DF7E-59C303325703}"/>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375" name="TextBox 78">
              <a:extLst>
                <a:ext uri="{FF2B5EF4-FFF2-40B4-BE49-F238E27FC236}">
                  <a16:creationId xmlns:a16="http://schemas.microsoft.com/office/drawing/2014/main" id="{33539186-C14C-2CD1-6D8D-16C4DE41A25A}"/>
                </a:ext>
              </a:extLst>
            </p:cNvPr>
            <p:cNvSpPr txBox="1"/>
            <p:nvPr/>
          </p:nvSpPr>
          <p:spPr>
            <a:xfrm>
              <a:off x="2017783" y="3720777"/>
              <a:ext cx="2260899" cy="461665"/>
            </a:xfrm>
            <a:prstGeom prst="rect">
              <a:avLst/>
            </a:prstGeom>
          </p:spPr>
          <p:txBody>
            <a:bodyPr lIns="0" tIns="0" rIns="0" bIns="0" rtlCol="0" anchor="t">
              <a:spAutoFit/>
            </a:bodyPr>
            <a:lstStyle/>
            <a:p>
              <a:pPr algn="ctr"/>
              <a:r>
                <a:rPr lang="en-US" sz="1500" dirty="0">
                  <a:solidFill>
                    <a:srgbClr val="FFFFFF"/>
                  </a:solidFill>
                  <a:latin typeface="Poppins" pitchFamily="2" charset="77"/>
                  <a:cs typeface="Poppins" pitchFamily="2" charset="77"/>
                </a:rPr>
                <a:t>Your Clue</a:t>
              </a:r>
            </a:p>
            <a:p>
              <a:pPr algn="ctr"/>
              <a:r>
                <a:rPr lang="en-US" sz="1500" dirty="0">
                  <a:solidFill>
                    <a:srgbClr val="FFFFFF"/>
                  </a:solidFill>
                  <a:latin typeface="Poppins" pitchFamily="2" charset="77"/>
                  <a:cs typeface="Poppins" pitchFamily="2" charset="77"/>
                </a:rPr>
                <a:t>Here</a:t>
              </a:r>
            </a:p>
          </p:txBody>
        </p:sp>
      </p:grpSp>
      <p:grpSp>
        <p:nvGrpSpPr>
          <p:cNvPr id="377" name="Group 376">
            <a:extLst>
              <a:ext uri="{FF2B5EF4-FFF2-40B4-BE49-F238E27FC236}">
                <a16:creationId xmlns:a16="http://schemas.microsoft.com/office/drawing/2014/main" id="{DF19B16F-4E15-2EF2-AB78-62ABC22195C8}"/>
              </a:ext>
            </a:extLst>
          </p:cNvPr>
          <p:cNvGrpSpPr/>
          <p:nvPr/>
        </p:nvGrpSpPr>
        <p:grpSpPr>
          <a:xfrm>
            <a:off x="4388430" y="8251255"/>
            <a:ext cx="2280531" cy="1043405"/>
            <a:chOff x="1998151" y="3424423"/>
            <a:chExt cx="2280531" cy="1043405"/>
          </a:xfrm>
        </p:grpSpPr>
        <p:grpSp>
          <p:nvGrpSpPr>
            <p:cNvPr id="378" name="Group 66">
              <a:extLst>
                <a:ext uri="{FF2B5EF4-FFF2-40B4-BE49-F238E27FC236}">
                  <a16:creationId xmlns:a16="http://schemas.microsoft.com/office/drawing/2014/main" id="{6A5AA2C2-0945-9435-EE68-D4B34F517531}"/>
                </a:ext>
              </a:extLst>
            </p:cNvPr>
            <p:cNvGrpSpPr/>
            <p:nvPr/>
          </p:nvGrpSpPr>
          <p:grpSpPr>
            <a:xfrm>
              <a:off x="1998151" y="3424423"/>
              <a:ext cx="2260867" cy="1043405"/>
              <a:chOff x="0" y="0"/>
              <a:chExt cx="3375152" cy="1557655"/>
            </a:xfrm>
          </p:grpSpPr>
          <p:sp>
            <p:nvSpPr>
              <p:cNvPr id="380" name="Freeform 67">
                <a:extLst>
                  <a:ext uri="{FF2B5EF4-FFF2-40B4-BE49-F238E27FC236}">
                    <a16:creationId xmlns:a16="http://schemas.microsoft.com/office/drawing/2014/main" id="{F1414997-CFAF-9518-8DCB-5D25E0726D47}"/>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379" name="TextBox 78">
              <a:extLst>
                <a:ext uri="{FF2B5EF4-FFF2-40B4-BE49-F238E27FC236}">
                  <a16:creationId xmlns:a16="http://schemas.microsoft.com/office/drawing/2014/main" id="{3B48085C-511C-B09F-9008-FB761A081494}"/>
                </a:ext>
              </a:extLst>
            </p:cNvPr>
            <p:cNvSpPr txBox="1"/>
            <p:nvPr/>
          </p:nvSpPr>
          <p:spPr>
            <a:xfrm>
              <a:off x="2017783" y="3720777"/>
              <a:ext cx="2260899" cy="461665"/>
            </a:xfrm>
            <a:prstGeom prst="rect">
              <a:avLst/>
            </a:prstGeom>
          </p:spPr>
          <p:txBody>
            <a:bodyPr lIns="0" tIns="0" rIns="0" bIns="0" rtlCol="0" anchor="t">
              <a:spAutoFit/>
            </a:bodyPr>
            <a:lstStyle/>
            <a:p>
              <a:pPr algn="ctr"/>
              <a:r>
                <a:rPr lang="en-US" sz="1500" dirty="0">
                  <a:solidFill>
                    <a:srgbClr val="FFFFFF"/>
                  </a:solidFill>
                  <a:latin typeface="Poppins" pitchFamily="2" charset="77"/>
                  <a:cs typeface="Poppins" pitchFamily="2" charset="77"/>
                </a:rPr>
                <a:t>Your Clue</a:t>
              </a:r>
            </a:p>
            <a:p>
              <a:pPr algn="ctr"/>
              <a:r>
                <a:rPr lang="en-US" sz="1500" dirty="0">
                  <a:solidFill>
                    <a:srgbClr val="FFFFFF"/>
                  </a:solidFill>
                  <a:latin typeface="Poppins" pitchFamily="2" charset="77"/>
                  <a:cs typeface="Poppins" pitchFamily="2" charset="77"/>
                </a:rPr>
                <a:t>Here</a:t>
              </a:r>
            </a:p>
          </p:txBody>
        </p:sp>
      </p:grpSp>
      <p:grpSp>
        <p:nvGrpSpPr>
          <p:cNvPr id="381" name="Group 380">
            <a:extLst>
              <a:ext uri="{FF2B5EF4-FFF2-40B4-BE49-F238E27FC236}">
                <a16:creationId xmlns:a16="http://schemas.microsoft.com/office/drawing/2014/main" id="{21C65C3C-B345-A959-ACC4-D336D39FA668}"/>
              </a:ext>
            </a:extLst>
          </p:cNvPr>
          <p:cNvGrpSpPr/>
          <p:nvPr/>
        </p:nvGrpSpPr>
        <p:grpSpPr>
          <a:xfrm>
            <a:off x="6828568" y="3404545"/>
            <a:ext cx="2280531" cy="1043405"/>
            <a:chOff x="1998151" y="3424423"/>
            <a:chExt cx="2280531" cy="1043405"/>
          </a:xfrm>
        </p:grpSpPr>
        <p:grpSp>
          <p:nvGrpSpPr>
            <p:cNvPr id="382" name="Group 66">
              <a:extLst>
                <a:ext uri="{FF2B5EF4-FFF2-40B4-BE49-F238E27FC236}">
                  <a16:creationId xmlns:a16="http://schemas.microsoft.com/office/drawing/2014/main" id="{9B0028E7-5D69-6798-8087-B7E4DB4C4995}"/>
                </a:ext>
              </a:extLst>
            </p:cNvPr>
            <p:cNvGrpSpPr/>
            <p:nvPr/>
          </p:nvGrpSpPr>
          <p:grpSpPr>
            <a:xfrm>
              <a:off x="1998151" y="3424423"/>
              <a:ext cx="2260867" cy="1043405"/>
              <a:chOff x="0" y="0"/>
              <a:chExt cx="3375152" cy="1557655"/>
            </a:xfrm>
          </p:grpSpPr>
          <p:sp>
            <p:nvSpPr>
              <p:cNvPr id="384" name="Freeform 67">
                <a:extLst>
                  <a:ext uri="{FF2B5EF4-FFF2-40B4-BE49-F238E27FC236}">
                    <a16:creationId xmlns:a16="http://schemas.microsoft.com/office/drawing/2014/main" id="{8A453573-661C-99C3-A978-FAB4DB89D259}"/>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383" name="TextBox 78">
              <a:extLst>
                <a:ext uri="{FF2B5EF4-FFF2-40B4-BE49-F238E27FC236}">
                  <a16:creationId xmlns:a16="http://schemas.microsoft.com/office/drawing/2014/main" id="{6BD20EFE-5115-60FA-2A9A-B312E46BF13E}"/>
                </a:ext>
              </a:extLst>
            </p:cNvPr>
            <p:cNvSpPr txBox="1"/>
            <p:nvPr/>
          </p:nvSpPr>
          <p:spPr>
            <a:xfrm>
              <a:off x="2017783" y="3720777"/>
              <a:ext cx="2260899" cy="461665"/>
            </a:xfrm>
            <a:prstGeom prst="rect">
              <a:avLst/>
            </a:prstGeom>
          </p:spPr>
          <p:txBody>
            <a:bodyPr lIns="0" tIns="0" rIns="0" bIns="0" rtlCol="0" anchor="t">
              <a:spAutoFit/>
            </a:bodyPr>
            <a:lstStyle/>
            <a:p>
              <a:pPr algn="ctr"/>
              <a:r>
                <a:rPr lang="en-US" sz="1500" dirty="0">
                  <a:solidFill>
                    <a:srgbClr val="FFFFFF"/>
                  </a:solidFill>
                  <a:latin typeface="Poppins" pitchFamily="2" charset="77"/>
                  <a:cs typeface="Poppins" pitchFamily="2" charset="77"/>
                </a:rPr>
                <a:t>Your Clue</a:t>
              </a:r>
            </a:p>
            <a:p>
              <a:pPr algn="ctr"/>
              <a:r>
                <a:rPr lang="en-US" sz="1500" dirty="0">
                  <a:solidFill>
                    <a:srgbClr val="FFFFFF"/>
                  </a:solidFill>
                  <a:latin typeface="Poppins" pitchFamily="2" charset="77"/>
                  <a:cs typeface="Poppins" pitchFamily="2" charset="77"/>
                </a:rPr>
                <a:t>Here</a:t>
              </a:r>
            </a:p>
          </p:txBody>
        </p:sp>
      </p:grpSp>
      <p:grpSp>
        <p:nvGrpSpPr>
          <p:cNvPr id="385" name="Group 384">
            <a:extLst>
              <a:ext uri="{FF2B5EF4-FFF2-40B4-BE49-F238E27FC236}">
                <a16:creationId xmlns:a16="http://schemas.microsoft.com/office/drawing/2014/main" id="{B846FDA9-7C76-350B-9508-3607E0C48AB2}"/>
              </a:ext>
            </a:extLst>
          </p:cNvPr>
          <p:cNvGrpSpPr/>
          <p:nvPr/>
        </p:nvGrpSpPr>
        <p:grpSpPr>
          <a:xfrm>
            <a:off x="6828568" y="4648728"/>
            <a:ext cx="2280531" cy="1043405"/>
            <a:chOff x="1998151" y="3424423"/>
            <a:chExt cx="2280531" cy="1043405"/>
          </a:xfrm>
        </p:grpSpPr>
        <p:grpSp>
          <p:nvGrpSpPr>
            <p:cNvPr id="386" name="Group 66">
              <a:extLst>
                <a:ext uri="{FF2B5EF4-FFF2-40B4-BE49-F238E27FC236}">
                  <a16:creationId xmlns:a16="http://schemas.microsoft.com/office/drawing/2014/main" id="{E8830EB3-6051-081F-DDF4-3BFAFB420B16}"/>
                </a:ext>
              </a:extLst>
            </p:cNvPr>
            <p:cNvGrpSpPr/>
            <p:nvPr/>
          </p:nvGrpSpPr>
          <p:grpSpPr>
            <a:xfrm>
              <a:off x="1998151" y="3424423"/>
              <a:ext cx="2260867" cy="1043405"/>
              <a:chOff x="0" y="0"/>
              <a:chExt cx="3375152" cy="1557655"/>
            </a:xfrm>
          </p:grpSpPr>
          <p:sp>
            <p:nvSpPr>
              <p:cNvPr id="388" name="Freeform 67">
                <a:extLst>
                  <a:ext uri="{FF2B5EF4-FFF2-40B4-BE49-F238E27FC236}">
                    <a16:creationId xmlns:a16="http://schemas.microsoft.com/office/drawing/2014/main" id="{888531E1-E0A6-2540-F8FF-30FBACB2FE5E}"/>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387" name="TextBox 78">
              <a:extLst>
                <a:ext uri="{FF2B5EF4-FFF2-40B4-BE49-F238E27FC236}">
                  <a16:creationId xmlns:a16="http://schemas.microsoft.com/office/drawing/2014/main" id="{84EA96B4-D8A6-91D5-DF9B-800349539C72}"/>
                </a:ext>
              </a:extLst>
            </p:cNvPr>
            <p:cNvSpPr txBox="1"/>
            <p:nvPr/>
          </p:nvSpPr>
          <p:spPr>
            <a:xfrm>
              <a:off x="2017783" y="3720777"/>
              <a:ext cx="2260899" cy="461665"/>
            </a:xfrm>
            <a:prstGeom prst="rect">
              <a:avLst/>
            </a:prstGeom>
          </p:spPr>
          <p:txBody>
            <a:bodyPr lIns="0" tIns="0" rIns="0" bIns="0" rtlCol="0" anchor="t">
              <a:spAutoFit/>
            </a:bodyPr>
            <a:lstStyle/>
            <a:p>
              <a:pPr algn="ctr"/>
              <a:r>
                <a:rPr lang="en-US" sz="1500" dirty="0">
                  <a:solidFill>
                    <a:srgbClr val="FFFFFF"/>
                  </a:solidFill>
                  <a:latin typeface="Poppins" pitchFamily="2" charset="77"/>
                  <a:cs typeface="Poppins" pitchFamily="2" charset="77"/>
                </a:rPr>
                <a:t>Your Clue</a:t>
              </a:r>
            </a:p>
            <a:p>
              <a:pPr algn="ctr"/>
              <a:r>
                <a:rPr lang="en-US" sz="1500" dirty="0">
                  <a:solidFill>
                    <a:srgbClr val="FFFFFF"/>
                  </a:solidFill>
                  <a:latin typeface="Poppins" pitchFamily="2" charset="77"/>
                  <a:cs typeface="Poppins" pitchFamily="2" charset="77"/>
                </a:rPr>
                <a:t>Here</a:t>
              </a:r>
            </a:p>
          </p:txBody>
        </p:sp>
      </p:grpSp>
      <p:grpSp>
        <p:nvGrpSpPr>
          <p:cNvPr id="389" name="Group 388">
            <a:extLst>
              <a:ext uri="{FF2B5EF4-FFF2-40B4-BE49-F238E27FC236}">
                <a16:creationId xmlns:a16="http://schemas.microsoft.com/office/drawing/2014/main" id="{E68898C2-5B65-2736-E729-67A872B426A3}"/>
              </a:ext>
            </a:extLst>
          </p:cNvPr>
          <p:cNvGrpSpPr/>
          <p:nvPr/>
        </p:nvGrpSpPr>
        <p:grpSpPr>
          <a:xfrm>
            <a:off x="6828568" y="5787981"/>
            <a:ext cx="2280531" cy="1043405"/>
            <a:chOff x="1998151" y="3424423"/>
            <a:chExt cx="2280531" cy="1043405"/>
          </a:xfrm>
        </p:grpSpPr>
        <p:grpSp>
          <p:nvGrpSpPr>
            <p:cNvPr id="390" name="Group 66">
              <a:extLst>
                <a:ext uri="{FF2B5EF4-FFF2-40B4-BE49-F238E27FC236}">
                  <a16:creationId xmlns:a16="http://schemas.microsoft.com/office/drawing/2014/main" id="{C3778B4B-DCED-2A49-3923-BEA545964A96}"/>
                </a:ext>
              </a:extLst>
            </p:cNvPr>
            <p:cNvGrpSpPr/>
            <p:nvPr/>
          </p:nvGrpSpPr>
          <p:grpSpPr>
            <a:xfrm>
              <a:off x="1998151" y="3424423"/>
              <a:ext cx="2260867" cy="1043405"/>
              <a:chOff x="0" y="0"/>
              <a:chExt cx="3375152" cy="1557655"/>
            </a:xfrm>
          </p:grpSpPr>
          <p:sp>
            <p:nvSpPr>
              <p:cNvPr id="392" name="Freeform 67">
                <a:extLst>
                  <a:ext uri="{FF2B5EF4-FFF2-40B4-BE49-F238E27FC236}">
                    <a16:creationId xmlns:a16="http://schemas.microsoft.com/office/drawing/2014/main" id="{CC39596E-C38F-6A45-E0A0-7B053D92C8A6}"/>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391" name="TextBox 78">
              <a:extLst>
                <a:ext uri="{FF2B5EF4-FFF2-40B4-BE49-F238E27FC236}">
                  <a16:creationId xmlns:a16="http://schemas.microsoft.com/office/drawing/2014/main" id="{A472DE14-DCC5-EECC-5F78-75B4CA9A686E}"/>
                </a:ext>
              </a:extLst>
            </p:cNvPr>
            <p:cNvSpPr txBox="1"/>
            <p:nvPr/>
          </p:nvSpPr>
          <p:spPr>
            <a:xfrm>
              <a:off x="2017783" y="3720777"/>
              <a:ext cx="2260899" cy="461665"/>
            </a:xfrm>
            <a:prstGeom prst="rect">
              <a:avLst/>
            </a:prstGeom>
          </p:spPr>
          <p:txBody>
            <a:bodyPr lIns="0" tIns="0" rIns="0" bIns="0" rtlCol="0" anchor="t">
              <a:spAutoFit/>
            </a:bodyPr>
            <a:lstStyle/>
            <a:p>
              <a:pPr algn="ctr"/>
              <a:r>
                <a:rPr lang="en-US" sz="1500" dirty="0">
                  <a:solidFill>
                    <a:srgbClr val="FFFFFF"/>
                  </a:solidFill>
                  <a:latin typeface="Poppins" pitchFamily="2" charset="77"/>
                  <a:cs typeface="Poppins" pitchFamily="2" charset="77"/>
                </a:rPr>
                <a:t>Daily</a:t>
              </a:r>
            </a:p>
            <a:p>
              <a:pPr algn="ctr"/>
              <a:r>
                <a:rPr lang="en-US" sz="1500" dirty="0">
                  <a:solidFill>
                    <a:srgbClr val="FFFFFF"/>
                  </a:solidFill>
                  <a:latin typeface="Poppins" pitchFamily="2" charset="77"/>
                  <a:cs typeface="Poppins" pitchFamily="2" charset="77"/>
                </a:rPr>
                <a:t>Double</a:t>
              </a:r>
            </a:p>
          </p:txBody>
        </p:sp>
      </p:grpSp>
      <p:grpSp>
        <p:nvGrpSpPr>
          <p:cNvPr id="393" name="Group 392">
            <a:extLst>
              <a:ext uri="{FF2B5EF4-FFF2-40B4-BE49-F238E27FC236}">
                <a16:creationId xmlns:a16="http://schemas.microsoft.com/office/drawing/2014/main" id="{F847A8F5-9B34-14D7-2F7A-98327869B978}"/>
              </a:ext>
            </a:extLst>
          </p:cNvPr>
          <p:cNvGrpSpPr/>
          <p:nvPr/>
        </p:nvGrpSpPr>
        <p:grpSpPr>
          <a:xfrm>
            <a:off x="6828568" y="7032164"/>
            <a:ext cx="2280531" cy="1043405"/>
            <a:chOff x="1998151" y="3424423"/>
            <a:chExt cx="2280531" cy="1043405"/>
          </a:xfrm>
        </p:grpSpPr>
        <p:grpSp>
          <p:nvGrpSpPr>
            <p:cNvPr id="394" name="Group 66">
              <a:extLst>
                <a:ext uri="{FF2B5EF4-FFF2-40B4-BE49-F238E27FC236}">
                  <a16:creationId xmlns:a16="http://schemas.microsoft.com/office/drawing/2014/main" id="{6F6622E6-1733-4ECD-9FA3-3E720197D316}"/>
                </a:ext>
              </a:extLst>
            </p:cNvPr>
            <p:cNvGrpSpPr/>
            <p:nvPr/>
          </p:nvGrpSpPr>
          <p:grpSpPr>
            <a:xfrm>
              <a:off x="1998151" y="3424423"/>
              <a:ext cx="2260867" cy="1043405"/>
              <a:chOff x="0" y="0"/>
              <a:chExt cx="3375152" cy="1557655"/>
            </a:xfrm>
          </p:grpSpPr>
          <p:sp>
            <p:nvSpPr>
              <p:cNvPr id="396" name="Freeform 67">
                <a:extLst>
                  <a:ext uri="{FF2B5EF4-FFF2-40B4-BE49-F238E27FC236}">
                    <a16:creationId xmlns:a16="http://schemas.microsoft.com/office/drawing/2014/main" id="{E99A0E7C-2D06-E6DE-FE4F-C44BCAE6CDFB}"/>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395" name="TextBox 78">
              <a:extLst>
                <a:ext uri="{FF2B5EF4-FFF2-40B4-BE49-F238E27FC236}">
                  <a16:creationId xmlns:a16="http://schemas.microsoft.com/office/drawing/2014/main" id="{FF06F52B-D5FB-3DF6-CDF4-6238F340C9DD}"/>
                </a:ext>
              </a:extLst>
            </p:cNvPr>
            <p:cNvSpPr txBox="1"/>
            <p:nvPr/>
          </p:nvSpPr>
          <p:spPr>
            <a:xfrm>
              <a:off x="2017783" y="3720777"/>
              <a:ext cx="2260899" cy="461665"/>
            </a:xfrm>
            <a:prstGeom prst="rect">
              <a:avLst/>
            </a:prstGeom>
          </p:spPr>
          <p:txBody>
            <a:bodyPr lIns="0" tIns="0" rIns="0" bIns="0" rtlCol="0" anchor="t">
              <a:spAutoFit/>
            </a:bodyPr>
            <a:lstStyle/>
            <a:p>
              <a:pPr algn="ctr"/>
              <a:r>
                <a:rPr lang="en-US" sz="1500" dirty="0">
                  <a:solidFill>
                    <a:srgbClr val="FFFFFF"/>
                  </a:solidFill>
                  <a:latin typeface="Poppins" pitchFamily="2" charset="77"/>
                  <a:cs typeface="Poppins" pitchFamily="2" charset="77"/>
                </a:rPr>
                <a:t>Your Clue</a:t>
              </a:r>
            </a:p>
            <a:p>
              <a:pPr algn="ctr"/>
              <a:r>
                <a:rPr lang="en-US" sz="1500" dirty="0">
                  <a:solidFill>
                    <a:srgbClr val="FFFFFF"/>
                  </a:solidFill>
                  <a:latin typeface="Poppins" pitchFamily="2" charset="77"/>
                  <a:cs typeface="Poppins" pitchFamily="2" charset="77"/>
                </a:rPr>
                <a:t>Here</a:t>
              </a:r>
            </a:p>
          </p:txBody>
        </p:sp>
      </p:grpSp>
      <p:grpSp>
        <p:nvGrpSpPr>
          <p:cNvPr id="397" name="Group 396">
            <a:extLst>
              <a:ext uri="{FF2B5EF4-FFF2-40B4-BE49-F238E27FC236}">
                <a16:creationId xmlns:a16="http://schemas.microsoft.com/office/drawing/2014/main" id="{CE2AA7E7-2739-9235-2643-CEC1E8293F81}"/>
              </a:ext>
            </a:extLst>
          </p:cNvPr>
          <p:cNvGrpSpPr/>
          <p:nvPr/>
        </p:nvGrpSpPr>
        <p:grpSpPr>
          <a:xfrm>
            <a:off x="6813578" y="8231377"/>
            <a:ext cx="2280531" cy="1043405"/>
            <a:chOff x="1998151" y="3424423"/>
            <a:chExt cx="2280531" cy="1043405"/>
          </a:xfrm>
        </p:grpSpPr>
        <p:grpSp>
          <p:nvGrpSpPr>
            <p:cNvPr id="398" name="Group 66">
              <a:extLst>
                <a:ext uri="{FF2B5EF4-FFF2-40B4-BE49-F238E27FC236}">
                  <a16:creationId xmlns:a16="http://schemas.microsoft.com/office/drawing/2014/main" id="{3599F561-EF42-4350-52CA-CCD0E79AFD2D}"/>
                </a:ext>
              </a:extLst>
            </p:cNvPr>
            <p:cNvGrpSpPr/>
            <p:nvPr/>
          </p:nvGrpSpPr>
          <p:grpSpPr>
            <a:xfrm>
              <a:off x="1998151" y="3424423"/>
              <a:ext cx="2260867" cy="1043405"/>
              <a:chOff x="0" y="0"/>
              <a:chExt cx="3375152" cy="1557655"/>
            </a:xfrm>
          </p:grpSpPr>
          <p:sp>
            <p:nvSpPr>
              <p:cNvPr id="400" name="Freeform 67">
                <a:extLst>
                  <a:ext uri="{FF2B5EF4-FFF2-40B4-BE49-F238E27FC236}">
                    <a16:creationId xmlns:a16="http://schemas.microsoft.com/office/drawing/2014/main" id="{76D1536F-A54D-D1D0-8AD0-BE40DFDDE1F3}"/>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399" name="TextBox 78">
              <a:extLst>
                <a:ext uri="{FF2B5EF4-FFF2-40B4-BE49-F238E27FC236}">
                  <a16:creationId xmlns:a16="http://schemas.microsoft.com/office/drawing/2014/main" id="{FEFFA5A0-ABB6-A321-8707-0E38502FFC84}"/>
                </a:ext>
              </a:extLst>
            </p:cNvPr>
            <p:cNvSpPr txBox="1"/>
            <p:nvPr/>
          </p:nvSpPr>
          <p:spPr>
            <a:xfrm>
              <a:off x="2017783" y="3720777"/>
              <a:ext cx="2260899" cy="461665"/>
            </a:xfrm>
            <a:prstGeom prst="rect">
              <a:avLst/>
            </a:prstGeom>
          </p:spPr>
          <p:txBody>
            <a:bodyPr lIns="0" tIns="0" rIns="0" bIns="0" rtlCol="0" anchor="t">
              <a:spAutoFit/>
            </a:bodyPr>
            <a:lstStyle/>
            <a:p>
              <a:pPr algn="ctr"/>
              <a:r>
                <a:rPr lang="en-US" sz="1500" dirty="0">
                  <a:solidFill>
                    <a:srgbClr val="FFFFFF"/>
                  </a:solidFill>
                  <a:latin typeface="Poppins" pitchFamily="2" charset="77"/>
                  <a:cs typeface="Poppins" pitchFamily="2" charset="77"/>
                </a:rPr>
                <a:t>Your Clue</a:t>
              </a:r>
            </a:p>
            <a:p>
              <a:pPr algn="ctr"/>
              <a:r>
                <a:rPr lang="en-US" sz="1500" dirty="0">
                  <a:solidFill>
                    <a:srgbClr val="FFFFFF"/>
                  </a:solidFill>
                  <a:latin typeface="Poppins" pitchFamily="2" charset="77"/>
                  <a:cs typeface="Poppins" pitchFamily="2" charset="77"/>
                </a:rPr>
                <a:t>Here</a:t>
              </a:r>
            </a:p>
          </p:txBody>
        </p:sp>
      </p:grpSp>
      <p:grpSp>
        <p:nvGrpSpPr>
          <p:cNvPr id="401" name="Group 400">
            <a:extLst>
              <a:ext uri="{FF2B5EF4-FFF2-40B4-BE49-F238E27FC236}">
                <a16:creationId xmlns:a16="http://schemas.microsoft.com/office/drawing/2014/main" id="{E097E03F-D3E2-4317-7F8E-E7CA10EC8AC5}"/>
              </a:ext>
            </a:extLst>
          </p:cNvPr>
          <p:cNvGrpSpPr/>
          <p:nvPr/>
        </p:nvGrpSpPr>
        <p:grpSpPr>
          <a:xfrm>
            <a:off x="9233837" y="3404545"/>
            <a:ext cx="2280531" cy="1043405"/>
            <a:chOff x="1998151" y="3424423"/>
            <a:chExt cx="2280531" cy="1043405"/>
          </a:xfrm>
        </p:grpSpPr>
        <p:grpSp>
          <p:nvGrpSpPr>
            <p:cNvPr id="402" name="Group 66">
              <a:extLst>
                <a:ext uri="{FF2B5EF4-FFF2-40B4-BE49-F238E27FC236}">
                  <a16:creationId xmlns:a16="http://schemas.microsoft.com/office/drawing/2014/main" id="{3F3CD214-C85C-0C2E-995C-318F2F100D08}"/>
                </a:ext>
              </a:extLst>
            </p:cNvPr>
            <p:cNvGrpSpPr/>
            <p:nvPr/>
          </p:nvGrpSpPr>
          <p:grpSpPr>
            <a:xfrm>
              <a:off x="1998151" y="3424423"/>
              <a:ext cx="2260867" cy="1043405"/>
              <a:chOff x="0" y="0"/>
              <a:chExt cx="3375152" cy="1557655"/>
            </a:xfrm>
          </p:grpSpPr>
          <p:sp>
            <p:nvSpPr>
              <p:cNvPr id="404" name="Freeform 67">
                <a:extLst>
                  <a:ext uri="{FF2B5EF4-FFF2-40B4-BE49-F238E27FC236}">
                    <a16:creationId xmlns:a16="http://schemas.microsoft.com/office/drawing/2014/main" id="{A3529E00-D03A-4B31-06F8-E3EAB0A64A99}"/>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403" name="TextBox 78">
              <a:extLst>
                <a:ext uri="{FF2B5EF4-FFF2-40B4-BE49-F238E27FC236}">
                  <a16:creationId xmlns:a16="http://schemas.microsoft.com/office/drawing/2014/main" id="{FD8C28F4-130A-808C-6EFF-41F07218F766}"/>
                </a:ext>
              </a:extLst>
            </p:cNvPr>
            <p:cNvSpPr txBox="1"/>
            <p:nvPr/>
          </p:nvSpPr>
          <p:spPr>
            <a:xfrm>
              <a:off x="2017783" y="3720777"/>
              <a:ext cx="2260899" cy="461665"/>
            </a:xfrm>
            <a:prstGeom prst="rect">
              <a:avLst/>
            </a:prstGeom>
          </p:spPr>
          <p:txBody>
            <a:bodyPr lIns="0" tIns="0" rIns="0" bIns="0" rtlCol="0" anchor="t">
              <a:spAutoFit/>
            </a:bodyPr>
            <a:lstStyle/>
            <a:p>
              <a:pPr algn="ctr"/>
              <a:r>
                <a:rPr lang="en-US" sz="1500" dirty="0">
                  <a:solidFill>
                    <a:srgbClr val="FFFFFF"/>
                  </a:solidFill>
                  <a:latin typeface="Poppins" pitchFamily="2" charset="77"/>
                  <a:cs typeface="Poppins" pitchFamily="2" charset="77"/>
                </a:rPr>
                <a:t>Your Clue</a:t>
              </a:r>
            </a:p>
            <a:p>
              <a:pPr algn="ctr"/>
              <a:r>
                <a:rPr lang="en-US" sz="1500" dirty="0">
                  <a:solidFill>
                    <a:srgbClr val="FFFFFF"/>
                  </a:solidFill>
                  <a:latin typeface="Poppins" pitchFamily="2" charset="77"/>
                  <a:cs typeface="Poppins" pitchFamily="2" charset="77"/>
                </a:rPr>
                <a:t>Here</a:t>
              </a:r>
            </a:p>
          </p:txBody>
        </p:sp>
      </p:grpSp>
      <p:grpSp>
        <p:nvGrpSpPr>
          <p:cNvPr id="405" name="Group 404">
            <a:extLst>
              <a:ext uri="{FF2B5EF4-FFF2-40B4-BE49-F238E27FC236}">
                <a16:creationId xmlns:a16="http://schemas.microsoft.com/office/drawing/2014/main" id="{C3F43CC1-2AC2-76AF-EFF9-481D83736E5C}"/>
              </a:ext>
            </a:extLst>
          </p:cNvPr>
          <p:cNvGrpSpPr/>
          <p:nvPr/>
        </p:nvGrpSpPr>
        <p:grpSpPr>
          <a:xfrm>
            <a:off x="9233837" y="4648728"/>
            <a:ext cx="2280531" cy="1043405"/>
            <a:chOff x="1998151" y="3424423"/>
            <a:chExt cx="2280531" cy="1043405"/>
          </a:xfrm>
        </p:grpSpPr>
        <p:grpSp>
          <p:nvGrpSpPr>
            <p:cNvPr id="406" name="Group 66">
              <a:extLst>
                <a:ext uri="{FF2B5EF4-FFF2-40B4-BE49-F238E27FC236}">
                  <a16:creationId xmlns:a16="http://schemas.microsoft.com/office/drawing/2014/main" id="{05789300-CD7E-05FB-C72B-4237B8EB8D8C}"/>
                </a:ext>
              </a:extLst>
            </p:cNvPr>
            <p:cNvGrpSpPr/>
            <p:nvPr/>
          </p:nvGrpSpPr>
          <p:grpSpPr>
            <a:xfrm>
              <a:off x="1998151" y="3424423"/>
              <a:ext cx="2260867" cy="1043405"/>
              <a:chOff x="0" y="0"/>
              <a:chExt cx="3375152" cy="1557655"/>
            </a:xfrm>
          </p:grpSpPr>
          <p:sp>
            <p:nvSpPr>
              <p:cNvPr id="408" name="Freeform 67">
                <a:extLst>
                  <a:ext uri="{FF2B5EF4-FFF2-40B4-BE49-F238E27FC236}">
                    <a16:creationId xmlns:a16="http://schemas.microsoft.com/office/drawing/2014/main" id="{EEF37091-2457-BC89-5006-DFA044E45AE1}"/>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407" name="TextBox 78">
              <a:extLst>
                <a:ext uri="{FF2B5EF4-FFF2-40B4-BE49-F238E27FC236}">
                  <a16:creationId xmlns:a16="http://schemas.microsoft.com/office/drawing/2014/main" id="{E59380B6-D891-1A82-2607-2E4CC707FAA4}"/>
                </a:ext>
              </a:extLst>
            </p:cNvPr>
            <p:cNvSpPr txBox="1"/>
            <p:nvPr/>
          </p:nvSpPr>
          <p:spPr>
            <a:xfrm>
              <a:off x="2017783" y="3720777"/>
              <a:ext cx="2260899" cy="461665"/>
            </a:xfrm>
            <a:prstGeom prst="rect">
              <a:avLst/>
            </a:prstGeom>
          </p:spPr>
          <p:txBody>
            <a:bodyPr lIns="0" tIns="0" rIns="0" bIns="0" rtlCol="0" anchor="t">
              <a:spAutoFit/>
            </a:bodyPr>
            <a:lstStyle/>
            <a:p>
              <a:pPr algn="ctr"/>
              <a:r>
                <a:rPr lang="en-US" sz="1500" dirty="0">
                  <a:solidFill>
                    <a:srgbClr val="FFFFFF"/>
                  </a:solidFill>
                  <a:latin typeface="Poppins" pitchFamily="2" charset="77"/>
                  <a:cs typeface="Poppins" pitchFamily="2" charset="77"/>
                </a:rPr>
                <a:t>Your Clue</a:t>
              </a:r>
            </a:p>
            <a:p>
              <a:pPr algn="ctr"/>
              <a:r>
                <a:rPr lang="en-US" sz="1500" dirty="0">
                  <a:solidFill>
                    <a:srgbClr val="FFFFFF"/>
                  </a:solidFill>
                  <a:latin typeface="Poppins" pitchFamily="2" charset="77"/>
                  <a:cs typeface="Poppins" pitchFamily="2" charset="77"/>
                </a:rPr>
                <a:t>Here</a:t>
              </a:r>
            </a:p>
          </p:txBody>
        </p:sp>
      </p:grpSp>
      <p:grpSp>
        <p:nvGrpSpPr>
          <p:cNvPr id="409" name="Group 408">
            <a:extLst>
              <a:ext uri="{FF2B5EF4-FFF2-40B4-BE49-F238E27FC236}">
                <a16:creationId xmlns:a16="http://schemas.microsoft.com/office/drawing/2014/main" id="{BCF24656-37F7-2FD0-1ADB-698A3E9D61B1}"/>
              </a:ext>
            </a:extLst>
          </p:cNvPr>
          <p:cNvGrpSpPr/>
          <p:nvPr/>
        </p:nvGrpSpPr>
        <p:grpSpPr>
          <a:xfrm>
            <a:off x="9233837" y="5787981"/>
            <a:ext cx="2280531" cy="1043405"/>
            <a:chOff x="1998151" y="3424423"/>
            <a:chExt cx="2280531" cy="1043405"/>
          </a:xfrm>
        </p:grpSpPr>
        <p:grpSp>
          <p:nvGrpSpPr>
            <p:cNvPr id="410" name="Group 66">
              <a:extLst>
                <a:ext uri="{FF2B5EF4-FFF2-40B4-BE49-F238E27FC236}">
                  <a16:creationId xmlns:a16="http://schemas.microsoft.com/office/drawing/2014/main" id="{27D578CD-5929-8CDD-462F-922BB1C5FD41}"/>
                </a:ext>
              </a:extLst>
            </p:cNvPr>
            <p:cNvGrpSpPr/>
            <p:nvPr/>
          </p:nvGrpSpPr>
          <p:grpSpPr>
            <a:xfrm>
              <a:off x="1998151" y="3424423"/>
              <a:ext cx="2260867" cy="1043405"/>
              <a:chOff x="0" y="0"/>
              <a:chExt cx="3375152" cy="1557655"/>
            </a:xfrm>
          </p:grpSpPr>
          <p:sp>
            <p:nvSpPr>
              <p:cNvPr id="412" name="Freeform 67">
                <a:extLst>
                  <a:ext uri="{FF2B5EF4-FFF2-40B4-BE49-F238E27FC236}">
                    <a16:creationId xmlns:a16="http://schemas.microsoft.com/office/drawing/2014/main" id="{C5EF4A2A-BE69-A07A-E0ED-02B090E4447E}"/>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411" name="TextBox 78">
              <a:extLst>
                <a:ext uri="{FF2B5EF4-FFF2-40B4-BE49-F238E27FC236}">
                  <a16:creationId xmlns:a16="http://schemas.microsoft.com/office/drawing/2014/main" id="{059E7E68-1868-7911-6B09-73FF6629A6B2}"/>
                </a:ext>
              </a:extLst>
            </p:cNvPr>
            <p:cNvSpPr txBox="1"/>
            <p:nvPr/>
          </p:nvSpPr>
          <p:spPr>
            <a:xfrm>
              <a:off x="2017783" y="3720777"/>
              <a:ext cx="2260899" cy="461665"/>
            </a:xfrm>
            <a:prstGeom prst="rect">
              <a:avLst/>
            </a:prstGeom>
          </p:spPr>
          <p:txBody>
            <a:bodyPr lIns="0" tIns="0" rIns="0" bIns="0" rtlCol="0" anchor="t">
              <a:spAutoFit/>
            </a:bodyPr>
            <a:lstStyle/>
            <a:p>
              <a:pPr algn="ctr"/>
              <a:r>
                <a:rPr lang="en-US" sz="1500" dirty="0">
                  <a:solidFill>
                    <a:srgbClr val="FFFFFF"/>
                  </a:solidFill>
                  <a:latin typeface="Poppins" pitchFamily="2" charset="77"/>
                  <a:cs typeface="Poppins" pitchFamily="2" charset="77"/>
                </a:rPr>
                <a:t>Your Clue</a:t>
              </a:r>
            </a:p>
            <a:p>
              <a:pPr algn="ctr"/>
              <a:r>
                <a:rPr lang="en-US" sz="1500" dirty="0">
                  <a:solidFill>
                    <a:srgbClr val="FFFFFF"/>
                  </a:solidFill>
                  <a:latin typeface="Poppins" pitchFamily="2" charset="77"/>
                  <a:cs typeface="Poppins" pitchFamily="2" charset="77"/>
                </a:rPr>
                <a:t>Here</a:t>
              </a:r>
            </a:p>
          </p:txBody>
        </p:sp>
      </p:grpSp>
      <p:grpSp>
        <p:nvGrpSpPr>
          <p:cNvPr id="413" name="Group 412">
            <a:extLst>
              <a:ext uri="{FF2B5EF4-FFF2-40B4-BE49-F238E27FC236}">
                <a16:creationId xmlns:a16="http://schemas.microsoft.com/office/drawing/2014/main" id="{BC9D1958-01B5-31D2-A0F3-7D1E5964849B}"/>
              </a:ext>
            </a:extLst>
          </p:cNvPr>
          <p:cNvGrpSpPr/>
          <p:nvPr/>
        </p:nvGrpSpPr>
        <p:grpSpPr>
          <a:xfrm>
            <a:off x="9233837" y="7032164"/>
            <a:ext cx="2280531" cy="1043405"/>
            <a:chOff x="1998151" y="3424423"/>
            <a:chExt cx="2280531" cy="1043405"/>
          </a:xfrm>
        </p:grpSpPr>
        <p:grpSp>
          <p:nvGrpSpPr>
            <p:cNvPr id="414" name="Group 66">
              <a:extLst>
                <a:ext uri="{FF2B5EF4-FFF2-40B4-BE49-F238E27FC236}">
                  <a16:creationId xmlns:a16="http://schemas.microsoft.com/office/drawing/2014/main" id="{4526D247-6B38-0F0C-7A9B-5B40ED0B326F}"/>
                </a:ext>
              </a:extLst>
            </p:cNvPr>
            <p:cNvGrpSpPr/>
            <p:nvPr/>
          </p:nvGrpSpPr>
          <p:grpSpPr>
            <a:xfrm>
              <a:off x="1998151" y="3424423"/>
              <a:ext cx="2260867" cy="1043405"/>
              <a:chOff x="0" y="0"/>
              <a:chExt cx="3375152" cy="1557655"/>
            </a:xfrm>
          </p:grpSpPr>
          <p:sp>
            <p:nvSpPr>
              <p:cNvPr id="416" name="Freeform 67">
                <a:extLst>
                  <a:ext uri="{FF2B5EF4-FFF2-40B4-BE49-F238E27FC236}">
                    <a16:creationId xmlns:a16="http://schemas.microsoft.com/office/drawing/2014/main" id="{A1C2140F-4AAF-38DE-8C3F-C230FFB73E86}"/>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415" name="TextBox 78">
              <a:extLst>
                <a:ext uri="{FF2B5EF4-FFF2-40B4-BE49-F238E27FC236}">
                  <a16:creationId xmlns:a16="http://schemas.microsoft.com/office/drawing/2014/main" id="{3C451BE5-F44D-B371-477E-7AAD4946D3DD}"/>
                </a:ext>
              </a:extLst>
            </p:cNvPr>
            <p:cNvSpPr txBox="1"/>
            <p:nvPr/>
          </p:nvSpPr>
          <p:spPr>
            <a:xfrm>
              <a:off x="2017783" y="3720777"/>
              <a:ext cx="2260899" cy="461665"/>
            </a:xfrm>
            <a:prstGeom prst="rect">
              <a:avLst/>
            </a:prstGeom>
          </p:spPr>
          <p:txBody>
            <a:bodyPr lIns="0" tIns="0" rIns="0" bIns="0" rtlCol="0" anchor="t">
              <a:spAutoFit/>
            </a:bodyPr>
            <a:lstStyle/>
            <a:p>
              <a:pPr algn="ctr"/>
              <a:r>
                <a:rPr lang="en-US" sz="1500" dirty="0">
                  <a:solidFill>
                    <a:srgbClr val="FFFFFF"/>
                  </a:solidFill>
                  <a:latin typeface="Poppins" pitchFamily="2" charset="77"/>
                  <a:cs typeface="Poppins" pitchFamily="2" charset="77"/>
                </a:rPr>
                <a:t>Your Clue</a:t>
              </a:r>
            </a:p>
            <a:p>
              <a:pPr algn="ctr"/>
              <a:r>
                <a:rPr lang="en-US" sz="1500" dirty="0">
                  <a:solidFill>
                    <a:srgbClr val="FFFFFF"/>
                  </a:solidFill>
                  <a:latin typeface="Poppins" pitchFamily="2" charset="77"/>
                  <a:cs typeface="Poppins" pitchFamily="2" charset="77"/>
                </a:rPr>
                <a:t>Here</a:t>
              </a:r>
            </a:p>
          </p:txBody>
        </p:sp>
      </p:grpSp>
      <p:grpSp>
        <p:nvGrpSpPr>
          <p:cNvPr id="417" name="Group 416">
            <a:extLst>
              <a:ext uri="{FF2B5EF4-FFF2-40B4-BE49-F238E27FC236}">
                <a16:creationId xmlns:a16="http://schemas.microsoft.com/office/drawing/2014/main" id="{1BC864E5-DEEF-ECF1-F0C8-39D196795D63}"/>
              </a:ext>
            </a:extLst>
          </p:cNvPr>
          <p:cNvGrpSpPr/>
          <p:nvPr/>
        </p:nvGrpSpPr>
        <p:grpSpPr>
          <a:xfrm>
            <a:off x="9218847" y="8231377"/>
            <a:ext cx="2280531" cy="1043405"/>
            <a:chOff x="1998151" y="3424423"/>
            <a:chExt cx="2280531" cy="1043405"/>
          </a:xfrm>
        </p:grpSpPr>
        <p:grpSp>
          <p:nvGrpSpPr>
            <p:cNvPr id="418" name="Group 66">
              <a:extLst>
                <a:ext uri="{FF2B5EF4-FFF2-40B4-BE49-F238E27FC236}">
                  <a16:creationId xmlns:a16="http://schemas.microsoft.com/office/drawing/2014/main" id="{BE2C7494-DDD6-1B30-BA89-7D14F4BFFB66}"/>
                </a:ext>
              </a:extLst>
            </p:cNvPr>
            <p:cNvGrpSpPr/>
            <p:nvPr/>
          </p:nvGrpSpPr>
          <p:grpSpPr>
            <a:xfrm>
              <a:off x="1998151" y="3424423"/>
              <a:ext cx="2260867" cy="1043405"/>
              <a:chOff x="0" y="0"/>
              <a:chExt cx="3375152" cy="1557655"/>
            </a:xfrm>
          </p:grpSpPr>
          <p:sp>
            <p:nvSpPr>
              <p:cNvPr id="420" name="Freeform 67">
                <a:extLst>
                  <a:ext uri="{FF2B5EF4-FFF2-40B4-BE49-F238E27FC236}">
                    <a16:creationId xmlns:a16="http://schemas.microsoft.com/office/drawing/2014/main" id="{A225EC95-C370-4014-F7D9-F33D3C9D3348}"/>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419" name="TextBox 78">
              <a:extLst>
                <a:ext uri="{FF2B5EF4-FFF2-40B4-BE49-F238E27FC236}">
                  <a16:creationId xmlns:a16="http://schemas.microsoft.com/office/drawing/2014/main" id="{93985F28-B080-BFBC-1E24-BA9293C51459}"/>
                </a:ext>
              </a:extLst>
            </p:cNvPr>
            <p:cNvSpPr txBox="1"/>
            <p:nvPr/>
          </p:nvSpPr>
          <p:spPr>
            <a:xfrm>
              <a:off x="2017783" y="3720777"/>
              <a:ext cx="2260899" cy="461665"/>
            </a:xfrm>
            <a:prstGeom prst="rect">
              <a:avLst/>
            </a:prstGeom>
          </p:spPr>
          <p:txBody>
            <a:bodyPr lIns="0" tIns="0" rIns="0" bIns="0" rtlCol="0" anchor="t">
              <a:spAutoFit/>
            </a:bodyPr>
            <a:lstStyle/>
            <a:p>
              <a:pPr algn="ctr"/>
              <a:r>
                <a:rPr lang="en-US" sz="1500" dirty="0">
                  <a:solidFill>
                    <a:srgbClr val="FFFFFF"/>
                  </a:solidFill>
                  <a:latin typeface="Poppins" pitchFamily="2" charset="77"/>
                  <a:cs typeface="Poppins" pitchFamily="2" charset="77"/>
                </a:rPr>
                <a:t>Your Clue</a:t>
              </a:r>
            </a:p>
            <a:p>
              <a:pPr algn="ctr"/>
              <a:r>
                <a:rPr lang="en-US" sz="1500" dirty="0">
                  <a:solidFill>
                    <a:srgbClr val="FFFFFF"/>
                  </a:solidFill>
                  <a:latin typeface="Poppins" pitchFamily="2" charset="77"/>
                  <a:cs typeface="Poppins" pitchFamily="2" charset="77"/>
                </a:rPr>
                <a:t>Here</a:t>
              </a:r>
            </a:p>
          </p:txBody>
        </p:sp>
      </p:grpSp>
      <p:grpSp>
        <p:nvGrpSpPr>
          <p:cNvPr id="421" name="Group 420">
            <a:extLst>
              <a:ext uri="{FF2B5EF4-FFF2-40B4-BE49-F238E27FC236}">
                <a16:creationId xmlns:a16="http://schemas.microsoft.com/office/drawing/2014/main" id="{6CE0F7E1-D7C7-E0EF-8E0B-49BC286BDE8B}"/>
              </a:ext>
            </a:extLst>
          </p:cNvPr>
          <p:cNvGrpSpPr/>
          <p:nvPr/>
        </p:nvGrpSpPr>
        <p:grpSpPr>
          <a:xfrm>
            <a:off x="11658986" y="3404545"/>
            <a:ext cx="2280531" cy="1043405"/>
            <a:chOff x="1998151" y="3424423"/>
            <a:chExt cx="2280531" cy="1043405"/>
          </a:xfrm>
        </p:grpSpPr>
        <p:grpSp>
          <p:nvGrpSpPr>
            <p:cNvPr id="422" name="Group 66">
              <a:extLst>
                <a:ext uri="{FF2B5EF4-FFF2-40B4-BE49-F238E27FC236}">
                  <a16:creationId xmlns:a16="http://schemas.microsoft.com/office/drawing/2014/main" id="{7979D1C6-99A8-2510-A299-009F2D00B4C2}"/>
                </a:ext>
              </a:extLst>
            </p:cNvPr>
            <p:cNvGrpSpPr/>
            <p:nvPr/>
          </p:nvGrpSpPr>
          <p:grpSpPr>
            <a:xfrm>
              <a:off x="1998151" y="3424423"/>
              <a:ext cx="2260867" cy="1043405"/>
              <a:chOff x="0" y="0"/>
              <a:chExt cx="3375152" cy="1557655"/>
            </a:xfrm>
          </p:grpSpPr>
          <p:sp>
            <p:nvSpPr>
              <p:cNvPr id="424" name="Freeform 67">
                <a:extLst>
                  <a:ext uri="{FF2B5EF4-FFF2-40B4-BE49-F238E27FC236}">
                    <a16:creationId xmlns:a16="http://schemas.microsoft.com/office/drawing/2014/main" id="{8079EACB-BE00-91BA-C110-0F17A7FAF131}"/>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423" name="TextBox 78">
              <a:extLst>
                <a:ext uri="{FF2B5EF4-FFF2-40B4-BE49-F238E27FC236}">
                  <a16:creationId xmlns:a16="http://schemas.microsoft.com/office/drawing/2014/main" id="{744C4802-6D5B-70DB-B872-A6E9BA94E5EE}"/>
                </a:ext>
              </a:extLst>
            </p:cNvPr>
            <p:cNvSpPr txBox="1"/>
            <p:nvPr/>
          </p:nvSpPr>
          <p:spPr>
            <a:xfrm>
              <a:off x="2017783" y="3720777"/>
              <a:ext cx="2260899" cy="461665"/>
            </a:xfrm>
            <a:prstGeom prst="rect">
              <a:avLst/>
            </a:prstGeom>
          </p:spPr>
          <p:txBody>
            <a:bodyPr lIns="0" tIns="0" rIns="0" bIns="0" rtlCol="0" anchor="t">
              <a:spAutoFit/>
            </a:bodyPr>
            <a:lstStyle/>
            <a:p>
              <a:pPr algn="ctr"/>
              <a:r>
                <a:rPr lang="en-US" sz="1500" dirty="0">
                  <a:solidFill>
                    <a:srgbClr val="FFFFFF"/>
                  </a:solidFill>
                  <a:latin typeface="Poppins" pitchFamily="2" charset="77"/>
                  <a:cs typeface="Poppins" pitchFamily="2" charset="77"/>
                </a:rPr>
                <a:t>Daily</a:t>
              </a:r>
            </a:p>
            <a:p>
              <a:pPr algn="ctr"/>
              <a:r>
                <a:rPr lang="en-US" sz="1500" dirty="0">
                  <a:solidFill>
                    <a:srgbClr val="FFFFFF"/>
                  </a:solidFill>
                  <a:latin typeface="Poppins" pitchFamily="2" charset="77"/>
                  <a:cs typeface="Poppins" pitchFamily="2" charset="77"/>
                </a:rPr>
                <a:t>Double</a:t>
              </a:r>
            </a:p>
          </p:txBody>
        </p:sp>
      </p:grpSp>
      <p:grpSp>
        <p:nvGrpSpPr>
          <p:cNvPr id="425" name="Group 424">
            <a:extLst>
              <a:ext uri="{FF2B5EF4-FFF2-40B4-BE49-F238E27FC236}">
                <a16:creationId xmlns:a16="http://schemas.microsoft.com/office/drawing/2014/main" id="{C2636C03-8611-F729-5611-5879CA293046}"/>
              </a:ext>
            </a:extLst>
          </p:cNvPr>
          <p:cNvGrpSpPr/>
          <p:nvPr/>
        </p:nvGrpSpPr>
        <p:grpSpPr>
          <a:xfrm>
            <a:off x="11658986" y="4648728"/>
            <a:ext cx="2280531" cy="1043405"/>
            <a:chOff x="1998151" y="3424423"/>
            <a:chExt cx="2280531" cy="1043405"/>
          </a:xfrm>
        </p:grpSpPr>
        <p:grpSp>
          <p:nvGrpSpPr>
            <p:cNvPr id="426" name="Group 66">
              <a:extLst>
                <a:ext uri="{FF2B5EF4-FFF2-40B4-BE49-F238E27FC236}">
                  <a16:creationId xmlns:a16="http://schemas.microsoft.com/office/drawing/2014/main" id="{9CBFEF00-C223-84FC-0C6E-F838654E6893}"/>
                </a:ext>
              </a:extLst>
            </p:cNvPr>
            <p:cNvGrpSpPr/>
            <p:nvPr/>
          </p:nvGrpSpPr>
          <p:grpSpPr>
            <a:xfrm>
              <a:off x="1998151" y="3424423"/>
              <a:ext cx="2260867" cy="1043405"/>
              <a:chOff x="0" y="0"/>
              <a:chExt cx="3375152" cy="1557655"/>
            </a:xfrm>
          </p:grpSpPr>
          <p:sp>
            <p:nvSpPr>
              <p:cNvPr id="428" name="Freeform 67">
                <a:extLst>
                  <a:ext uri="{FF2B5EF4-FFF2-40B4-BE49-F238E27FC236}">
                    <a16:creationId xmlns:a16="http://schemas.microsoft.com/office/drawing/2014/main" id="{32D36ECE-7691-1556-8D11-D814439C8EED}"/>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427" name="TextBox 78">
              <a:extLst>
                <a:ext uri="{FF2B5EF4-FFF2-40B4-BE49-F238E27FC236}">
                  <a16:creationId xmlns:a16="http://schemas.microsoft.com/office/drawing/2014/main" id="{DA0A5093-73BE-F651-EF46-20BCF41E8F87}"/>
                </a:ext>
              </a:extLst>
            </p:cNvPr>
            <p:cNvSpPr txBox="1"/>
            <p:nvPr/>
          </p:nvSpPr>
          <p:spPr>
            <a:xfrm>
              <a:off x="2017783" y="3720777"/>
              <a:ext cx="2260899" cy="461665"/>
            </a:xfrm>
            <a:prstGeom prst="rect">
              <a:avLst/>
            </a:prstGeom>
          </p:spPr>
          <p:txBody>
            <a:bodyPr lIns="0" tIns="0" rIns="0" bIns="0" rtlCol="0" anchor="t">
              <a:spAutoFit/>
            </a:bodyPr>
            <a:lstStyle/>
            <a:p>
              <a:pPr algn="ctr"/>
              <a:r>
                <a:rPr lang="en-US" sz="1500" dirty="0">
                  <a:solidFill>
                    <a:srgbClr val="FFFFFF"/>
                  </a:solidFill>
                  <a:latin typeface="Poppins" pitchFamily="2" charset="77"/>
                  <a:cs typeface="Poppins" pitchFamily="2" charset="77"/>
                </a:rPr>
                <a:t>Your Clue</a:t>
              </a:r>
            </a:p>
            <a:p>
              <a:pPr algn="ctr"/>
              <a:r>
                <a:rPr lang="en-US" sz="1500" dirty="0">
                  <a:solidFill>
                    <a:srgbClr val="FFFFFF"/>
                  </a:solidFill>
                  <a:latin typeface="Poppins" pitchFamily="2" charset="77"/>
                  <a:cs typeface="Poppins" pitchFamily="2" charset="77"/>
                </a:rPr>
                <a:t>Here</a:t>
              </a:r>
            </a:p>
          </p:txBody>
        </p:sp>
      </p:grpSp>
      <p:grpSp>
        <p:nvGrpSpPr>
          <p:cNvPr id="429" name="Group 428">
            <a:extLst>
              <a:ext uri="{FF2B5EF4-FFF2-40B4-BE49-F238E27FC236}">
                <a16:creationId xmlns:a16="http://schemas.microsoft.com/office/drawing/2014/main" id="{451AE2E4-A49A-E175-C83A-09B70028EA09}"/>
              </a:ext>
            </a:extLst>
          </p:cNvPr>
          <p:cNvGrpSpPr/>
          <p:nvPr/>
        </p:nvGrpSpPr>
        <p:grpSpPr>
          <a:xfrm>
            <a:off x="11658986" y="5787981"/>
            <a:ext cx="2280531" cy="1043405"/>
            <a:chOff x="1998151" y="3424423"/>
            <a:chExt cx="2280531" cy="1043405"/>
          </a:xfrm>
        </p:grpSpPr>
        <p:grpSp>
          <p:nvGrpSpPr>
            <p:cNvPr id="430" name="Group 66">
              <a:extLst>
                <a:ext uri="{FF2B5EF4-FFF2-40B4-BE49-F238E27FC236}">
                  <a16:creationId xmlns:a16="http://schemas.microsoft.com/office/drawing/2014/main" id="{055AFE39-8AA0-D76D-CEA0-C83D2ECFCF90}"/>
                </a:ext>
              </a:extLst>
            </p:cNvPr>
            <p:cNvGrpSpPr/>
            <p:nvPr/>
          </p:nvGrpSpPr>
          <p:grpSpPr>
            <a:xfrm>
              <a:off x="1998151" y="3424423"/>
              <a:ext cx="2260867" cy="1043405"/>
              <a:chOff x="0" y="0"/>
              <a:chExt cx="3375152" cy="1557655"/>
            </a:xfrm>
          </p:grpSpPr>
          <p:sp>
            <p:nvSpPr>
              <p:cNvPr id="432" name="Freeform 67">
                <a:extLst>
                  <a:ext uri="{FF2B5EF4-FFF2-40B4-BE49-F238E27FC236}">
                    <a16:creationId xmlns:a16="http://schemas.microsoft.com/office/drawing/2014/main" id="{F01DB8AA-320B-E71A-A5F4-514C95820CB8}"/>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431" name="TextBox 78">
              <a:extLst>
                <a:ext uri="{FF2B5EF4-FFF2-40B4-BE49-F238E27FC236}">
                  <a16:creationId xmlns:a16="http://schemas.microsoft.com/office/drawing/2014/main" id="{2D902F52-7C2C-230E-BD0D-FE3AB83AE093}"/>
                </a:ext>
              </a:extLst>
            </p:cNvPr>
            <p:cNvSpPr txBox="1"/>
            <p:nvPr/>
          </p:nvSpPr>
          <p:spPr>
            <a:xfrm>
              <a:off x="2017783" y="3720777"/>
              <a:ext cx="2260899" cy="461665"/>
            </a:xfrm>
            <a:prstGeom prst="rect">
              <a:avLst/>
            </a:prstGeom>
          </p:spPr>
          <p:txBody>
            <a:bodyPr lIns="0" tIns="0" rIns="0" bIns="0" rtlCol="0" anchor="t">
              <a:spAutoFit/>
            </a:bodyPr>
            <a:lstStyle/>
            <a:p>
              <a:pPr algn="ctr"/>
              <a:r>
                <a:rPr lang="en-US" sz="1500" dirty="0">
                  <a:solidFill>
                    <a:srgbClr val="FFFFFF"/>
                  </a:solidFill>
                  <a:latin typeface="Poppins" pitchFamily="2" charset="77"/>
                  <a:cs typeface="Poppins" pitchFamily="2" charset="77"/>
                </a:rPr>
                <a:t>Your Clue</a:t>
              </a:r>
            </a:p>
            <a:p>
              <a:pPr algn="ctr"/>
              <a:r>
                <a:rPr lang="en-US" sz="1500" dirty="0">
                  <a:solidFill>
                    <a:srgbClr val="FFFFFF"/>
                  </a:solidFill>
                  <a:latin typeface="Poppins" pitchFamily="2" charset="77"/>
                  <a:cs typeface="Poppins" pitchFamily="2" charset="77"/>
                </a:rPr>
                <a:t>Here</a:t>
              </a:r>
            </a:p>
          </p:txBody>
        </p:sp>
      </p:grpSp>
      <p:grpSp>
        <p:nvGrpSpPr>
          <p:cNvPr id="433" name="Group 432">
            <a:extLst>
              <a:ext uri="{FF2B5EF4-FFF2-40B4-BE49-F238E27FC236}">
                <a16:creationId xmlns:a16="http://schemas.microsoft.com/office/drawing/2014/main" id="{A21128EE-EBA2-DE4E-76C8-C2BAF2439507}"/>
              </a:ext>
            </a:extLst>
          </p:cNvPr>
          <p:cNvGrpSpPr/>
          <p:nvPr/>
        </p:nvGrpSpPr>
        <p:grpSpPr>
          <a:xfrm>
            <a:off x="11658986" y="7032164"/>
            <a:ext cx="2280531" cy="1043405"/>
            <a:chOff x="1998151" y="3424423"/>
            <a:chExt cx="2280531" cy="1043405"/>
          </a:xfrm>
        </p:grpSpPr>
        <p:grpSp>
          <p:nvGrpSpPr>
            <p:cNvPr id="434" name="Group 66">
              <a:extLst>
                <a:ext uri="{FF2B5EF4-FFF2-40B4-BE49-F238E27FC236}">
                  <a16:creationId xmlns:a16="http://schemas.microsoft.com/office/drawing/2014/main" id="{CC013F34-B521-2C0B-8D0E-E54FE7553976}"/>
                </a:ext>
              </a:extLst>
            </p:cNvPr>
            <p:cNvGrpSpPr/>
            <p:nvPr/>
          </p:nvGrpSpPr>
          <p:grpSpPr>
            <a:xfrm>
              <a:off x="1998151" y="3424423"/>
              <a:ext cx="2260867" cy="1043405"/>
              <a:chOff x="0" y="0"/>
              <a:chExt cx="3375152" cy="1557655"/>
            </a:xfrm>
          </p:grpSpPr>
          <p:sp>
            <p:nvSpPr>
              <p:cNvPr id="436" name="Freeform 67">
                <a:extLst>
                  <a:ext uri="{FF2B5EF4-FFF2-40B4-BE49-F238E27FC236}">
                    <a16:creationId xmlns:a16="http://schemas.microsoft.com/office/drawing/2014/main" id="{BE12C6D4-5FC2-BC7D-A16D-20D320C2F699}"/>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435" name="TextBox 78">
              <a:extLst>
                <a:ext uri="{FF2B5EF4-FFF2-40B4-BE49-F238E27FC236}">
                  <a16:creationId xmlns:a16="http://schemas.microsoft.com/office/drawing/2014/main" id="{2C2128EF-BB1D-C791-1B86-BE111A7391B7}"/>
                </a:ext>
              </a:extLst>
            </p:cNvPr>
            <p:cNvSpPr txBox="1"/>
            <p:nvPr/>
          </p:nvSpPr>
          <p:spPr>
            <a:xfrm>
              <a:off x="2017783" y="3720777"/>
              <a:ext cx="2260899" cy="461665"/>
            </a:xfrm>
            <a:prstGeom prst="rect">
              <a:avLst/>
            </a:prstGeom>
          </p:spPr>
          <p:txBody>
            <a:bodyPr lIns="0" tIns="0" rIns="0" bIns="0" rtlCol="0" anchor="t">
              <a:spAutoFit/>
            </a:bodyPr>
            <a:lstStyle/>
            <a:p>
              <a:pPr algn="ctr"/>
              <a:r>
                <a:rPr lang="en-US" sz="1500" dirty="0">
                  <a:solidFill>
                    <a:srgbClr val="FFFFFF"/>
                  </a:solidFill>
                  <a:latin typeface="Poppins" pitchFamily="2" charset="77"/>
                  <a:cs typeface="Poppins" pitchFamily="2" charset="77"/>
                </a:rPr>
                <a:t>Your Clue</a:t>
              </a:r>
            </a:p>
            <a:p>
              <a:pPr algn="ctr"/>
              <a:r>
                <a:rPr lang="en-US" sz="1500" dirty="0">
                  <a:solidFill>
                    <a:srgbClr val="FFFFFF"/>
                  </a:solidFill>
                  <a:latin typeface="Poppins" pitchFamily="2" charset="77"/>
                  <a:cs typeface="Poppins" pitchFamily="2" charset="77"/>
                </a:rPr>
                <a:t>Here</a:t>
              </a:r>
            </a:p>
          </p:txBody>
        </p:sp>
      </p:grpSp>
      <p:grpSp>
        <p:nvGrpSpPr>
          <p:cNvPr id="437" name="Group 436">
            <a:extLst>
              <a:ext uri="{FF2B5EF4-FFF2-40B4-BE49-F238E27FC236}">
                <a16:creationId xmlns:a16="http://schemas.microsoft.com/office/drawing/2014/main" id="{C3F6FC7C-6588-6850-CC33-D6A7F7A8D451}"/>
              </a:ext>
            </a:extLst>
          </p:cNvPr>
          <p:cNvGrpSpPr/>
          <p:nvPr/>
        </p:nvGrpSpPr>
        <p:grpSpPr>
          <a:xfrm>
            <a:off x="11643996" y="8231377"/>
            <a:ext cx="2280531" cy="1043405"/>
            <a:chOff x="1998151" y="3424423"/>
            <a:chExt cx="2280531" cy="1043405"/>
          </a:xfrm>
        </p:grpSpPr>
        <p:grpSp>
          <p:nvGrpSpPr>
            <p:cNvPr id="438" name="Group 66">
              <a:extLst>
                <a:ext uri="{FF2B5EF4-FFF2-40B4-BE49-F238E27FC236}">
                  <a16:creationId xmlns:a16="http://schemas.microsoft.com/office/drawing/2014/main" id="{EA567C08-FA5D-7897-FB4F-7E1355BBBBDA}"/>
                </a:ext>
              </a:extLst>
            </p:cNvPr>
            <p:cNvGrpSpPr/>
            <p:nvPr/>
          </p:nvGrpSpPr>
          <p:grpSpPr>
            <a:xfrm>
              <a:off x="1998151" y="3424423"/>
              <a:ext cx="2260867" cy="1043405"/>
              <a:chOff x="0" y="0"/>
              <a:chExt cx="3375152" cy="1557655"/>
            </a:xfrm>
          </p:grpSpPr>
          <p:sp>
            <p:nvSpPr>
              <p:cNvPr id="440" name="Freeform 67">
                <a:extLst>
                  <a:ext uri="{FF2B5EF4-FFF2-40B4-BE49-F238E27FC236}">
                    <a16:creationId xmlns:a16="http://schemas.microsoft.com/office/drawing/2014/main" id="{6FEAC2EE-0811-F183-8770-406FF2D896C7}"/>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439" name="TextBox 78">
              <a:extLst>
                <a:ext uri="{FF2B5EF4-FFF2-40B4-BE49-F238E27FC236}">
                  <a16:creationId xmlns:a16="http://schemas.microsoft.com/office/drawing/2014/main" id="{D1468574-BD08-1DD7-C8E2-C5D0E6C2A6AB}"/>
                </a:ext>
              </a:extLst>
            </p:cNvPr>
            <p:cNvSpPr txBox="1"/>
            <p:nvPr/>
          </p:nvSpPr>
          <p:spPr>
            <a:xfrm>
              <a:off x="2017783" y="3720777"/>
              <a:ext cx="2260899" cy="461665"/>
            </a:xfrm>
            <a:prstGeom prst="rect">
              <a:avLst/>
            </a:prstGeom>
          </p:spPr>
          <p:txBody>
            <a:bodyPr lIns="0" tIns="0" rIns="0" bIns="0" rtlCol="0" anchor="t">
              <a:spAutoFit/>
            </a:bodyPr>
            <a:lstStyle/>
            <a:p>
              <a:pPr algn="ctr"/>
              <a:r>
                <a:rPr lang="en-US" sz="1500" dirty="0">
                  <a:solidFill>
                    <a:srgbClr val="FFFFFF"/>
                  </a:solidFill>
                  <a:latin typeface="Poppins" pitchFamily="2" charset="77"/>
                  <a:cs typeface="Poppins" pitchFamily="2" charset="77"/>
                </a:rPr>
                <a:t>Your Clue</a:t>
              </a:r>
            </a:p>
            <a:p>
              <a:pPr algn="ctr"/>
              <a:r>
                <a:rPr lang="en-US" sz="1500" dirty="0">
                  <a:solidFill>
                    <a:srgbClr val="FFFFFF"/>
                  </a:solidFill>
                  <a:latin typeface="Poppins" pitchFamily="2" charset="77"/>
                  <a:cs typeface="Poppins" pitchFamily="2" charset="77"/>
                </a:rPr>
                <a:t>Here</a:t>
              </a:r>
            </a:p>
          </p:txBody>
        </p:sp>
      </p:grpSp>
      <p:grpSp>
        <p:nvGrpSpPr>
          <p:cNvPr id="441" name="Group 440">
            <a:extLst>
              <a:ext uri="{FF2B5EF4-FFF2-40B4-BE49-F238E27FC236}">
                <a16:creationId xmlns:a16="http://schemas.microsoft.com/office/drawing/2014/main" id="{777B6CF0-5DF3-BAD1-6EF9-B59DA30B6DBA}"/>
              </a:ext>
            </a:extLst>
          </p:cNvPr>
          <p:cNvGrpSpPr/>
          <p:nvPr/>
        </p:nvGrpSpPr>
        <p:grpSpPr>
          <a:xfrm>
            <a:off x="14064255" y="3404545"/>
            <a:ext cx="2280531" cy="1043405"/>
            <a:chOff x="1998151" y="3424423"/>
            <a:chExt cx="2280531" cy="1043405"/>
          </a:xfrm>
        </p:grpSpPr>
        <p:grpSp>
          <p:nvGrpSpPr>
            <p:cNvPr id="442" name="Group 66">
              <a:extLst>
                <a:ext uri="{FF2B5EF4-FFF2-40B4-BE49-F238E27FC236}">
                  <a16:creationId xmlns:a16="http://schemas.microsoft.com/office/drawing/2014/main" id="{F279BEA4-043A-F7C6-4E94-797ABEF60F82}"/>
                </a:ext>
              </a:extLst>
            </p:cNvPr>
            <p:cNvGrpSpPr/>
            <p:nvPr/>
          </p:nvGrpSpPr>
          <p:grpSpPr>
            <a:xfrm>
              <a:off x="1998151" y="3424423"/>
              <a:ext cx="2260867" cy="1043405"/>
              <a:chOff x="0" y="0"/>
              <a:chExt cx="3375152" cy="1557655"/>
            </a:xfrm>
          </p:grpSpPr>
          <p:sp>
            <p:nvSpPr>
              <p:cNvPr id="444" name="Freeform 67">
                <a:extLst>
                  <a:ext uri="{FF2B5EF4-FFF2-40B4-BE49-F238E27FC236}">
                    <a16:creationId xmlns:a16="http://schemas.microsoft.com/office/drawing/2014/main" id="{B316D0EA-463D-6E36-5822-FC952FD5FE72}"/>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443" name="TextBox 78">
              <a:extLst>
                <a:ext uri="{FF2B5EF4-FFF2-40B4-BE49-F238E27FC236}">
                  <a16:creationId xmlns:a16="http://schemas.microsoft.com/office/drawing/2014/main" id="{25A47EE1-C363-DD8D-3FA8-BEAE43FCEF6A}"/>
                </a:ext>
              </a:extLst>
            </p:cNvPr>
            <p:cNvSpPr txBox="1"/>
            <p:nvPr/>
          </p:nvSpPr>
          <p:spPr>
            <a:xfrm>
              <a:off x="2017783" y="3720777"/>
              <a:ext cx="2260899" cy="461665"/>
            </a:xfrm>
            <a:prstGeom prst="rect">
              <a:avLst/>
            </a:prstGeom>
          </p:spPr>
          <p:txBody>
            <a:bodyPr lIns="0" tIns="0" rIns="0" bIns="0" rtlCol="0" anchor="t">
              <a:spAutoFit/>
            </a:bodyPr>
            <a:lstStyle/>
            <a:p>
              <a:pPr algn="ctr"/>
              <a:r>
                <a:rPr lang="en-US" sz="1500" dirty="0">
                  <a:solidFill>
                    <a:srgbClr val="FFFFFF"/>
                  </a:solidFill>
                  <a:latin typeface="Poppins" pitchFamily="2" charset="77"/>
                  <a:cs typeface="Poppins" pitchFamily="2" charset="77"/>
                </a:rPr>
                <a:t>Your Clue</a:t>
              </a:r>
            </a:p>
            <a:p>
              <a:pPr algn="ctr"/>
              <a:r>
                <a:rPr lang="en-US" sz="1500" dirty="0">
                  <a:solidFill>
                    <a:srgbClr val="FFFFFF"/>
                  </a:solidFill>
                  <a:latin typeface="Poppins" pitchFamily="2" charset="77"/>
                  <a:cs typeface="Poppins" pitchFamily="2" charset="77"/>
                </a:rPr>
                <a:t>Here</a:t>
              </a:r>
            </a:p>
          </p:txBody>
        </p:sp>
      </p:grpSp>
      <p:grpSp>
        <p:nvGrpSpPr>
          <p:cNvPr id="445" name="Group 444">
            <a:extLst>
              <a:ext uri="{FF2B5EF4-FFF2-40B4-BE49-F238E27FC236}">
                <a16:creationId xmlns:a16="http://schemas.microsoft.com/office/drawing/2014/main" id="{30378F50-0660-E379-F376-BF1B91557626}"/>
              </a:ext>
            </a:extLst>
          </p:cNvPr>
          <p:cNvGrpSpPr/>
          <p:nvPr/>
        </p:nvGrpSpPr>
        <p:grpSpPr>
          <a:xfrm>
            <a:off x="14064255" y="4648728"/>
            <a:ext cx="2280531" cy="1043405"/>
            <a:chOff x="1998151" y="3424423"/>
            <a:chExt cx="2280531" cy="1043405"/>
          </a:xfrm>
        </p:grpSpPr>
        <p:grpSp>
          <p:nvGrpSpPr>
            <p:cNvPr id="446" name="Group 66">
              <a:extLst>
                <a:ext uri="{FF2B5EF4-FFF2-40B4-BE49-F238E27FC236}">
                  <a16:creationId xmlns:a16="http://schemas.microsoft.com/office/drawing/2014/main" id="{5533717D-EE63-6723-070F-6F53AE5E1BC0}"/>
                </a:ext>
              </a:extLst>
            </p:cNvPr>
            <p:cNvGrpSpPr/>
            <p:nvPr/>
          </p:nvGrpSpPr>
          <p:grpSpPr>
            <a:xfrm>
              <a:off x="1998151" y="3424423"/>
              <a:ext cx="2260867" cy="1043405"/>
              <a:chOff x="0" y="0"/>
              <a:chExt cx="3375152" cy="1557655"/>
            </a:xfrm>
          </p:grpSpPr>
          <p:sp>
            <p:nvSpPr>
              <p:cNvPr id="448" name="Freeform 67">
                <a:extLst>
                  <a:ext uri="{FF2B5EF4-FFF2-40B4-BE49-F238E27FC236}">
                    <a16:creationId xmlns:a16="http://schemas.microsoft.com/office/drawing/2014/main" id="{59D54D70-D2C8-D938-4C19-AD46283F2B2D}"/>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447" name="TextBox 78">
              <a:extLst>
                <a:ext uri="{FF2B5EF4-FFF2-40B4-BE49-F238E27FC236}">
                  <a16:creationId xmlns:a16="http://schemas.microsoft.com/office/drawing/2014/main" id="{A7D8E643-3DFE-4657-9257-0B0A82488352}"/>
                </a:ext>
              </a:extLst>
            </p:cNvPr>
            <p:cNvSpPr txBox="1"/>
            <p:nvPr/>
          </p:nvSpPr>
          <p:spPr>
            <a:xfrm>
              <a:off x="2017783" y="3720777"/>
              <a:ext cx="2260899" cy="461665"/>
            </a:xfrm>
            <a:prstGeom prst="rect">
              <a:avLst/>
            </a:prstGeom>
          </p:spPr>
          <p:txBody>
            <a:bodyPr lIns="0" tIns="0" rIns="0" bIns="0" rtlCol="0" anchor="t">
              <a:spAutoFit/>
            </a:bodyPr>
            <a:lstStyle/>
            <a:p>
              <a:pPr algn="ctr"/>
              <a:r>
                <a:rPr lang="en-US" sz="1500" dirty="0">
                  <a:solidFill>
                    <a:srgbClr val="FFFFFF"/>
                  </a:solidFill>
                  <a:latin typeface="Poppins" pitchFamily="2" charset="77"/>
                  <a:cs typeface="Poppins" pitchFamily="2" charset="77"/>
                </a:rPr>
                <a:t>Your Clue</a:t>
              </a:r>
            </a:p>
            <a:p>
              <a:pPr algn="ctr"/>
              <a:r>
                <a:rPr lang="en-US" sz="1500" dirty="0">
                  <a:solidFill>
                    <a:srgbClr val="FFFFFF"/>
                  </a:solidFill>
                  <a:latin typeface="Poppins" pitchFamily="2" charset="77"/>
                  <a:cs typeface="Poppins" pitchFamily="2" charset="77"/>
                </a:rPr>
                <a:t>Here</a:t>
              </a:r>
            </a:p>
          </p:txBody>
        </p:sp>
      </p:grpSp>
      <p:grpSp>
        <p:nvGrpSpPr>
          <p:cNvPr id="449" name="Group 448">
            <a:extLst>
              <a:ext uri="{FF2B5EF4-FFF2-40B4-BE49-F238E27FC236}">
                <a16:creationId xmlns:a16="http://schemas.microsoft.com/office/drawing/2014/main" id="{3BEDAD1A-D935-D0E5-BCB6-6140D3FC69BF}"/>
              </a:ext>
            </a:extLst>
          </p:cNvPr>
          <p:cNvGrpSpPr/>
          <p:nvPr/>
        </p:nvGrpSpPr>
        <p:grpSpPr>
          <a:xfrm>
            <a:off x="14064255" y="5787981"/>
            <a:ext cx="2280531" cy="1043405"/>
            <a:chOff x="1998151" y="3424423"/>
            <a:chExt cx="2280531" cy="1043405"/>
          </a:xfrm>
        </p:grpSpPr>
        <p:grpSp>
          <p:nvGrpSpPr>
            <p:cNvPr id="450" name="Group 66">
              <a:extLst>
                <a:ext uri="{FF2B5EF4-FFF2-40B4-BE49-F238E27FC236}">
                  <a16:creationId xmlns:a16="http://schemas.microsoft.com/office/drawing/2014/main" id="{8A787265-AF7A-4057-8BDE-70F96599B697}"/>
                </a:ext>
              </a:extLst>
            </p:cNvPr>
            <p:cNvGrpSpPr/>
            <p:nvPr/>
          </p:nvGrpSpPr>
          <p:grpSpPr>
            <a:xfrm>
              <a:off x="1998151" y="3424423"/>
              <a:ext cx="2260867" cy="1043405"/>
              <a:chOff x="0" y="0"/>
              <a:chExt cx="3375152" cy="1557655"/>
            </a:xfrm>
          </p:grpSpPr>
          <p:sp>
            <p:nvSpPr>
              <p:cNvPr id="452" name="Freeform 67">
                <a:extLst>
                  <a:ext uri="{FF2B5EF4-FFF2-40B4-BE49-F238E27FC236}">
                    <a16:creationId xmlns:a16="http://schemas.microsoft.com/office/drawing/2014/main" id="{ECC2E87B-E39A-0E5B-B8CC-E12DB89AE2C8}"/>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451" name="TextBox 78">
              <a:extLst>
                <a:ext uri="{FF2B5EF4-FFF2-40B4-BE49-F238E27FC236}">
                  <a16:creationId xmlns:a16="http://schemas.microsoft.com/office/drawing/2014/main" id="{D5FABBEF-1AC5-1ABB-E8AD-185057AD4545}"/>
                </a:ext>
              </a:extLst>
            </p:cNvPr>
            <p:cNvSpPr txBox="1"/>
            <p:nvPr/>
          </p:nvSpPr>
          <p:spPr>
            <a:xfrm>
              <a:off x="2017783" y="3720777"/>
              <a:ext cx="2260899" cy="461665"/>
            </a:xfrm>
            <a:prstGeom prst="rect">
              <a:avLst/>
            </a:prstGeom>
          </p:spPr>
          <p:txBody>
            <a:bodyPr lIns="0" tIns="0" rIns="0" bIns="0" rtlCol="0" anchor="t">
              <a:spAutoFit/>
            </a:bodyPr>
            <a:lstStyle/>
            <a:p>
              <a:pPr algn="ctr"/>
              <a:r>
                <a:rPr lang="en-US" sz="1500" dirty="0">
                  <a:solidFill>
                    <a:srgbClr val="FFFFFF"/>
                  </a:solidFill>
                  <a:latin typeface="Poppins" pitchFamily="2" charset="77"/>
                  <a:cs typeface="Poppins" pitchFamily="2" charset="77"/>
                </a:rPr>
                <a:t>Your Clue</a:t>
              </a:r>
            </a:p>
            <a:p>
              <a:pPr algn="ctr"/>
              <a:r>
                <a:rPr lang="en-US" sz="1500" dirty="0">
                  <a:solidFill>
                    <a:srgbClr val="FFFFFF"/>
                  </a:solidFill>
                  <a:latin typeface="Poppins" pitchFamily="2" charset="77"/>
                  <a:cs typeface="Poppins" pitchFamily="2" charset="77"/>
                </a:rPr>
                <a:t>Here</a:t>
              </a:r>
            </a:p>
          </p:txBody>
        </p:sp>
      </p:grpSp>
      <p:grpSp>
        <p:nvGrpSpPr>
          <p:cNvPr id="453" name="Group 452">
            <a:extLst>
              <a:ext uri="{FF2B5EF4-FFF2-40B4-BE49-F238E27FC236}">
                <a16:creationId xmlns:a16="http://schemas.microsoft.com/office/drawing/2014/main" id="{139E133A-0144-6553-B035-1C5E0440654A}"/>
              </a:ext>
            </a:extLst>
          </p:cNvPr>
          <p:cNvGrpSpPr/>
          <p:nvPr/>
        </p:nvGrpSpPr>
        <p:grpSpPr>
          <a:xfrm>
            <a:off x="14064255" y="7032164"/>
            <a:ext cx="2280531" cy="1043405"/>
            <a:chOff x="1998151" y="3424423"/>
            <a:chExt cx="2280531" cy="1043405"/>
          </a:xfrm>
        </p:grpSpPr>
        <p:grpSp>
          <p:nvGrpSpPr>
            <p:cNvPr id="454" name="Group 66">
              <a:extLst>
                <a:ext uri="{FF2B5EF4-FFF2-40B4-BE49-F238E27FC236}">
                  <a16:creationId xmlns:a16="http://schemas.microsoft.com/office/drawing/2014/main" id="{64728F19-B120-5DA7-6BCD-CDD9C207228F}"/>
                </a:ext>
              </a:extLst>
            </p:cNvPr>
            <p:cNvGrpSpPr/>
            <p:nvPr/>
          </p:nvGrpSpPr>
          <p:grpSpPr>
            <a:xfrm>
              <a:off x="1998151" y="3424423"/>
              <a:ext cx="2260867" cy="1043405"/>
              <a:chOff x="0" y="0"/>
              <a:chExt cx="3375152" cy="1557655"/>
            </a:xfrm>
          </p:grpSpPr>
          <p:sp>
            <p:nvSpPr>
              <p:cNvPr id="456" name="Freeform 67">
                <a:extLst>
                  <a:ext uri="{FF2B5EF4-FFF2-40B4-BE49-F238E27FC236}">
                    <a16:creationId xmlns:a16="http://schemas.microsoft.com/office/drawing/2014/main" id="{91034F5A-8D36-1FEA-0B4D-2CE44F83DCD2}"/>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455" name="TextBox 78">
              <a:extLst>
                <a:ext uri="{FF2B5EF4-FFF2-40B4-BE49-F238E27FC236}">
                  <a16:creationId xmlns:a16="http://schemas.microsoft.com/office/drawing/2014/main" id="{461988BF-87FD-9259-B4EA-3777A745797B}"/>
                </a:ext>
              </a:extLst>
            </p:cNvPr>
            <p:cNvSpPr txBox="1"/>
            <p:nvPr/>
          </p:nvSpPr>
          <p:spPr>
            <a:xfrm>
              <a:off x="2017783" y="3720777"/>
              <a:ext cx="2260899" cy="461665"/>
            </a:xfrm>
            <a:prstGeom prst="rect">
              <a:avLst/>
            </a:prstGeom>
          </p:spPr>
          <p:txBody>
            <a:bodyPr lIns="0" tIns="0" rIns="0" bIns="0" rtlCol="0" anchor="t">
              <a:spAutoFit/>
            </a:bodyPr>
            <a:lstStyle/>
            <a:p>
              <a:pPr algn="ctr"/>
              <a:r>
                <a:rPr lang="en-US" sz="1500" dirty="0">
                  <a:solidFill>
                    <a:srgbClr val="FFFFFF"/>
                  </a:solidFill>
                  <a:latin typeface="Poppins" pitchFamily="2" charset="77"/>
                  <a:cs typeface="Poppins" pitchFamily="2" charset="77"/>
                </a:rPr>
                <a:t>Your Clue</a:t>
              </a:r>
            </a:p>
            <a:p>
              <a:pPr algn="ctr"/>
              <a:r>
                <a:rPr lang="en-US" sz="1500" dirty="0">
                  <a:solidFill>
                    <a:srgbClr val="FFFFFF"/>
                  </a:solidFill>
                  <a:latin typeface="Poppins" pitchFamily="2" charset="77"/>
                  <a:cs typeface="Poppins" pitchFamily="2" charset="77"/>
                </a:rPr>
                <a:t>Here</a:t>
              </a:r>
            </a:p>
          </p:txBody>
        </p:sp>
      </p:grpSp>
      <p:grpSp>
        <p:nvGrpSpPr>
          <p:cNvPr id="457" name="Group 456">
            <a:extLst>
              <a:ext uri="{FF2B5EF4-FFF2-40B4-BE49-F238E27FC236}">
                <a16:creationId xmlns:a16="http://schemas.microsoft.com/office/drawing/2014/main" id="{C4D20CB1-64EA-9650-5491-65C56EFBE989}"/>
              </a:ext>
            </a:extLst>
          </p:cNvPr>
          <p:cNvGrpSpPr/>
          <p:nvPr/>
        </p:nvGrpSpPr>
        <p:grpSpPr>
          <a:xfrm>
            <a:off x="14049265" y="8231377"/>
            <a:ext cx="2280531" cy="1043405"/>
            <a:chOff x="1998151" y="3424423"/>
            <a:chExt cx="2280531" cy="1043405"/>
          </a:xfrm>
        </p:grpSpPr>
        <p:grpSp>
          <p:nvGrpSpPr>
            <p:cNvPr id="458" name="Group 66">
              <a:extLst>
                <a:ext uri="{FF2B5EF4-FFF2-40B4-BE49-F238E27FC236}">
                  <a16:creationId xmlns:a16="http://schemas.microsoft.com/office/drawing/2014/main" id="{A84B5165-1CB5-7224-C397-FCF2C9AA8EAD}"/>
                </a:ext>
              </a:extLst>
            </p:cNvPr>
            <p:cNvGrpSpPr/>
            <p:nvPr/>
          </p:nvGrpSpPr>
          <p:grpSpPr>
            <a:xfrm>
              <a:off x="1998151" y="3424423"/>
              <a:ext cx="2260867" cy="1043405"/>
              <a:chOff x="0" y="0"/>
              <a:chExt cx="3375152" cy="1557655"/>
            </a:xfrm>
          </p:grpSpPr>
          <p:sp>
            <p:nvSpPr>
              <p:cNvPr id="460" name="Freeform 67">
                <a:extLst>
                  <a:ext uri="{FF2B5EF4-FFF2-40B4-BE49-F238E27FC236}">
                    <a16:creationId xmlns:a16="http://schemas.microsoft.com/office/drawing/2014/main" id="{D154D349-E101-F6DC-5553-CF3F4E57D9F8}"/>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459" name="TextBox 78">
              <a:extLst>
                <a:ext uri="{FF2B5EF4-FFF2-40B4-BE49-F238E27FC236}">
                  <a16:creationId xmlns:a16="http://schemas.microsoft.com/office/drawing/2014/main" id="{6DF9029F-1A46-02E7-FED9-A8A553EC96EC}"/>
                </a:ext>
              </a:extLst>
            </p:cNvPr>
            <p:cNvSpPr txBox="1"/>
            <p:nvPr/>
          </p:nvSpPr>
          <p:spPr>
            <a:xfrm>
              <a:off x="2017783" y="3720777"/>
              <a:ext cx="2260899" cy="461665"/>
            </a:xfrm>
            <a:prstGeom prst="rect">
              <a:avLst/>
            </a:prstGeom>
          </p:spPr>
          <p:txBody>
            <a:bodyPr lIns="0" tIns="0" rIns="0" bIns="0" rtlCol="0" anchor="t">
              <a:spAutoFit/>
            </a:bodyPr>
            <a:lstStyle/>
            <a:p>
              <a:pPr algn="ctr"/>
              <a:r>
                <a:rPr lang="en-US" sz="1500" dirty="0">
                  <a:solidFill>
                    <a:srgbClr val="FFFFFF"/>
                  </a:solidFill>
                  <a:latin typeface="Poppins" pitchFamily="2" charset="77"/>
                  <a:cs typeface="Poppins" pitchFamily="2" charset="77"/>
                </a:rPr>
                <a:t>Your Clue</a:t>
              </a:r>
            </a:p>
            <a:p>
              <a:pPr algn="ctr"/>
              <a:r>
                <a:rPr lang="en-US" sz="1500" dirty="0">
                  <a:solidFill>
                    <a:srgbClr val="FFFFFF"/>
                  </a:solidFill>
                  <a:latin typeface="Poppins" pitchFamily="2" charset="77"/>
                  <a:cs typeface="Poppins" pitchFamily="2" charset="77"/>
                </a:rPr>
                <a:t>Here</a:t>
              </a:r>
            </a:p>
          </p:txBody>
        </p:sp>
      </p:grpSp>
      <p:grpSp>
        <p:nvGrpSpPr>
          <p:cNvPr id="120" name="Group 119">
            <a:extLst>
              <a:ext uri="{FF2B5EF4-FFF2-40B4-BE49-F238E27FC236}">
                <a16:creationId xmlns:a16="http://schemas.microsoft.com/office/drawing/2014/main" id="{B9384DC5-359A-7F1C-E774-417197B3AC60}"/>
              </a:ext>
            </a:extLst>
          </p:cNvPr>
          <p:cNvGrpSpPr/>
          <p:nvPr>
            <p:custDataLst>
              <p:tags r:id="rId1"/>
            </p:custDataLst>
          </p:nvPr>
        </p:nvGrpSpPr>
        <p:grpSpPr>
          <a:xfrm>
            <a:off x="1974931" y="3424010"/>
            <a:ext cx="2274207" cy="1043368"/>
            <a:chOff x="1989417" y="3429908"/>
            <a:chExt cx="2274207" cy="1043368"/>
          </a:xfrm>
        </p:grpSpPr>
        <p:grpSp>
          <p:nvGrpSpPr>
            <p:cNvPr id="66" name="Group 66"/>
            <p:cNvGrpSpPr/>
            <p:nvPr/>
          </p:nvGrpSpPr>
          <p:grpSpPr>
            <a:xfrm>
              <a:off x="2002725" y="3429908"/>
              <a:ext cx="2260899" cy="1043368"/>
              <a:chOff x="0" y="0"/>
              <a:chExt cx="3375200" cy="1557600"/>
            </a:xfrm>
          </p:grpSpPr>
          <p:sp>
            <p:nvSpPr>
              <p:cNvPr id="67" name="Freeform 67"/>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84" name="TextBox 84"/>
            <p:cNvSpPr txBox="1"/>
            <p:nvPr/>
          </p:nvSpPr>
          <p:spPr>
            <a:xfrm>
              <a:off x="1989417" y="3724539"/>
              <a:ext cx="2260899" cy="410818"/>
            </a:xfrm>
            <a:prstGeom prst="rect">
              <a:avLst/>
            </a:prstGeom>
          </p:spPr>
          <p:txBody>
            <a:bodyPr lIns="0" tIns="0" rIns="0" bIns="0" rtlCol="0" anchor="t">
              <a:spAutoFit/>
            </a:bodyPr>
            <a:lstStyle/>
            <a:p>
              <a:pPr algn="ctr">
                <a:lnSpc>
                  <a:spcPts val="3215"/>
                </a:lnSpc>
              </a:pPr>
              <a:r>
                <a:rPr lang="en-US" sz="2679" dirty="0">
                  <a:solidFill>
                    <a:srgbClr val="FCD169"/>
                  </a:solidFill>
                  <a:latin typeface="Poppins Bold"/>
                  <a:hlinkClick r:id="rId35" action="ppaction://hlinksldjump">
                    <a:extLst>
                      <a:ext uri="{A12FA001-AC4F-418D-AE19-62706E023703}">
                        <ahyp:hlinkClr xmlns:ahyp="http://schemas.microsoft.com/office/drawing/2018/hyperlinkcolor" val="tx"/>
                      </a:ext>
                    </a:extLst>
                  </a:hlinkClick>
                </a:rPr>
                <a:t>$400</a:t>
              </a:r>
              <a:endParaRPr lang="en-US" sz="2679" dirty="0">
                <a:solidFill>
                  <a:srgbClr val="FCD169"/>
                </a:solidFill>
                <a:latin typeface="Poppins Bold"/>
              </a:endParaRPr>
            </a:p>
          </p:txBody>
        </p:sp>
      </p:grpSp>
      <p:grpSp>
        <p:nvGrpSpPr>
          <p:cNvPr id="121" name="Group 120">
            <a:extLst>
              <a:ext uri="{FF2B5EF4-FFF2-40B4-BE49-F238E27FC236}">
                <a16:creationId xmlns:a16="http://schemas.microsoft.com/office/drawing/2014/main" id="{69CFF1E2-3ECC-5192-048F-C533B554269F}"/>
              </a:ext>
            </a:extLst>
          </p:cNvPr>
          <p:cNvGrpSpPr/>
          <p:nvPr>
            <p:custDataLst>
              <p:tags r:id="rId2"/>
            </p:custDataLst>
          </p:nvPr>
        </p:nvGrpSpPr>
        <p:grpSpPr>
          <a:xfrm>
            <a:off x="1974931" y="4622699"/>
            <a:ext cx="2274207" cy="1043368"/>
            <a:chOff x="1989417" y="4628597"/>
            <a:chExt cx="2274207" cy="1043368"/>
          </a:xfrm>
        </p:grpSpPr>
        <p:grpSp>
          <p:nvGrpSpPr>
            <p:cNvPr id="68" name="Group 68"/>
            <p:cNvGrpSpPr/>
            <p:nvPr/>
          </p:nvGrpSpPr>
          <p:grpSpPr>
            <a:xfrm>
              <a:off x="2002725" y="4628597"/>
              <a:ext cx="2260899" cy="1043368"/>
              <a:chOff x="0" y="0"/>
              <a:chExt cx="3375200" cy="1557600"/>
            </a:xfrm>
          </p:grpSpPr>
          <p:sp>
            <p:nvSpPr>
              <p:cNvPr id="69" name="Freeform 69"/>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85" name="TextBox 85"/>
            <p:cNvSpPr txBox="1"/>
            <p:nvPr/>
          </p:nvSpPr>
          <p:spPr>
            <a:xfrm>
              <a:off x="1989417" y="4924657"/>
              <a:ext cx="2260899" cy="410818"/>
            </a:xfrm>
            <a:prstGeom prst="rect">
              <a:avLst/>
            </a:prstGeom>
          </p:spPr>
          <p:txBody>
            <a:bodyPr lIns="0" tIns="0" rIns="0" bIns="0" rtlCol="0" anchor="t">
              <a:spAutoFit/>
            </a:bodyPr>
            <a:lstStyle/>
            <a:p>
              <a:pPr algn="ctr">
                <a:lnSpc>
                  <a:spcPts val="3215"/>
                </a:lnSpc>
              </a:pPr>
              <a:r>
                <a:rPr lang="en-US" sz="2679" dirty="0">
                  <a:solidFill>
                    <a:srgbClr val="FCD169"/>
                  </a:solidFill>
                  <a:latin typeface="Poppins Bold"/>
                  <a:hlinkClick r:id="rId36" action="ppaction://hlinksldjump">
                    <a:extLst>
                      <a:ext uri="{A12FA001-AC4F-418D-AE19-62706E023703}">
                        <ahyp:hlinkClr xmlns:ahyp="http://schemas.microsoft.com/office/drawing/2018/hyperlinkcolor" val="tx"/>
                      </a:ext>
                    </a:extLst>
                  </a:hlinkClick>
                </a:rPr>
                <a:t>$800</a:t>
              </a:r>
              <a:endParaRPr lang="en-US" sz="2679" dirty="0">
                <a:solidFill>
                  <a:srgbClr val="FCD169"/>
                </a:solidFill>
                <a:latin typeface="Poppins Bold"/>
              </a:endParaRPr>
            </a:p>
          </p:txBody>
        </p:sp>
      </p:grpSp>
      <p:grpSp>
        <p:nvGrpSpPr>
          <p:cNvPr id="122" name="Group 121">
            <a:extLst>
              <a:ext uri="{FF2B5EF4-FFF2-40B4-BE49-F238E27FC236}">
                <a16:creationId xmlns:a16="http://schemas.microsoft.com/office/drawing/2014/main" id="{AA103880-4688-2580-47E1-096B75835FC8}"/>
              </a:ext>
            </a:extLst>
          </p:cNvPr>
          <p:cNvGrpSpPr/>
          <p:nvPr>
            <p:custDataLst>
              <p:tags r:id="rId3"/>
            </p:custDataLst>
          </p:nvPr>
        </p:nvGrpSpPr>
        <p:grpSpPr>
          <a:xfrm>
            <a:off x="1974931" y="5821388"/>
            <a:ext cx="2274207" cy="1043368"/>
            <a:chOff x="1989417" y="5827286"/>
            <a:chExt cx="2274207" cy="1043368"/>
          </a:xfrm>
        </p:grpSpPr>
        <p:grpSp>
          <p:nvGrpSpPr>
            <p:cNvPr id="70" name="Group 70"/>
            <p:cNvGrpSpPr/>
            <p:nvPr/>
          </p:nvGrpSpPr>
          <p:grpSpPr>
            <a:xfrm>
              <a:off x="2002725" y="5827286"/>
              <a:ext cx="2260899" cy="1043368"/>
              <a:chOff x="0" y="0"/>
              <a:chExt cx="3375200" cy="1557600"/>
            </a:xfrm>
          </p:grpSpPr>
          <p:sp>
            <p:nvSpPr>
              <p:cNvPr id="71" name="Freeform 71"/>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86" name="TextBox 86"/>
            <p:cNvSpPr txBox="1"/>
            <p:nvPr/>
          </p:nvSpPr>
          <p:spPr>
            <a:xfrm>
              <a:off x="1989417" y="6124775"/>
              <a:ext cx="2260899" cy="410818"/>
            </a:xfrm>
            <a:prstGeom prst="rect">
              <a:avLst/>
            </a:prstGeom>
          </p:spPr>
          <p:txBody>
            <a:bodyPr lIns="0" tIns="0" rIns="0" bIns="0" rtlCol="0" anchor="t">
              <a:spAutoFit/>
            </a:bodyPr>
            <a:lstStyle/>
            <a:p>
              <a:pPr algn="ctr">
                <a:lnSpc>
                  <a:spcPts val="3215"/>
                </a:lnSpc>
              </a:pPr>
              <a:r>
                <a:rPr lang="en-US" sz="2679" dirty="0">
                  <a:solidFill>
                    <a:srgbClr val="FCD169"/>
                  </a:solidFill>
                  <a:latin typeface="Poppins Bold"/>
                  <a:hlinkClick r:id="rId37" action="ppaction://hlinksldjump">
                    <a:extLst>
                      <a:ext uri="{A12FA001-AC4F-418D-AE19-62706E023703}">
                        <ahyp:hlinkClr xmlns:ahyp="http://schemas.microsoft.com/office/drawing/2018/hyperlinkcolor" val="tx"/>
                      </a:ext>
                    </a:extLst>
                  </a:hlinkClick>
                </a:rPr>
                <a:t>$1200</a:t>
              </a:r>
              <a:endParaRPr lang="en-US" sz="2679" dirty="0">
                <a:solidFill>
                  <a:srgbClr val="FCD169"/>
                </a:solidFill>
                <a:latin typeface="Poppins Bold"/>
              </a:endParaRPr>
            </a:p>
          </p:txBody>
        </p:sp>
      </p:grpSp>
      <p:grpSp>
        <p:nvGrpSpPr>
          <p:cNvPr id="123" name="Group 122">
            <a:extLst>
              <a:ext uri="{FF2B5EF4-FFF2-40B4-BE49-F238E27FC236}">
                <a16:creationId xmlns:a16="http://schemas.microsoft.com/office/drawing/2014/main" id="{68E3BF4C-BC80-8416-4265-8BAC303C93D6}"/>
              </a:ext>
            </a:extLst>
          </p:cNvPr>
          <p:cNvGrpSpPr/>
          <p:nvPr>
            <p:custDataLst>
              <p:tags r:id="rId4"/>
            </p:custDataLst>
          </p:nvPr>
        </p:nvGrpSpPr>
        <p:grpSpPr>
          <a:xfrm>
            <a:off x="1974931" y="7020077"/>
            <a:ext cx="2274207" cy="1043368"/>
            <a:chOff x="1989417" y="7025975"/>
            <a:chExt cx="2274207" cy="1043368"/>
          </a:xfrm>
        </p:grpSpPr>
        <p:grpSp>
          <p:nvGrpSpPr>
            <p:cNvPr id="72" name="Group 72"/>
            <p:cNvGrpSpPr/>
            <p:nvPr/>
          </p:nvGrpSpPr>
          <p:grpSpPr>
            <a:xfrm>
              <a:off x="2002725" y="7025975"/>
              <a:ext cx="2260899" cy="1043368"/>
              <a:chOff x="0" y="0"/>
              <a:chExt cx="3375200" cy="1557600"/>
            </a:xfrm>
          </p:grpSpPr>
          <p:sp>
            <p:nvSpPr>
              <p:cNvPr id="73" name="Freeform 73"/>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87" name="TextBox 87"/>
            <p:cNvSpPr txBox="1"/>
            <p:nvPr/>
          </p:nvSpPr>
          <p:spPr>
            <a:xfrm>
              <a:off x="1989417" y="7324894"/>
              <a:ext cx="2260899" cy="410818"/>
            </a:xfrm>
            <a:prstGeom prst="rect">
              <a:avLst/>
            </a:prstGeom>
          </p:spPr>
          <p:txBody>
            <a:bodyPr lIns="0" tIns="0" rIns="0" bIns="0" rtlCol="0" anchor="t">
              <a:spAutoFit/>
            </a:bodyPr>
            <a:lstStyle/>
            <a:p>
              <a:pPr algn="ctr">
                <a:lnSpc>
                  <a:spcPts val="3215"/>
                </a:lnSpc>
              </a:pPr>
              <a:r>
                <a:rPr lang="en-US" sz="2679" dirty="0">
                  <a:solidFill>
                    <a:srgbClr val="FCD169"/>
                  </a:solidFill>
                  <a:latin typeface="Poppins Bold"/>
                  <a:hlinkClick r:id="rId38" action="ppaction://hlinksldjump">
                    <a:extLst>
                      <a:ext uri="{A12FA001-AC4F-418D-AE19-62706E023703}">
                        <ahyp:hlinkClr xmlns:ahyp="http://schemas.microsoft.com/office/drawing/2018/hyperlinkcolor" val="tx"/>
                      </a:ext>
                    </a:extLst>
                  </a:hlinkClick>
                </a:rPr>
                <a:t>$1600</a:t>
              </a:r>
              <a:endParaRPr lang="en-US" sz="2679" dirty="0">
                <a:solidFill>
                  <a:srgbClr val="FCD169"/>
                </a:solidFill>
                <a:latin typeface="Poppins Bold"/>
              </a:endParaRPr>
            </a:p>
          </p:txBody>
        </p:sp>
      </p:grpSp>
      <p:grpSp>
        <p:nvGrpSpPr>
          <p:cNvPr id="124" name="Group 123">
            <a:extLst>
              <a:ext uri="{FF2B5EF4-FFF2-40B4-BE49-F238E27FC236}">
                <a16:creationId xmlns:a16="http://schemas.microsoft.com/office/drawing/2014/main" id="{87CDB271-FD36-4397-4AA2-6AE59CEAF81F}"/>
              </a:ext>
            </a:extLst>
          </p:cNvPr>
          <p:cNvGrpSpPr/>
          <p:nvPr>
            <p:custDataLst>
              <p:tags r:id="rId5"/>
            </p:custDataLst>
          </p:nvPr>
        </p:nvGrpSpPr>
        <p:grpSpPr>
          <a:xfrm>
            <a:off x="1974931" y="8218766"/>
            <a:ext cx="2261035" cy="1043368"/>
            <a:chOff x="1989417" y="8224664"/>
            <a:chExt cx="2261035" cy="1043368"/>
          </a:xfrm>
        </p:grpSpPr>
        <p:grpSp>
          <p:nvGrpSpPr>
            <p:cNvPr id="74" name="Group 74"/>
            <p:cNvGrpSpPr/>
            <p:nvPr/>
          </p:nvGrpSpPr>
          <p:grpSpPr>
            <a:xfrm>
              <a:off x="1989553" y="8224664"/>
              <a:ext cx="2260899" cy="1043368"/>
              <a:chOff x="0" y="0"/>
              <a:chExt cx="3375200" cy="1557600"/>
            </a:xfrm>
          </p:grpSpPr>
          <p:sp>
            <p:nvSpPr>
              <p:cNvPr id="75" name="Freeform 75"/>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88" name="TextBox 88"/>
            <p:cNvSpPr txBox="1"/>
            <p:nvPr/>
          </p:nvSpPr>
          <p:spPr>
            <a:xfrm>
              <a:off x="1989417" y="8525012"/>
              <a:ext cx="2260899" cy="410818"/>
            </a:xfrm>
            <a:prstGeom prst="rect">
              <a:avLst/>
            </a:prstGeom>
          </p:spPr>
          <p:txBody>
            <a:bodyPr lIns="0" tIns="0" rIns="0" bIns="0" rtlCol="0" anchor="t">
              <a:spAutoFit/>
            </a:bodyPr>
            <a:lstStyle/>
            <a:p>
              <a:pPr algn="ctr">
                <a:lnSpc>
                  <a:spcPts val="3215"/>
                </a:lnSpc>
              </a:pPr>
              <a:r>
                <a:rPr lang="en-US" sz="2679" dirty="0">
                  <a:solidFill>
                    <a:srgbClr val="FCD169"/>
                  </a:solidFill>
                  <a:latin typeface="Poppins Bold"/>
                  <a:hlinkClick r:id="rId39" action="ppaction://hlinksldjump">
                    <a:extLst>
                      <a:ext uri="{A12FA001-AC4F-418D-AE19-62706E023703}">
                        <ahyp:hlinkClr xmlns:ahyp="http://schemas.microsoft.com/office/drawing/2018/hyperlinkcolor" val="tx"/>
                      </a:ext>
                    </a:extLst>
                  </a:hlinkClick>
                </a:rPr>
                <a:t>$2000</a:t>
              </a:r>
              <a:endParaRPr lang="en-US" sz="2679" dirty="0">
                <a:solidFill>
                  <a:srgbClr val="FCD169"/>
                </a:solidFill>
                <a:latin typeface="Poppins Bold"/>
              </a:endParaRPr>
            </a:p>
          </p:txBody>
        </p:sp>
      </p:grpSp>
      <p:grpSp>
        <p:nvGrpSpPr>
          <p:cNvPr id="125" name="Group 124">
            <a:extLst>
              <a:ext uri="{FF2B5EF4-FFF2-40B4-BE49-F238E27FC236}">
                <a16:creationId xmlns:a16="http://schemas.microsoft.com/office/drawing/2014/main" id="{21EDF42F-A053-7F23-F84D-FC71ADD0D6FF}"/>
              </a:ext>
            </a:extLst>
          </p:cNvPr>
          <p:cNvGrpSpPr/>
          <p:nvPr>
            <p:custDataLst>
              <p:tags r:id="rId6"/>
            </p:custDataLst>
          </p:nvPr>
        </p:nvGrpSpPr>
        <p:grpSpPr>
          <a:xfrm>
            <a:off x="4399477" y="3424010"/>
            <a:ext cx="2274207" cy="1043368"/>
            <a:chOff x="1989417" y="3429908"/>
            <a:chExt cx="2274207" cy="1043368"/>
          </a:xfrm>
        </p:grpSpPr>
        <p:grpSp>
          <p:nvGrpSpPr>
            <p:cNvPr id="126" name="Group 66">
              <a:extLst>
                <a:ext uri="{FF2B5EF4-FFF2-40B4-BE49-F238E27FC236}">
                  <a16:creationId xmlns:a16="http://schemas.microsoft.com/office/drawing/2014/main" id="{0BB7ECD4-2273-F170-032F-CBE7A52E90C2}"/>
                </a:ext>
              </a:extLst>
            </p:cNvPr>
            <p:cNvGrpSpPr/>
            <p:nvPr/>
          </p:nvGrpSpPr>
          <p:grpSpPr>
            <a:xfrm>
              <a:off x="2002725" y="3429908"/>
              <a:ext cx="2260899" cy="1043368"/>
              <a:chOff x="0" y="0"/>
              <a:chExt cx="3375200" cy="1557600"/>
            </a:xfrm>
          </p:grpSpPr>
          <p:sp>
            <p:nvSpPr>
              <p:cNvPr id="128" name="Freeform 67">
                <a:extLst>
                  <a:ext uri="{FF2B5EF4-FFF2-40B4-BE49-F238E27FC236}">
                    <a16:creationId xmlns:a16="http://schemas.microsoft.com/office/drawing/2014/main" id="{23C1DDE7-D2C8-6EFC-E0F1-CD712018C16A}"/>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127" name="TextBox 84">
              <a:extLst>
                <a:ext uri="{FF2B5EF4-FFF2-40B4-BE49-F238E27FC236}">
                  <a16:creationId xmlns:a16="http://schemas.microsoft.com/office/drawing/2014/main" id="{9D3CEB97-5EDA-7F32-BA6F-992CFF5EFEE0}"/>
                </a:ext>
              </a:extLst>
            </p:cNvPr>
            <p:cNvSpPr txBox="1"/>
            <p:nvPr/>
          </p:nvSpPr>
          <p:spPr>
            <a:xfrm>
              <a:off x="1989417" y="3724539"/>
              <a:ext cx="2260899" cy="410818"/>
            </a:xfrm>
            <a:prstGeom prst="rect">
              <a:avLst/>
            </a:prstGeom>
          </p:spPr>
          <p:txBody>
            <a:bodyPr lIns="0" tIns="0" rIns="0" bIns="0" rtlCol="0" anchor="t">
              <a:spAutoFit/>
            </a:bodyPr>
            <a:lstStyle/>
            <a:p>
              <a:pPr algn="ctr">
                <a:lnSpc>
                  <a:spcPts val="3215"/>
                </a:lnSpc>
              </a:pPr>
              <a:r>
                <a:rPr lang="en-US" sz="2679" dirty="0">
                  <a:solidFill>
                    <a:srgbClr val="FCD169"/>
                  </a:solidFill>
                  <a:latin typeface="Poppins Bold"/>
                  <a:hlinkClick r:id="rId40" action="ppaction://hlinksldjump">
                    <a:extLst>
                      <a:ext uri="{A12FA001-AC4F-418D-AE19-62706E023703}">
                        <ahyp:hlinkClr xmlns:ahyp="http://schemas.microsoft.com/office/drawing/2018/hyperlinkcolor" val="tx"/>
                      </a:ext>
                    </a:extLst>
                  </a:hlinkClick>
                </a:rPr>
                <a:t>$400</a:t>
              </a:r>
              <a:endParaRPr lang="en-US" sz="2679" dirty="0">
                <a:solidFill>
                  <a:srgbClr val="FCD169"/>
                </a:solidFill>
                <a:latin typeface="Poppins Bold"/>
              </a:endParaRPr>
            </a:p>
          </p:txBody>
        </p:sp>
      </p:grpSp>
      <p:grpSp>
        <p:nvGrpSpPr>
          <p:cNvPr id="129" name="Group 128">
            <a:extLst>
              <a:ext uri="{FF2B5EF4-FFF2-40B4-BE49-F238E27FC236}">
                <a16:creationId xmlns:a16="http://schemas.microsoft.com/office/drawing/2014/main" id="{14CBD23B-BD33-945C-EC0C-2FC8CD0AEB87}"/>
              </a:ext>
            </a:extLst>
          </p:cNvPr>
          <p:cNvGrpSpPr/>
          <p:nvPr>
            <p:custDataLst>
              <p:tags r:id="rId7"/>
            </p:custDataLst>
          </p:nvPr>
        </p:nvGrpSpPr>
        <p:grpSpPr>
          <a:xfrm>
            <a:off x="4399477" y="4622699"/>
            <a:ext cx="2274207" cy="1043368"/>
            <a:chOff x="1989417" y="4628597"/>
            <a:chExt cx="2274207" cy="1043368"/>
          </a:xfrm>
        </p:grpSpPr>
        <p:grpSp>
          <p:nvGrpSpPr>
            <p:cNvPr id="130" name="Group 68">
              <a:extLst>
                <a:ext uri="{FF2B5EF4-FFF2-40B4-BE49-F238E27FC236}">
                  <a16:creationId xmlns:a16="http://schemas.microsoft.com/office/drawing/2014/main" id="{16CCA3D9-C1D6-0E14-2E8D-B220CA3B9E92}"/>
                </a:ext>
              </a:extLst>
            </p:cNvPr>
            <p:cNvGrpSpPr/>
            <p:nvPr/>
          </p:nvGrpSpPr>
          <p:grpSpPr>
            <a:xfrm>
              <a:off x="2002725" y="4628597"/>
              <a:ext cx="2260899" cy="1043368"/>
              <a:chOff x="0" y="0"/>
              <a:chExt cx="3375200" cy="1557600"/>
            </a:xfrm>
          </p:grpSpPr>
          <p:sp>
            <p:nvSpPr>
              <p:cNvPr id="132" name="Freeform 69">
                <a:extLst>
                  <a:ext uri="{FF2B5EF4-FFF2-40B4-BE49-F238E27FC236}">
                    <a16:creationId xmlns:a16="http://schemas.microsoft.com/office/drawing/2014/main" id="{A21E8A9E-B886-E3E4-CC3C-4DCFFC10ACDE}"/>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131" name="TextBox 85">
              <a:extLst>
                <a:ext uri="{FF2B5EF4-FFF2-40B4-BE49-F238E27FC236}">
                  <a16:creationId xmlns:a16="http://schemas.microsoft.com/office/drawing/2014/main" id="{017E9E0D-FD6D-579F-20DD-395EFCE0A202}"/>
                </a:ext>
              </a:extLst>
            </p:cNvPr>
            <p:cNvSpPr txBox="1"/>
            <p:nvPr/>
          </p:nvSpPr>
          <p:spPr>
            <a:xfrm>
              <a:off x="1989417" y="4924657"/>
              <a:ext cx="2260899" cy="410818"/>
            </a:xfrm>
            <a:prstGeom prst="rect">
              <a:avLst/>
            </a:prstGeom>
          </p:spPr>
          <p:txBody>
            <a:bodyPr lIns="0" tIns="0" rIns="0" bIns="0" rtlCol="0" anchor="t">
              <a:spAutoFit/>
            </a:bodyPr>
            <a:lstStyle/>
            <a:p>
              <a:pPr algn="ctr">
                <a:lnSpc>
                  <a:spcPts val="3215"/>
                </a:lnSpc>
              </a:pPr>
              <a:r>
                <a:rPr lang="en-US" sz="2679" dirty="0">
                  <a:solidFill>
                    <a:srgbClr val="FCD169"/>
                  </a:solidFill>
                  <a:latin typeface="Poppins Bold"/>
                  <a:hlinkClick r:id="rId41" action="ppaction://hlinksldjump">
                    <a:extLst>
                      <a:ext uri="{A12FA001-AC4F-418D-AE19-62706E023703}">
                        <ahyp:hlinkClr xmlns:ahyp="http://schemas.microsoft.com/office/drawing/2018/hyperlinkcolor" val="tx"/>
                      </a:ext>
                    </a:extLst>
                  </a:hlinkClick>
                </a:rPr>
                <a:t>$800</a:t>
              </a:r>
              <a:endParaRPr lang="en-US" sz="2679" dirty="0">
                <a:solidFill>
                  <a:srgbClr val="FCD169"/>
                </a:solidFill>
                <a:latin typeface="Poppins Bold"/>
              </a:endParaRPr>
            </a:p>
          </p:txBody>
        </p:sp>
      </p:grpSp>
      <p:grpSp>
        <p:nvGrpSpPr>
          <p:cNvPr id="133" name="Group 132">
            <a:extLst>
              <a:ext uri="{FF2B5EF4-FFF2-40B4-BE49-F238E27FC236}">
                <a16:creationId xmlns:a16="http://schemas.microsoft.com/office/drawing/2014/main" id="{E249BAF6-355C-0E9F-F1B4-BCD6EE942E63}"/>
              </a:ext>
            </a:extLst>
          </p:cNvPr>
          <p:cNvGrpSpPr/>
          <p:nvPr>
            <p:custDataLst>
              <p:tags r:id="rId8"/>
            </p:custDataLst>
          </p:nvPr>
        </p:nvGrpSpPr>
        <p:grpSpPr>
          <a:xfrm>
            <a:off x="4399477" y="5821388"/>
            <a:ext cx="2274207" cy="1043368"/>
            <a:chOff x="1989417" y="5827286"/>
            <a:chExt cx="2274207" cy="1043368"/>
          </a:xfrm>
        </p:grpSpPr>
        <p:grpSp>
          <p:nvGrpSpPr>
            <p:cNvPr id="134" name="Group 70">
              <a:extLst>
                <a:ext uri="{FF2B5EF4-FFF2-40B4-BE49-F238E27FC236}">
                  <a16:creationId xmlns:a16="http://schemas.microsoft.com/office/drawing/2014/main" id="{ED6326B8-0EC7-02B4-9B45-5F5E5E32CE9B}"/>
                </a:ext>
              </a:extLst>
            </p:cNvPr>
            <p:cNvGrpSpPr/>
            <p:nvPr/>
          </p:nvGrpSpPr>
          <p:grpSpPr>
            <a:xfrm>
              <a:off x="2002725" y="5827286"/>
              <a:ext cx="2260899" cy="1043368"/>
              <a:chOff x="0" y="0"/>
              <a:chExt cx="3375200" cy="1557600"/>
            </a:xfrm>
          </p:grpSpPr>
          <p:sp>
            <p:nvSpPr>
              <p:cNvPr id="136" name="Freeform 71">
                <a:extLst>
                  <a:ext uri="{FF2B5EF4-FFF2-40B4-BE49-F238E27FC236}">
                    <a16:creationId xmlns:a16="http://schemas.microsoft.com/office/drawing/2014/main" id="{569FB922-47EA-89CA-5A4A-CA6D81512701}"/>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135" name="TextBox 86">
              <a:extLst>
                <a:ext uri="{FF2B5EF4-FFF2-40B4-BE49-F238E27FC236}">
                  <a16:creationId xmlns:a16="http://schemas.microsoft.com/office/drawing/2014/main" id="{AA49AD0D-CC65-B9E7-9009-D0E25AC806D5}"/>
                </a:ext>
              </a:extLst>
            </p:cNvPr>
            <p:cNvSpPr txBox="1"/>
            <p:nvPr/>
          </p:nvSpPr>
          <p:spPr>
            <a:xfrm>
              <a:off x="1989417" y="6124775"/>
              <a:ext cx="2260899" cy="410818"/>
            </a:xfrm>
            <a:prstGeom prst="rect">
              <a:avLst/>
            </a:prstGeom>
          </p:spPr>
          <p:txBody>
            <a:bodyPr lIns="0" tIns="0" rIns="0" bIns="0" rtlCol="0" anchor="t">
              <a:spAutoFit/>
            </a:bodyPr>
            <a:lstStyle/>
            <a:p>
              <a:pPr algn="ctr">
                <a:lnSpc>
                  <a:spcPts val="3215"/>
                </a:lnSpc>
              </a:pPr>
              <a:r>
                <a:rPr lang="en-US" sz="2679" dirty="0">
                  <a:solidFill>
                    <a:srgbClr val="FCD169"/>
                  </a:solidFill>
                  <a:latin typeface="Poppins Bold"/>
                  <a:hlinkClick r:id="rId42" action="ppaction://hlinksldjump">
                    <a:extLst>
                      <a:ext uri="{A12FA001-AC4F-418D-AE19-62706E023703}">
                        <ahyp:hlinkClr xmlns:ahyp="http://schemas.microsoft.com/office/drawing/2018/hyperlinkcolor" val="tx"/>
                      </a:ext>
                    </a:extLst>
                  </a:hlinkClick>
                </a:rPr>
                <a:t>$1200</a:t>
              </a:r>
              <a:endParaRPr lang="en-US" sz="2679" dirty="0">
                <a:solidFill>
                  <a:srgbClr val="FCD169"/>
                </a:solidFill>
                <a:latin typeface="Poppins Bold"/>
              </a:endParaRPr>
            </a:p>
          </p:txBody>
        </p:sp>
      </p:grpSp>
      <p:grpSp>
        <p:nvGrpSpPr>
          <p:cNvPr id="137" name="Group 136">
            <a:extLst>
              <a:ext uri="{FF2B5EF4-FFF2-40B4-BE49-F238E27FC236}">
                <a16:creationId xmlns:a16="http://schemas.microsoft.com/office/drawing/2014/main" id="{24EA7209-5AF0-D1C4-BDA5-915179E7DE95}"/>
              </a:ext>
            </a:extLst>
          </p:cNvPr>
          <p:cNvGrpSpPr/>
          <p:nvPr>
            <p:custDataLst>
              <p:tags r:id="rId9"/>
            </p:custDataLst>
          </p:nvPr>
        </p:nvGrpSpPr>
        <p:grpSpPr>
          <a:xfrm>
            <a:off x="4399477" y="7020077"/>
            <a:ext cx="2274207" cy="1043368"/>
            <a:chOff x="1989417" y="7025975"/>
            <a:chExt cx="2274207" cy="1043368"/>
          </a:xfrm>
        </p:grpSpPr>
        <p:grpSp>
          <p:nvGrpSpPr>
            <p:cNvPr id="138" name="Group 72">
              <a:extLst>
                <a:ext uri="{FF2B5EF4-FFF2-40B4-BE49-F238E27FC236}">
                  <a16:creationId xmlns:a16="http://schemas.microsoft.com/office/drawing/2014/main" id="{C46357A7-E9B1-2700-D6FD-A65FCC792206}"/>
                </a:ext>
              </a:extLst>
            </p:cNvPr>
            <p:cNvGrpSpPr/>
            <p:nvPr/>
          </p:nvGrpSpPr>
          <p:grpSpPr>
            <a:xfrm>
              <a:off x="2002725" y="7025975"/>
              <a:ext cx="2260899" cy="1043368"/>
              <a:chOff x="0" y="0"/>
              <a:chExt cx="3375200" cy="1557600"/>
            </a:xfrm>
          </p:grpSpPr>
          <p:sp>
            <p:nvSpPr>
              <p:cNvPr id="140" name="Freeform 73">
                <a:extLst>
                  <a:ext uri="{FF2B5EF4-FFF2-40B4-BE49-F238E27FC236}">
                    <a16:creationId xmlns:a16="http://schemas.microsoft.com/office/drawing/2014/main" id="{636737B9-FE90-32A3-0BD5-7D87DFB0F253}"/>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139" name="TextBox 87">
              <a:extLst>
                <a:ext uri="{FF2B5EF4-FFF2-40B4-BE49-F238E27FC236}">
                  <a16:creationId xmlns:a16="http://schemas.microsoft.com/office/drawing/2014/main" id="{8EA30C54-FBD6-C96D-B652-24E4BF5D9277}"/>
                </a:ext>
              </a:extLst>
            </p:cNvPr>
            <p:cNvSpPr txBox="1"/>
            <p:nvPr/>
          </p:nvSpPr>
          <p:spPr>
            <a:xfrm>
              <a:off x="1989417" y="7324894"/>
              <a:ext cx="2260899" cy="410818"/>
            </a:xfrm>
            <a:prstGeom prst="rect">
              <a:avLst/>
            </a:prstGeom>
          </p:spPr>
          <p:txBody>
            <a:bodyPr lIns="0" tIns="0" rIns="0" bIns="0" rtlCol="0" anchor="t">
              <a:spAutoFit/>
            </a:bodyPr>
            <a:lstStyle/>
            <a:p>
              <a:pPr algn="ctr">
                <a:lnSpc>
                  <a:spcPts val="3215"/>
                </a:lnSpc>
              </a:pPr>
              <a:r>
                <a:rPr lang="en-US" sz="2679" dirty="0">
                  <a:solidFill>
                    <a:srgbClr val="FCD169"/>
                  </a:solidFill>
                  <a:latin typeface="Poppins Bold"/>
                  <a:hlinkClick r:id="rId43" action="ppaction://hlinksldjump">
                    <a:extLst>
                      <a:ext uri="{A12FA001-AC4F-418D-AE19-62706E023703}">
                        <ahyp:hlinkClr xmlns:ahyp="http://schemas.microsoft.com/office/drawing/2018/hyperlinkcolor" val="tx"/>
                      </a:ext>
                    </a:extLst>
                  </a:hlinkClick>
                </a:rPr>
                <a:t>$1600</a:t>
              </a:r>
              <a:endParaRPr lang="en-US" sz="2679" dirty="0">
                <a:solidFill>
                  <a:srgbClr val="FCD169"/>
                </a:solidFill>
                <a:latin typeface="Poppins Bold"/>
              </a:endParaRPr>
            </a:p>
          </p:txBody>
        </p:sp>
      </p:grpSp>
      <p:grpSp>
        <p:nvGrpSpPr>
          <p:cNvPr id="141" name="Group 140">
            <a:extLst>
              <a:ext uri="{FF2B5EF4-FFF2-40B4-BE49-F238E27FC236}">
                <a16:creationId xmlns:a16="http://schemas.microsoft.com/office/drawing/2014/main" id="{FBAD97A9-A246-CDB2-E3D8-6F2C95A1ADEB}"/>
              </a:ext>
            </a:extLst>
          </p:cNvPr>
          <p:cNvGrpSpPr/>
          <p:nvPr>
            <p:custDataLst>
              <p:tags r:id="rId10"/>
            </p:custDataLst>
          </p:nvPr>
        </p:nvGrpSpPr>
        <p:grpSpPr>
          <a:xfrm>
            <a:off x="4399477" y="8218766"/>
            <a:ext cx="2261035" cy="1043368"/>
            <a:chOff x="1989417" y="8224664"/>
            <a:chExt cx="2261035" cy="1043368"/>
          </a:xfrm>
        </p:grpSpPr>
        <p:grpSp>
          <p:nvGrpSpPr>
            <p:cNvPr id="142" name="Group 74">
              <a:extLst>
                <a:ext uri="{FF2B5EF4-FFF2-40B4-BE49-F238E27FC236}">
                  <a16:creationId xmlns:a16="http://schemas.microsoft.com/office/drawing/2014/main" id="{63BAA1EC-39AA-E2E9-3100-19DE4960E4EA}"/>
                </a:ext>
              </a:extLst>
            </p:cNvPr>
            <p:cNvGrpSpPr/>
            <p:nvPr/>
          </p:nvGrpSpPr>
          <p:grpSpPr>
            <a:xfrm>
              <a:off x="1989553" y="8224664"/>
              <a:ext cx="2260899" cy="1043368"/>
              <a:chOff x="0" y="0"/>
              <a:chExt cx="3375200" cy="1557600"/>
            </a:xfrm>
          </p:grpSpPr>
          <p:sp>
            <p:nvSpPr>
              <p:cNvPr id="144" name="Freeform 75">
                <a:extLst>
                  <a:ext uri="{FF2B5EF4-FFF2-40B4-BE49-F238E27FC236}">
                    <a16:creationId xmlns:a16="http://schemas.microsoft.com/office/drawing/2014/main" id="{B1DEBF9C-8EEB-9476-A606-90E0CCEDE92C}"/>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143" name="TextBox 88">
              <a:extLst>
                <a:ext uri="{FF2B5EF4-FFF2-40B4-BE49-F238E27FC236}">
                  <a16:creationId xmlns:a16="http://schemas.microsoft.com/office/drawing/2014/main" id="{A630DE21-C5DE-73F2-8172-D763E17A7EAD}"/>
                </a:ext>
              </a:extLst>
            </p:cNvPr>
            <p:cNvSpPr txBox="1"/>
            <p:nvPr/>
          </p:nvSpPr>
          <p:spPr>
            <a:xfrm>
              <a:off x="1989417" y="8525012"/>
              <a:ext cx="2260899" cy="410818"/>
            </a:xfrm>
            <a:prstGeom prst="rect">
              <a:avLst/>
            </a:prstGeom>
          </p:spPr>
          <p:txBody>
            <a:bodyPr lIns="0" tIns="0" rIns="0" bIns="0" rtlCol="0" anchor="t">
              <a:spAutoFit/>
            </a:bodyPr>
            <a:lstStyle/>
            <a:p>
              <a:pPr algn="ctr">
                <a:lnSpc>
                  <a:spcPts val="3215"/>
                </a:lnSpc>
              </a:pPr>
              <a:r>
                <a:rPr lang="en-US" sz="2679" dirty="0">
                  <a:solidFill>
                    <a:srgbClr val="FCD169"/>
                  </a:solidFill>
                  <a:latin typeface="Poppins Bold"/>
                  <a:hlinkClick r:id="rId44" action="ppaction://hlinksldjump">
                    <a:extLst>
                      <a:ext uri="{A12FA001-AC4F-418D-AE19-62706E023703}">
                        <ahyp:hlinkClr xmlns:ahyp="http://schemas.microsoft.com/office/drawing/2018/hyperlinkcolor" val="tx"/>
                      </a:ext>
                    </a:extLst>
                  </a:hlinkClick>
                </a:rPr>
                <a:t>$2000</a:t>
              </a:r>
              <a:endParaRPr lang="en-US" sz="2679" dirty="0">
                <a:solidFill>
                  <a:srgbClr val="FCD169"/>
                </a:solidFill>
                <a:latin typeface="Poppins Bold"/>
              </a:endParaRPr>
            </a:p>
          </p:txBody>
        </p:sp>
      </p:grpSp>
      <p:grpSp>
        <p:nvGrpSpPr>
          <p:cNvPr id="145" name="Group 144">
            <a:extLst>
              <a:ext uri="{FF2B5EF4-FFF2-40B4-BE49-F238E27FC236}">
                <a16:creationId xmlns:a16="http://schemas.microsoft.com/office/drawing/2014/main" id="{E189160B-7225-7841-8E7D-F2C51D486498}"/>
              </a:ext>
            </a:extLst>
          </p:cNvPr>
          <p:cNvGrpSpPr/>
          <p:nvPr>
            <p:custDataLst>
              <p:tags r:id="rId11"/>
            </p:custDataLst>
          </p:nvPr>
        </p:nvGrpSpPr>
        <p:grpSpPr>
          <a:xfrm>
            <a:off x="6810168" y="3424010"/>
            <a:ext cx="2274207" cy="1043368"/>
            <a:chOff x="1989417" y="3429908"/>
            <a:chExt cx="2274207" cy="1043368"/>
          </a:xfrm>
        </p:grpSpPr>
        <p:grpSp>
          <p:nvGrpSpPr>
            <p:cNvPr id="146" name="Group 66">
              <a:extLst>
                <a:ext uri="{FF2B5EF4-FFF2-40B4-BE49-F238E27FC236}">
                  <a16:creationId xmlns:a16="http://schemas.microsoft.com/office/drawing/2014/main" id="{00C792EB-89EB-0CCF-6ACA-603E1E3A014B}"/>
                </a:ext>
              </a:extLst>
            </p:cNvPr>
            <p:cNvGrpSpPr/>
            <p:nvPr/>
          </p:nvGrpSpPr>
          <p:grpSpPr>
            <a:xfrm>
              <a:off x="2002725" y="3429908"/>
              <a:ext cx="2260899" cy="1043368"/>
              <a:chOff x="0" y="0"/>
              <a:chExt cx="3375200" cy="1557600"/>
            </a:xfrm>
          </p:grpSpPr>
          <p:sp>
            <p:nvSpPr>
              <p:cNvPr id="148" name="Freeform 67">
                <a:extLst>
                  <a:ext uri="{FF2B5EF4-FFF2-40B4-BE49-F238E27FC236}">
                    <a16:creationId xmlns:a16="http://schemas.microsoft.com/office/drawing/2014/main" id="{F7B7CCBA-6847-7343-400C-BB40E27514DB}"/>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147" name="TextBox 84">
              <a:extLst>
                <a:ext uri="{FF2B5EF4-FFF2-40B4-BE49-F238E27FC236}">
                  <a16:creationId xmlns:a16="http://schemas.microsoft.com/office/drawing/2014/main" id="{51E3932C-3EC4-D260-5AEA-E349E4A9C8C8}"/>
                </a:ext>
              </a:extLst>
            </p:cNvPr>
            <p:cNvSpPr txBox="1"/>
            <p:nvPr/>
          </p:nvSpPr>
          <p:spPr>
            <a:xfrm>
              <a:off x="1989417" y="3724539"/>
              <a:ext cx="2260899" cy="410818"/>
            </a:xfrm>
            <a:prstGeom prst="rect">
              <a:avLst/>
            </a:prstGeom>
          </p:spPr>
          <p:txBody>
            <a:bodyPr lIns="0" tIns="0" rIns="0" bIns="0" rtlCol="0" anchor="t">
              <a:spAutoFit/>
            </a:bodyPr>
            <a:lstStyle/>
            <a:p>
              <a:pPr algn="ctr">
                <a:lnSpc>
                  <a:spcPts val="3215"/>
                </a:lnSpc>
              </a:pPr>
              <a:r>
                <a:rPr lang="en-US" sz="2679" dirty="0">
                  <a:solidFill>
                    <a:srgbClr val="FCD169"/>
                  </a:solidFill>
                  <a:latin typeface="Poppins Bold"/>
                  <a:hlinkClick r:id="rId45" action="ppaction://hlinksldjump">
                    <a:extLst>
                      <a:ext uri="{A12FA001-AC4F-418D-AE19-62706E023703}">
                        <ahyp:hlinkClr xmlns:ahyp="http://schemas.microsoft.com/office/drawing/2018/hyperlinkcolor" val="tx"/>
                      </a:ext>
                    </a:extLst>
                  </a:hlinkClick>
                </a:rPr>
                <a:t>$400</a:t>
              </a:r>
              <a:endParaRPr lang="en-US" sz="2679" dirty="0">
                <a:solidFill>
                  <a:srgbClr val="FCD169"/>
                </a:solidFill>
                <a:latin typeface="Poppins Bold"/>
              </a:endParaRPr>
            </a:p>
          </p:txBody>
        </p:sp>
      </p:grpSp>
      <p:grpSp>
        <p:nvGrpSpPr>
          <p:cNvPr id="149" name="Group 148">
            <a:extLst>
              <a:ext uri="{FF2B5EF4-FFF2-40B4-BE49-F238E27FC236}">
                <a16:creationId xmlns:a16="http://schemas.microsoft.com/office/drawing/2014/main" id="{A1498316-8E18-808C-2B26-D31F66BAB17C}"/>
              </a:ext>
            </a:extLst>
          </p:cNvPr>
          <p:cNvGrpSpPr/>
          <p:nvPr>
            <p:custDataLst>
              <p:tags r:id="rId12"/>
            </p:custDataLst>
          </p:nvPr>
        </p:nvGrpSpPr>
        <p:grpSpPr>
          <a:xfrm>
            <a:off x="6810168" y="4622699"/>
            <a:ext cx="2274207" cy="1043368"/>
            <a:chOff x="1989417" y="4628597"/>
            <a:chExt cx="2274207" cy="1043368"/>
          </a:xfrm>
        </p:grpSpPr>
        <p:grpSp>
          <p:nvGrpSpPr>
            <p:cNvPr id="150" name="Group 68">
              <a:extLst>
                <a:ext uri="{FF2B5EF4-FFF2-40B4-BE49-F238E27FC236}">
                  <a16:creationId xmlns:a16="http://schemas.microsoft.com/office/drawing/2014/main" id="{8C93491C-4880-B909-EDDD-D2F9A5BC4B8F}"/>
                </a:ext>
              </a:extLst>
            </p:cNvPr>
            <p:cNvGrpSpPr/>
            <p:nvPr/>
          </p:nvGrpSpPr>
          <p:grpSpPr>
            <a:xfrm>
              <a:off x="2002725" y="4628597"/>
              <a:ext cx="2260899" cy="1043368"/>
              <a:chOff x="0" y="0"/>
              <a:chExt cx="3375200" cy="1557600"/>
            </a:xfrm>
          </p:grpSpPr>
          <p:sp>
            <p:nvSpPr>
              <p:cNvPr id="152" name="Freeform 69">
                <a:extLst>
                  <a:ext uri="{FF2B5EF4-FFF2-40B4-BE49-F238E27FC236}">
                    <a16:creationId xmlns:a16="http://schemas.microsoft.com/office/drawing/2014/main" id="{10929C45-3106-13B6-4E31-28F67432FC53}"/>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151" name="TextBox 85">
              <a:extLst>
                <a:ext uri="{FF2B5EF4-FFF2-40B4-BE49-F238E27FC236}">
                  <a16:creationId xmlns:a16="http://schemas.microsoft.com/office/drawing/2014/main" id="{757C542B-380D-41CA-EF59-F9EFE1725BCD}"/>
                </a:ext>
              </a:extLst>
            </p:cNvPr>
            <p:cNvSpPr txBox="1"/>
            <p:nvPr/>
          </p:nvSpPr>
          <p:spPr>
            <a:xfrm>
              <a:off x="1989417" y="4924657"/>
              <a:ext cx="2260899" cy="410818"/>
            </a:xfrm>
            <a:prstGeom prst="rect">
              <a:avLst/>
            </a:prstGeom>
          </p:spPr>
          <p:txBody>
            <a:bodyPr lIns="0" tIns="0" rIns="0" bIns="0" rtlCol="0" anchor="t">
              <a:spAutoFit/>
            </a:bodyPr>
            <a:lstStyle/>
            <a:p>
              <a:pPr algn="ctr">
                <a:lnSpc>
                  <a:spcPts val="3215"/>
                </a:lnSpc>
              </a:pPr>
              <a:r>
                <a:rPr lang="en-US" sz="2679" dirty="0">
                  <a:solidFill>
                    <a:srgbClr val="FCD169"/>
                  </a:solidFill>
                  <a:latin typeface="Poppins Bold"/>
                  <a:hlinkClick r:id="rId46" action="ppaction://hlinksldjump">
                    <a:extLst>
                      <a:ext uri="{A12FA001-AC4F-418D-AE19-62706E023703}">
                        <ahyp:hlinkClr xmlns:ahyp="http://schemas.microsoft.com/office/drawing/2018/hyperlinkcolor" val="tx"/>
                      </a:ext>
                    </a:extLst>
                  </a:hlinkClick>
                </a:rPr>
                <a:t>$800</a:t>
              </a:r>
              <a:endParaRPr lang="en-US" sz="2679" dirty="0">
                <a:solidFill>
                  <a:srgbClr val="FCD169"/>
                </a:solidFill>
                <a:latin typeface="Poppins Bold"/>
              </a:endParaRPr>
            </a:p>
          </p:txBody>
        </p:sp>
      </p:grpSp>
      <p:grpSp>
        <p:nvGrpSpPr>
          <p:cNvPr id="153" name="Group 152">
            <a:extLst>
              <a:ext uri="{FF2B5EF4-FFF2-40B4-BE49-F238E27FC236}">
                <a16:creationId xmlns:a16="http://schemas.microsoft.com/office/drawing/2014/main" id="{F819CC21-99AE-3EC5-171D-F8A7D0CA4199}"/>
              </a:ext>
            </a:extLst>
          </p:cNvPr>
          <p:cNvGrpSpPr/>
          <p:nvPr>
            <p:custDataLst>
              <p:tags r:id="rId13"/>
            </p:custDataLst>
          </p:nvPr>
        </p:nvGrpSpPr>
        <p:grpSpPr>
          <a:xfrm>
            <a:off x="6803513" y="5772932"/>
            <a:ext cx="2274207" cy="1043368"/>
            <a:chOff x="1989417" y="5827286"/>
            <a:chExt cx="2274207" cy="1043368"/>
          </a:xfrm>
        </p:grpSpPr>
        <p:grpSp>
          <p:nvGrpSpPr>
            <p:cNvPr id="154" name="Group 70">
              <a:extLst>
                <a:ext uri="{FF2B5EF4-FFF2-40B4-BE49-F238E27FC236}">
                  <a16:creationId xmlns:a16="http://schemas.microsoft.com/office/drawing/2014/main" id="{E6F4BE9D-965E-4736-9728-6CD2959075C5}"/>
                </a:ext>
              </a:extLst>
            </p:cNvPr>
            <p:cNvGrpSpPr/>
            <p:nvPr/>
          </p:nvGrpSpPr>
          <p:grpSpPr>
            <a:xfrm>
              <a:off x="2002725" y="5827286"/>
              <a:ext cx="2260899" cy="1043368"/>
              <a:chOff x="0" y="0"/>
              <a:chExt cx="3375200" cy="1557600"/>
            </a:xfrm>
          </p:grpSpPr>
          <p:sp>
            <p:nvSpPr>
              <p:cNvPr id="156" name="Freeform 71">
                <a:extLst>
                  <a:ext uri="{FF2B5EF4-FFF2-40B4-BE49-F238E27FC236}">
                    <a16:creationId xmlns:a16="http://schemas.microsoft.com/office/drawing/2014/main" id="{7967D33E-564A-5252-CE3E-A6C6A7F3921F}"/>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a:ln w="76200">
                <a:solidFill>
                  <a:srgbClr val="FCD169"/>
                </a:solidFill>
              </a:ln>
            </p:spPr>
            <p:txBody>
              <a:bodyPr/>
              <a:lstStyle/>
              <a:p>
                <a:endParaRPr lang="ms-MY" dirty="0"/>
              </a:p>
            </p:txBody>
          </p:sp>
        </p:grpSp>
        <p:sp>
          <p:nvSpPr>
            <p:cNvPr id="155" name="TextBox 86">
              <a:extLst>
                <a:ext uri="{FF2B5EF4-FFF2-40B4-BE49-F238E27FC236}">
                  <a16:creationId xmlns:a16="http://schemas.microsoft.com/office/drawing/2014/main" id="{AFB55B6F-0569-8C55-5C78-DA6B3E381329}"/>
                </a:ext>
              </a:extLst>
            </p:cNvPr>
            <p:cNvSpPr txBox="1"/>
            <p:nvPr/>
          </p:nvSpPr>
          <p:spPr>
            <a:xfrm>
              <a:off x="1989417" y="6124775"/>
              <a:ext cx="2260899" cy="410818"/>
            </a:xfrm>
            <a:prstGeom prst="rect">
              <a:avLst/>
            </a:prstGeom>
          </p:spPr>
          <p:txBody>
            <a:bodyPr lIns="0" tIns="0" rIns="0" bIns="0" rtlCol="0" anchor="t">
              <a:spAutoFit/>
            </a:bodyPr>
            <a:lstStyle/>
            <a:p>
              <a:pPr algn="ctr">
                <a:lnSpc>
                  <a:spcPts val="3215"/>
                </a:lnSpc>
              </a:pPr>
              <a:r>
                <a:rPr lang="en-US" sz="2679" dirty="0">
                  <a:solidFill>
                    <a:srgbClr val="FCD169"/>
                  </a:solidFill>
                  <a:latin typeface="Poppins Bold"/>
                  <a:hlinkClick r:id="rId47" action="ppaction://hlinksldjump">
                    <a:extLst>
                      <a:ext uri="{A12FA001-AC4F-418D-AE19-62706E023703}">
                        <ahyp:hlinkClr xmlns:ahyp="http://schemas.microsoft.com/office/drawing/2018/hyperlinkcolor" val="tx"/>
                      </a:ext>
                    </a:extLst>
                  </a:hlinkClick>
                </a:rPr>
                <a:t>$1200</a:t>
              </a:r>
              <a:endParaRPr lang="en-US" sz="2679" dirty="0">
                <a:solidFill>
                  <a:srgbClr val="FCD169"/>
                </a:solidFill>
                <a:latin typeface="Poppins Bold"/>
              </a:endParaRPr>
            </a:p>
          </p:txBody>
        </p:sp>
      </p:grpSp>
      <p:grpSp>
        <p:nvGrpSpPr>
          <p:cNvPr id="157" name="Group 156">
            <a:extLst>
              <a:ext uri="{FF2B5EF4-FFF2-40B4-BE49-F238E27FC236}">
                <a16:creationId xmlns:a16="http://schemas.microsoft.com/office/drawing/2014/main" id="{A6A1F550-4E89-6A47-B270-35029F0BDB50}"/>
              </a:ext>
            </a:extLst>
          </p:cNvPr>
          <p:cNvGrpSpPr/>
          <p:nvPr>
            <p:custDataLst>
              <p:tags r:id="rId14"/>
            </p:custDataLst>
          </p:nvPr>
        </p:nvGrpSpPr>
        <p:grpSpPr>
          <a:xfrm>
            <a:off x="6810168" y="7020077"/>
            <a:ext cx="2274175" cy="1043405"/>
            <a:chOff x="1989417" y="7025975"/>
            <a:chExt cx="2274175" cy="1043405"/>
          </a:xfrm>
        </p:grpSpPr>
        <p:grpSp>
          <p:nvGrpSpPr>
            <p:cNvPr id="158" name="Group 72">
              <a:extLst>
                <a:ext uri="{FF2B5EF4-FFF2-40B4-BE49-F238E27FC236}">
                  <a16:creationId xmlns:a16="http://schemas.microsoft.com/office/drawing/2014/main" id="{9B8AF280-4669-EA9E-C267-C0B311545129}"/>
                </a:ext>
              </a:extLst>
            </p:cNvPr>
            <p:cNvGrpSpPr/>
            <p:nvPr/>
          </p:nvGrpSpPr>
          <p:grpSpPr>
            <a:xfrm>
              <a:off x="2002725" y="7025975"/>
              <a:ext cx="2260867" cy="1043405"/>
              <a:chOff x="0" y="0"/>
              <a:chExt cx="3375152" cy="1557655"/>
            </a:xfrm>
          </p:grpSpPr>
          <p:sp>
            <p:nvSpPr>
              <p:cNvPr id="160" name="Freeform 73">
                <a:extLst>
                  <a:ext uri="{FF2B5EF4-FFF2-40B4-BE49-F238E27FC236}">
                    <a16:creationId xmlns:a16="http://schemas.microsoft.com/office/drawing/2014/main" id="{650BEE09-0C88-B076-9A41-0D66A51501AB}"/>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159" name="TextBox 87">
              <a:extLst>
                <a:ext uri="{FF2B5EF4-FFF2-40B4-BE49-F238E27FC236}">
                  <a16:creationId xmlns:a16="http://schemas.microsoft.com/office/drawing/2014/main" id="{9C9C70CC-3E58-A659-7FA0-ABA94D694BB6}"/>
                </a:ext>
              </a:extLst>
            </p:cNvPr>
            <p:cNvSpPr txBox="1"/>
            <p:nvPr/>
          </p:nvSpPr>
          <p:spPr>
            <a:xfrm>
              <a:off x="1989417" y="7324894"/>
              <a:ext cx="2260899" cy="410818"/>
            </a:xfrm>
            <a:prstGeom prst="rect">
              <a:avLst/>
            </a:prstGeom>
          </p:spPr>
          <p:txBody>
            <a:bodyPr lIns="0" tIns="0" rIns="0" bIns="0" rtlCol="0" anchor="t">
              <a:spAutoFit/>
            </a:bodyPr>
            <a:lstStyle/>
            <a:p>
              <a:pPr algn="ctr">
                <a:lnSpc>
                  <a:spcPts val="3215"/>
                </a:lnSpc>
              </a:pPr>
              <a:r>
                <a:rPr lang="en-US" sz="2679" dirty="0">
                  <a:solidFill>
                    <a:srgbClr val="FCD169"/>
                  </a:solidFill>
                  <a:latin typeface="Poppins Bold"/>
                  <a:hlinkClick r:id="rId48" action="ppaction://hlinksldjump">
                    <a:extLst>
                      <a:ext uri="{A12FA001-AC4F-418D-AE19-62706E023703}">
                        <ahyp:hlinkClr xmlns:ahyp="http://schemas.microsoft.com/office/drawing/2018/hyperlinkcolor" val="tx"/>
                      </a:ext>
                    </a:extLst>
                  </a:hlinkClick>
                </a:rPr>
                <a:t>$1600</a:t>
              </a:r>
              <a:endParaRPr lang="en-US" sz="2679" dirty="0">
                <a:solidFill>
                  <a:srgbClr val="FCD169"/>
                </a:solidFill>
                <a:latin typeface="Poppins Bold"/>
              </a:endParaRPr>
            </a:p>
          </p:txBody>
        </p:sp>
      </p:grpSp>
      <p:grpSp>
        <p:nvGrpSpPr>
          <p:cNvPr id="161" name="Group 160">
            <a:extLst>
              <a:ext uri="{FF2B5EF4-FFF2-40B4-BE49-F238E27FC236}">
                <a16:creationId xmlns:a16="http://schemas.microsoft.com/office/drawing/2014/main" id="{5926546A-D164-36C2-D582-6C447054BB74}"/>
              </a:ext>
            </a:extLst>
          </p:cNvPr>
          <p:cNvGrpSpPr/>
          <p:nvPr>
            <p:custDataLst>
              <p:tags r:id="rId15"/>
            </p:custDataLst>
          </p:nvPr>
        </p:nvGrpSpPr>
        <p:grpSpPr>
          <a:xfrm>
            <a:off x="6810168" y="8218766"/>
            <a:ext cx="2261035" cy="1043368"/>
            <a:chOff x="1989417" y="8224664"/>
            <a:chExt cx="2261035" cy="1043368"/>
          </a:xfrm>
        </p:grpSpPr>
        <p:grpSp>
          <p:nvGrpSpPr>
            <p:cNvPr id="162" name="Group 74">
              <a:extLst>
                <a:ext uri="{FF2B5EF4-FFF2-40B4-BE49-F238E27FC236}">
                  <a16:creationId xmlns:a16="http://schemas.microsoft.com/office/drawing/2014/main" id="{8D6827F6-3F48-9EF5-0AC2-69A9E37F0D92}"/>
                </a:ext>
              </a:extLst>
            </p:cNvPr>
            <p:cNvGrpSpPr/>
            <p:nvPr/>
          </p:nvGrpSpPr>
          <p:grpSpPr>
            <a:xfrm>
              <a:off x="1989553" y="8224664"/>
              <a:ext cx="2260899" cy="1043368"/>
              <a:chOff x="0" y="0"/>
              <a:chExt cx="3375200" cy="1557600"/>
            </a:xfrm>
          </p:grpSpPr>
          <p:sp>
            <p:nvSpPr>
              <p:cNvPr id="164" name="Freeform 75">
                <a:extLst>
                  <a:ext uri="{FF2B5EF4-FFF2-40B4-BE49-F238E27FC236}">
                    <a16:creationId xmlns:a16="http://schemas.microsoft.com/office/drawing/2014/main" id="{9CD0B1E3-8DEA-B5C0-41DF-4D966643A5ED}"/>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163" name="TextBox 88">
              <a:extLst>
                <a:ext uri="{FF2B5EF4-FFF2-40B4-BE49-F238E27FC236}">
                  <a16:creationId xmlns:a16="http://schemas.microsoft.com/office/drawing/2014/main" id="{8E508F96-7AB0-4DC3-5A40-F7BEEAF47D7C}"/>
                </a:ext>
              </a:extLst>
            </p:cNvPr>
            <p:cNvSpPr txBox="1"/>
            <p:nvPr/>
          </p:nvSpPr>
          <p:spPr>
            <a:xfrm>
              <a:off x="1989417" y="8525012"/>
              <a:ext cx="2260899" cy="410818"/>
            </a:xfrm>
            <a:prstGeom prst="rect">
              <a:avLst/>
            </a:prstGeom>
          </p:spPr>
          <p:txBody>
            <a:bodyPr lIns="0" tIns="0" rIns="0" bIns="0" rtlCol="0" anchor="t">
              <a:spAutoFit/>
            </a:bodyPr>
            <a:lstStyle/>
            <a:p>
              <a:pPr algn="ctr">
                <a:lnSpc>
                  <a:spcPts val="3215"/>
                </a:lnSpc>
              </a:pPr>
              <a:r>
                <a:rPr lang="en-US" sz="2679" dirty="0">
                  <a:solidFill>
                    <a:srgbClr val="FCD169"/>
                  </a:solidFill>
                  <a:latin typeface="Poppins Bold"/>
                  <a:hlinkClick r:id="rId49" action="ppaction://hlinksldjump">
                    <a:extLst>
                      <a:ext uri="{A12FA001-AC4F-418D-AE19-62706E023703}">
                        <ahyp:hlinkClr xmlns:ahyp="http://schemas.microsoft.com/office/drawing/2018/hyperlinkcolor" val="tx"/>
                      </a:ext>
                    </a:extLst>
                  </a:hlinkClick>
                </a:rPr>
                <a:t>$2000</a:t>
              </a:r>
              <a:endParaRPr lang="en-US" sz="2679" dirty="0">
                <a:solidFill>
                  <a:srgbClr val="FCD169"/>
                </a:solidFill>
                <a:latin typeface="Poppins Bold"/>
              </a:endParaRPr>
            </a:p>
          </p:txBody>
        </p:sp>
      </p:grpSp>
      <p:grpSp>
        <p:nvGrpSpPr>
          <p:cNvPr id="165" name="Group 164">
            <a:extLst>
              <a:ext uri="{FF2B5EF4-FFF2-40B4-BE49-F238E27FC236}">
                <a16:creationId xmlns:a16="http://schemas.microsoft.com/office/drawing/2014/main" id="{92F8A98F-F852-DBF5-BC1C-D8D9C6267D83}"/>
              </a:ext>
            </a:extLst>
          </p:cNvPr>
          <p:cNvGrpSpPr/>
          <p:nvPr>
            <p:custDataLst>
              <p:tags r:id="rId16"/>
            </p:custDataLst>
          </p:nvPr>
        </p:nvGrpSpPr>
        <p:grpSpPr>
          <a:xfrm>
            <a:off x="9207004" y="3424010"/>
            <a:ext cx="2274207" cy="1043368"/>
            <a:chOff x="1989417" y="3429908"/>
            <a:chExt cx="2274207" cy="1043368"/>
          </a:xfrm>
        </p:grpSpPr>
        <p:grpSp>
          <p:nvGrpSpPr>
            <p:cNvPr id="166" name="Group 66">
              <a:extLst>
                <a:ext uri="{FF2B5EF4-FFF2-40B4-BE49-F238E27FC236}">
                  <a16:creationId xmlns:a16="http://schemas.microsoft.com/office/drawing/2014/main" id="{11BBEFD9-8987-7907-1862-E0F51653DD9C}"/>
                </a:ext>
              </a:extLst>
            </p:cNvPr>
            <p:cNvGrpSpPr/>
            <p:nvPr/>
          </p:nvGrpSpPr>
          <p:grpSpPr>
            <a:xfrm>
              <a:off x="2002725" y="3429908"/>
              <a:ext cx="2260899" cy="1043368"/>
              <a:chOff x="0" y="0"/>
              <a:chExt cx="3375200" cy="1557600"/>
            </a:xfrm>
          </p:grpSpPr>
          <p:sp>
            <p:nvSpPr>
              <p:cNvPr id="168" name="Freeform 67">
                <a:extLst>
                  <a:ext uri="{FF2B5EF4-FFF2-40B4-BE49-F238E27FC236}">
                    <a16:creationId xmlns:a16="http://schemas.microsoft.com/office/drawing/2014/main" id="{40ED7A15-4854-A8A0-E276-2187E010654C}"/>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167" name="TextBox 84">
              <a:extLst>
                <a:ext uri="{FF2B5EF4-FFF2-40B4-BE49-F238E27FC236}">
                  <a16:creationId xmlns:a16="http://schemas.microsoft.com/office/drawing/2014/main" id="{8BBF190D-DF22-1EC0-44C5-32B14CBF5551}"/>
                </a:ext>
              </a:extLst>
            </p:cNvPr>
            <p:cNvSpPr txBox="1"/>
            <p:nvPr/>
          </p:nvSpPr>
          <p:spPr>
            <a:xfrm>
              <a:off x="1989417" y="3724539"/>
              <a:ext cx="2260899" cy="410818"/>
            </a:xfrm>
            <a:prstGeom prst="rect">
              <a:avLst/>
            </a:prstGeom>
          </p:spPr>
          <p:txBody>
            <a:bodyPr lIns="0" tIns="0" rIns="0" bIns="0" rtlCol="0" anchor="t">
              <a:spAutoFit/>
            </a:bodyPr>
            <a:lstStyle/>
            <a:p>
              <a:pPr algn="ctr">
                <a:lnSpc>
                  <a:spcPts val="3215"/>
                </a:lnSpc>
              </a:pPr>
              <a:r>
                <a:rPr lang="en-US" sz="2679" dirty="0">
                  <a:solidFill>
                    <a:srgbClr val="FCD169"/>
                  </a:solidFill>
                  <a:latin typeface="Poppins Bold"/>
                  <a:hlinkClick r:id="rId50" action="ppaction://hlinksldjump">
                    <a:extLst>
                      <a:ext uri="{A12FA001-AC4F-418D-AE19-62706E023703}">
                        <ahyp:hlinkClr xmlns:ahyp="http://schemas.microsoft.com/office/drawing/2018/hyperlinkcolor" val="tx"/>
                      </a:ext>
                    </a:extLst>
                  </a:hlinkClick>
                </a:rPr>
                <a:t>$400</a:t>
              </a:r>
              <a:endParaRPr lang="en-US" sz="2679" dirty="0">
                <a:solidFill>
                  <a:srgbClr val="FCD169"/>
                </a:solidFill>
                <a:latin typeface="Poppins Bold"/>
              </a:endParaRPr>
            </a:p>
          </p:txBody>
        </p:sp>
      </p:grpSp>
      <p:grpSp>
        <p:nvGrpSpPr>
          <p:cNvPr id="169" name="Group 168">
            <a:extLst>
              <a:ext uri="{FF2B5EF4-FFF2-40B4-BE49-F238E27FC236}">
                <a16:creationId xmlns:a16="http://schemas.microsoft.com/office/drawing/2014/main" id="{89AF7723-F7D5-DF4F-E9FB-4D5773E123C3}"/>
              </a:ext>
            </a:extLst>
          </p:cNvPr>
          <p:cNvGrpSpPr/>
          <p:nvPr>
            <p:custDataLst>
              <p:tags r:id="rId17"/>
            </p:custDataLst>
          </p:nvPr>
        </p:nvGrpSpPr>
        <p:grpSpPr>
          <a:xfrm>
            <a:off x="9207004" y="4622699"/>
            <a:ext cx="2274207" cy="1043368"/>
            <a:chOff x="1989417" y="4628597"/>
            <a:chExt cx="2274207" cy="1043368"/>
          </a:xfrm>
        </p:grpSpPr>
        <p:grpSp>
          <p:nvGrpSpPr>
            <p:cNvPr id="170" name="Group 68">
              <a:extLst>
                <a:ext uri="{FF2B5EF4-FFF2-40B4-BE49-F238E27FC236}">
                  <a16:creationId xmlns:a16="http://schemas.microsoft.com/office/drawing/2014/main" id="{1BAED73C-D18B-C9F3-ADE9-CA69CE57B864}"/>
                </a:ext>
              </a:extLst>
            </p:cNvPr>
            <p:cNvGrpSpPr/>
            <p:nvPr/>
          </p:nvGrpSpPr>
          <p:grpSpPr>
            <a:xfrm>
              <a:off x="2002725" y="4628597"/>
              <a:ext cx="2260899" cy="1043368"/>
              <a:chOff x="0" y="0"/>
              <a:chExt cx="3375200" cy="1557600"/>
            </a:xfrm>
          </p:grpSpPr>
          <p:sp>
            <p:nvSpPr>
              <p:cNvPr id="172" name="Freeform 69">
                <a:extLst>
                  <a:ext uri="{FF2B5EF4-FFF2-40B4-BE49-F238E27FC236}">
                    <a16:creationId xmlns:a16="http://schemas.microsoft.com/office/drawing/2014/main" id="{260B14FB-A7B2-F8EE-7833-DF071C11F678}"/>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171" name="TextBox 85">
              <a:extLst>
                <a:ext uri="{FF2B5EF4-FFF2-40B4-BE49-F238E27FC236}">
                  <a16:creationId xmlns:a16="http://schemas.microsoft.com/office/drawing/2014/main" id="{614CD642-D909-53A7-BF81-930F883590A3}"/>
                </a:ext>
              </a:extLst>
            </p:cNvPr>
            <p:cNvSpPr txBox="1"/>
            <p:nvPr/>
          </p:nvSpPr>
          <p:spPr>
            <a:xfrm>
              <a:off x="1989417" y="4924657"/>
              <a:ext cx="2260899" cy="410818"/>
            </a:xfrm>
            <a:prstGeom prst="rect">
              <a:avLst/>
            </a:prstGeom>
          </p:spPr>
          <p:txBody>
            <a:bodyPr lIns="0" tIns="0" rIns="0" bIns="0" rtlCol="0" anchor="t">
              <a:spAutoFit/>
            </a:bodyPr>
            <a:lstStyle/>
            <a:p>
              <a:pPr algn="ctr">
                <a:lnSpc>
                  <a:spcPts val="3215"/>
                </a:lnSpc>
              </a:pPr>
              <a:r>
                <a:rPr lang="en-US" sz="2679" dirty="0">
                  <a:solidFill>
                    <a:srgbClr val="FCD169"/>
                  </a:solidFill>
                  <a:latin typeface="Poppins Bold"/>
                  <a:hlinkClick r:id="rId51" action="ppaction://hlinksldjump">
                    <a:extLst>
                      <a:ext uri="{A12FA001-AC4F-418D-AE19-62706E023703}">
                        <ahyp:hlinkClr xmlns:ahyp="http://schemas.microsoft.com/office/drawing/2018/hyperlinkcolor" val="tx"/>
                      </a:ext>
                    </a:extLst>
                  </a:hlinkClick>
                </a:rPr>
                <a:t>$800</a:t>
              </a:r>
              <a:endParaRPr lang="en-US" sz="2679" dirty="0">
                <a:solidFill>
                  <a:srgbClr val="FCD169"/>
                </a:solidFill>
                <a:latin typeface="Poppins Bold"/>
              </a:endParaRPr>
            </a:p>
          </p:txBody>
        </p:sp>
      </p:grpSp>
      <p:grpSp>
        <p:nvGrpSpPr>
          <p:cNvPr id="173" name="Group 172">
            <a:extLst>
              <a:ext uri="{FF2B5EF4-FFF2-40B4-BE49-F238E27FC236}">
                <a16:creationId xmlns:a16="http://schemas.microsoft.com/office/drawing/2014/main" id="{32DB0731-7C96-14B5-EE93-989B60478BDE}"/>
              </a:ext>
            </a:extLst>
          </p:cNvPr>
          <p:cNvGrpSpPr/>
          <p:nvPr>
            <p:custDataLst>
              <p:tags r:id="rId18"/>
            </p:custDataLst>
          </p:nvPr>
        </p:nvGrpSpPr>
        <p:grpSpPr>
          <a:xfrm>
            <a:off x="9207004" y="5821388"/>
            <a:ext cx="2274207" cy="1043368"/>
            <a:chOff x="1989417" y="5827286"/>
            <a:chExt cx="2274207" cy="1043368"/>
          </a:xfrm>
        </p:grpSpPr>
        <p:grpSp>
          <p:nvGrpSpPr>
            <p:cNvPr id="174" name="Group 70">
              <a:extLst>
                <a:ext uri="{FF2B5EF4-FFF2-40B4-BE49-F238E27FC236}">
                  <a16:creationId xmlns:a16="http://schemas.microsoft.com/office/drawing/2014/main" id="{1619C40F-C262-9F8F-B9ED-53189F63EFBC}"/>
                </a:ext>
              </a:extLst>
            </p:cNvPr>
            <p:cNvGrpSpPr/>
            <p:nvPr/>
          </p:nvGrpSpPr>
          <p:grpSpPr>
            <a:xfrm>
              <a:off x="2002725" y="5827286"/>
              <a:ext cx="2260899" cy="1043368"/>
              <a:chOff x="0" y="0"/>
              <a:chExt cx="3375200" cy="1557600"/>
            </a:xfrm>
          </p:grpSpPr>
          <p:sp>
            <p:nvSpPr>
              <p:cNvPr id="176" name="Freeform 71">
                <a:extLst>
                  <a:ext uri="{FF2B5EF4-FFF2-40B4-BE49-F238E27FC236}">
                    <a16:creationId xmlns:a16="http://schemas.microsoft.com/office/drawing/2014/main" id="{B0000606-B672-3A15-17AD-4E00A3958E77}"/>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175" name="TextBox 86">
              <a:extLst>
                <a:ext uri="{FF2B5EF4-FFF2-40B4-BE49-F238E27FC236}">
                  <a16:creationId xmlns:a16="http://schemas.microsoft.com/office/drawing/2014/main" id="{488CA4D5-54CC-60AD-E035-A32BCD6BB75C}"/>
                </a:ext>
              </a:extLst>
            </p:cNvPr>
            <p:cNvSpPr txBox="1"/>
            <p:nvPr/>
          </p:nvSpPr>
          <p:spPr>
            <a:xfrm>
              <a:off x="1989417" y="6124775"/>
              <a:ext cx="2260899" cy="410818"/>
            </a:xfrm>
            <a:prstGeom prst="rect">
              <a:avLst/>
            </a:prstGeom>
          </p:spPr>
          <p:txBody>
            <a:bodyPr lIns="0" tIns="0" rIns="0" bIns="0" rtlCol="0" anchor="t">
              <a:spAutoFit/>
            </a:bodyPr>
            <a:lstStyle/>
            <a:p>
              <a:pPr algn="ctr">
                <a:lnSpc>
                  <a:spcPts val="3215"/>
                </a:lnSpc>
              </a:pPr>
              <a:r>
                <a:rPr lang="en-US" sz="2679" dirty="0">
                  <a:solidFill>
                    <a:srgbClr val="FCD169"/>
                  </a:solidFill>
                  <a:latin typeface="Poppins Bold"/>
                  <a:hlinkClick r:id="rId52" action="ppaction://hlinksldjump">
                    <a:extLst>
                      <a:ext uri="{A12FA001-AC4F-418D-AE19-62706E023703}">
                        <ahyp:hlinkClr xmlns:ahyp="http://schemas.microsoft.com/office/drawing/2018/hyperlinkcolor" val="tx"/>
                      </a:ext>
                    </a:extLst>
                  </a:hlinkClick>
                </a:rPr>
                <a:t>$1200</a:t>
              </a:r>
              <a:endParaRPr lang="en-US" sz="2679" dirty="0">
                <a:solidFill>
                  <a:srgbClr val="FCD169"/>
                </a:solidFill>
                <a:latin typeface="Poppins Bold"/>
              </a:endParaRPr>
            </a:p>
          </p:txBody>
        </p:sp>
      </p:grpSp>
      <p:grpSp>
        <p:nvGrpSpPr>
          <p:cNvPr id="177" name="Group 176">
            <a:extLst>
              <a:ext uri="{FF2B5EF4-FFF2-40B4-BE49-F238E27FC236}">
                <a16:creationId xmlns:a16="http://schemas.microsoft.com/office/drawing/2014/main" id="{27EBE93E-96E6-8C6B-0021-8051E19E4954}"/>
              </a:ext>
            </a:extLst>
          </p:cNvPr>
          <p:cNvGrpSpPr/>
          <p:nvPr>
            <p:custDataLst>
              <p:tags r:id="rId19"/>
            </p:custDataLst>
          </p:nvPr>
        </p:nvGrpSpPr>
        <p:grpSpPr>
          <a:xfrm>
            <a:off x="9207004" y="7020077"/>
            <a:ext cx="2274207" cy="1043368"/>
            <a:chOff x="1989417" y="7025975"/>
            <a:chExt cx="2274207" cy="1043368"/>
          </a:xfrm>
        </p:grpSpPr>
        <p:grpSp>
          <p:nvGrpSpPr>
            <p:cNvPr id="178" name="Group 72">
              <a:extLst>
                <a:ext uri="{FF2B5EF4-FFF2-40B4-BE49-F238E27FC236}">
                  <a16:creationId xmlns:a16="http://schemas.microsoft.com/office/drawing/2014/main" id="{344779C3-A341-4860-8129-F826E6455A16}"/>
                </a:ext>
              </a:extLst>
            </p:cNvPr>
            <p:cNvGrpSpPr/>
            <p:nvPr/>
          </p:nvGrpSpPr>
          <p:grpSpPr>
            <a:xfrm>
              <a:off x="2002725" y="7025975"/>
              <a:ext cx="2260899" cy="1043368"/>
              <a:chOff x="0" y="0"/>
              <a:chExt cx="3375200" cy="1557600"/>
            </a:xfrm>
          </p:grpSpPr>
          <p:sp>
            <p:nvSpPr>
              <p:cNvPr id="180" name="Freeform 73">
                <a:extLst>
                  <a:ext uri="{FF2B5EF4-FFF2-40B4-BE49-F238E27FC236}">
                    <a16:creationId xmlns:a16="http://schemas.microsoft.com/office/drawing/2014/main" id="{81548B7F-656C-3910-B66E-838E9A283D7A}"/>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179" name="TextBox 87">
              <a:extLst>
                <a:ext uri="{FF2B5EF4-FFF2-40B4-BE49-F238E27FC236}">
                  <a16:creationId xmlns:a16="http://schemas.microsoft.com/office/drawing/2014/main" id="{E8131DBB-C764-881B-05EB-BA3703A12044}"/>
                </a:ext>
              </a:extLst>
            </p:cNvPr>
            <p:cNvSpPr txBox="1"/>
            <p:nvPr/>
          </p:nvSpPr>
          <p:spPr>
            <a:xfrm>
              <a:off x="1989417" y="7324894"/>
              <a:ext cx="2260899" cy="410818"/>
            </a:xfrm>
            <a:prstGeom prst="rect">
              <a:avLst/>
            </a:prstGeom>
          </p:spPr>
          <p:txBody>
            <a:bodyPr lIns="0" tIns="0" rIns="0" bIns="0" rtlCol="0" anchor="t">
              <a:spAutoFit/>
            </a:bodyPr>
            <a:lstStyle/>
            <a:p>
              <a:pPr algn="ctr">
                <a:lnSpc>
                  <a:spcPts val="3215"/>
                </a:lnSpc>
              </a:pPr>
              <a:r>
                <a:rPr lang="en-US" sz="2679" dirty="0">
                  <a:solidFill>
                    <a:srgbClr val="FCD169"/>
                  </a:solidFill>
                  <a:latin typeface="Poppins Bold"/>
                  <a:hlinkClick r:id="rId53" action="ppaction://hlinksldjump">
                    <a:extLst>
                      <a:ext uri="{A12FA001-AC4F-418D-AE19-62706E023703}">
                        <ahyp:hlinkClr xmlns:ahyp="http://schemas.microsoft.com/office/drawing/2018/hyperlinkcolor" val="tx"/>
                      </a:ext>
                    </a:extLst>
                  </a:hlinkClick>
                </a:rPr>
                <a:t>$1600</a:t>
              </a:r>
              <a:endParaRPr lang="en-US" sz="2679" dirty="0">
                <a:solidFill>
                  <a:srgbClr val="FCD169"/>
                </a:solidFill>
                <a:latin typeface="Poppins Bold"/>
              </a:endParaRPr>
            </a:p>
          </p:txBody>
        </p:sp>
      </p:grpSp>
      <p:grpSp>
        <p:nvGrpSpPr>
          <p:cNvPr id="181" name="Group 180">
            <a:extLst>
              <a:ext uri="{FF2B5EF4-FFF2-40B4-BE49-F238E27FC236}">
                <a16:creationId xmlns:a16="http://schemas.microsoft.com/office/drawing/2014/main" id="{3B3ED8BD-5BB0-8FD4-73E7-37D8252060C6}"/>
              </a:ext>
            </a:extLst>
          </p:cNvPr>
          <p:cNvGrpSpPr/>
          <p:nvPr>
            <p:custDataLst>
              <p:tags r:id="rId20"/>
            </p:custDataLst>
          </p:nvPr>
        </p:nvGrpSpPr>
        <p:grpSpPr>
          <a:xfrm>
            <a:off x="9207004" y="8218766"/>
            <a:ext cx="2261035" cy="1043368"/>
            <a:chOff x="1989417" y="8224664"/>
            <a:chExt cx="2261035" cy="1043368"/>
          </a:xfrm>
        </p:grpSpPr>
        <p:grpSp>
          <p:nvGrpSpPr>
            <p:cNvPr id="182" name="Group 74">
              <a:extLst>
                <a:ext uri="{FF2B5EF4-FFF2-40B4-BE49-F238E27FC236}">
                  <a16:creationId xmlns:a16="http://schemas.microsoft.com/office/drawing/2014/main" id="{84D304D2-F52E-DB13-390F-13FE7677BCF0}"/>
                </a:ext>
              </a:extLst>
            </p:cNvPr>
            <p:cNvGrpSpPr/>
            <p:nvPr/>
          </p:nvGrpSpPr>
          <p:grpSpPr>
            <a:xfrm>
              <a:off x="1989553" y="8224664"/>
              <a:ext cx="2260899" cy="1043368"/>
              <a:chOff x="0" y="0"/>
              <a:chExt cx="3375200" cy="1557600"/>
            </a:xfrm>
          </p:grpSpPr>
          <p:sp>
            <p:nvSpPr>
              <p:cNvPr id="184" name="Freeform 75">
                <a:extLst>
                  <a:ext uri="{FF2B5EF4-FFF2-40B4-BE49-F238E27FC236}">
                    <a16:creationId xmlns:a16="http://schemas.microsoft.com/office/drawing/2014/main" id="{B0FE97B5-1F81-A1B2-FC3A-38E07CD75FE6}"/>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183" name="TextBox 88">
              <a:extLst>
                <a:ext uri="{FF2B5EF4-FFF2-40B4-BE49-F238E27FC236}">
                  <a16:creationId xmlns:a16="http://schemas.microsoft.com/office/drawing/2014/main" id="{29D46561-B035-40B8-214D-D9FF17F4A300}"/>
                </a:ext>
              </a:extLst>
            </p:cNvPr>
            <p:cNvSpPr txBox="1"/>
            <p:nvPr/>
          </p:nvSpPr>
          <p:spPr>
            <a:xfrm>
              <a:off x="1989417" y="8525012"/>
              <a:ext cx="2260899" cy="410818"/>
            </a:xfrm>
            <a:prstGeom prst="rect">
              <a:avLst/>
            </a:prstGeom>
          </p:spPr>
          <p:txBody>
            <a:bodyPr lIns="0" tIns="0" rIns="0" bIns="0" rtlCol="0" anchor="t">
              <a:spAutoFit/>
            </a:bodyPr>
            <a:lstStyle/>
            <a:p>
              <a:pPr algn="ctr">
                <a:lnSpc>
                  <a:spcPts val="3215"/>
                </a:lnSpc>
              </a:pPr>
              <a:r>
                <a:rPr lang="en-US" sz="2679" dirty="0">
                  <a:solidFill>
                    <a:srgbClr val="FCD169"/>
                  </a:solidFill>
                  <a:latin typeface="Poppins Bold"/>
                  <a:hlinkClick r:id="rId54" action="ppaction://hlinksldjump">
                    <a:extLst>
                      <a:ext uri="{A12FA001-AC4F-418D-AE19-62706E023703}">
                        <ahyp:hlinkClr xmlns:ahyp="http://schemas.microsoft.com/office/drawing/2018/hyperlinkcolor" val="tx"/>
                      </a:ext>
                    </a:extLst>
                  </a:hlinkClick>
                </a:rPr>
                <a:t>$2000</a:t>
              </a:r>
              <a:endParaRPr lang="en-US" sz="2679" dirty="0">
                <a:solidFill>
                  <a:srgbClr val="FCD169"/>
                </a:solidFill>
                <a:latin typeface="Poppins Bold"/>
              </a:endParaRPr>
            </a:p>
          </p:txBody>
        </p:sp>
      </p:grpSp>
      <p:grpSp>
        <p:nvGrpSpPr>
          <p:cNvPr id="185" name="Group 184">
            <a:extLst>
              <a:ext uri="{FF2B5EF4-FFF2-40B4-BE49-F238E27FC236}">
                <a16:creationId xmlns:a16="http://schemas.microsoft.com/office/drawing/2014/main" id="{2A28EA08-A9F3-5C64-584C-F32B41ED18DE}"/>
              </a:ext>
            </a:extLst>
          </p:cNvPr>
          <p:cNvGrpSpPr/>
          <p:nvPr>
            <p:custDataLst>
              <p:tags r:id="rId21"/>
            </p:custDataLst>
          </p:nvPr>
        </p:nvGrpSpPr>
        <p:grpSpPr>
          <a:xfrm>
            <a:off x="11632185" y="3424009"/>
            <a:ext cx="2274175" cy="1043405"/>
            <a:chOff x="1989417" y="3429908"/>
            <a:chExt cx="2274175" cy="1043405"/>
          </a:xfrm>
        </p:grpSpPr>
        <p:grpSp>
          <p:nvGrpSpPr>
            <p:cNvPr id="186" name="Group 66">
              <a:extLst>
                <a:ext uri="{FF2B5EF4-FFF2-40B4-BE49-F238E27FC236}">
                  <a16:creationId xmlns:a16="http://schemas.microsoft.com/office/drawing/2014/main" id="{8722D5B5-1A55-CDB6-8D49-C3089AF981EF}"/>
                </a:ext>
              </a:extLst>
            </p:cNvPr>
            <p:cNvGrpSpPr/>
            <p:nvPr/>
          </p:nvGrpSpPr>
          <p:grpSpPr>
            <a:xfrm>
              <a:off x="2002725" y="3429908"/>
              <a:ext cx="2260867" cy="1043405"/>
              <a:chOff x="0" y="0"/>
              <a:chExt cx="3375152" cy="1557655"/>
            </a:xfrm>
          </p:grpSpPr>
          <p:sp>
            <p:nvSpPr>
              <p:cNvPr id="188" name="Freeform 67">
                <a:extLst>
                  <a:ext uri="{FF2B5EF4-FFF2-40B4-BE49-F238E27FC236}">
                    <a16:creationId xmlns:a16="http://schemas.microsoft.com/office/drawing/2014/main" id="{889C043D-7042-6B63-C0F6-43C4BEB8BC8F}"/>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a:ln w="76200">
                <a:solidFill>
                  <a:srgbClr val="FCD169"/>
                </a:solidFill>
              </a:ln>
            </p:spPr>
            <p:txBody>
              <a:bodyPr/>
              <a:lstStyle/>
              <a:p>
                <a:endParaRPr lang="ms-MY" dirty="0"/>
              </a:p>
            </p:txBody>
          </p:sp>
        </p:grpSp>
        <p:sp>
          <p:nvSpPr>
            <p:cNvPr id="187" name="TextBox 84">
              <a:extLst>
                <a:ext uri="{FF2B5EF4-FFF2-40B4-BE49-F238E27FC236}">
                  <a16:creationId xmlns:a16="http://schemas.microsoft.com/office/drawing/2014/main" id="{425FE4C5-0EF3-D4F1-4181-906D9C47A615}"/>
                </a:ext>
              </a:extLst>
            </p:cNvPr>
            <p:cNvSpPr txBox="1"/>
            <p:nvPr/>
          </p:nvSpPr>
          <p:spPr>
            <a:xfrm>
              <a:off x="1989417" y="3724539"/>
              <a:ext cx="2260899" cy="410818"/>
            </a:xfrm>
            <a:prstGeom prst="rect">
              <a:avLst/>
            </a:prstGeom>
          </p:spPr>
          <p:txBody>
            <a:bodyPr lIns="0" tIns="0" rIns="0" bIns="0" rtlCol="0" anchor="t">
              <a:spAutoFit/>
            </a:bodyPr>
            <a:lstStyle/>
            <a:p>
              <a:pPr algn="ctr">
                <a:lnSpc>
                  <a:spcPts val="3215"/>
                </a:lnSpc>
              </a:pPr>
              <a:r>
                <a:rPr lang="en-US" sz="2679" dirty="0">
                  <a:solidFill>
                    <a:srgbClr val="FCD169"/>
                  </a:solidFill>
                  <a:latin typeface="Poppins Bold"/>
                  <a:hlinkClick r:id="rId55" action="ppaction://hlinksldjump">
                    <a:extLst>
                      <a:ext uri="{A12FA001-AC4F-418D-AE19-62706E023703}">
                        <ahyp:hlinkClr xmlns:ahyp="http://schemas.microsoft.com/office/drawing/2018/hyperlinkcolor" val="tx"/>
                      </a:ext>
                    </a:extLst>
                  </a:hlinkClick>
                </a:rPr>
                <a:t>$400</a:t>
              </a:r>
              <a:endParaRPr lang="en-US" sz="2679" dirty="0">
                <a:solidFill>
                  <a:srgbClr val="FCD169"/>
                </a:solidFill>
                <a:latin typeface="Poppins Bold"/>
              </a:endParaRPr>
            </a:p>
          </p:txBody>
        </p:sp>
      </p:grpSp>
      <p:grpSp>
        <p:nvGrpSpPr>
          <p:cNvPr id="189" name="Group 188">
            <a:extLst>
              <a:ext uri="{FF2B5EF4-FFF2-40B4-BE49-F238E27FC236}">
                <a16:creationId xmlns:a16="http://schemas.microsoft.com/office/drawing/2014/main" id="{598135B4-0C34-F7CD-1596-86F3A3FF235E}"/>
              </a:ext>
            </a:extLst>
          </p:cNvPr>
          <p:cNvGrpSpPr/>
          <p:nvPr>
            <p:custDataLst>
              <p:tags r:id="rId22"/>
            </p:custDataLst>
          </p:nvPr>
        </p:nvGrpSpPr>
        <p:grpSpPr>
          <a:xfrm>
            <a:off x="11603840" y="4622699"/>
            <a:ext cx="2274207" cy="1043368"/>
            <a:chOff x="1989417" y="4628597"/>
            <a:chExt cx="2274207" cy="1043368"/>
          </a:xfrm>
        </p:grpSpPr>
        <p:grpSp>
          <p:nvGrpSpPr>
            <p:cNvPr id="190" name="Group 68">
              <a:extLst>
                <a:ext uri="{FF2B5EF4-FFF2-40B4-BE49-F238E27FC236}">
                  <a16:creationId xmlns:a16="http://schemas.microsoft.com/office/drawing/2014/main" id="{703CFEB8-B590-0282-BBCE-16D74CA9B9D4}"/>
                </a:ext>
              </a:extLst>
            </p:cNvPr>
            <p:cNvGrpSpPr/>
            <p:nvPr/>
          </p:nvGrpSpPr>
          <p:grpSpPr>
            <a:xfrm>
              <a:off x="2002725" y="4628597"/>
              <a:ext cx="2260899" cy="1043368"/>
              <a:chOff x="0" y="0"/>
              <a:chExt cx="3375200" cy="1557600"/>
            </a:xfrm>
          </p:grpSpPr>
          <p:sp>
            <p:nvSpPr>
              <p:cNvPr id="192" name="Freeform 69">
                <a:extLst>
                  <a:ext uri="{FF2B5EF4-FFF2-40B4-BE49-F238E27FC236}">
                    <a16:creationId xmlns:a16="http://schemas.microsoft.com/office/drawing/2014/main" id="{9CA3B527-8012-008D-E4E5-3CAADB3AD663}"/>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191" name="TextBox 85">
              <a:extLst>
                <a:ext uri="{FF2B5EF4-FFF2-40B4-BE49-F238E27FC236}">
                  <a16:creationId xmlns:a16="http://schemas.microsoft.com/office/drawing/2014/main" id="{7F239B7F-AAA4-5E3F-5F45-A6D226889661}"/>
                </a:ext>
              </a:extLst>
            </p:cNvPr>
            <p:cNvSpPr txBox="1"/>
            <p:nvPr/>
          </p:nvSpPr>
          <p:spPr>
            <a:xfrm>
              <a:off x="1989417" y="4924657"/>
              <a:ext cx="2260899" cy="410818"/>
            </a:xfrm>
            <a:prstGeom prst="rect">
              <a:avLst/>
            </a:prstGeom>
          </p:spPr>
          <p:txBody>
            <a:bodyPr lIns="0" tIns="0" rIns="0" bIns="0" rtlCol="0" anchor="t">
              <a:spAutoFit/>
            </a:bodyPr>
            <a:lstStyle/>
            <a:p>
              <a:pPr algn="ctr">
                <a:lnSpc>
                  <a:spcPts val="3215"/>
                </a:lnSpc>
              </a:pPr>
              <a:r>
                <a:rPr lang="en-US" sz="2679" dirty="0">
                  <a:solidFill>
                    <a:srgbClr val="FCD169"/>
                  </a:solidFill>
                  <a:latin typeface="Poppins Bold"/>
                  <a:hlinkClick r:id="rId56" action="ppaction://hlinksldjump">
                    <a:extLst>
                      <a:ext uri="{A12FA001-AC4F-418D-AE19-62706E023703}">
                        <ahyp:hlinkClr xmlns:ahyp="http://schemas.microsoft.com/office/drawing/2018/hyperlinkcolor" val="tx"/>
                      </a:ext>
                    </a:extLst>
                  </a:hlinkClick>
                </a:rPr>
                <a:t>$800</a:t>
              </a:r>
              <a:endParaRPr lang="en-US" sz="2679" dirty="0">
                <a:solidFill>
                  <a:srgbClr val="FCD169"/>
                </a:solidFill>
                <a:latin typeface="Poppins Bold"/>
              </a:endParaRPr>
            </a:p>
          </p:txBody>
        </p:sp>
      </p:grpSp>
      <p:grpSp>
        <p:nvGrpSpPr>
          <p:cNvPr id="193" name="Group 192">
            <a:extLst>
              <a:ext uri="{FF2B5EF4-FFF2-40B4-BE49-F238E27FC236}">
                <a16:creationId xmlns:a16="http://schemas.microsoft.com/office/drawing/2014/main" id="{F0C6AF19-B9DD-68CA-CA87-0B1F5DC086D0}"/>
              </a:ext>
            </a:extLst>
          </p:cNvPr>
          <p:cNvGrpSpPr/>
          <p:nvPr>
            <p:custDataLst>
              <p:tags r:id="rId23"/>
            </p:custDataLst>
          </p:nvPr>
        </p:nvGrpSpPr>
        <p:grpSpPr>
          <a:xfrm>
            <a:off x="11603840" y="5821388"/>
            <a:ext cx="2274207" cy="1043368"/>
            <a:chOff x="1989417" y="5827286"/>
            <a:chExt cx="2274207" cy="1043368"/>
          </a:xfrm>
        </p:grpSpPr>
        <p:grpSp>
          <p:nvGrpSpPr>
            <p:cNvPr id="194" name="Group 70">
              <a:extLst>
                <a:ext uri="{FF2B5EF4-FFF2-40B4-BE49-F238E27FC236}">
                  <a16:creationId xmlns:a16="http://schemas.microsoft.com/office/drawing/2014/main" id="{CEEED3DF-F0A1-F8EF-EB63-ADD10A2B8C06}"/>
                </a:ext>
              </a:extLst>
            </p:cNvPr>
            <p:cNvGrpSpPr/>
            <p:nvPr/>
          </p:nvGrpSpPr>
          <p:grpSpPr>
            <a:xfrm>
              <a:off x="2002725" y="5827286"/>
              <a:ext cx="2260899" cy="1043368"/>
              <a:chOff x="0" y="0"/>
              <a:chExt cx="3375200" cy="1557600"/>
            </a:xfrm>
          </p:grpSpPr>
          <p:sp>
            <p:nvSpPr>
              <p:cNvPr id="196" name="Freeform 71">
                <a:extLst>
                  <a:ext uri="{FF2B5EF4-FFF2-40B4-BE49-F238E27FC236}">
                    <a16:creationId xmlns:a16="http://schemas.microsoft.com/office/drawing/2014/main" id="{FD049CC8-689B-B1B6-EE13-4738D9537E85}"/>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195" name="TextBox 86">
              <a:extLst>
                <a:ext uri="{FF2B5EF4-FFF2-40B4-BE49-F238E27FC236}">
                  <a16:creationId xmlns:a16="http://schemas.microsoft.com/office/drawing/2014/main" id="{7CE7CFD0-AC0D-D5E5-652E-4E1083BC7D78}"/>
                </a:ext>
              </a:extLst>
            </p:cNvPr>
            <p:cNvSpPr txBox="1"/>
            <p:nvPr/>
          </p:nvSpPr>
          <p:spPr>
            <a:xfrm>
              <a:off x="1989417" y="6124775"/>
              <a:ext cx="2260899" cy="410818"/>
            </a:xfrm>
            <a:prstGeom prst="rect">
              <a:avLst/>
            </a:prstGeom>
          </p:spPr>
          <p:txBody>
            <a:bodyPr lIns="0" tIns="0" rIns="0" bIns="0" rtlCol="0" anchor="t">
              <a:spAutoFit/>
            </a:bodyPr>
            <a:lstStyle/>
            <a:p>
              <a:pPr algn="ctr">
                <a:lnSpc>
                  <a:spcPts val="3215"/>
                </a:lnSpc>
              </a:pPr>
              <a:r>
                <a:rPr lang="en-US" sz="2679" dirty="0">
                  <a:solidFill>
                    <a:srgbClr val="FCD169"/>
                  </a:solidFill>
                  <a:latin typeface="Poppins Bold"/>
                  <a:hlinkClick r:id="rId57" action="ppaction://hlinksldjump">
                    <a:extLst>
                      <a:ext uri="{A12FA001-AC4F-418D-AE19-62706E023703}">
                        <ahyp:hlinkClr xmlns:ahyp="http://schemas.microsoft.com/office/drawing/2018/hyperlinkcolor" val="tx"/>
                      </a:ext>
                    </a:extLst>
                  </a:hlinkClick>
                </a:rPr>
                <a:t>$1200</a:t>
              </a:r>
              <a:endParaRPr lang="en-US" sz="2679" dirty="0">
                <a:solidFill>
                  <a:srgbClr val="FCD169"/>
                </a:solidFill>
                <a:latin typeface="Poppins Bold"/>
              </a:endParaRPr>
            </a:p>
          </p:txBody>
        </p:sp>
      </p:grpSp>
      <p:grpSp>
        <p:nvGrpSpPr>
          <p:cNvPr id="197" name="Group 196">
            <a:extLst>
              <a:ext uri="{FF2B5EF4-FFF2-40B4-BE49-F238E27FC236}">
                <a16:creationId xmlns:a16="http://schemas.microsoft.com/office/drawing/2014/main" id="{08994FF4-1EA8-E114-E916-E325C49100F3}"/>
              </a:ext>
            </a:extLst>
          </p:cNvPr>
          <p:cNvGrpSpPr/>
          <p:nvPr>
            <p:custDataLst>
              <p:tags r:id="rId24"/>
            </p:custDataLst>
          </p:nvPr>
        </p:nvGrpSpPr>
        <p:grpSpPr>
          <a:xfrm>
            <a:off x="11603840" y="7020077"/>
            <a:ext cx="2274207" cy="1043368"/>
            <a:chOff x="1989417" y="7025975"/>
            <a:chExt cx="2274207" cy="1043368"/>
          </a:xfrm>
        </p:grpSpPr>
        <p:grpSp>
          <p:nvGrpSpPr>
            <p:cNvPr id="198" name="Group 72">
              <a:extLst>
                <a:ext uri="{FF2B5EF4-FFF2-40B4-BE49-F238E27FC236}">
                  <a16:creationId xmlns:a16="http://schemas.microsoft.com/office/drawing/2014/main" id="{4D5F56F4-52BC-DA45-9686-94E0DF8E70F2}"/>
                </a:ext>
              </a:extLst>
            </p:cNvPr>
            <p:cNvGrpSpPr/>
            <p:nvPr/>
          </p:nvGrpSpPr>
          <p:grpSpPr>
            <a:xfrm>
              <a:off x="2002725" y="7025975"/>
              <a:ext cx="2260899" cy="1043368"/>
              <a:chOff x="0" y="0"/>
              <a:chExt cx="3375200" cy="1557600"/>
            </a:xfrm>
          </p:grpSpPr>
          <p:sp>
            <p:nvSpPr>
              <p:cNvPr id="200" name="Freeform 73">
                <a:extLst>
                  <a:ext uri="{FF2B5EF4-FFF2-40B4-BE49-F238E27FC236}">
                    <a16:creationId xmlns:a16="http://schemas.microsoft.com/office/drawing/2014/main" id="{BC7C021A-066A-8F05-55E0-574A532D959B}"/>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199" name="TextBox 87">
              <a:extLst>
                <a:ext uri="{FF2B5EF4-FFF2-40B4-BE49-F238E27FC236}">
                  <a16:creationId xmlns:a16="http://schemas.microsoft.com/office/drawing/2014/main" id="{D10A511F-B815-2B0C-298F-93C614E8F6EF}"/>
                </a:ext>
              </a:extLst>
            </p:cNvPr>
            <p:cNvSpPr txBox="1"/>
            <p:nvPr/>
          </p:nvSpPr>
          <p:spPr>
            <a:xfrm>
              <a:off x="1989417" y="7324894"/>
              <a:ext cx="2260899" cy="410818"/>
            </a:xfrm>
            <a:prstGeom prst="rect">
              <a:avLst/>
            </a:prstGeom>
          </p:spPr>
          <p:txBody>
            <a:bodyPr lIns="0" tIns="0" rIns="0" bIns="0" rtlCol="0" anchor="t">
              <a:spAutoFit/>
            </a:bodyPr>
            <a:lstStyle/>
            <a:p>
              <a:pPr algn="ctr">
                <a:lnSpc>
                  <a:spcPts val="3215"/>
                </a:lnSpc>
              </a:pPr>
              <a:r>
                <a:rPr lang="en-US" sz="2679" dirty="0">
                  <a:solidFill>
                    <a:srgbClr val="FCD169"/>
                  </a:solidFill>
                  <a:latin typeface="Poppins Bold"/>
                  <a:hlinkClick r:id="rId58" action="ppaction://hlinksldjump">
                    <a:extLst>
                      <a:ext uri="{A12FA001-AC4F-418D-AE19-62706E023703}">
                        <ahyp:hlinkClr xmlns:ahyp="http://schemas.microsoft.com/office/drawing/2018/hyperlinkcolor" val="tx"/>
                      </a:ext>
                    </a:extLst>
                  </a:hlinkClick>
                </a:rPr>
                <a:t>$1600</a:t>
              </a:r>
              <a:endParaRPr lang="en-US" sz="2679" dirty="0">
                <a:solidFill>
                  <a:srgbClr val="FCD169"/>
                </a:solidFill>
                <a:latin typeface="Poppins Bold"/>
              </a:endParaRPr>
            </a:p>
          </p:txBody>
        </p:sp>
      </p:grpSp>
      <p:grpSp>
        <p:nvGrpSpPr>
          <p:cNvPr id="201" name="Group 200">
            <a:extLst>
              <a:ext uri="{FF2B5EF4-FFF2-40B4-BE49-F238E27FC236}">
                <a16:creationId xmlns:a16="http://schemas.microsoft.com/office/drawing/2014/main" id="{502ABCD5-123A-75F0-FCFC-B701A25102AD}"/>
              </a:ext>
            </a:extLst>
          </p:cNvPr>
          <p:cNvGrpSpPr/>
          <p:nvPr>
            <p:custDataLst>
              <p:tags r:id="rId25"/>
            </p:custDataLst>
          </p:nvPr>
        </p:nvGrpSpPr>
        <p:grpSpPr>
          <a:xfrm>
            <a:off x="11603840" y="8218766"/>
            <a:ext cx="2261035" cy="1043368"/>
            <a:chOff x="1989417" y="8224664"/>
            <a:chExt cx="2261035" cy="1043368"/>
          </a:xfrm>
        </p:grpSpPr>
        <p:grpSp>
          <p:nvGrpSpPr>
            <p:cNvPr id="202" name="Group 74">
              <a:extLst>
                <a:ext uri="{FF2B5EF4-FFF2-40B4-BE49-F238E27FC236}">
                  <a16:creationId xmlns:a16="http://schemas.microsoft.com/office/drawing/2014/main" id="{FE27B329-BF62-15D6-82A3-E32398F0E9E2}"/>
                </a:ext>
              </a:extLst>
            </p:cNvPr>
            <p:cNvGrpSpPr/>
            <p:nvPr/>
          </p:nvGrpSpPr>
          <p:grpSpPr>
            <a:xfrm>
              <a:off x="1989553" y="8224664"/>
              <a:ext cx="2260899" cy="1043368"/>
              <a:chOff x="0" y="0"/>
              <a:chExt cx="3375200" cy="1557600"/>
            </a:xfrm>
          </p:grpSpPr>
          <p:sp>
            <p:nvSpPr>
              <p:cNvPr id="204" name="Freeform 75">
                <a:extLst>
                  <a:ext uri="{FF2B5EF4-FFF2-40B4-BE49-F238E27FC236}">
                    <a16:creationId xmlns:a16="http://schemas.microsoft.com/office/drawing/2014/main" id="{1CEEFA72-34A1-5E9D-98DA-56819C1924AC}"/>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203" name="TextBox 88">
              <a:extLst>
                <a:ext uri="{FF2B5EF4-FFF2-40B4-BE49-F238E27FC236}">
                  <a16:creationId xmlns:a16="http://schemas.microsoft.com/office/drawing/2014/main" id="{7608E29A-4617-4C6D-A321-E237863C74A4}"/>
                </a:ext>
              </a:extLst>
            </p:cNvPr>
            <p:cNvSpPr txBox="1"/>
            <p:nvPr/>
          </p:nvSpPr>
          <p:spPr>
            <a:xfrm>
              <a:off x="1989417" y="8525012"/>
              <a:ext cx="2260899" cy="410818"/>
            </a:xfrm>
            <a:prstGeom prst="rect">
              <a:avLst/>
            </a:prstGeom>
          </p:spPr>
          <p:txBody>
            <a:bodyPr lIns="0" tIns="0" rIns="0" bIns="0" rtlCol="0" anchor="t">
              <a:spAutoFit/>
            </a:bodyPr>
            <a:lstStyle/>
            <a:p>
              <a:pPr algn="ctr">
                <a:lnSpc>
                  <a:spcPts val="3215"/>
                </a:lnSpc>
              </a:pPr>
              <a:r>
                <a:rPr lang="en-US" sz="2679" dirty="0">
                  <a:solidFill>
                    <a:srgbClr val="FCD169"/>
                  </a:solidFill>
                  <a:latin typeface="Poppins Bold"/>
                  <a:hlinkClick r:id="rId59" action="ppaction://hlinksldjump">
                    <a:extLst>
                      <a:ext uri="{A12FA001-AC4F-418D-AE19-62706E023703}">
                        <ahyp:hlinkClr xmlns:ahyp="http://schemas.microsoft.com/office/drawing/2018/hyperlinkcolor" val="tx"/>
                      </a:ext>
                    </a:extLst>
                  </a:hlinkClick>
                </a:rPr>
                <a:t>$2000</a:t>
              </a:r>
              <a:endParaRPr lang="en-US" sz="2679" dirty="0">
                <a:solidFill>
                  <a:srgbClr val="FCD169"/>
                </a:solidFill>
                <a:latin typeface="Poppins Bold"/>
              </a:endParaRPr>
            </a:p>
          </p:txBody>
        </p:sp>
      </p:grpSp>
      <p:grpSp>
        <p:nvGrpSpPr>
          <p:cNvPr id="205" name="Group 204">
            <a:extLst>
              <a:ext uri="{FF2B5EF4-FFF2-40B4-BE49-F238E27FC236}">
                <a16:creationId xmlns:a16="http://schemas.microsoft.com/office/drawing/2014/main" id="{B7350CC9-B2CD-4714-1EAD-A1C921EB51D2}"/>
              </a:ext>
            </a:extLst>
          </p:cNvPr>
          <p:cNvGrpSpPr/>
          <p:nvPr>
            <p:custDataLst>
              <p:tags r:id="rId26"/>
            </p:custDataLst>
          </p:nvPr>
        </p:nvGrpSpPr>
        <p:grpSpPr>
          <a:xfrm>
            <a:off x="14000677" y="3410156"/>
            <a:ext cx="2274207" cy="1043368"/>
            <a:chOff x="1989417" y="3429908"/>
            <a:chExt cx="2274207" cy="1043368"/>
          </a:xfrm>
        </p:grpSpPr>
        <p:grpSp>
          <p:nvGrpSpPr>
            <p:cNvPr id="206" name="Group 66">
              <a:extLst>
                <a:ext uri="{FF2B5EF4-FFF2-40B4-BE49-F238E27FC236}">
                  <a16:creationId xmlns:a16="http://schemas.microsoft.com/office/drawing/2014/main" id="{CEE1BD2A-CEAF-0F43-6CFA-C735506143E5}"/>
                </a:ext>
              </a:extLst>
            </p:cNvPr>
            <p:cNvGrpSpPr/>
            <p:nvPr/>
          </p:nvGrpSpPr>
          <p:grpSpPr>
            <a:xfrm>
              <a:off x="2002725" y="3429908"/>
              <a:ext cx="2260899" cy="1043368"/>
              <a:chOff x="0" y="0"/>
              <a:chExt cx="3375200" cy="1557600"/>
            </a:xfrm>
          </p:grpSpPr>
          <p:sp>
            <p:nvSpPr>
              <p:cNvPr id="208" name="Freeform 67">
                <a:extLst>
                  <a:ext uri="{FF2B5EF4-FFF2-40B4-BE49-F238E27FC236}">
                    <a16:creationId xmlns:a16="http://schemas.microsoft.com/office/drawing/2014/main" id="{6B1F447A-36F1-AF39-F798-4CAA74A53FDC}"/>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207" name="TextBox 84">
              <a:extLst>
                <a:ext uri="{FF2B5EF4-FFF2-40B4-BE49-F238E27FC236}">
                  <a16:creationId xmlns:a16="http://schemas.microsoft.com/office/drawing/2014/main" id="{4837D304-FD34-37AE-38FC-5E81785C3C74}"/>
                </a:ext>
              </a:extLst>
            </p:cNvPr>
            <p:cNvSpPr txBox="1"/>
            <p:nvPr/>
          </p:nvSpPr>
          <p:spPr>
            <a:xfrm>
              <a:off x="1989417" y="3724539"/>
              <a:ext cx="2260899" cy="410818"/>
            </a:xfrm>
            <a:prstGeom prst="rect">
              <a:avLst/>
            </a:prstGeom>
          </p:spPr>
          <p:txBody>
            <a:bodyPr lIns="0" tIns="0" rIns="0" bIns="0" rtlCol="0" anchor="t">
              <a:spAutoFit/>
            </a:bodyPr>
            <a:lstStyle/>
            <a:p>
              <a:pPr algn="ctr">
                <a:lnSpc>
                  <a:spcPts val="3215"/>
                </a:lnSpc>
              </a:pPr>
              <a:r>
                <a:rPr lang="en-US" sz="2679" dirty="0">
                  <a:solidFill>
                    <a:srgbClr val="FCD169"/>
                  </a:solidFill>
                  <a:latin typeface="Poppins Bold"/>
                  <a:hlinkClick r:id="rId60" action="ppaction://hlinksldjump">
                    <a:extLst>
                      <a:ext uri="{A12FA001-AC4F-418D-AE19-62706E023703}">
                        <ahyp:hlinkClr xmlns:ahyp="http://schemas.microsoft.com/office/drawing/2018/hyperlinkcolor" val="tx"/>
                      </a:ext>
                    </a:extLst>
                  </a:hlinkClick>
                </a:rPr>
                <a:t>$400</a:t>
              </a:r>
              <a:endParaRPr lang="en-US" sz="2679" dirty="0">
                <a:solidFill>
                  <a:srgbClr val="FCD169"/>
                </a:solidFill>
                <a:latin typeface="Poppins Bold"/>
              </a:endParaRPr>
            </a:p>
          </p:txBody>
        </p:sp>
      </p:grpSp>
      <p:grpSp>
        <p:nvGrpSpPr>
          <p:cNvPr id="209" name="Group 208">
            <a:extLst>
              <a:ext uri="{FF2B5EF4-FFF2-40B4-BE49-F238E27FC236}">
                <a16:creationId xmlns:a16="http://schemas.microsoft.com/office/drawing/2014/main" id="{1400116C-7F68-F187-1FCD-3BCBFDD29A47}"/>
              </a:ext>
            </a:extLst>
          </p:cNvPr>
          <p:cNvGrpSpPr/>
          <p:nvPr>
            <p:custDataLst>
              <p:tags r:id="rId27"/>
            </p:custDataLst>
          </p:nvPr>
        </p:nvGrpSpPr>
        <p:grpSpPr>
          <a:xfrm>
            <a:off x="14000677" y="4608845"/>
            <a:ext cx="2274207" cy="1043368"/>
            <a:chOff x="1989417" y="4628597"/>
            <a:chExt cx="2274207" cy="1043368"/>
          </a:xfrm>
        </p:grpSpPr>
        <p:grpSp>
          <p:nvGrpSpPr>
            <p:cNvPr id="210" name="Group 68">
              <a:extLst>
                <a:ext uri="{FF2B5EF4-FFF2-40B4-BE49-F238E27FC236}">
                  <a16:creationId xmlns:a16="http://schemas.microsoft.com/office/drawing/2014/main" id="{8B2C337B-B090-D11D-4230-6B8141653691}"/>
                </a:ext>
              </a:extLst>
            </p:cNvPr>
            <p:cNvGrpSpPr/>
            <p:nvPr/>
          </p:nvGrpSpPr>
          <p:grpSpPr>
            <a:xfrm>
              <a:off x="2002725" y="4628597"/>
              <a:ext cx="2260899" cy="1043368"/>
              <a:chOff x="0" y="0"/>
              <a:chExt cx="3375200" cy="1557600"/>
            </a:xfrm>
          </p:grpSpPr>
          <p:sp>
            <p:nvSpPr>
              <p:cNvPr id="212" name="Freeform 69">
                <a:extLst>
                  <a:ext uri="{FF2B5EF4-FFF2-40B4-BE49-F238E27FC236}">
                    <a16:creationId xmlns:a16="http://schemas.microsoft.com/office/drawing/2014/main" id="{3BC4E9C2-D6F5-80CC-7EEC-F648D338F6E6}"/>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211" name="TextBox 85">
              <a:extLst>
                <a:ext uri="{FF2B5EF4-FFF2-40B4-BE49-F238E27FC236}">
                  <a16:creationId xmlns:a16="http://schemas.microsoft.com/office/drawing/2014/main" id="{111E88B7-A27F-52EF-DBAC-86631D63BAE0}"/>
                </a:ext>
              </a:extLst>
            </p:cNvPr>
            <p:cNvSpPr txBox="1"/>
            <p:nvPr/>
          </p:nvSpPr>
          <p:spPr>
            <a:xfrm>
              <a:off x="1989417" y="4924657"/>
              <a:ext cx="2260899" cy="410818"/>
            </a:xfrm>
            <a:prstGeom prst="rect">
              <a:avLst/>
            </a:prstGeom>
          </p:spPr>
          <p:txBody>
            <a:bodyPr lIns="0" tIns="0" rIns="0" bIns="0" rtlCol="0" anchor="t">
              <a:spAutoFit/>
            </a:bodyPr>
            <a:lstStyle/>
            <a:p>
              <a:pPr algn="ctr">
                <a:lnSpc>
                  <a:spcPts val="3215"/>
                </a:lnSpc>
              </a:pPr>
              <a:r>
                <a:rPr lang="en-US" sz="2679" dirty="0">
                  <a:solidFill>
                    <a:srgbClr val="FCD169"/>
                  </a:solidFill>
                  <a:latin typeface="Poppins Bold"/>
                  <a:hlinkClick r:id="rId61" action="ppaction://hlinksldjump">
                    <a:extLst>
                      <a:ext uri="{A12FA001-AC4F-418D-AE19-62706E023703}">
                        <ahyp:hlinkClr xmlns:ahyp="http://schemas.microsoft.com/office/drawing/2018/hyperlinkcolor" val="tx"/>
                      </a:ext>
                    </a:extLst>
                  </a:hlinkClick>
                </a:rPr>
                <a:t>$800</a:t>
              </a:r>
              <a:endParaRPr lang="en-US" sz="2679" dirty="0">
                <a:solidFill>
                  <a:srgbClr val="FCD169"/>
                </a:solidFill>
                <a:latin typeface="Poppins Bold"/>
              </a:endParaRPr>
            </a:p>
          </p:txBody>
        </p:sp>
      </p:grpSp>
      <p:grpSp>
        <p:nvGrpSpPr>
          <p:cNvPr id="213" name="Group 212">
            <a:extLst>
              <a:ext uri="{FF2B5EF4-FFF2-40B4-BE49-F238E27FC236}">
                <a16:creationId xmlns:a16="http://schemas.microsoft.com/office/drawing/2014/main" id="{9665159F-23AF-B228-ADCF-CE535B6F4436}"/>
              </a:ext>
            </a:extLst>
          </p:cNvPr>
          <p:cNvGrpSpPr/>
          <p:nvPr>
            <p:custDataLst>
              <p:tags r:id="rId28"/>
            </p:custDataLst>
          </p:nvPr>
        </p:nvGrpSpPr>
        <p:grpSpPr>
          <a:xfrm>
            <a:off x="14000677" y="5807534"/>
            <a:ext cx="2274207" cy="1043368"/>
            <a:chOff x="1989417" y="5827286"/>
            <a:chExt cx="2274207" cy="1043368"/>
          </a:xfrm>
        </p:grpSpPr>
        <p:grpSp>
          <p:nvGrpSpPr>
            <p:cNvPr id="214" name="Group 70">
              <a:extLst>
                <a:ext uri="{FF2B5EF4-FFF2-40B4-BE49-F238E27FC236}">
                  <a16:creationId xmlns:a16="http://schemas.microsoft.com/office/drawing/2014/main" id="{53F4F874-89A2-1A8A-91B8-6105C7560966}"/>
                </a:ext>
              </a:extLst>
            </p:cNvPr>
            <p:cNvGrpSpPr/>
            <p:nvPr/>
          </p:nvGrpSpPr>
          <p:grpSpPr>
            <a:xfrm>
              <a:off x="2002725" y="5827286"/>
              <a:ext cx="2260899" cy="1043368"/>
              <a:chOff x="0" y="0"/>
              <a:chExt cx="3375200" cy="1557600"/>
            </a:xfrm>
          </p:grpSpPr>
          <p:sp>
            <p:nvSpPr>
              <p:cNvPr id="216" name="Freeform 71">
                <a:extLst>
                  <a:ext uri="{FF2B5EF4-FFF2-40B4-BE49-F238E27FC236}">
                    <a16:creationId xmlns:a16="http://schemas.microsoft.com/office/drawing/2014/main" id="{DFF953F5-5D72-6588-0EBE-B0C8F46B6F9F}"/>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215" name="TextBox 86">
              <a:extLst>
                <a:ext uri="{FF2B5EF4-FFF2-40B4-BE49-F238E27FC236}">
                  <a16:creationId xmlns:a16="http://schemas.microsoft.com/office/drawing/2014/main" id="{922892F7-631E-96E8-9EE5-A1DD2F7D80CB}"/>
                </a:ext>
              </a:extLst>
            </p:cNvPr>
            <p:cNvSpPr txBox="1"/>
            <p:nvPr/>
          </p:nvSpPr>
          <p:spPr>
            <a:xfrm>
              <a:off x="1989417" y="6124775"/>
              <a:ext cx="2260899" cy="410818"/>
            </a:xfrm>
            <a:prstGeom prst="rect">
              <a:avLst/>
            </a:prstGeom>
          </p:spPr>
          <p:txBody>
            <a:bodyPr lIns="0" tIns="0" rIns="0" bIns="0" rtlCol="0" anchor="t">
              <a:spAutoFit/>
            </a:bodyPr>
            <a:lstStyle/>
            <a:p>
              <a:pPr algn="ctr">
                <a:lnSpc>
                  <a:spcPts val="3215"/>
                </a:lnSpc>
              </a:pPr>
              <a:r>
                <a:rPr lang="en-US" sz="2679" dirty="0">
                  <a:solidFill>
                    <a:srgbClr val="FCD169"/>
                  </a:solidFill>
                  <a:latin typeface="Poppins Bold"/>
                  <a:hlinkClick r:id="rId62" action="ppaction://hlinksldjump">
                    <a:extLst>
                      <a:ext uri="{A12FA001-AC4F-418D-AE19-62706E023703}">
                        <ahyp:hlinkClr xmlns:ahyp="http://schemas.microsoft.com/office/drawing/2018/hyperlinkcolor" val="tx"/>
                      </a:ext>
                    </a:extLst>
                  </a:hlinkClick>
                </a:rPr>
                <a:t>$1200</a:t>
              </a:r>
              <a:endParaRPr lang="en-US" sz="2679" dirty="0">
                <a:solidFill>
                  <a:srgbClr val="FCD169"/>
                </a:solidFill>
                <a:latin typeface="Poppins Bold"/>
              </a:endParaRPr>
            </a:p>
          </p:txBody>
        </p:sp>
      </p:grpSp>
      <p:grpSp>
        <p:nvGrpSpPr>
          <p:cNvPr id="217" name="Group 216">
            <a:extLst>
              <a:ext uri="{FF2B5EF4-FFF2-40B4-BE49-F238E27FC236}">
                <a16:creationId xmlns:a16="http://schemas.microsoft.com/office/drawing/2014/main" id="{0F037382-C7C5-06D5-7B65-F547796FD480}"/>
              </a:ext>
            </a:extLst>
          </p:cNvPr>
          <p:cNvGrpSpPr/>
          <p:nvPr>
            <p:custDataLst>
              <p:tags r:id="rId29"/>
            </p:custDataLst>
          </p:nvPr>
        </p:nvGrpSpPr>
        <p:grpSpPr>
          <a:xfrm>
            <a:off x="14000677" y="7006223"/>
            <a:ext cx="2274207" cy="1043368"/>
            <a:chOff x="1989417" y="7025975"/>
            <a:chExt cx="2274207" cy="1043368"/>
          </a:xfrm>
        </p:grpSpPr>
        <p:grpSp>
          <p:nvGrpSpPr>
            <p:cNvPr id="218" name="Group 72">
              <a:extLst>
                <a:ext uri="{FF2B5EF4-FFF2-40B4-BE49-F238E27FC236}">
                  <a16:creationId xmlns:a16="http://schemas.microsoft.com/office/drawing/2014/main" id="{91520A35-0F98-5E4B-268D-147F3DA8FF8A}"/>
                </a:ext>
              </a:extLst>
            </p:cNvPr>
            <p:cNvGrpSpPr/>
            <p:nvPr/>
          </p:nvGrpSpPr>
          <p:grpSpPr>
            <a:xfrm>
              <a:off x="2002725" y="7025975"/>
              <a:ext cx="2260899" cy="1043368"/>
              <a:chOff x="0" y="0"/>
              <a:chExt cx="3375200" cy="1557600"/>
            </a:xfrm>
          </p:grpSpPr>
          <p:sp>
            <p:nvSpPr>
              <p:cNvPr id="220" name="Freeform 73">
                <a:extLst>
                  <a:ext uri="{FF2B5EF4-FFF2-40B4-BE49-F238E27FC236}">
                    <a16:creationId xmlns:a16="http://schemas.microsoft.com/office/drawing/2014/main" id="{E7AEF449-0D81-B24D-6FDB-76C27F085BCE}"/>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219" name="TextBox 87">
              <a:extLst>
                <a:ext uri="{FF2B5EF4-FFF2-40B4-BE49-F238E27FC236}">
                  <a16:creationId xmlns:a16="http://schemas.microsoft.com/office/drawing/2014/main" id="{F97693CC-EA92-FF36-744D-1427A61E818A}"/>
                </a:ext>
              </a:extLst>
            </p:cNvPr>
            <p:cNvSpPr txBox="1"/>
            <p:nvPr/>
          </p:nvSpPr>
          <p:spPr>
            <a:xfrm>
              <a:off x="1989417" y="7324894"/>
              <a:ext cx="2260899" cy="410818"/>
            </a:xfrm>
            <a:prstGeom prst="rect">
              <a:avLst/>
            </a:prstGeom>
          </p:spPr>
          <p:txBody>
            <a:bodyPr lIns="0" tIns="0" rIns="0" bIns="0" rtlCol="0" anchor="t">
              <a:spAutoFit/>
            </a:bodyPr>
            <a:lstStyle/>
            <a:p>
              <a:pPr algn="ctr">
                <a:lnSpc>
                  <a:spcPts val="3215"/>
                </a:lnSpc>
              </a:pPr>
              <a:r>
                <a:rPr lang="en-US" sz="2679" dirty="0">
                  <a:solidFill>
                    <a:srgbClr val="FCD169"/>
                  </a:solidFill>
                  <a:latin typeface="Poppins Bold"/>
                  <a:hlinkClick r:id="rId63" action="ppaction://hlinksldjump">
                    <a:extLst>
                      <a:ext uri="{A12FA001-AC4F-418D-AE19-62706E023703}">
                        <ahyp:hlinkClr xmlns:ahyp="http://schemas.microsoft.com/office/drawing/2018/hyperlinkcolor" val="tx"/>
                      </a:ext>
                    </a:extLst>
                  </a:hlinkClick>
                </a:rPr>
                <a:t>$1600</a:t>
              </a:r>
              <a:endParaRPr lang="en-US" sz="2679" dirty="0">
                <a:solidFill>
                  <a:srgbClr val="FCD169"/>
                </a:solidFill>
                <a:latin typeface="Poppins Bold"/>
              </a:endParaRPr>
            </a:p>
          </p:txBody>
        </p:sp>
      </p:grpSp>
      <p:grpSp>
        <p:nvGrpSpPr>
          <p:cNvPr id="221" name="Group 220">
            <a:extLst>
              <a:ext uri="{FF2B5EF4-FFF2-40B4-BE49-F238E27FC236}">
                <a16:creationId xmlns:a16="http://schemas.microsoft.com/office/drawing/2014/main" id="{2FF55ABE-639B-F730-3AB1-07B89C506DDB}"/>
              </a:ext>
            </a:extLst>
          </p:cNvPr>
          <p:cNvGrpSpPr/>
          <p:nvPr>
            <p:custDataLst>
              <p:tags r:id="rId30"/>
            </p:custDataLst>
          </p:nvPr>
        </p:nvGrpSpPr>
        <p:grpSpPr>
          <a:xfrm>
            <a:off x="14000677" y="8204912"/>
            <a:ext cx="2261035" cy="1043368"/>
            <a:chOff x="1989417" y="8224664"/>
            <a:chExt cx="2261035" cy="1043368"/>
          </a:xfrm>
        </p:grpSpPr>
        <p:grpSp>
          <p:nvGrpSpPr>
            <p:cNvPr id="222" name="Group 74">
              <a:extLst>
                <a:ext uri="{FF2B5EF4-FFF2-40B4-BE49-F238E27FC236}">
                  <a16:creationId xmlns:a16="http://schemas.microsoft.com/office/drawing/2014/main" id="{E0D89967-B29A-4515-443C-3C1B0CC2C36F}"/>
                </a:ext>
              </a:extLst>
            </p:cNvPr>
            <p:cNvGrpSpPr/>
            <p:nvPr/>
          </p:nvGrpSpPr>
          <p:grpSpPr>
            <a:xfrm>
              <a:off x="1989553" y="8224664"/>
              <a:ext cx="2260899" cy="1043368"/>
              <a:chOff x="0" y="0"/>
              <a:chExt cx="3375200" cy="1557600"/>
            </a:xfrm>
          </p:grpSpPr>
          <p:sp>
            <p:nvSpPr>
              <p:cNvPr id="224" name="Freeform 75">
                <a:extLst>
                  <a:ext uri="{FF2B5EF4-FFF2-40B4-BE49-F238E27FC236}">
                    <a16:creationId xmlns:a16="http://schemas.microsoft.com/office/drawing/2014/main" id="{E45C0D2B-7733-8FF7-2F1F-9AD975467B34}"/>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223" name="TextBox 88">
              <a:extLst>
                <a:ext uri="{FF2B5EF4-FFF2-40B4-BE49-F238E27FC236}">
                  <a16:creationId xmlns:a16="http://schemas.microsoft.com/office/drawing/2014/main" id="{F9EA3CCE-1081-8816-7D25-2DE5AB687286}"/>
                </a:ext>
              </a:extLst>
            </p:cNvPr>
            <p:cNvSpPr txBox="1"/>
            <p:nvPr/>
          </p:nvSpPr>
          <p:spPr>
            <a:xfrm>
              <a:off x="1989417" y="8525012"/>
              <a:ext cx="2260899" cy="410818"/>
            </a:xfrm>
            <a:prstGeom prst="rect">
              <a:avLst/>
            </a:prstGeom>
          </p:spPr>
          <p:txBody>
            <a:bodyPr lIns="0" tIns="0" rIns="0" bIns="0" rtlCol="0" anchor="t">
              <a:spAutoFit/>
            </a:bodyPr>
            <a:lstStyle/>
            <a:p>
              <a:pPr algn="ctr">
                <a:lnSpc>
                  <a:spcPts val="3215"/>
                </a:lnSpc>
              </a:pPr>
              <a:r>
                <a:rPr lang="en-US" sz="2679" dirty="0">
                  <a:solidFill>
                    <a:srgbClr val="FCD169"/>
                  </a:solidFill>
                  <a:latin typeface="Poppins Bold"/>
                  <a:hlinkClick r:id="rId64" action="ppaction://hlinksldjump">
                    <a:extLst>
                      <a:ext uri="{A12FA001-AC4F-418D-AE19-62706E023703}">
                        <ahyp:hlinkClr xmlns:ahyp="http://schemas.microsoft.com/office/drawing/2018/hyperlinkcolor" val="tx"/>
                      </a:ext>
                    </a:extLst>
                  </a:hlinkClick>
                </a:rPr>
                <a:t>$2000</a:t>
              </a:r>
              <a:endParaRPr lang="en-US" sz="2679" dirty="0">
                <a:solidFill>
                  <a:srgbClr val="FCD169"/>
                </a:solidFill>
                <a:latin typeface="Poppins Bold"/>
              </a:endParaRPr>
            </a:p>
          </p:txBody>
        </p:sp>
      </p:grpSp>
      <p:sp>
        <p:nvSpPr>
          <p:cNvPr id="114" name="Freeform 114"/>
          <p:cNvSpPr/>
          <p:nvPr/>
        </p:nvSpPr>
        <p:spPr>
          <a:xfrm rot="1308435">
            <a:off x="13235486" y="4292567"/>
            <a:ext cx="7694579" cy="7694579"/>
          </a:xfrm>
          <a:custGeom>
            <a:avLst/>
            <a:gdLst/>
            <a:ahLst/>
            <a:cxnLst/>
            <a:rect l="l" t="t" r="r" b="b"/>
            <a:pathLst>
              <a:path w="7694579" h="7694579">
                <a:moveTo>
                  <a:pt x="0" y="0"/>
                </a:moveTo>
                <a:lnTo>
                  <a:pt x="7694579" y="0"/>
                </a:lnTo>
                <a:lnTo>
                  <a:pt x="7694579" y="7694579"/>
                </a:lnTo>
                <a:lnTo>
                  <a:pt x="0" y="7694579"/>
                </a:lnTo>
                <a:lnTo>
                  <a:pt x="0" y="0"/>
                </a:lnTo>
                <a:close/>
              </a:path>
            </a:pathLst>
          </a:custGeom>
          <a:blipFill>
            <a:blip r:embed="rId65"/>
            <a:stretch>
              <a:fillRect/>
            </a:stretch>
          </a:blipFill>
        </p:spPr>
        <p:txBody>
          <a:bodyPr/>
          <a:lstStyle/>
          <a:p>
            <a:endParaRPr lang="ms-MY"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CD169"/>
        </a:solidFill>
        <a:effectLst/>
      </p:bgPr>
    </p:bg>
    <p:spTree>
      <p:nvGrpSpPr>
        <p:cNvPr id="1" name=""/>
        <p:cNvGrpSpPr/>
        <p:nvPr/>
      </p:nvGrpSpPr>
      <p:grpSpPr>
        <a:xfrm>
          <a:off x="0" y="0"/>
          <a:ext cx="0" cy="0"/>
          <a:chOff x="0" y="0"/>
          <a:chExt cx="0" cy="0"/>
        </a:xfrm>
      </p:grpSpPr>
      <p:sp>
        <p:nvSpPr>
          <p:cNvPr id="446" name="Freeform 2">
            <a:extLst>
              <a:ext uri="{FF2B5EF4-FFF2-40B4-BE49-F238E27FC236}">
                <a16:creationId xmlns:a16="http://schemas.microsoft.com/office/drawing/2014/main" id="{57082DAA-8F98-FBE3-EB1A-BD3FC573D80D}"/>
              </a:ext>
            </a:extLst>
          </p:cNvPr>
          <p:cNvSpPr/>
          <p:nvPr/>
        </p:nvSpPr>
        <p:spPr>
          <a:xfrm rot="10800000">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Freeform 3"/>
          <p:cNvSpPr/>
          <p:nvPr/>
        </p:nvSpPr>
        <p:spPr>
          <a:xfrm rot="-4446551">
            <a:off x="8763293" y="2406348"/>
            <a:ext cx="10135885" cy="7552060"/>
          </a:xfrm>
          <a:custGeom>
            <a:avLst/>
            <a:gdLst/>
            <a:ahLst/>
            <a:cxnLst/>
            <a:rect l="l" t="t" r="r" b="b"/>
            <a:pathLst>
              <a:path w="8125122" h="6002434">
                <a:moveTo>
                  <a:pt x="0" y="0"/>
                </a:moveTo>
                <a:lnTo>
                  <a:pt x="8125121" y="0"/>
                </a:lnTo>
                <a:lnTo>
                  <a:pt x="8125121" y="6002433"/>
                </a:lnTo>
                <a:lnTo>
                  <a:pt x="0" y="6002433"/>
                </a:lnTo>
                <a:lnTo>
                  <a:pt x="0" y="0"/>
                </a:lnTo>
                <a:close/>
              </a:path>
            </a:pathLst>
          </a:custGeom>
          <a:blipFill>
            <a:blip r:embed="rId3"/>
            <a:stretch>
              <a:fillRect/>
            </a:stretch>
          </a:blipFill>
        </p:spPr>
      </p:sp>
      <p:sp>
        <p:nvSpPr>
          <p:cNvPr id="2" name="Freeform 2"/>
          <p:cNvSpPr/>
          <p:nvPr/>
        </p:nvSpPr>
        <p:spPr>
          <a:xfrm rot="2015440">
            <a:off x="-171221" y="1451823"/>
            <a:ext cx="9413921" cy="7283774"/>
          </a:xfrm>
          <a:custGeom>
            <a:avLst/>
            <a:gdLst/>
            <a:ahLst/>
            <a:cxnLst/>
            <a:rect l="l" t="t" r="r" b="b"/>
            <a:pathLst>
              <a:path w="7726731" h="4790573">
                <a:moveTo>
                  <a:pt x="0" y="0"/>
                </a:moveTo>
                <a:lnTo>
                  <a:pt x="7726731" y="0"/>
                </a:lnTo>
                <a:lnTo>
                  <a:pt x="7726731" y="4790573"/>
                </a:lnTo>
                <a:lnTo>
                  <a:pt x="0" y="4790573"/>
                </a:lnTo>
                <a:lnTo>
                  <a:pt x="0" y="0"/>
                </a:lnTo>
                <a:close/>
              </a:path>
            </a:pathLst>
          </a:custGeom>
          <a:blipFill>
            <a:blip r:embed="rId4"/>
            <a:stretch>
              <a:fillRect/>
            </a:stretch>
          </a:blipFill>
        </p:spPr>
      </p:sp>
      <p:sp>
        <p:nvSpPr>
          <p:cNvPr id="4" name="Freeform 4"/>
          <p:cNvSpPr/>
          <p:nvPr/>
        </p:nvSpPr>
        <p:spPr>
          <a:xfrm>
            <a:off x="1562918" y="1782298"/>
            <a:ext cx="15162164" cy="7853238"/>
          </a:xfrm>
          <a:custGeom>
            <a:avLst/>
            <a:gdLst/>
            <a:ahLst/>
            <a:cxnLst/>
            <a:rect l="l" t="t" r="r" b="b"/>
            <a:pathLst>
              <a:path w="15162164" h="7853238">
                <a:moveTo>
                  <a:pt x="0" y="0"/>
                </a:moveTo>
                <a:lnTo>
                  <a:pt x="15162164" y="0"/>
                </a:lnTo>
                <a:lnTo>
                  <a:pt x="15162164" y="7853238"/>
                </a:lnTo>
                <a:lnTo>
                  <a:pt x="0" y="7853238"/>
                </a:lnTo>
                <a:lnTo>
                  <a:pt x="0" y="0"/>
                </a:lnTo>
                <a:close/>
              </a:path>
            </a:pathLst>
          </a:custGeom>
          <a:solidFill>
            <a:schemeClr val="tx1"/>
          </a:solidFill>
        </p:spPr>
      </p:sp>
      <p:grpSp>
        <p:nvGrpSpPr>
          <p:cNvPr id="217" name="Group 216">
            <a:extLst>
              <a:ext uri="{FF2B5EF4-FFF2-40B4-BE49-F238E27FC236}">
                <a16:creationId xmlns:a16="http://schemas.microsoft.com/office/drawing/2014/main" id="{F876892A-C673-1E9D-B710-AA879B37099A}"/>
              </a:ext>
            </a:extLst>
          </p:cNvPr>
          <p:cNvGrpSpPr/>
          <p:nvPr/>
        </p:nvGrpSpPr>
        <p:grpSpPr>
          <a:xfrm>
            <a:off x="1998151" y="3424423"/>
            <a:ext cx="2280531" cy="1043405"/>
            <a:chOff x="1998151" y="3424423"/>
            <a:chExt cx="2280531" cy="1043405"/>
          </a:xfrm>
        </p:grpSpPr>
        <p:grpSp>
          <p:nvGrpSpPr>
            <p:cNvPr id="146" name="Group 66">
              <a:extLst>
                <a:ext uri="{FF2B5EF4-FFF2-40B4-BE49-F238E27FC236}">
                  <a16:creationId xmlns:a16="http://schemas.microsoft.com/office/drawing/2014/main" id="{17AE3827-5DB3-4D58-9401-6CCC7C9688B0}"/>
                </a:ext>
              </a:extLst>
            </p:cNvPr>
            <p:cNvGrpSpPr/>
            <p:nvPr/>
          </p:nvGrpSpPr>
          <p:grpSpPr>
            <a:xfrm>
              <a:off x="1998151" y="3424423"/>
              <a:ext cx="2260867" cy="1043405"/>
              <a:chOff x="0" y="0"/>
              <a:chExt cx="3375152" cy="1557655"/>
            </a:xfrm>
          </p:grpSpPr>
          <p:sp>
            <p:nvSpPr>
              <p:cNvPr id="147" name="Freeform 67">
                <a:extLst>
                  <a:ext uri="{FF2B5EF4-FFF2-40B4-BE49-F238E27FC236}">
                    <a16:creationId xmlns:a16="http://schemas.microsoft.com/office/drawing/2014/main" id="{8F52BB63-9575-170E-DB40-D9E1A1D7655B}"/>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206" name="TextBox 78">
              <a:extLst>
                <a:ext uri="{FF2B5EF4-FFF2-40B4-BE49-F238E27FC236}">
                  <a16:creationId xmlns:a16="http://schemas.microsoft.com/office/drawing/2014/main" id="{F74105DB-7ABC-EAD4-DBBC-8CF481A08432}"/>
                </a:ext>
              </a:extLst>
            </p:cNvPr>
            <p:cNvSpPr txBox="1"/>
            <p:nvPr/>
          </p:nvSpPr>
          <p:spPr>
            <a:xfrm>
              <a:off x="2017783" y="3720777"/>
              <a:ext cx="2260899" cy="461665"/>
            </a:xfrm>
            <a:prstGeom prst="rect">
              <a:avLst/>
            </a:prstGeom>
          </p:spPr>
          <p:txBody>
            <a:bodyPr lIns="0" tIns="0" rIns="0" bIns="0" rtlCol="0" anchor="t">
              <a:spAutoFit/>
            </a:bodyPr>
            <a:lstStyle/>
            <a:p>
              <a:pPr algn="ctr"/>
              <a:r>
                <a:rPr lang="en-US" sz="1500" dirty="0">
                  <a:solidFill>
                    <a:srgbClr val="FFFFFF"/>
                  </a:solidFill>
                  <a:latin typeface="Poppins" pitchFamily="2" charset="77"/>
                  <a:cs typeface="Poppins" pitchFamily="2" charset="77"/>
                </a:rPr>
                <a:t>Answer</a:t>
              </a:r>
            </a:p>
            <a:p>
              <a:pPr algn="ctr"/>
              <a:r>
                <a:rPr lang="en-US" sz="1500" dirty="0">
                  <a:solidFill>
                    <a:srgbClr val="FFFFFF"/>
                  </a:solidFill>
                  <a:latin typeface="Poppins" pitchFamily="2" charset="77"/>
                  <a:cs typeface="Poppins" pitchFamily="2" charset="77"/>
                </a:rPr>
                <a:t>Here</a:t>
              </a:r>
            </a:p>
          </p:txBody>
        </p:sp>
      </p:grpSp>
      <p:grpSp>
        <p:nvGrpSpPr>
          <p:cNvPr id="18" name="Group 18"/>
          <p:cNvGrpSpPr/>
          <p:nvPr/>
        </p:nvGrpSpPr>
        <p:grpSpPr>
          <a:xfrm>
            <a:off x="4385427" y="2078215"/>
            <a:ext cx="2260899" cy="1043368"/>
            <a:chOff x="0" y="0"/>
            <a:chExt cx="3375200" cy="1557600"/>
          </a:xfrm>
        </p:grpSpPr>
        <p:sp>
          <p:nvSpPr>
            <p:cNvPr id="19" name="Freeform 19"/>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grpSp>
        <p:nvGrpSpPr>
          <p:cNvPr id="30" name="Group 30"/>
          <p:cNvGrpSpPr/>
          <p:nvPr/>
        </p:nvGrpSpPr>
        <p:grpSpPr>
          <a:xfrm>
            <a:off x="6784450" y="2078215"/>
            <a:ext cx="2260899" cy="1043368"/>
            <a:chOff x="0" y="0"/>
            <a:chExt cx="3375200" cy="1557600"/>
          </a:xfrm>
        </p:grpSpPr>
        <p:sp>
          <p:nvSpPr>
            <p:cNvPr id="31" name="Freeform 31"/>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grpSp>
        <p:nvGrpSpPr>
          <p:cNvPr id="40" name="Group 40"/>
          <p:cNvGrpSpPr/>
          <p:nvPr/>
        </p:nvGrpSpPr>
        <p:grpSpPr>
          <a:xfrm>
            <a:off x="9200487" y="2078215"/>
            <a:ext cx="2260899" cy="1043368"/>
            <a:chOff x="0" y="0"/>
            <a:chExt cx="3375200" cy="1557600"/>
          </a:xfrm>
        </p:grpSpPr>
        <p:sp>
          <p:nvSpPr>
            <p:cNvPr id="41" name="Freeform 41"/>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grpSp>
        <p:nvGrpSpPr>
          <p:cNvPr id="52" name="Group 52"/>
          <p:cNvGrpSpPr/>
          <p:nvPr/>
        </p:nvGrpSpPr>
        <p:grpSpPr>
          <a:xfrm>
            <a:off x="11599510" y="2078215"/>
            <a:ext cx="2260899" cy="1043368"/>
            <a:chOff x="0" y="0"/>
            <a:chExt cx="3375200" cy="1557600"/>
          </a:xfrm>
        </p:grpSpPr>
        <p:sp>
          <p:nvSpPr>
            <p:cNvPr id="53" name="Freeform 53"/>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grpSp>
        <p:nvGrpSpPr>
          <p:cNvPr id="64" name="Group 64"/>
          <p:cNvGrpSpPr/>
          <p:nvPr/>
        </p:nvGrpSpPr>
        <p:grpSpPr>
          <a:xfrm>
            <a:off x="14015547" y="2095230"/>
            <a:ext cx="2260899" cy="1043368"/>
            <a:chOff x="0" y="0"/>
            <a:chExt cx="3375200" cy="1557600"/>
          </a:xfrm>
        </p:grpSpPr>
        <p:sp>
          <p:nvSpPr>
            <p:cNvPr id="65" name="Freeform 65"/>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grpSp>
        <p:nvGrpSpPr>
          <p:cNvPr id="76" name="Group 76"/>
          <p:cNvGrpSpPr/>
          <p:nvPr/>
        </p:nvGrpSpPr>
        <p:grpSpPr>
          <a:xfrm>
            <a:off x="1989417" y="2086488"/>
            <a:ext cx="2260899" cy="1043368"/>
            <a:chOff x="0" y="0"/>
            <a:chExt cx="3375200" cy="1557600"/>
          </a:xfrm>
        </p:grpSpPr>
        <p:sp>
          <p:nvSpPr>
            <p:cNvPr id="77" name="Freeform 77"/>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78" name="TextBox 78"/>
          <p:cNvSpPr txBox="1"/>
          <p:nvPr/>
        </p:nvSpPr>
        <p:spPr>
          <a:xfrm>
            <a:off x="2005428" y="2436227"/>
            <a:ext cx="2260899" cy="342323"/>
          </a:xfrm>
          <a:prstGeom prst="rect">
            <a:avLst/>
          </a:prstGeom>
        </p:spPr>
        <p:txBody>
          <a:bodyPr lIns="0" tIns="0" rIns="0" bIns="0" rtlCol="0" anchor="t">
            <a:spAutoFit/>
          </a:bodyPr>
          <a:lstStyle/>
          <a:p>
            <a:pPr algn="ctr">
              <a:lnSpc>
                <a:spcPts val="2679"/>
              </a:lnSpc>
            </a:pPr>
            <a:r>
              <a:rPr lang="en-US" sz="2232" dirty="0">
                <a:solidFill>
                  <a:srgbClr val="FFFFFF"/>
                </a:solidFill>
                <a:latin typeface="Poppins Bold"/>
              </a:rPr>
              <a:t>Category 1</a:t>
            </a:r>
          </a:p>
        </p:txBody>
      </p:sp>
      <p:sp>
        <p:nvSpPr>
          <p:cNvPr id="79" name="TextBox 79"/>
          <p:cNvSpPr txBox="1"/>
          <p:nvPr/>
        </p:nvSpPr>
        <p:spPr>
          <a:xfrm>
            <a:off x="4398735" y="2436227"/>
            <a:ext cx="2260899" cy="342323"/>
          </a:xfrm>
          <a:prstGeom prst="rect">
            <a:avLst/>
          </a:prstGeom>
        </p:spPr>
        <p:txBody>
          <a:bodyPr lIns="0" tIns="0" rIns="0" bIns="0" rtlCol="0" anchor="t">
            <a:spAutoFit/>
          </a:bodyPr>
          <a:lstStyle/>
          <a:p>
            <a:pPr algn="ctr">
              <a:lnSpc>
                <a:spcPts val="2679"/>
              </a:lnSpc>
            </a:pPr>
            <a:r>
              <a:rPr lang="en-US" sz="2232">
                <a:solidFill>
                  <a:srgbClr val="FFFFFF"/>
                </a:solidFill>
                <a:latin typeface="Poppins Bold"/>
              </a:rPr>
              <a:t>Category 2</a:t>
            </a:r>
          </a:p>
        </p:txBody>
      </p:sp>
      <p:sp>
        <p:nvSpPr>
          <p:cNvPr id="80" name="TextBox 80"/>
          <p:cNvSpPr txBox="1"/>
          <p:nvPr/>
        </p:nvSpPr>
        <p:spPr>
          <a:xfrm>
            <a:off x="6803473" y="2436227"/>
            <a:ext cx="2260899" cy="342323"/>
          </a:xfrm>
          <a:prstGeom prst="rect">
            <a:avLst/>
          </a:prstGeom>
        </p:spPr>
        <p:txBody>
          <a:bodyPr lIns="0" tIns="0" rIns="0" bIns="0" rtlCol="0" anchor="t">
            <a:spAutoFit/>
          </a:bodyPr>
          <a:lstStyle/>
          <a:p>
            <a:pPr algn="ctr">
              <a:lnSpc>
                <a:spcPts val="2679"/>
              </a:lnSpc>
            </a:pPr>
            <a:r>
              <a:rPr lang="en-US" sz="2232">
                <a:solidFill>
                  <a:srgbClr val="FFFFFF"/>
                </a:solidFill>
                <a:latin typeface="Poppins Bold"/>
              </a:rPr>
              <a:t>Category 3</a:t>
            </a:r>
          </a:p>
        </p:txBody>
      </p:sp>
      <p:sp>
        <p:nvSpPr>
          <p:cNvPr id="81" name="TextBox 81"/>
          <p:cNvSpPr txBox="1"/>
          <p:nvPr/>
        </p:nvSpPr>
        <p:spPr>
          <a:xfrm>
            <a:off x="9208994" y="2436227"/>
            <a:ext cx="2260899" cy="342323"/>
          </a:xfrm>
          <a:prstGeom prst="rect">
            <a:avLst/>
          </a:prstGeom>
        </p:spPr>
        <p:txBody>
          <a:bodyPr lIns="0" tIns="0" rIns="0" bIns="0" rtlCol="0" anchor="t">
            <a:spAutoFit/>
          </a:bodyPr>
          <a:lstStyle/>
          <a:p>
            <a:pPr algn="ctr">
              <a:lnSpc>
                <a:spcPts val="2679"/>
              </a:lnSpc>
            </a:pPr>
            <a:r>
              <a:rPr lang="en-US" sz="2232">
                <a:solidFill>
                  <a:srgbClr val="FFFFFF"/>
                </a:solidFill>
                <a:latin typeface="Poppins Bold"/>
              </a:rPr>
              <a:t>Category 4</a:t>
            </a:r>
          </a:p>
        </p:txBody>
      </p:sp>
      <p:sp>
        <p:nvSpPr>
          <p:cNvPr id="82" name="TextBox 82"/>
          <p:cNvSpPr txBox="1"/>
          <p:nvPr/>
        </p:nvSpPr>
        <p:spPr>
          <a:xfrm>
            <a:off x="11612817" y="2436227"/>
            <a:ext cx="2260899" cy="342323"/>
          </a:xfrm>
          <a:prstGeom prst="rect">
            <a:avLst/>
          </a:prstGeom>
        </p:spPr>
        <p:txBody>
          <a:bodyPr lIns="0" tIns="0" rIns="0" bIns="0" rtlCol="0" anchor="t">
            <a:spAutoFit/>
          </a:bodyPr>
          <a:lstStyle/>
          <a:p>
            <a:pPr algn="ctr">
              <a:lnSpc>
                <a:spcPts val="2679"/>
              </a:lnSpc>
            </a:pPr>
            <a:r>
              <a:rPr lang="en-US" sz="2232">
                <a:solidFill>
                  <a:srgbClr val="FFFFFF"/>
                </a:solidFill>
                <a:latin typeface="Poppins Bold"/>
              </a:rPr>
              <a:t>Category 5</a:t>
            </a:r>
          </a:p>
        </p:txBody>
      </p:sp>
      <p:sp>
        <p:nvSpPr>
          <p:cNvPr id="83" name="TextBox 83"/>
          <p:cNvSpPr txBox="1"/>
          <p:nvPr/>
        </p:nvSpPr>
        <p:spPr>
          <a:xfrm>
            <a:off x="14015683" y="2436227"/>
            <a:ext cx="2260899" cy="342323"/>
          </a:xfrm>
          <a:prstGeom prst="rect">
            <a:avLst/>
          </a:prstGeom>
        </p:spPr>
        <p:txBody>
          <a:bodyPr lIns="0" tIns="0" rIns="0" bIns="0" rtlCol="0" anchor="t">
            <a:spAutoFit/>
          </a:bodyPr>
          <a:lstStyle/>
          <a:p>
            <a:pPr algn="ctr">
              <a:lnSpc>
                <a:spcPts val="2679"/>
              </a:lnSpc>
            </a:pPr>
            <a:r>
              <a:rPr lang="en-US" sz="2232">
                <a:solidFill>
                  <a:srgbClr val="FFFFFF"/>
                </a:solidFill>
                <a:latin typeface="Poppins Bold"/>
              </a:rPr>
              <a:t>Category 6</a:t>
            </a:r>
          </a:p>
        </p:txBody>
      </p:sp>
      <p:sp>
        <p:nvSpPr>
          <p:cNvPr id="115" name="TextBox 115"/>
          <p:cNvSpPr txBox="1"/>
          <p:nvPr/>
        </p:nvSpPr>
        <p:spPr>
          <a:xfrm>
            <a:off x="3491519" y="738284"/>
            <a:ext cx="11304963" cy="705321"/>
          </a:xfrm>
          <a:prstGeom prst="rect">
            <a:avLst/>
          </a:prstGeom>
        </p:spPr>
        <p:txBody>
          <a:bodyPr lIns="0" tIns="0" rIns="0" bIns="0" rtlCol="0" anchor="t">
            <a:spAutoFit/>
          </a:bodyPr>
          <a:lstStyle/>
          <a:p>
            <a:pPr marL="0" lvl="0" indent="0" algn="ctr">
              <a:lnSpc>
                <a:spcPts val="5520"/>
              </a:lnSpc>
              <a:spcBef>
                <a:spcPct val="0"/>
              </a:spcBef>
            </a:pPr>
            <a:r>
              <a:rPr lang="en-US" sz="6000" dirty="0">
                <a:latin typeface="Gyparody Hv" panose="020B0906060000020004" pitchFamily="34" charset="77"/>
              </a:rPr>
              <a:t>ANSWERS</a:t>
            </a:r>
          </a:p>
        </p:txBody>
      </p:sp>
      <p:grpSp>
        <p:nvGrpSpPr>
          <p:cNvPr id="148" name="Group 147">
            <a:extLst>
              <a:ext uri="{FF2B5EF4-FFF2-40B4-BE49-F238E27FC236}">
                <a16:creationId xmlns:a16="http://schemas.microsoft.com/office/drawing/2014/main" id="{036F7F11-08E4-32DA-27C8-EBE660FE8B8E}"/>
              </a:ext>
            </a:extLst>
          </p:cNvPr>
          <p:cNvGrpSpPr/>
          <p:nvPr/>
        </p:nvGrpSpPr>
        <p:grpSpPr>
          <a:xfrm>
            <a:off x="2017783" y="4610108"/>
            <a:ext cx="2280531" cy="1043405"/>
            <a:chOff x="1998151" y="3424423"/>
            <a:chExt cx="2280531" cy="1043405"/>
          </a:xfrm>
        </p:grpSpPr>
        <p:grpSp>
          <p:nvGrpSpPr>
            <p:cNvPr id="149" name="Group 66">
              <a:extLst>
                <a:ext uri="{FF2B5EF4-FFF2-40B4-BE49-F238E27FC236}">
                  <a16:creationId xmlns:a16="http://schemas.microsoft.com/office/drawing/2014/main" id="{6047F101-5B18-23C5-77C6-FC8B78B35CDF}"/>
                </a:ext>
              </a:extLst>
            </p:cNvPr>
            <p:cNvGrpSpPr/>
            <p:nvPr/>
          </p:nvGrpSpPr>
          <p:grpSpPr>
            <a:xfrm>
              <a:off x="1998151" y="3424423"/>
              <a:ext cx="2260867" cy="1043405"/>
              <a:chOff x="0" y="0"/>
              <a:chExt cx="3375152" cy="1557655"/>
            </a:xfrm>
          </p:grpSpPr>
          <p:sp>
            <p:nvSpPr>
              <p:cNvPr id="151" name="Freeform 67">
                <a:extLst>
                  <a:ext uri="{FF2B5EF4-FFF2-40B4-BE49-F238E27FC236}">
                    <a16:creationId xmlns:a16="http://schemas.microsoft.com/office/drawing/2014/main" id="{72538906-DD5A-29F2-2C31-ED80D3A02036}"/>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150" name="TextBox 78">
              <a:extLst>
                <a:ext uri="{FF2B5EF4-FFF2-40B4-BE49-F238E27FC236}">
                  <a16:creationId xmlns:a16="http://schemas.microsoft.com/office/drawing/2014/main" id="{C533F9BA-21C1-D6C3-1C01-DC6926F831AB}"/>
                </a:ext>
              </a:extLst>
            </p:cNvPr>
            <p:cNvSpPr txBox="1"/>
            <p:nvPr/>
          </p:nvSpPr>
          <p:spPr>
            <a:xfrm>
              <a:off x="2017783" y="3720777"/>
              <a:ext cx="2260899" cy="461665"/>
            </a:xfrm>
            <a:prstGeom prst="rect">
              <a:avLst/>
            </a:prstGeom>
          </p:spPr>
          <p:txBody>
            <a:bodyPr lIns="0" tIns="0" rIns="0" bIns="0" rtlCol="0" anchor="t">
              <a:spAutoFit/>
            </a:bodyPr>
            <a:lstStyle/>
            <a:p>
              <a:pPr algn="ctr"/>
              <a:r>
                <a:rPr lang="en-US" sz="1500" dirty="0">
                  <a:solidFill>
                    <a:srgbClr val="FFFFFF"/>
                  </a:solidFill>
                  <a:latin typeface="Poppins" pitchFamily="2" charset="77"/>
                  <a:cs typeface="Poppins" pitchFamily="2" charset="77"/>
                </a:rPr>
                <a:t>Answer</a:t>
              </a:r>
            </a:p>
            <a:p>
              <a:pPr algn="ctr"/>
              <a:r>
                <a:rPr lang="en-US" sz="1500" dirty="0">
                  <a:solidFill>
                    <a:srgbClr val="FFFFFF"/>
                  </a:solidFill>
                  <a:latin typeface="Poppins" pitchFamily="2" charset="77"/>
                  <a:cs typeface="Poppins" pitchFamily="2" charset="77"/>
                </a:rPr>
                <a:t>Here</a:t>
              </a:r>
            </a:p>
          </p:txBody>
        </p:sp>
      </p:grpSp>
      <p:grpSp>
        <p:nvGrpSpPr>
          <p:cNvPr id="152" name="Group 151">
            <a:extLst>
              <a:ext uri="{FF2B5EF4-FFF2-40B4-BE49-F238E27FC236}">
                <a16:creationId xmlns:a16="http://schemas.microsoft.com/office/drawing/2014/main" id="{631B9103-B8F2-4C53-8B37-E03A884C66C7}"/>
              </a:ext>
            </a:extLst>
          </p:cNvPr>
          <p:cNvGrpSpPr/>
          <p:nvPr/>
        </p:nvGrpSpPr>
        <p:grpSpPr>
          <a:xfrm>
            <a:off x="2017783" y="5833537"/>
            <a:ext cx="2280531" cy="1043405"/>
            <a:chOff x="1998151" y="3424423"/>
            <a:chExt cx="2280531" cy="1043405"/>
          </a:xfrm>
        </p:grpSpPr>
        <p:grpSp>
          <p:nvGrpSpPr>
            <p:cNvPr id="153" name="Group 66">
              <a:extLst>
                <a:ext uri="{FF2B5EF4-FFF2-40B4-BE49-F238E27FC236}">
                  <a16:creationId xmlns:a16="http://schemas.microsoft.com/office/drawing/2014/main" id="{5919C66E-7E7D-84AA-33EB-F3B85EB359A2}"/>
                </a:ext>
              </a:extLst>
            </p:cNvPr>
            <p:cNvGrpSpPr/>
            <p:nvPr/>
          </p:nvGrpSpPr>
          <p:grpSpPr>
            <a:xfrm>
              <a:off x="1998151" y="3424423"/>
              <a:ext cx="2260867" cy="1043405"/>
              <a:chOff x="0" y="0"/>
              <a:chExt cx="3375152" cy="1557655"/>
            </a:xfrm>
          </p:grpSpPr>
          <p:sp>
            <p:nvSpPr>
              <p:cNvPr id="155" name="Freeform 67">
                <a:extLst>
                  <a:ext uri="{FF2B5EF4-FFF2-40B4-BE49-F238E27FC236}">
                    <a16:creationId xmlns:a16="http://schemas.microsoft.com/office/drawing/2014/main" id="{3671F7ED-B92E-C5A8-D572-6ADA134B0C48}"/>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154" name="TextBox 78">
              <a:extLst>
                <a:ext uri="{FF2B5EF4-FFF2-40B4-BE49-F238E27FC236}">
                  <a16:creationId xmlns:a16="http://schemas.microsoft.com/office/drawing/2014/main" id="{CD2947BA-C2C4-FC86-A2E8-BE9FBA53CC7B}"/>
                </a:ext>
              </a:extLst>
            </p:cNvPr>
            <p:cNvSpPr txBox="1"/>
            <p:nvPr/>
          </p:nvSpPr>
          <p:spPr>
            <a:xfrm>
              <a:off x="2017783" y="3720777"/>
              <a:ext cx="2260899" cy="461665"/>
            </a:xfrm>
            <a:prstGeom prst="rect">
              <a:avLst/>
            </a:prstGeom>
          </p:spPr>
          <p:txBody>
            <a:bodyPr lIns="0" tIns="0" rIns="0" bIns="0" rtlCol="0" anchor="t">
              <a:spAutoFit/>
            </a:bodyPr>
            <a:lstStyle/>
            <a:p>
              <a:pPr algn="ctr"/>
              <a:r>
                <a:rPr lang="en-US" sz="1500" dirty="0">
                  <a:solidFill>
                    <a:srgbClr val="FFFFFF"/>
                  </a:solidFill>
                  <a:latin typeface="Poppins" pitchFamily="2" charset="77"/>
                  <a:cs typeface="Poppins" pitchFamily="2" charset="77"/>
                </a:rPr>
                <a:t>Answer</a:t>
              </a:r>
            </a:p>
            <a:p>
              <a:pPr algn="ctr"/>
              <a:r>
                <a:rPr lang="en-US" sz="1500" dirty="0">
                  <a:solidFill>
                    <a:srgbClr val="FFFFFF"/>
                  </a:solidFill>
                  <a:latin typeface="Poppins" pitchFamily="2" charset="77"/>
                  <a:cs typeface="Poppins" pitchFamily="2" charset="77"/>
                </a:rPr>
                <a:t>Here</a:t>
              </a:r>
            </a:p>
          </p:txBody>
        </p:sp>
      </p:grpSp>
      <p:grpSp>
        <p:nvGrpSpPr>
          <p:cNvPr id="156" name="Group 155">
            <a:extLst>
              <a:ext uri="{FF2B5EF4-FFF2-40B4-BE49-F238E27FC236}">
                <a16:creationId xmlns:a16="http://schemas.microsoft.com/office/drawing/2014/main" id="{33F1907D-FD84-9E3A-E7D3-BA0BADC58951}"/>
              </a:ext>
            </a:extLst>
          </p:cNvPr>
          <p:cNvGrpSpPr/>
          <p:nvPr/>
        </p:nvGrpSpPr>
        <p:grpSpPr>
          <a:xfrm>
            <a:off x="2017783" y="7028741"/>
            <a:ext cx="2280531" cy="1043405"/>
            <a:chOff x="1998151" y="3424423"/>
            <a:chExt cx="2280531" cy="1043405"/>
          </a:xfrm>
        </p:grpSpPr>
        <p:grpSp>
          <p:nvGrpSpPr>
            <p:cNvPr id="157" name="Group 66">
              <a:extLst>
                <a:ext uri="{FF2B5EF4-FFF2-40B4-BE49-F238E27FC236}">
                  <a16:creationId xmlns:a16="http://schemas.microsoft.com/office/drawing/2014/main" id="{CB28A05E-BF27-02FA-4401-1F67F04459B7}"/>
                </a:ext>
              </a:extLst>
            </p:cNvPr>
            <p:cNvGrpSpPr/>
            <p:nvPr/>
          </p:nvGrpSpPr>
          <p:grpSpPr>
            <a:xfrm>
              <a:off x="1998151" y="3424423"/>
              <a:ext cx="2260867" cy="1043405"/>
              <a:chOff x="0" y="0"/>
              <a:chExt cx="3375152" cy="1557655"/>
            </a:xfrm>
          </p:grpSpPr>
          <p:sp>
            <p:nvSpPr>
              <p:cNvPr id="159" name="Freeform 67">
                <a:extLst>
                  <a:ext uri="{FF2B5EF4-FFF2-40B4-BE49-F238E27FC236}">
                    <a16:creationId xmlns:a16="http://schemas.microsoft.com/office/drawing/2014/main" id="{1CBCAD8F-C354-7CD7-C099-2725A3410FB2}"/>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158" name="TextBox 78">
              <a:extLst>
                <a:ext uri="{FF2B5EF4-FFF2-40B4-BE49-F238E27FC236}">
                  <a16:creationId xmlns:a16="http://schemas.microsoft.com/office/drawing/2014/main" id="{F11B829A-1CED-6F48-AB45-8F1EC1DEAABE}"/>
                </a:ext>
              </a:extLst>
            </p:cNvPr>
            <p:cNvSpPr txBox="1"/>
            <p:nvPr/>
          </p:nvSpPr>
          <p:spPr>
            <a:xfrm>
              <a:off x="2017783" y="3720777"/>
              <a:ext cx="2260899" cy="461665"/>
            </a:xfrm>
            <a:prstGeom prst="rect">
              <a:avLst/>
            </a:prstGeom>
          </p:spPr>
          <p:txBody>
            <a:bodyPr lIns="0" tIns="0" rIns="0" bIns="0" rtlCol="0" anchor="t">
              <a:spAutoFit/>
            </a:bodyPr>
            <a:lstStyle/>
            <a:p>
              <a:pPr algn="ctr"/>
              <a:r>
                <a:rPr lang="en-US" sz="1500" dirty="0">
                  <a:solidFill>
                    <a:srgbClr val="FFFFFF"/>
                  </a:solidFill>
                  <a:latin typeface="Poppins" pitchFamily="2" charset="77"/>
                  <a:cs typeface="Poppins" pitchFamily="2" charset="77"/>
                </a:rPr>
                <a:t>Answer</a:t>
              </a:r>
            </a:p>
            <a:p>
              <a:pPr algn="ctr"/>
              <a:r>
                <a:rPr lang="en-US" sz="1500" dirty="0">
                  <a:solidFill>
                    <a:srgbClr val="FFFFFF"/>
                  </a:solidFill>
                  <a:latin typeface="Poppins" pitchFamily="2" charset="77"/>
                  <a:cs typeface="Poppins" pitchFamily="2" charset="77"/>
                </a:rPr>
                <a:t>Here</a:t>
              </a:r>
            </a:p>
          </p:txBody>
        </p:sp>
      </p:grpSp>
      <p:grpSp>
        <p:nvGrpSpPr>
          <p:cNvPr id="160" name="Group 159">
            <a:extLst>
              <a:ext uri="{FF2B5EF4-FFF2-40B4-BE49-F238E27FC236}">
                <a16:creationId xmlns:a16="http://schemas.microsoft.com/office/drawing/2014/main" id="{134649DF-91B3-5FE1-E34D-3F5C19F4F6B5}"/>
              </a:ext>
            </a:extLst>
          </p:cNvPr>
          <p:cNvGrpSpPr/>
          <p:nvPr/>
        </p:nvGrpSpPr>
        <p:grpSpPr>
          <a:xfrm>
            <a:off x="1998151" y="8244073"/>
            <a:ext cx="2280531" cy="1043405"/>
            <a:chOff x="1998151" y="3424423"/>
            <a:chExt cx="2280531" cy="1043405"/>
          </a:xfrm>
        </p:grpSpPr>
        <p:grpSp>
          <p:nvGrpSpPr>
            <p:cNvPr id="161" name="Group 66">
              <a:extLst>
                <a:ext uri="{FF2B5EF4-FFF2-40B4-BE49-F238E27FC236}">
                  <a16:creationId xmlns:a16="http://schemas.microsoft.com/office/drawing/2014/main" id="{B9EFD454-DA6D-2472-223E-02D3971F8E58}"/>
                </a:ext>
              </a:extLst>
            </p:cNvPr>
            <p:cNvGrpSpPr/>
            <p:nvPr/>
          </p:nvGrpSpPr>
          <p:grpSpPr>
            <a:xfrm>
              <a:off x="1998151" y="3424423"/>
              <a:ext cx="2260867" cy="1043405"/>
              <a:chOff x="0" y="0"/>
              <a:chExt cx="3375152" cy="1557655"/>
            </a:xfrm>
          </p:grpSpPr>
          <p:sp>
            <p:nvSpPr>
              <p:cNvPr id="163" name="Freeform 67">
                <a:extLst>
                  <a:ext uri="{FF2B5EF4-FFF2-40B4-BE49-F238E27FC236}">
                    <a16:creationId xmlns:a16="http://schemas.microsoft.com/office/drawing/2014/main" id="{7937BF00-61B3-A1A7-794B-E50BCFA13535}"/>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162" name="TextBox 78">
              <a:extLst>
                <a:ext uri="{FF2B5EF4-FFF2-40B4-BE49-F238E27FC236}">
                  <a16:creationId xmlns:a16="http://schemas.microsoft.com/office/drawing/2014/main" id="{EB0B8B12-3631-9C59-A524-7A6836881C19}"/>
                </a:ext>
              </a:extLst>
            </p:cNvPr>
            <p:cNvSpPr txBox="1"/>
            <p:nvPr/>
          </p:nvSpPr>
          <p:spPr>
            <a:xfrm>
              <a:off x="2017783" y="3720777"/>
              <a:ext cx="2260899" cy="461665"/>
            </a:xfrm>
            <a:prstGeom prst="rect">
              <a:avLst/>
            </a:prstGeom>
          </p:spPr>
          <p:txBody>
            <a:bodyPr lIns="0" tIns="0" rIns="0" bIns="0" rtlCol="0" anchor="t">
              <a:spAutoFit/>
            </a:bodyPr>
            <a:lstStyle/>
            <a:p>
              <a:pPr algn="ctr"/>
              <a:r>
                <a:rPr lang="en-US" sz="1500" dirty="0">
                  <a:solidFill>
                    <a:srgbClr val="FFFFFF"/>
                  </a:solidFill>
                  <a:latin typeface="Poppins" pitchFamily="2" charset="77"/>
                  <a:cs typeface="Poppins" pitchFamily="2" charset="77"/>
                </a:rPr>
                <a:t>Answer</a:t>
              </a:r>
            </a:p>
            <a:p>
              <a:pPr algn="ctr"/>
              <a:r>
                <a:rPr lang="en-US" sz="1500" dirty="0">
                  <a:solidFill>
                    <a:srgbClr val="FFFFFF"/>
                  </a:solidFill>
                  <a:latin typeface="Poppins" pitchFamily="2" charset="77"/>
                  <a:cs typeface="Poppins" pitchFamily="2" charset="77"/>
                </a:rPr>
                <a:t>Here</a:t>
              </a:r>
            </a:p>
          </p:txBody>
        </p:sp>
      </p:grpSp>
      <p:grpSp>
        <p:nvGrpSpPr>
          <p:cNvPr id="164" name="Group 163">
            <a:extLst>
              <a:ext uri="{FF2B5EF4-FFF2-40B4-BE49-F238E27FC236}">
                <a16:creationId xmlns:a16="http://schemas.microsoft.com/office/drawing/2014/main" id="{220A070A-C709-DCA3-17AF-BD85B10817E2}"/>
              </a:ext>
            </a:extLst>
          </p:cNvPr>
          <p:cNvGrpSpPr/>
          <p:nvPr/>
        </p:nvGrpSpPr>
        <p:grpSpPr>
          <a:xfrm>
            <a:off x="4417501" y="3424423"/>
            <a:ext cx="2280531" cy="1043405"/>
            <a:chOff x="1998151" y="3424423"/>
            <a:chExt cx="2280531" cy="1043405"/>
          </a:xfrm>
        </p:grpSpPr>
        <p:grpSp>
          <p:nvGrpSpPr>
            <p:cNvPr id="165" name="Group 66">
              <a:extLst>
                <a:ext uri="{FF2B5EF4-FFF2-40B4-BE49-F238E27FC236}">
                  <a16:creationId xmlns:a16="http://schemas.microsoft.com/office/drawing/2014/main" id="{365F31DD-3D74-8F23-B60F-919390FC8D3A}"/>
                </a:ext>
              </a:extLst>
            </p:cNvPr>
            <p:cNvGrpSpPr/>
            <p:nvPr/>
          </p:nvGrpSpPr>
          <p:grpSpPr>
            <a:xfrm>
              <a:off x="1998151" y="3424423"/>
              <a:ext cx="2260867" cy="1043405"/>
              <a:chOff x="0" y="0"/>
              <a:chExt cx="3375152" cy="1557655"/>
            </a:xfrm>
          </p:grpSpPr>
          <p:sp>
            <p:nvSpPr>
              <p:cNvPr id="167" name="Freeform 67">
                <a:extLst>
                  <a:ext uri="{FF2B5EF4-FFF2-40B4-BE49-F238E27FC236}">
                    <a16:creationId xmlns:a16="http://schemas.microsoft.com/office/drawing/2014/main" id="{B6B78329-428D-B1C0-616C-B2821A0996BF}"/>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166" name="TextBox 78">
              <a:extLst>
                <a:ext uri="{FF2B5EF4-FFF2-40B4-BE49-F238E27FC236}">
                  <a16:creationId xmlns:a16="http://schemas.microsoft.com/office/drawing/2014/main" id="{C91B68A1-8581-4E37-6435-C42BA38759E6}"/>
                </a:ext>
              </a:extLst>
            </p:cNvPr>
            <p:cNvSpPr txBox="1"/>
            <p:nvPr/>
          </p:nvSpPr>
          <p:spPr>
            <a:xfrm>
              <a:off x="2017783" y="3720777"/>
              <a:ext cx="2260899" cy="461665"/>
            </a:xfrm>
            <a:prstGeom prst="rect">
              <a:avLst/>
            </a:prstGeom>
          </p:spPr>
          <p:txBody>
            <a:bodyPr lIns="0" tIns="0" rIns="0" bIns="0" rtlCol="0" anchor="t">
              <a:spAutoFit/>
            </a:bodyPr>
            <a:lstStyle/>
            <a:p>
              <a:pPr algn="ctr"/>
              <a:r>
                <a:rPr lang="en-US" sz="1500" dirty="0">
                  <a:solidFill>
                    <a:srgbClr val="FFFFFF"/>
                  </a:solidFill>
                  <a:latin typeface="Poppins" pitchFamily="2" charset="77"/>
                  <a:cs typeface="Poppins" pitchFamily="2" charset="77"/>
                </a:rPr>
                <a:t>Answer</a:t>
              </a:r>
            </a:p>
            <a:p>
              <a:pPr algn="ctr"/>
              <a:r>
                <a:rPr lang="en-US" sz="1500" dirty="0">
                  <a:solidFill>
                    <a:srgbClr val="FFFFFF"/>
                  </a:solidFill>
                  <a:latin typeface="Poppins" pitchFamily="2" charset="77"/>
                  <a:cs typeface="Poppins" pitchFamily="2" charset="77"/>
                </a:rPr>
                <a:t>Here</a:t>
              </a:r>
            </a:p>
          </p:txBody>
        </p:sp>
      </p:grpSp>
      <p:grpSp>
        <p:nvGrpSpPr>
          <p:cNvPr id="168" name="Group 167">
            <a:extLst>
              <a:ext uri="{FF2B5EF4-FFF2-40B4-BE49-F238E27FC236}">
                <a16:creationId xmlns:a16="http://schemas.microsoft.com/office/drawing/2014/main" id="{8BE7A76B-53E8-8B6A-D155-8E06CB80E8ED}"/>
              </a:ext>
            </a:extLst>
          </p:cNvPr>
          <p:cNvGrpSpPr/>
          <p:nvPr/>
        </p:nvGrpSpPr>
        <p:grpSpPr>
          <a:xfrm>
            <a:off x="4437133" y="4610108"/>
            <a:ext cx="2280531" cy="1043405"/>
            <a:chOff x="1998151" y="3424423"/>
            <a:chExt cx="2280531" cy="1043405"/>
          </a:xfrm>
        </p:grpSpPr>
        <p:grpSp>
          <p:nvGrpSpPr>
            <p:cNvPr id="169" name="Group 66">
              <a:extLst>
                <a:ext uri="{FF2B5EF4-FFF2-40B4-BE49-F238E27FC236}">
                  <a16:creationId xmlns:a16="http://schemas.microsoft.com/office/drawing/2014/main" id="{78E45E7B-6E4B-069B-9B6C-62CDEE83A8BE}"/>
                </a:ext>
              </a:extLst>
            </p:cNvPr>
            <p:cNvGrpSpPr/>
            <p:nvPr/>
          </p:nvGrpSpPr>
          <p:grpSpPr>
            <a:xfrm>
              <a:off x="1998151" y="3424423"/>
              <a:ext cx="2260867" cy="1043405"/>
              <a:chOff x="0" y="0"/>
              <a:chExt cx="3375152" cy="1557655"/>
            </a:xfrm>
          </p:grpSpPr>
          <p:sp>
            <p:nvSpPr>
              <p:cNvPr id="171" name="Freeform 67">
                <a:extLst>
                  <a:ext uri="{FF2B5EF4-FFF2-40B4-BE49-F238E27FC236}">
                    <a16:creationId xmlns:a16="http://schemas.microsoft.com/office/drawing/2014/main" id="{BD872AFA-EA78-AAED-38E0-8E23304B433D}"/>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170" name="TextBox 78">
              <a:extLst>
                <a:ext uri="{FF2B5EF4-FFF2-40B4-BE49-F238E27FC236}">
                  <a16:creationId xmlns:a16="http://schemas.microsoft.com/office/drawing/2014/main" id="{D8D66D5F-E1B1-C359-CB79-4133C5906DB1}"/>
                </a:ext>
              </a:extLst>
            </p:cNvPr>
            <p:cNvSpPr txBox="1"/>
            <p:nvPr/>
          </p:nvSpPr>
          <p:spPr>
            <a:xfrm>
              <a:off x="2017783" y="3720777"/>
              <a:ext cx="2260899" cy="461665"/>
            </a:xfrm>
            <a:prstGeom prst="rect">
              <a:avLst/>
            </a:prstGeom>
          </p:spPr>
          <p:txBody>
            <a:bodyPr lIns="0" tIns="0" rIns="0" bIns="0" rtlCol="0" anchor="t">
              <a:spAutoFit/>
            </a:bodyPr>
            <a:lstStyle/>
            <a:p>
              <a:pPr algn="ctr"/>
              <a:r>
                <a:rPr lang="en-US" sz="1500" dirty="0">
                  <a:solidFill>
                    <a:srgbClr val="FFFFFF"/>
                  </a:solidFill>
                  <a:latin typeface="Poppins" pitchFamily="2" charset="77"/>
                  <a:cs typeface="Poppins" pitchFamily="2" charset="77"/>
                </a:rPr>
                <a:t>Answer</a:t>
              </a:r>
            </a:p>
            <a:p>
              <a:pPr algn="ctr"/>
              <a:r>
                <a:rPr lang="en-US" sz="1500" dirty="0">
                  <a:solidFill>
                    <a:srgbClr val="FFFFFF"/>
                  </a:solidFill>
                  <a:latin typeface="Poppins" pitchFamily="2" charset="77"/>
                  <a:cs typeface="Poppins" pitchFamily="2" charset="77"/>
                </a:rPr>
                <a:t>Here</a:t>
              </a:r>
            </a:p>
          </p:txBody>
        </p:sp>
      </p:grpSp>
      <p:grpSp>
        <p:nvGrpSpPr>
          <p:cNvPr id="172" name="Group 171">
            <a:extLst>
              <a:ext uri="{FF2B5EF4-FFF2-40B4-BE49-F238E27FC236}">
                <a16:creationId xmlns:a16="http://schemas.microsoft.com/office/drawing/2014/main" id="{C7A705EC-BEDB-A0F1-9B7E-BA98C85D9264}"/>
              </a:ext>
            </a:extLst>
          </p:cNvPr>
          <p:cNvGrpSpPr/>
          <p:nvPr/>
        </p:nvGrpSpPr>
        <p:grpSpPr>
          <a:xfrm>
            <a:off x="4437133" y="5833537"/>
            <a:ext cx="2280531" cy="1043405"/>
            <a:chOff x="1998151" y="3424423"/>
            <a:chExt cx="2280531" cy="1043405"/>
          </a:xfrm>
        </p:grpSpPr>
        <p:grpSp>
          <p:nvGrpSpPr>
            <p:cNvPr id="173" name="Group 66">
              <a:extLst>
                <a:ext uri="{FF2B5EF4-FFF2-40B4-BE49-F238E27FC236}">
                  <a16:creationId xmlns:a16="http://schemas.microsoft.com/office/drawing/2014/main" id="{40008108-2DD4-D39E-ABEB-0F9C113E05FD}"/>
                </a:ext>
              </a:extLst>
            </p:cNvPr>
            <p:cNvGrpSpPr/>
            <p:nvPr/>
          </p:nvGrpSpPr>
          <p:grpSpPr>
            <a:xfrm>
              <a:off x="1998151" y="3424423"/>
              <a:ext cx="2260867" cy="1043405"/>
              <a:chOff x="0" y="0"/>
              <a:chExt cx="3375152" cy="1557655"/>
            </a:xfrm>
          </p:grpSpPr>
          <p:sp>
            <p:nvSpPr>
              <p:cNvPr id="175" name="Freeform 67">
                <a:extLst>
                  <a:ext uri="{FF2B5EF4-FFF2-40B4-BE49-F238E27FC236}">
                    <a16:creationId xmlns:a16="http://schemas.microsoft.com/office/drawing/2014/main" id="{0FCA0C3D-AEC1-B444-B08C-CB74BE82A9CA}"/>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174" name="TextBox 78">
              <a:extLst>
                <a:ext uri="{FF2B5EF4-FFF2-40B4-BE49-F238E27FC236}">
                  <a16:creationId xmlns:a16="http://schemas.microsoft.com/office/drawing/2014/main" id="{9F5A99FD-E66E-A694-FADB-065246931009}"/>
                </a:ext>
              </a:extLst>
            </p:cNvPr>
            <p:cNvSpPr txBox="1"/>
            <p:nvPr/>
          </p:nvSpPr>
          <p:spPr>
            <a:xfrm>
              <a:off x="2017783" y="3720777"/>
              <a:ext cx="2260899" cy="461665"/>
            </a:xfrm>
            <a:prstGeom prst="rect">
              <a:avLst/>
            </a:prstGeom>
          </p:spPr>
          <p:txBody>
            <a:bodyPr lIns="0" tIns="0" rIns="0" bIns="0" rtlCol="0" anchor="t">
              <a:spAutoFit/>
            </a:bodyPr>
            <a:lstStyle/>
            <a:p>
              <a:pPr algn="ctr"/>
              <a:r>
                <a:rPr lang="en-US" sz="1500" dirty="0">
                  <a:solidFill>
                    <a:srgbClr val="FFFFFF"/>
                  </a:solidFill>
                  <a:latin typeface="Poppins" pitchFamily="2" charset="77"/>
                  <a:cs typeface="Poppins" pitchFamily="2" charset="77"/>
                </a:rPr>
                <a:t>Answer</a:t>
              </a:r>
            </a:p>
            <a:p>
              <a:pPr algn="ctr"/>
              <a:r>
                <a:rPr lang="en-US" sz="1500" dirty="0">
                  <a:solidFill>
                    <a:srgbClr val="FFFFFF"/>
                  </a:solidFill>
                  <a:latin typeface="Poppins" pitchFamily="2" charset="77"/>
                  <a:cs typeface="Poppins" pitchFamily="2" charset="77"/>
                </a:rPr>
                <a:t>Here</a:t>
              </a:r>
            </a:p>
          </p:txBody>
        </p:sp>
      </p:grpSp>
      <p:grpSp>
        <p:nvGrpSpPr>
          <p:cNvPr id="176" name="Group 175">
            <a:extLst>
              <a:ext uri="{FF2B5EF4-FFF2-40B4-BE49-F238E27FC236}">
                <a16:creationId xmlns:a16="http://schemas.microsoft.com/office/drawing/2014/main" id="{654B12A1-B002-FEA5-AABA-EA9F31CD01A1}"/>
              </a:ext>
            </a:extLst>
          </p:cNvPr>
          <p:cNvGrpSpPr/>
          <p:nvPr/>
        </p:nvGrpSpPr>
        <p:grpSpPr>
          <a:xfrm>
            <a:off x="4437133" y="7028741"/>
            <a:ext cx="2280531" cy="1043405"/>
            <a:chOff x="1998151" y="3424423"/>
            <a:chExt cx="2280531" cy="1043405"/>
          </a:xfrm>
        </p:grpSpPr>
        <p:grpSp>
          <p:nvGrpSpPr>
            <p:cNvPr id="177" name="Group 66">
              <a:extLst>
                <a:ext uri="{FF2B5EF4-FFF2-40B4-BE49-F238E27FC236}">
                  <a16:creationId xmlns:a16="http://schemas.microsoft.com/office/drawing/2014/main" id="{6BB592C0-72C3-83D6-3ADE-75B4ABD1A059}"/>
                </a:ext>
              </a:extLst>
            </p:cNvPr>
            <p:cNvGrpSpPr/>
            <p:nvPr/>
          </p:nvGrpSpPr>
          <p:grpSpPr>
            <a:xfrm>
              <a:off x="1998151" y="3424423"/>
              <a:ext cx="2260867" cy="1043405"/>
              <a:chOff x="0" y="0"/>
              <a:chExt cx="3375152" cy="1557655"/>
            </a:xfrm>
          </p:grpSpPr>
          <p:sp>
            <p:nvSpPr>
              <p:cNvPr id="179" name="Freeform 67">
                <a:extLst>
                  <a:ext uri="{FF2B5EF4-FFF2-40B4-BE49-F238E27FC236}">
                    <a16:creationId xmlns:a16="http://schemas.microsoft.com/office/drawing/2014/main" id="{68E31E3E-A6A5-8745-A3C0-539517DA25AB}"/>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178" name="TextBox 78">
              <a:extLst>
                <a:ext uri="{FF2B5EF4-FFF2-40B4-BE49-F238E27FC236}">
                  <a16:creationId xmlns:a16="http://schemas.microsoft.com/office/drawing/2014/main" id="{C732D227-5CA8-E1EA-C057-6A748201FC2B}"/>
                </a:ext>
              </a:extLst>
            </p:cNvPr>
            <p:cNvSpPr txBox="1"/>
            <p:nvPr/>
          </p:nvSpPr>
          <p:spPr>
            <a:xfrm>
              <a:off x="2017783" y="3720777"/>
              <a:ext cx="2260899" cy="461665"/>
            </a:xfrm>
            <a:prstGeom prst="rect">
              <a:avLst/>
            </a:prstGeom>
          </p:spPr>
          <p:txBody>
            <a:bodyPr lIns="0" tIns="0" rIns="0" bIns="0" rtlCol="0" anchor="t">
              <a:spAutoFit/>
            </a:bodyPr>
            <a:lstStyle/>
            <a:p>
              <a:pPr algn="ctr"/>
              <a:r>
                <a:rPr lang="en-US" sz="1500" dirty="0">
                  <a:solidFill>
                    <a:srgbClr val="FFFFFF"/>
                  </a:solidFill>
                  <a:latin typeface="Poppins" pitchFamily="2" charset="77"/>
                  <a:cs typeface="Poppins" pitchFamily="2" charset="77"/>
                </a:rPr>
                <a:t>Answer</a:t>
              </a:r>
            </a:p>
            <a:p>
              <a:pPr algn="ctr"/>
              <a:r>
                <a:rPr lang="en-US" sz="1500" dirty="0">
                  <a:solidFill>
                    <a:srgbClr val="FFFFFF"/>
                  </a:solidFill>
                  <a:latin typeface="Poppins" pitchFamily="2" charset="77"/>
                  <a:cs typeface="Poppins" pitchFamily="2" charset="77"/>
                </a:rPr>
                <a:t>Here</a:t>
              </a:r>
            </a:p>
          </p:txBody>
        </p:sp>
      </p:grpSp>
      <p:grpSp>
        <p:nvGrpSpPr>
          <p:cNvPr id="180" name="Group 179">
            <a:extLst>
              <a:ext uri="{FF2B5EF4-FFF2-40B4-BE49-F238E27FC236}">
                <a16:creationId xmlns:a16="http://schemas.microsoft.com/office/drawing/2014/main" id="{BAEC1FBC-2E94-4BA0-1591-144698E53F32}"/>
              </a:ext>
            </a:extLst>
          </p:cNvPr>
          <p:cNvGrpSpPr/>
          <p:nvPr/>
        </p:nvGrpSpPr>
        <p:grpSpPr>
          <a:xfrm>
            <a:off x="4417501" y="8244073"/>
            <a:ext cx="2280531" cy="1043405"/>
            <a:chOff x="1998151" y="3424423"/>
            <a:chExt cx="2280531" cy="1043405"/>
          </a:xfrm>
        </p:grpSpPr>
        <p:grpSp>
          <p:nvGrpSpPr>
            <p:cNvPr id="181" name="Group 66">
              <a:extLst>
                <a:ext uri="{FF2B5EF4-FFF2-40B4-BE49-F238E27FC236}">
                  <a16:creationId xmlns:a16="http://schemas.microsoft.com/office/drawing/2014/main" id="{2F027A21-3489-244F-84E5-C5980B92C17A}"/>
                </a:ext>
              </a:extLst>
            </p:cNvPr>
            <p:cNvGrpSpPr/>
            <p:nvPr/>
          </p:nvGrpSpPr>
          <p:grpSpPr>
            <a:xfrm>
              <a:off x="1998151" y="3424423"/>
              <a:ext cx="2260867" cy="1043405"/>
              <a:chOff x="0" y="0"/>
              <a:chExt cx="3375152" cy="1557655"/>
            </a:xfrm>
          </p:grpSpPr>
          <p:sp>
            <p:nvSpPr>
              <p:cNvPr id="183" name="Freeform 67">
                <a:extLst>
                  <a:ext uri="{FF2B5EF4-FFF2-40B4-BE49-F238E27FC236}">
                    <a16:creationId xmlns:a16="http://schemas.microsoft.com/office/drawing/2014/main" id="{303F241E-2F46-347A-F227-B09757FC0221}"/>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182" name="TextBox 78">
              <a:extLst>
                <a:ext uri="{FF2B5EF4-FFF2-40B4-BE49-F238E27FC236}">
                  <a16:creationId xmlns:a16="http://schemas.microsoft.com/office/drawing/2014/main" id="{6E15E3BD-91AC-DE0A-A100-973A880DC3E8}"/>
                </a:ext>
              </a:extLst>
            </p:cNvPr>
            <p:cNvSpPr txBox="1"/>
            <p:nvPr/>
          </p:nvSpPr>
          <p:spPr>
            <a:xfrm>
              <a:off x="2017783" y="3720777"/>
              <a:ext cx="2260899" cy="461665"/>
            </a:xfrm>
            <a:prstGeom prst="rect">
              <a:avLst/>
            </a:prstGeom>
          </p:spPr>
          <p:txBody>
            <a:bodyPr lIns="0" tIns="0" rIns="0" bIns="0" rtlCol="0" anchor="t">
              <a:spAutoFit/>
            </a:bodyPr>
            <a:lstStyle/>
            <a:p>
              <a:pPr algn="ctr"/>
              <a:r>
                <a:rPr lang="en-US" sz="1500" dirty="0">
                  <a:solidFill>
                    <a:srgbClr val="FFFFFF"/>
                  </a:solidFill>
                  <a:latin typeface="Poppins" pitchFamily="2" charset="77"/>
                  <a:cs typeface="Poppins" pitchFamily="2" charset="77"/>
                </a:rPr>
                <a:t>Answer</a:t>
              </a:r>
            </a:p>
            <a:p>
              <a:pPr algn="ctr"/>
              <a:r>
                <a:rPr lang="en-US" sz="1500" dirty="0">
                  <a:solidFill>
                    <a:srgbClr val="FFFFFF"/>
                  </a:solidFill>
                  <a:latin typeface="Poppins" pitchFamily="2" charset="77"/>
                  <a:cs typeface="Poppins" pitchFamily="2" charset="77"/>
                </a:rPr>
                <a:t>Here</a:t>
              </a:r>
            </a:p>
          </p:txBody>
        </p:sp>
      </p:grpSp>
      <p:grpSp>
        <p:nvGrpSpPr>
          <p:cNvPr id="184" name="Group 183">
            <a:extLst>
              <a:ext uri="{FF2B5EF4-FFF2-40B4-BE49-F238E27FC236}">
                <a16:creationId xmlns:a16="http://schemas.microsoft.com/office/drawing/2014/main" id="{ACD4AA40-0091-E476-F405-ACD3FEB69EEF}"/>
              </a:ext>
            </a:extLst>
          </p:cNvPr>
          <p:cNvGrpSpPr/>
          <p:nvPr/>
        </p:nvGrpSpPr>
        <p:grpSpPr>
          <a:xfrm>
            <a:off x="6817801" y="3405373"/>
            <a:ext cx="2280531" cy="1043405"/>
            <a:chOff x="1998151" y="3424423"/>
            <a:chExt cx="2280531" cy="1043405"/>
          </a:xfrm>
        </p:grpSpPr>
        <p:grpSp>
          <p:nvGrpSpPr>
            <p:cNvPr id="185" name="Group 66">
              <a:extLst>
                <a:ext uri="{FF2B5EF4-FFF2-40B4-BE49-F238E27FC236}">
                  <a16:creationId xmlns:a16="http://schemas.microsoft.com/office/drawing/2014/main" id="{F1F83230-E364-5424-281F-0574BE5C17E5}"/>
                </a:ext>
              </a:extLst>
            </p:cNvPr>
            <p:cNvGrpSpPr/>
            <p:nvPr/>
          </p:nvGrpSpPr>
          <p:grpSpPr>
            <a:xfrm>
              <a:off x="1998151" y="3424423"/>
              <a:ext cx="2260867" cy="1043405"/>
              <a:chOff x="0" y="0"/>
              <a:chExt cx="3375152" cy="1557655"/>
            </a:xfrm>
          </p:grpSpPr>
          <p:sp>
            <p:nvSpPr>
              <p:cNvPr id="187" name="Freeform 67">
                <a:extLst>
                  <a:ext uri="{FF2B5EF4-FFF2-40B4-BE49-F238E27FC236}">
                    <a16:creationId xmlns:a16="http://schemas.microsoft.com/office/drawing/2014/main" id="{5502FABD-705C-63A5-54C4-E06562A6E18A}"/>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186" name="TextBox 78">
              <a:extLst>
                <a:ext uri="{FF2B5EF4-FFF2-40B4-BE49-F238E27FC236}">
                  <a16:creationId xmlns:a16="http://schemas.microsoft.com/office/drawing/2014/main" id="{914CAA87-4476-45BE-695F-3293F4801626}"/>
                </a:ext>
              </a:extLst>
            </p:cNvPr>
            <p:cNvSpPr txBox="1"/>
            <p:nvPr/>
          </p:nvSpPr>
          <p:spPr>
            <a:xfrm>
              <a:off x="2017783" y="3720777"/>
              <a:ext cx="2260899" cy="461665"/>
            </a:xfrm>
            <a:prstGeom prst="rect">
              <a:avLst/>
            </a:prstGeom>
          </p:spPr>
          <p:txBody>
            <a:bodyPr lIns="0" tIns="0" rIns="0" bIns="0" rtlCol="0" anchor="t">
              <a:spAutoFit/>
            </a:bodyPr>
            <a:lstStyle/>
            <a:p>
              <a:pPr algn="ctr"/>
              <a:r>
                <a:rPr lang="en-US" sz="1500" dirty="0">
                  <a:solidFill>
                    <a:srgbClr val="FFFFFF"/>
                  </a:solidFill>
                  <a:latin typeface="Poppins" pitchFamily="2" charset="77"/>
                  <a:cs typeface="Poppins" pitchFamily="2" charset="77"/>
                </a:rPr>
                <a:t>Answer</a:t>
              </a:r>
            </a:p>
            <a:p>
              <a:pPr algn="ctr"/>
              <a:r>
                <a:rPr lang="en-US" sz="1500" dirty="0">
                  <a:solidFill>
                    <a:srgbClr val="FFFFFF"/>
                  </a:solidFill>
                  <a:latin typeface="Poppins" pitchFamily="2" charset="77"/>
                  <a:cs typeface="Poppins" pitchFamily="2" charset="77"/>
                </a:rPr>
                <a:t>Here</a:t>
              </a:r>
            </a:p>
          </p:txBody>
        </p:sp>
      </p:grpSp>
      <p:grpSp>
        <p:nvGrpSpPr>
          <p:cNvPr id="188" name="Group 187">
            <a:extLst>
              <a:ext uri="{FF2B5EF4-FFF2-40B4-BE49-F238E27FC236}">
                <a16:creationId xmlns:a16="http://schemas.microsoft.com/office/drawing/2014/main" id="{0952B890-28ED-08F7-8914-9BD7B385DBB9}"/>
              </a:ext>
            </a:extLst>
          </p:cNvPr>
          <p:cNvGrpSpPr/>
          <p:nvPr/>
        </p:nvGrpSpPr>
        <p:grpSpPr>
          <a:xfrm>
            <a:off x="6837433" y="4591058"/>
            <a:ext cx="2280531" cy="1043405"/>
            <a:chOff x="1998151" y="3424423"/>
            <a:chExt cx="2280531" cy="1043405"/>
          </a:xfrm>
        </p:grpSpPr>
        <p:grpSp>
          <p:nvGrpSpPr>
            <p:cNvPr id="189" name="Group 66">
              <a:extLst>
                <a:ext uri="{FF2B5EF4-FFF2-40B4-BE49-F238E27FC236}">
                  <a16:creationId xmlns:a16="http://schemas.microsoft.com/office/drawing/2014/main" id="{65907BCB-48A2-9B7C-F062-A9CB704D73C0}"/>
                </a:ext>
              </a:extLst>
            </p:cNvPr>
            <p:cNvGrpSpPr/>
            <p:nvPr/>
          </p:nvGrpSpPr>
          <p:grpSpPr>
            <a:xfrm>
              <a:off x="1998151" y="3424423"/>
              <a:ext cx="2260867" cy="1043405"/>
              <a:chOff x="0" y="0"/>
              <a:chExt cx="3375152" cy="1557655"/>
            </a:xfrm>
          </p:grpSpPr>
          <p:sp>
            <p:nvSpPr>
              <p:cNvPr id="191" name="Freeform 67">
                <a:extLst>
                  <a:ext uri="{FF2B5EF4-FFF2-40B4-BE49-F238E27FC236}">
                    <a16:creationId xmlns:a16="http://schemas.microsoft.com/office/drawing/2014/main" id="{7327A031-11C6-1456-8015-5491D01F7830}"/>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190" name="TextBox 78">
              <a:extLst>
                <a:ext uri="{FF2B5EF4-FFF2-40B4-BE49-F238E27FC236}">
                  <a16:creationId xmlns:a16="http://schemas.microsoft.com/office/drawing/2014/main" id="{6E984B76-5679-024D-3422-41B1270981CB}"/>
                </a:ext>
              </a:extLst>
            </p:cNvPr>
            <p:cNvSpPr txBox="1"/>
            <p:nvPr/>
          </p:nvSpPr>
          <p:spPr>
            <a:xfrm>
              <a:off x="2017783" y="3720777"/>
              <a:ext cx="2260899" cy="461665"/>
            </a:xfrm>
            <a:prstGeom prst="rect">
              <a:avLst/>
            </a:prstGeom>
          </p:spPr>
          <p:txBody>
            <a:bodyPr lIns="0" tIns="0" rIns="0" bIns="0" rtlCol="0" anchor="t">
              <a:spAutoFit/>
            </a:bodyPr>
            <a:lstStyle/>
            <a:p>
              <a:pPr algn="ctr"/>
              <a:r>
                <a:rPr lang="en-US" sz="1500" dirty="0">
                  <a:solidFill>
                    <a:srgbClr val="FFFFFF"/>
                  </a:solidFill>
                  <a:latin typeface="Poppins" pitchFamily="2" charset="77"/>
                  <a:cs typeface="Poppins" pitchFamily="2" charset="77"/>
                </a:rPr>
                <a:t>Answer</a:t>
              </a:r>
            </a:p>
            <a:p>
              <a:pPr algn="ctr"/>
              <a:r>
                <a:rPr lang="en-US" sz="1500" dirty="0">
                  <a:solidFill>
                    <a:srgbClr val="FFFFFF"/>
                  </a:solidFill>
                  <a:latin typeface="Poppins" pitchFamily="2" charset="77"/>
                  <a:cs typeface="Poppins" pitchFamily="2" charset="77"/>
                </a:rPr>
                <a:t>Here</a:t>
              </a:r>
            </a:p>
          </p:txBody>
        </p:sp>
      </p:grpSp>
      <p:grpSp>
        <p:nvGrpSpPr>
          <p:cNvPr id="192" name="Group 191">
            <a:extLst>
              <a:ext uri="{FF2B5EF4-FFF2-40B4-BE49-F238E27FC236}">
                <a16:creationId xmlns:a16="http://schemas.microsoft.com/office/drawing/2014/main" id="{B00ECD11-2806-A905-2156-2AFF817EF198}"/>
              </a:ext>
            </a:extLst>
          </p:cNvPr>
          <p:cNvGrpSpPr/>
          <p:nvPr/>
        </p:nvGrpSpPr>
        <p:grpSpPr>
          <a:xfrm>
            <a:off x="6837433" y="5814487"/>
            <a:ext cx="2280531" cy="1043405"/>
            <a:chOff x="1998151" y="3424423"/>
            <a:chExt cx="2280531" cy="1043405"/>
          </a:xfrm>
        </p:grpSpPr>
        <p:grpSp>
          <p:nvGrpSpPr>
            <p:cNvPr id="193" name="Group 66">
              <a:extLst>
                <a:ext uri="{FF2B5EF4-FFF2-40B4-BE49-F238E27FC236}">
                  <a16:creationId xmlns:a16="http://schemas.microsoft.com/office/drawing/2014/main" id="{B53297DC-DC59-E487-6F0C-808A25D7214C}"/>
                </a:ext>
              </a:extLst>
            </p:cNvPr>
            <p:cNvGrpSpPr/>
            <p:nvPr/>
          </p:nvGrpSpPr>
          <p:grpSpPr>
            <a:xfrm>
              <a:off x="1998151" y="3424423"/>
              <a:ext cx="2260867" cy="1043405"/>
              <a:chOff x="0" y="0"/>
              <a:chExt cx="3375152" cy="1557655"/>
            </a:xfrm>
          </p:grpSpPr>
          <p:sp>
            <p:nvSpPr>
              <p:cNvPr id="195" name="Freeform 67">
                <a:extLst>
                  <a:ext uri="{FF2B5EF4-FFF2-40B4-BE49-F238E27FC236}">
                    <a16:creationId xmlns:a16="http://schemas.microsoft.com/office/drawing/2014/main" id="{55F10EF4-0A54-3620-1264-B10638C390CD}"/>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194" name="TextBox 78">
              <a:extLst>
                <a:ext uri="{FF2B5EF4-FFF2-40B4-BE49-F238E27FC236}">
                  <a16:creationId xmlns:a16="http://schemas.microsoft.com/office/drawing/2014/main" id="{7ACEBB6A-FE04-B3EB-2901-E54F5A538D08}"/>
                </a:ext>
              </a:extLst>
            </p:cNvPr>
            <p:cNvSpPr txBox="1"/>
            <p:nvPr/>
          </p:nvSpPr>
          <p:spPr>
            <a:xfrm>
              <a:off x="2017783" y="3720777"/>
              <a:ext cx="2260899" cy="461665"/>
            </a:xfrm>
            <a:prstGeom prst="rect">
              <a:avLst/>
            </a:prstGeom>
          </p:spPr>
          <p:txBody>
            <a:bodyPr lIns="0" tIns="0" rIns="0" bIns="0" rtlCol="0" anchor="t">
              <a:spAutoFit/>
            </a:bodyPr>
            <a:lstStyle/>
            <a:p>
              <a:pPr algn="ctr"/>
              <a:r>
                <a:rPr lang="en-US" sz="1500" dirty="0">
                  <a:solidFill>
                    <a:srgbClr val="FFFFFF"/>
                  </a:solidFill>
                  <a:latin typeface="Poppins" pitchFamily="2" charset="77"/>
                  <a:cs typeface="Poppins" pitchFamily="2" charset="77"/>
                </a:rPr>
                <a:t>Answer</a:t>
              </a:r>
            </a:p>
            <a:p>
              <a:pPr algn="ctr"/>
              <a:r>
                <a:rPr lang="en-US" sz="1500" dirty="0">
                  <a:solidFill>
                    <a:srgbClr val="FFFFFF"/>
                  </a:solidFill>
                  <a:latin typeface="Poppins" pitchFamily="2" charset="77"/>
                  <a:cs typeface="Poppins" pitchFamily="2" charset="77"/>
                </a:rPr>
                <a:t>Here</a:t>
              </a:r>
            </a:p>
          </p:txBody>
        </p:sp>
      </p:grpSp>
      <p:grpSp>
        <p:nvGrpSpPr>
          <p:cNvPr id="196" name="Group 195">
            <a:extLst>
              <a:ext uri="{FF2B5EF4-FFF2-40B4-BE49-F238E27FC236}">
                <a16:creationId xmlns:a16="http://schemas.microsoft.com/office/drawing/2014/main" id="{9683470B-3B35-4D5A-0923-5A9D17F3250F}"/>
              </a:ext>
            </a:extLst>
          </p:cNvPr>
          <p:cNvGrpSpPr/>
          <p:nvPr/>
        </p:nvGrpSpPr>
        <p:grpSpPr>
          <a:xfrm>
            <a:off x="6837433" y="7009691"/>
            <a:ext cx="2280531" cy="1043405"/>
            <a:chOff x="1998151" y="3424423"/>
            <a:chExt cx="2280531" cy="1043405"/>
          </a:xfrm>
        </p:grpSpPr>
        <p:grpSp>
          <p:nvGrpSpPr>
            <p:cNvPr id="197" name="Group 66">
              <a:extLst>
                <a:ext uri="{FF2B5EF4-FFF2-40B4-BE49-F238E27FC236}">
                  <a16:creationId xmlns:a16="http://schemas.microsoft.com/office/drawing/2014/main" id="{0DC1B922-AC5B-2DEF-6EC8-6EA65698174F}"/>
                </a:ext>
              </a:extLst>
            </p:cNvPr>
            <p:cNvGrpSpPr/>
            <p:nvPr/>
          </p:nvGrpSpPr>
          <p:grpSpPr>
            <a:xfrm>
              <a:off x="1998151" y="3424423"/>
              <a:ext cx="2260867" cy="1043405"/>
              <a:chOff x="0" y="0"/>
              <a:chExt cx="3375152" cy="1557655"/>
            </a:xfrm>
          </p:grpSpPr>
          <p:sp>
            <p:nvSpPr>
              <p:cNvPr id="199" name="Freeform 67">
                <a:extLst>
                  <a:ext uri="{FF2B5EF4-FFF2-40B4-BE49-F238E27FC236}">
                    <a16:creationId xmlns:a16="http://schemas.microsoft.com/office/drawing/2014/main" id="{D7E5A064-6DCB-F4A7-5FA1-B764B22C69B4}"/>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198" name="TextBox 78">
              <a:extLst>
                <a:ext uri="{FF2B5EF4-FFF2-40B4-BE49-F238E27FC236}">
                  <a16:creationId xmlns:a16="http://schemas.microsoft.com/office/drawing/2014/main" id="{14BC4830-6C84-489F-6157-E543E2F1B9D3}"/>
                </a:ext>
              </a:extLst>
            </p:cNvPr>
            <p:cNvSpPr txBox="1"/>
            <p:nvPr/>
          </p:nvSpPr>
          <p:spPr>
            <a:xfrm>
              <a:off x="2017783" y="3720777"/>
              <a:ext cx="2260899" cy="461665"/>
            </a:xfrm>
            <a:prstGeom prst="rect">
              <a:avLst/>
            </a:prstGeom>
          </p:spPr>
          <p:txBody>
            <a:bodyPr lIns="0" tIns="0" rIns="0" bIns="0" rtlCol="0" anchor="t">
              <a:spAutoFit/>
            </a:bodyPr>
            <a:lstStyle/>
            <a:p>
              <a:pPr algn="ctr"/>
              <a:r>
                <a:rPr lang="en-US" sz="1500" dirty="0">
                  <a:solidFill>
                    <a:srgbClr val="FFFFFF"/>
                  </a:solidFill>
                  <a:latin typeface="Poppins" pitchFamily="2" charset="77"/>
                  <a:cs typeface="Poppins" pitchFamily="2" charset="77"/>
                </a:rPr>
                <a:t>Answer</a:t>
              </a:r>
            </a:p>
            <a:p>
              <a:pPr algn="ctr"/>
              <a:r>
                <a:rPr lang="en-US" sz="1500" dirty="0">
                  <a:solidFill>
                    <a:srgbClr val="FFFFFF"/>
                  </a:solidFill>
                  <a:latin typeface="Poppins" pitchFamily="2" charset="77"/>
                  <a:cs typeface="Poppins" pitchFamily="2" charset="77"/>
                </a:rPr>
                <a:t>Here</a:t>
              </a:r>
            </a:p>
          </p:txBody>
        </p:sp>
      </p:grpSp>
      <p:grpSp>
        <p:nvGrpSpPr>
          <p:cNvPr id="200" name="Group 199">
            <a:extLst>
              <a:ext uri="{FF2B5EF4-FFF2-40B4-BE49-F238E27FC236}">
                <a16:creationId xmlns:a16="http://schemas.microsoft.com/office/drawing/2014/main" id="{6D86F82B-2632-BEAA-1974-BFC4F65D1AB5}"/>
              </a:ext>
            </a:extLst>
          </p:cNvPr>
          <p:cNvGrpSpPr/>
          <p:nvPr/>
        </p:nvGrpSpPr>
        <p:grpSpPr>
          <a:xfrm>
            <a:off x="6817801" y="8225023"/>
            <a:ext cx="2280531" cy="1043405"/>
            <a:chOff x="1998151" y="3424423"/>
            <a:chExt cx="2280531" cy="1043405"/>
          </a:xfrm>
        </p:grpSpPr>
        <p:grpSp>
          <p:nvGrpSpPr>
            <p:cNvPr id="201" name="Group 66">
              <a:extLst>
                <a:ext uri="{FF2B5EF4-FFF2-40B4-BE49-F238E27FC236}">
                  <a16:creationId xmlns:a16="http://schemas.microsoft.com/office/drawing/2014/main" id="{58E524D7-B7E5-F365-37FB-8489127C640F}"/>
                </a:ext>
              </a:extLst>
            </p:cNvPr>
            <p:cNvGrpSpPr/>
            <p:nvPr/>
          </p:nvGrpSpPr>
          <p:grpSpPr>
            <a:xfrm>
              <a:off x="1998151" y="3424423"/>
              <a:ext cx="2260867" cy="1043405"/>
              <a:chOff x="0" y="0"/>
              <a:chExt cx="3375152" cy="1557655"/>
            </a:xfrm>
          </p:grpSpPr>
          <p:sp>
            <p:nvSpPr>
              <p:cNvPr id="203" name="Freeform 67">
                <a:extLst>
                  <a:ext uri="{FF2B5EF4-FFF2-40B4-BE49-F238E27FC236}">
                    <a16:creationId xmlns:a16="http://schemas.microsoft.com/office/drawing/2014/main" id="{B66D32C3-9B24-9912-FA35-600D3865EC53}"/>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202" name="TextBox 78">
              <a:extLst>
                <a:ext uri="{FF2B5EF4-FFF2-40B4-BE49-F238E27FC236}">
                  <a16:creationId xmlns:a16="http://schemas.microsoft.com/office/drawing/2014/main" id="{0183B336-B268-5A61-9126-9B9E2A0DE788}"/>
                </a:ext>
              </a:extLst>
            </p:cNvPr>
            <p:cNvSpPr txBox="1"/>
            <p:nvPr/>
          </p:nvSpPr>
          <p:spPr>
            <a:xfrm>
              <a:off x="2017783" y="3720777"/>
              <a:ext cx="2260899" cy="461665"/>
            </a:xfrm>
            <a:prstGeom prst="rect">
              <a:avLst/>
            </a:prstGeom>
          </p:spPr>
          <p:txBody>
            <a:bodyPr lIns="0" tIns="0" rIns="0" bIns="0" rtlCol="0" anchor="t">
              <a:spAutoFit/>
            </a:bodyPr>
            <a:lstStyle/>
            <a:p>
              <a:pPr algn="ctr"/>
              <a:r>
                <a:rPr lang="en-US" sz="1500" dirty="0">
                  <a:solidFill>
                    <a:srgbClr val="FFFFFF"/>
                  </a:solidFill>
                  <a:latin typeface="Poppins" pitchFamily="2" charset="77"/>
                  <a:cs typeface="Poppins" pitchFamily="2" charset="77"/>
                </a:rPr>
                <a:t>Answer</a:t>
              </a:r>
            </a:p>
            <a:p>
              <a:pPr algn="ctr"/>
              <a:r>
                <a:rPr lang="en-US" sz="1500" dirty="0">
                  <a:solidFill>
                    <a:srgbClr val="FFFFFF"/>
                  </a:solidFill>
                  <a:latin typeface="Poppins" pitchFamily="2" charset="77"/>
                  <a:cs typeface="Poppins" pitchFamily="2" charset="77"/>
                </a:rPr>
                <a:t>Here</a:t>
              </a:r>
            </a:p>
          </p:txBody>
        </p:sp>
      </p:grpSp>
      <p:grpSp>
        <p:nvGrpSpPr>
          <p:cNvPr id="204" name="Group 203">
            <a:extLst>
              <a:ext uri="{FF2B5EF4-FFF2-40B4-BE49-F238E27FC236}">
                <a16:creationId xmlns:a16="http://schemas.microsoft.com/office/drawing/2014/main" id="{B43AD07D-60F6-45A5-C6B0-58051F1423A6}"/>
              </a:ext>
            </a:extLst>
          </p:cNvPr>
          <p:cNvGrpSpPr/>
          <p:nvPr/>
        </p:nvGrpSpPr>
        <p:grpSpPr>
          <a:xfrm>
            <a:off x="9237151" y="3405373"/>
            <a:ext cx="2280531" cy="1043405"/>
            <a:chOff x="1998151" y="3424423"/>
            <a:chExt cx="2280531" cy="1043405"/>
          </a:xfrm>
        </p:grpSpPr>
        <p:grpSp>
          <p:nvGrpSpPr>
            <p:cNvPr id="205" name="Group 66">
              <a:extLst>
                <a:ext uri="{FF2B5EF4-FFF2-40B4-BE49-F238E27FC236}">
                  <a16:creationId xmlns:a16="http://schemas.microsoft.com/office/drawing/2014/main" id="{63CEFC30-CD75-9D77-78F9-801AE9F87911}"/>
                </a:ext>
              </a:extLst>
            </p:cNvPr>
            <p:cNvGrpSpPr/>
            <p:nvPr/>
          </p:nvGrpSpPr>
          <p:grpSpPr>
            <a:xfrm>
              <a:off x="1998151" y="3424423"/>
              <a:ext cx="2260867" cy="1043405"/>
              <a:chOff x="0" y="0"/>
              <a:chExt cx="3375152" cy="1557655"/>
            </a:xfrm>
          </p:grpSpPr>
          <p:sp>
            <p:nvSpPr>
              <p:cNvPr id="208" name="Freeform 67">
                <a:extLst>
                  <a:ext uri="{FF2B5EF4-FFF2-40B4-BE49-F238E27FC236}">
                    <a16:creationId xmlns:a16="http://schemas.microsoft.com/office/drawing/2014/main" id="{9DEBFC1E-1BA7-C083-10B6-A27B57D15F3D}"/>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207" name="TextBox 78">
              <a:extLst>
                <a:ext uri="{FF2B5EF4-FFF2-40B4-BE49-F238E27FC236}">
                  <a16:creationId xmlns:a16="http://schemas.microsoft.com/office/drawing/2014/main" id="{65A24841-FDC3-1DF3-47BE-42D1E2074403}"/>
                </a:ext>
              </a:extLst>
            </p:cNvPr>
            <p:cNvSpPr txBox="1"/>
            <p:nvPr/>
          </p:nvSpPr>
          <p:spPr>
            <a:xfrm>
              <a:off x="2017783" y="3720777"/>
              <a:ext cx="2260899" cy="461665"/>
            </a:xfrm>
            <a:prstGeom prst="rect">
              <a:avLst/>
            </a:prstGeom>
          </p:spPr>
          <p:txBody>
            <a:bodyPr lIns="0" tIns="0" rIns="0" bIns="0" rtlCol="0" anchor="t">
              <a:spAutoFit/>
            </a:bodyPr>
            <a:lstStyle/>
            <a:p>
              <a:pPr algn="ctr"/>
              <a:r>
                <a:rPr lang="en-US" sz="1500" dirty="0">
                  <a:solidFill>
                    <a:srgbClr val="FFFFFF"/>
                  </a:solidFill>
                  <a:latin typeface="Poppins" pitchFamily="2" charset="77"/>
                  <a:cs typeface="Poppins" pitchFamily="2" charset="77"/>
                </a:rPr>
                <a:t>Answer</a:t>
              </a:r>
            </a:p>
            <a:p>
              <a:pPr algn="ctr"/>
              <a:r>
                <a:rPr lang="en-US" sz="1500" dirty="0">
                  <a:solidFill>
                    <a:srgbClr val="FFFFFF"/>
                  </a:solidFill>
                  <a:latin typeface="Poppins" pitchFamily="2" charset="77"/>
                  <a:cs typeface="Poppins" pitchFamily="2" charset="77"/>
                </a:rPr>
                <a:t>Here</a:t>
              </a:r>
            </a:p>
          </p:txBody>
        </p:sp>
      </p:grpSp>
      <p:grpSp>
        <p:nvGrpSpPr>
          <p:cNvPr id="209" name="Group 208">
            <a:extLst>
              <a:ext uri="{FF2B5EF4-FFF2-40B4-BE49-F238E27FC236}">
                <a16:creationId xmlns:a16="http://schemas.microsoft.com/office/drawing/2014/main" id="{8D75BB3B-7414-5DA2-E7D1-487C4CF88F5D}"/>
              </a:ext>
            </a:extLst>
          </p:cNvPr>
          <p:cNvGrpSpPr/>
          <p:nvPr/>
        </p:nvGrpSpPr>
        <p:grpSpPr>
          <a:xfrm>
            <a:off x="9256783" y="4591058"/>
            <a:ext cx="2280531" cy="1043405"/>
            <a:chOff x="1998151" y="3424423"/>
            <a:chExt cx="2280531" cy="1043405"/>
          </a:xfrm>
        </p:grpSpPr>
        <p:grpSp>
          <p:nvGrpSpPr>
            <p:cNvPr id="210" name="Group 66">
              <a:extLst>
                <a:ext uri="{FF2B5EF4-FFF2-40B4-BE49-F238E27FC236}">
                  <a16:creationId xmlns:a16="http://schemas.microsoft.com/office/drawing/2014/main" id="{57D43DA9-2669-3B0C-04A1-740D589A9D75}"/>
                </a:ext>
              </a:extLst>
            </p:cNvPr>
            <p:cNvGrpSpPr/>
            <p:nvPr/>
          </p:nvGrpSpPr>
          <p:grpSpPr>
            <a:xfrm>
              <a:off x="1998151" y="3424423"/>
              <a:ext cx="2260867" cy="1043405"/>
              <a:chOff x="0" y="0"/>
              <a:chExt cx="3375152" cy="1557655"/>
            </a:xfrm>
          </p:grpSpPr>
          <p:sp>
            <p:nvSpPr>
              <p:cNvPr id="212" name="Freeform 67">
                <a:extLst>
                  <a:ext uri="{FF2B5EF4-FFF2-40B4-BE49-F238E27FC236}">
                    <a16:creationId xmlns:a16="http://schemas.microsoft.com/office/drawing/2014/main" id="{C4FD749F-70C2-910F-A961-F5703983ABF4}"/>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211" name="TextBox 78">
              <a:extLst>
                <a:ext uri="{FF2B5EF4-FFF2-40B4-BE49-F238E27FC236}">
                  <a16:creationId xmlns:a16="http://schemas.microsoft.com/office/drawing/2014/main" id="{CCA80BF1-3A4B-E397-5E68-B73715E7F7C1}"/>
                </a:ext>
              </a:extLst>
            </p:cNvPr>
            <p:cNvSpPr txBox="1"/>
            <p:nvPr/>
          </p:nvSpPr>
          <p:spPr>
            <a:xfrm>
              <a:off x="2017783" y="3720777"/>
              <a:ext cx="2260899" cy="461665"/>
            </a:xfrm>
            <a:prstGeom prst="rect">
              <a:avLst/>
            </a:prstGeom>
          </p:spPr>
          <p:txBody>
            <a:bodyPr lIns="0" tIns="0" rIns="0" bIns="0" rtlCol="0" anchor="t">
              <a:spAutoFit/>
            </a:bodyPr>
            <a:lstStyle/>
            <a:p>
              <a:pPr algn="ctr"/>
              <a:r>
                <a:rPr lang="en-US" sz="1500" dirty="0">
                  <a:solidFill>
                    <a:srgbClr val="FFFFFF"/>
                  </a:solidFill>
                  <a:latin typeface="Poppins" pitchFamily="2" charset="77"/>
                  <a:cs typeface="Poppins" pitchFamily="2" charset="77"/>
                </a:rPr>
                <a:t>Answer</a:t>
              </a:r>
            </a:p>
            <a:p>
              <a:pPr algn="ctr"/>
              <a:r>
                <a:rPr lang="en-US" sz="1500" dirty="0">
                  <a:solidFill>
                    <a:srgbClr val="FFFFFF"/>
                  </a:solidFill>
                  <a:latin typeface="Poppins" pitchFamily="2" charset="77"/>
                  <a:cs typeface="Poppins" pitchFamily="2" charset="77"/>
                </a:rPr>
                <a:t>Here</a:t>
              </a:r>
            </a:p>
          </p:txBody>
        </p:sp>
      </p:grpSp>
      <p:grpSp>
        <p:nvGrpSpPr>
          <p:cNvPr id="213" name="Group 212">
            <a:extLst>
              <a:ext uri="{FF2B5EF4-FFF2-40B4-BE49-F238E27FC236}">
                <a16:creationId xmlns:a16="http://schemas.microsoft.com/office/drawing/2014/main" id="{F8ACDAC5-1FBD-89F2-4B19-2BA8E8560941}"/>
              </a:ext>
            </a:extLst>
          </p:cNvPr>
          <p:cNvGrpSpPr/>
          <p:nvPr/>
        </p:nvGrpSpPr>
        <p:grpSpPr>
          <a:xfrm>
            <a:off x="9256783" y="5814487"/>
            <a:ext cx="2280531" cy="1043405"/>
            <a:chOff x="1998151" y="3424423"/>
            <a:chExt cx="2280531" cy="1043405"/>
          </a:xfrm>
        </p:grpSpPr>
        <p:grpSp>
          <p:nvGrpSpPr>
            <p:cNvPr id="214" name="Group 66">
              <a:extLst>
                <a:ext uri="{FF2B5EF4-FFF2-40B4-BE49-F238E27FC236}">
                  <a16:creationId xmlns:a16="http://schemas.microsoft.com/office/drawing/2014/main" id="{A134F3BB-74AE-3A5E-2D3A-058040B762A8}"/>
                </a:ext>
              </a:extLst>
            </p:cNvPr>
            <p:cNvGrpSpPr/>
            <p:nvPr/>
          </p:nvGrpSpPr>
          <p:grpSpPr>
            <a:xfrm>
              <a:off x="1998151" y="3424423"/>
              <a:ext cx="2260867" cy="1043405"/>
              <a:chOff x="0" y="0"/>
              <a:chExt cx="3375152" cy="1557655"/>
            </a:xfrm>
          </p:grpSpPr>
          <p:sp>
            <p:nvSpPr>
              <p:cNvPr id="216" name="Freeform 67">
                <a:extLst>
                  <a:ext uri="{FF2B5EF4-FFF2-40B4-BE49-F238E27FC236}">
                    <a16:creationId xmlns:a16="http://schemas.microsoft.com/office/drawing/2014/main" id="{15D3E3AB-6A1D-DE6D-61A3-96366D55EAF5}"/>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215" name="TextBox 78">
              <a:extLst>
                <a:ext uri="{FF2B5EF4-FFF2-40B4-BE49-F238E27FC236}">
                  <a16:creationId xmlns:a16="http://schemas.microsoft.com/office/drawing/2014/main" id="{EC33D7F0-9337-8991-EFB3-A612A68FFAD8}"/>
                </a:ext>
              </a:extLst>
            </p:cNvPr>
            <p:cNvSpPr txBox="1"/>
            <p:nvPr/>
          </p:nvSpPr>
          <p:spPr>
            <a:xfrm>
              <a:off x="2017783" y="3720777"/>
              <a:ext cx="2260899" cy="461665"/>
            </a:xfrm>
            <a:prstGeom prst="rect">
              <a:avLst/>
            </a:prstGeom>
          </p:spPr>
          <p:txBody>
            <a:bodyPr lIns="0" tIns="0" rIns="0" bIns="0" rtlCol="0" anchor="t">
              <a:spAutoFit/>
            </a:bodyPr>
            <a:lstStyle/>
            <a:p>
              <a:pPr algn="ctr"/>
              <a:r>
                <a:rPr lang="en-US" sz="1500" dirty="0">
                  <a:solidFill>
                    <a:srgbClr val="FFFFFF"/>
                  </a:solidFill>
                  <a:latin typeface="Poppins" pitchFamily="2" charset="77"/>
                  <a:cs typeface="Poppins" pitchFamily="2" charset="77"/>
                </a:rPr>
                <a:t>Answer</a:t>
              </a:r>
            </a:p>
            <a:p>
              <a:pPr algn="ctr"/>
              <a:r>
                <a:rPr lang="en-US" sz="1500" dirty="0">
                  <a:solidFill>
                    <a:srgbClr val="FFFFFF"/>
                  </a:solidFill>
                  <a:latin typeface="Poppins" pitchFamily="2" charset="77"/>
                  <a:cs typeface="Poppins" pitchFamily="2" charset="77"/>
                </a:rPr>
                <a:t>Here</a:t>
              </a:r>
            </a:p>
          </p:txBody>
        </p:sp>
      </p:grpSp>
      <p:grpSp>
        <p:nvGrpSpPr>
          <p:cNvPr id="234" name="Group 233">
            <a:extLst>
              <a:ext uri="{FF2B5EF4-FFF2-40B4-BE49-F238E27FC236}">
                <a16:creationId xmlns:a16="http://schemas.microsoft.com/office/drawing/2014/main" id="{556204A3-5F96-322E-08C7-8B47F2776379}"/>
              </a:ext>
            </a:extLst>
          </p:cNvPr>
          <p:cNvGrpSpPr/>
          <p:nvPr/>
        </p:nvGrpSpPr>
        <p:grpSpPr>
          <a:xfrm>
            <a:off x="9256783" y="7009691"/>
            <a:ext cx="2280531" cy="1043405"/>
            <a:chOff x="1998151" y="3424423"/>
            <a:chExt cx="2280531" cy="1043405"/>
          </a:xfrm>
        </p:grpSpPr>
        <p:grpSp>
          <p:nvGrpSpPr>
            <p:cNvPr id="235" name="Group 66">
              <a:extLst>
                <a:ext uri="{FF2B5EF4-FFF2-40B4-BE49-F238E27FC236}">
                  <a16:creationId xmlns:a16="http://schemas.microsoft.com/office/drawing/2014/main" id="{D8A68398-3CA0-A64F-279E-863DE7C5B07D}"/>
                </a:ext>
              </a:extLst>
            </p:cNvPr>
            <p:cNvGrpSpPr/>
            <p:nvPr/>
          </p:nvGrpSpPr>
          <p:grpSpPr>
            <a:xfrm>
              <a:off x="1998151" y="3424423"/>
              <a:ext cx="2260867" cy="1043405"/>
              <a:chOff x="0" y="0"/>
              <a:chExt cx="3375152" cy="1557655"/>
            </a:xfrm>
          </p:grpSpPr>
          <p:sp>
            <p:nvSpPr>
              <p:cNvPr id="237" name="Freeform 67">
                <a:extLst>
                  <a:ext uri="{FF2B5EF4-FFF2-40B4-BE49-F238E27FC236}">
                    <a16:creationId xmlns:a16="http://schemas.microsoft.com/office/drawing/2014/main" id="{0D56BFA6-E8A8-43BB-AC26-AFEC56C9E345}"/>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236" name="TextBox 78">
              <a:extLst>
                <a:ext uri="{FF2B5EF4-FFF2-40B4-BE49-F238E27FC236}">
                  <a16:creationId xmlns:a16="http://schemas.microsoft.com/office/drawing/2014/main" id="{42B53C0C-7147-2117-C9B5-8ACFC1A2FC35}"/>
                </a:ext>
              </a:extLst>
            </p:cNvPr>
            <p:cNvSpPr txBox="1"/>
            <p:nvPr/>
          </p:nvSpPr>
          <p:spPr>
            <a:xfrm>
              <a:off x="2017783" y="3720777"/>
              <a:ext cx="2260899" cy="461665"/>
            </a:xfrm>
            <a:prstGeom prst="rect">
              <a:avLst/>
            </a:prstGeom>
          </p:spPr>
          <p:txBody>
            <a:bodyPr lIns="0" tIns="0" rIns="0" bIns="0" rtlCol="0" anchor="t">
              <a:spAutoFit/>
            </a:bodyPr>
            <a:lstStyle/>
            <a:p>
              <a:pPr algn="ctr"/>
              <a:r>
                <a:rPr lang="en-US" sz="1500" dirty="0">
                  <a:solidFill>
                    <a:srgbClr val="FFFFFF"/>
                  </a:solidFill>
                  <a:latin typeface="Poppins" pitchFamily="2" charset="77"/>
                  <a:cs typeface="Poppins" pitchFamily="2" charset="77"/>
                </a:rPr>
                <a:t>Answer</a:t>
              </a:r>
            </a:p>
            <a:p>
              <a:pPr algn="ctr"/>
              <a:r>
                <a:rPr lang="en-US" sz="1500" dirty="0">
                  <a:solidFill>
                    <a:srgbClr val="FFFFFF"/>
                  </a:solidFill>
                  <a:latin typeface="Poppins" pitchFamily="2" charset="77"/>
                  <a:cs typeface="Poppins" pitchFamily="2" charset="77"/>
                </a:rPr>
                <a:t>Here</a:t>
              </a:r>
            </a:p>
          </p:txBody>
        </p:sp>
      </p:grpSp>
      <p:grpSp>
        <p:nvGrpSpPr>
          <p:cNvPr id="238" name="Group 237">
            <a:extLst>
              <a:ext uri="{FF2B5EF4-FFF2-40B4-BE49-F238E27FC236}">
                <a16:creationId xmlns:a16="http://schemas.microsoft.com/office/drawing/2014/main" id="{26075CC4-7D02-AA18-56CE-3F6DB34D4579}"/>
              </a:ext>
            </a:extLst>
          </p:cNvPr>
          <p:cNvGrpSpPr/>
          <p:nvPr/>
        </p:nvGrpSpPr>
        <p:grpSpPr>
          <a:xfrm>
            <a:off x="9237151" y="8225023"/>
            <a:ext cx="2280531" cy="1043405"/>
            <a:chOff x="1998151" y="3424423"/>
            <a:chExt cx="2280531" cy="1043405"/>
          </a:xfrm>
        </p:grpSpPr>
        <p:grpSp>
          <p:nvGrpSpPr>
            <p:cNvPr id="239" name="Group 66">
              <a:extLst>
                <a:ext uri="{FF2B5EF4-FFF2-40B4-BE49-F238E27FC236}">
                  <a16:creationId xmlns:a16="http://schemas.microsoft.com/office/drawing/2014/main" id="{AC042E1F-CE3A-9E28-4423-C7B0E7E7AEB5}"/>
                </a:ext>
              </a:extLst>
            </p:cNvPr>
            <p:cNvGrpSpPr/>
            <p:nvPr/>
          </p:nvGrpSpPr>
          <p:grpSpPr>
            <a:xfrm>
              <a:off x="1998151" y="3424423"/>
              <a:ext cx="2260867" cy="1043405"/>
              <a:chOff x="0" y="0"/>
              <a:chExt cx="3375152" cy="1557655"/>
            </a:xfrm>
          </p:grpSpPr>
          <p:sp>
            <p:nvSpPr>
              <p:cNvPr id="241" name="Freeform 67">
                <a:extLst>
                  <a:ext uri="{FF2B5EF4-FFF2-40B4-BE49-F238E27FC236}">
                    <a16:creationId xmlns:a16="http://schemas.microsoft.com/office/drawing/2014/main" id="{F1758A0B-4A61-326C-D070-2E4A3021F39C}"/>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240" name="TextBox 78">
              <a:extLst>
                <a:ext uri="{FF2B5EF4-FFF2-40B4-BE49-F238E27FC236}">
                  <a16:creationId xmlns:a16="http://schemas.microsoft.com/office/drawing/2014/main" id="{1FC05408-2DB0-0067-E400-A44576B1C941}"/>
                </a:ext>
              </a:extLst>
            </p:cNvPr>
            <p:cNvSpPr txBox="1"/>
            <p:nvPr/>
          </p:nvSpPr>
          <p:spPr>
            <a:xfrm>
              <a:off x="2017783" y="3720777"/>
              <a:ext cx="2260899" cy="461665"/>
            </a:xfrm>
            <a:prstGeom prst="rect">
              <a:avLst/>
            </a:prstGeom>
          </p:spPr>
          <p:txBody>
            <a:bodyPr lIns="0" tIns="0" rIns="0" bIns="0" rtlCol="0" anchor="t">
              <a:spAutoFit/>
            </a:bodyPr>
            <a:lstStyle/>
            <a:p>
              <a:pPr algn="ctr"/>
              <a:r>
                <a:rPr lang="en-US" sz="1500" dirty="0">
                  <a:solidFill>
                    <a:srgbClr val="FFFFFF"/>
                  </a:solidFill>
                  <a:latin typeface="Poppins" pitchFamily="2" charset="77"/>
                  <a:cs typeface="Poppins" pitchFamily="2" charset="77"/>
                </a:rPr>
                <a:t>Answer</a:t>
              </a:r>
            </a:p>
            <a:p>
              <a:pPr algn="ctr"/>
              <a:r>
                <a:rPr lang="en-US" sz="1500" dirty="0">
                  <a:solidFill>
                    <a:srgbClr val="FFFFFF"/>
                  </a:solidFill>
                  <a:latin typeface="Poppins" pitchFamily="2" charset="77"/>
                  <a:cs typeface="Poppins" pitchFamily="2" charset="77"/>
                </a:rPr>
                <a:t>Here</a:t>
              </a:r>
            </a:p>
          </p:txBody>
        </p:sp>
      </p:grpSp>
      <p:grpSp>
        <p:nvGrpSpPr>
          <p:cNvPr id="242" name="Group 241">
            <a:extLst>
              <a:ext uri="{FF2B5EF4-FFF2-40B4-BE49-F238E27FC236}">
                <a16:creationId xmlns:a16="http://schemas.microsoft.com/office/drawing/2014/main" id="{E74B8206-494B-8E54-C796-327091FD8D06}"/>
              </a:ext>
            </a:extLst>
          </p:cNvPr>
          <p:cNvGrpSpPr/>
          <p:nvPr/>
        </p:nvGrpSpPr>
        <p:grpSpPr>
          <a:xfrm>
            <a:off x="11656501" y="3405373"/>
            <a:ext cx="2280531" cy="1043405"/>
            <a:chOff x="1998151" y="3424423"/>
            <a:chExt cx="2280531" cy="1043405"/>
          </a:xfrm>
        </p:grpSpPr>
        <p:grpSp>
          <p:nvGrpSpPr>
            <p:cNvPr id="243" name="Group 66">
              <a:extLst>
                <a:ext uri="{FF2B5EF4-FFF2-40B4-BE49-F238E27FC236}">
                  <a16:creationId xmlns:a16="http://schemas.microsoft.com/office/drawing/2014/main" id="{D38BF36E-DB8D-1A12-1B10-BED79073F037}"/>
                </a:ext>
              </a:extLst>
            </p:cNvPr>
            <p:cNvGrpSpPr/>
            <p:nvPr/>
          </p:nvGrpSpPr>
          <p:grpSpPr>
            <a:xfrm>
              <a:off x="1998151" y="3424423"/>
              <a:ext cx="2260867" cy="1043405"/>
              <a:chOff x="0" y="0"/>
              <a:chExt cx="3375152" cy="1557655"/>
            </a:xfrm>
          </p:grpSpPr>
          <p:sp>
            <p:nvSpPr>
              <p:cNvPr id="245" name="Freeform 67">
                <a:extLst>
                  <a:ext uri="{FF2B5EF4-FFF2-40B4-BE49-F238E27FC236}">
                    <a16:creationId xmlns:a16="http://schemas.microsoft.com/office/drawing/2014/main" id="{A2E867AC-1AAD-66EF-EDEB-CA222F61372E}"/>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244" name="TextBox 78">
              <a:extLst>
                <a:ext uri="{FF2B5EF4-FFF2-40B4-BE49-F238E27FC236}">
                  <a16:creationId xmlns:a16="http://schemas.microsoft.com/office/drawing/2014/main" id="{4483703D-4DE7-E832-7D65-4A24810155C9}"/>
                </a:ext>
              </a:extLst>
            </p:cNvPr>
            <p:cNvSpPr txBox="1"/>
            <p:nvPr/>
          </p:nvSpPr>
          <p:spPr>
            <a:xfrm>
              <a:off x="2017783" y="3720777"/>
              <a:ext cx="2260899" cy="461665"/>
            </a:xfrm>
            <a:prstGeom prst="rect">
              <a:avLst/>
            </a:prstGeom>
          </p:spPr>
          <p:txBody>
            <a:bodyPr lIns="0" tIns="0" rIns="0" bIns="0" rtlCol="0" anchor="t">
              <a:spAutoFit/>
            </a:bodyPr>
            <a:lstStyle/>
            <a:p>
              <a:pPr algn="ctr"/>
              <a:r>
                <a:rPr lang="en-US" sz="1500" dirty="0">
                  <a:solidFill>
                    <a:srgbClr val="FFFFFF"/>
                  </a:solidFill>
                  <a:latin typeface="Poppins" pitchFamily="2" charset="77"/>
                  <a:cs typeface="Poppins" pitchFamily="2" charset="77"/>
                </a:rPr>
                <a:t>Answer</a:t>
              </a:r>
            </a:p>
            <a:p>
              <a:pPr algn="ctr"/>
              <a:r>
                <a:rPr lang="en-US" sz="1500" dirty="0">
                  <a:solidFill>
                    <a:srgbClr val="FFFFFF"/>
                  </a:solidFill>
                  <a:latin typeface="Poppins" pitchFamily="2" charset="77"/>
                  <a:cs typeface="Poppins" pitchFamily="2" charset="77"/>
                </a:rPr>
                <a:t>Here</a:t>
              </a:r>
            </a:p>
          </p:txBody>
        </p:sp>
      </p:grpSp>
      <p:grpSp>
        <p:nvGrpSpPr>
          <p:cNvPr id="246" name="Group 245">
            <a:extLst>
              <a:ext uri="{FF2B5EF4-FFF2-40B4-BE49-F238E27FC236}">
                <a16:creationId xmlns:a16="http://schemas.microsoft.com/office/drawing/2014/main" id="{95640027-E02C-1B34-DFF5-236A189D2AA0}"/>
              </a:ext>
            </a:extLst>
          </p:cNvPr>
          <p:cNvGrpSpPr/>
          <p:nvPr/>
        </p:nvGrpSpPr>
        <p:grpSpPr>
          <a:xfrm>
            <a:off x="11676133" y="4591058"/>
            <a:ext cx="2280531" cy="1043405"/>
            <a:chOff x="1998151" y="3424423"/>
            <a:chExt cx="2280531" cy="1043405"/>
          </a:xfrm>
        </p:grpSpPr>
        <p:grpSp>
          <p:nvGrpSpPr>
            <p:cNvPr id="247" name="Group 66">
              <a:extLst>
                <a:ext uri="{FF2B5EF4-FFF2-40B4-BE49-F238E27FC236}">
                  <a16:creationId xmlns:a16="http://schemas.microsoft.com/office/drawing/2014/main" id="{BE7F7902-1708-A0B9-6FB0-D91F0C88DB24}"/>
                </a:ext>
              </a:extLst>
            </p:cNvPr>
            <p:cNvGrpSpPr/>
            <p:nvPr/>
          </p:nvGrpSpPr>
          <p:grpSpPr>
            <a:xfrm>
              <a:off x="1998151" y="3424423"/>
              <a:ext cx="2260867" cy="1043405"/>
              <a:chOff x="0" y="0"/>
              <a:chExt cx="3375152" cy="1557655"/>
            </a:xfrm>
          </p:grpSpPr>
          <p:sp>
            <p:nvSpPr>
              <p:cNvPr id="249" name="Freeform 67">
                <a:extLst>
                  <a:ext uri="{FF2B5EF4-FFF2-40B4-BE49-F238E27FC236}">
                    <a16:creationId xmlns:a16="http://schemas.microsoft.com/office/drawing/2014/main" id="{2647B68B-76F8-9071-E124-821BB5AF07F2}"/>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248" name="TextBox 78">
              <a:extLst>
                <a:ext uri="{FF2B5EF4-FFF2-40B4-BE49-F238E27FC236}">
                  <a16:creationId xmlns:a16="http://schemas.microsoft.com/office/drawing/2014/main" id="{D48330BD-BA68-9C17-EC42-C8A646C233F8}"/>
                </a:ext>
              </a:extLst>
            </p:cNvPr>
            <p:cNvSpPr txBox="1"/>
            <p:nvPr/>
          </p:nvSpPr>
          <p:spPr>
            <a:xfrm>
              <a:off x="2017783" y="3720777"/>
              <a:ext cx="2260899" cy="461665"/>
            </a:xfrm>
            <a:prstGeom prst="rect">
              <a:avLst/>
            </a:prstGeom>
          </p:spPr>
          <p:txBody>
            <a:bodyPr lIns="0" tIns="0" rIns="0" bIns="0" rtlCol="0" anchor="t">
              <a:spAutoFit/>
            </a:bodyPr>
            <a:lstStyle/>
            <a:p>
              <a:pPr algn="ctr"/>
              <a:r>
                <a:rPr lang="en-US" sz="1500" dirty="0">
                  <a:solidFill>
                    <a:srgbClr val="FFFFFF"/>
                  </a:solidFill>
                  <a:latin typeface="Poppins" pitchFamily="2" charset="77"/>
                  <a:cs typeface="Poppins" pitchFamily="2" charset="77"/>
                </a:rPr>
                <a:t>Answer</a:t>
              </a:r>
            </a:p>
            <a:p>
              <a:pPr algn="ctr"/>
              <a:r>
                <a:rPr lang="en-US" sz="1500" dirty="0">
                  <a:solidFill>
                    <a:srgbClr val="FFFFFF"/>
                  </a:solidFill>
                  <a:latin typeface="Poppins" pitchFamily="2" charset="77"/>
                  <a:cs typeface="Poppins" pitchFamily="2" charset="77"/>
                </a:rPr>
                <a:t>Here</a:t>
              </a:r>
            </a:p>
          </p:txBody>
        </p:sp>
      </p:grpSp>
      <p:grpSp>
        <p:nvGrpSpPr>
          <p:cNvPr id="250" name="Group 249">
            <a:extLst>
              <a:ext uri="{FF2B5EF4-FFF2-40B4-BE49-F238E27FC236}">
                <a16:creationId xmlns:a16="http://schemas.microsoft.com/office/drawing/2014/main" id="{7654DDD8-A69E-EA4F-0781-76ED1ACD118D}"/>
              </a:ext>
            </a:extLst>
          </p:cNvPr>
          <p:cNvGrpSpPr/>
          <p:nvPr/>
        </p:nvGrpSpPr>
        <p:grpSpPr>
          <a:xfrm>
            <a:off x="11676133" y="5814487"/>
            <a:ext cx="2280531" cy="1043405"/>
            <a:chOff x="1998151" y="3424423"/>
            <a:chExt cx="2280531" cy="1043405"/>
          </a:xfrm>
        </p:grpSpPr>
        <p:grpSp>
          <p:nvGrpSpPr>
            <p:cNvPr id="251" name="Group 66">
              <a:extLst>
                <a:ext uri="{FF2B5EF4-FFF2-40B4-BE49-F238E27FC236}">
                  <a16:creationId xmlns:a16="http://schemas.microsoft.com/office/drawing/2014/main" id="{BE5A2358-B19B-3FF3-2A28-D00A1FD71F67}"/>
                </a:ext>
              </a:extLst>
            </p:cNvPr>
            <p:cNvGrpSpPr/>
            <p:nvPr/>
          </p:nvGrpSpPr>
          <p:grpSpPr>
            <a:xfrm>
              <a:off x="1998151" y="3424423"/>
              <a:ext cx="2260867" cy="1043405"/>
              <a:chOff x="0" y="0"/>
              <a:chExt cx="3375152" cy="1557655"/>
            </a:xfrm>
          </p:grpSpPr>
          <p:sp>
            <p:nvSpPr>
              <p:cNvPr id="253" name="Freeform 67">
                <a:extLst>
                  <a:ext uri="{FF2B5EF4-FFF2-40B4-BE49-F238E27FC236}">
                    <a16:creationId xmlns:a16="http://schemas.microsoft.com/office/drawing/2014/main" id="{83234800-5A7D-BB15-B2E0-8741B8FBD935}"/>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252" name="TextBox 78">
              <a:extLst>
                <a:ext uri="{FF2B5EF4-FFF2-40B4-BE49-F238E27FC236}">
                  <a16:creationId xmlns:a16="http://schemas.microsoft.com/office/drawing/2014/main" id="{80C13E21-CB0D-4C94-53F8-9F05F6975CEA}"/>
                </a:ext>
              </a:extLst>
            </p:cNvPr>
            <p:cNvSpPr txBox="1"/>
            <p:nvPr/>
          </p:nvSpPr>
          <p:spPr>
            <a:xfrm>
              <a:off x="2017783" y="3720777"/>
              <a:ext cx="2260899" cy="461665"/>
            </a:xfrm>
            <a:prstGeom prst="rect">
              <a:avLst/>
            </a:prstGeom>
          </p:spPr>
          <p:txBody>
            <a:bodyPr lIns="0" tIns="0" rIns="0" bIns="0" rtlCol="0" anchor="t">
              <a:spAutoFit/>
            </a:bodyPr>
            <a:lstStyle/>
            <a:p>
              <a:pPr algn="ctr"/>
              <a:r>
                <a:rPr lang="en-US" sz="1500" dirty="0">
                  <a:solidFill>
                    <a:srgbClr val="FFFFFF"/>
                  </a:solidFill>
                  <a:latin typeface="Poppins" pitchFamily="2" charset="77"/>
                  <a:cs typeface="Poppins" pitchFamily="2" charset="77"/>
                </a:rPr>
                <a:t>Answer</a:t>
              </a:r>
            </a:p>
            <a:p>
              <a:pPr algn="ctr"/>
              <a:r>
                <a:rPr lang="en-US" sz="1500" dirty="0">
                  <a:solidFill>
                    <a:srgbClr val="FFFFFF"/>
                  </a:solidFill>
                  <a:latin typeface="Poppins" pitchFamily="2" charset="77"/>
                  <a:cs typeface="Poppins" pitchFamily="2" charset="77"/>
                </a:rPr>
                <a:t>Here</a:t>
              </a:r>
            </a:p>
          </p:txBody>
        </p:sp>
      </p:grpSp>
      <p:grpSp>
        <p:nvGrpSpPr>
          <p:cNvPr id="254" name="Group 253">
            <a:extLst>
              <a:ext uri="{FF2B5EF4-FFF2-40B4-BE49-F238E27FC236}">
                <a16:creationId xmlns:a16="http://schemas.microsoft.com/office/drawing/2014/main" id="{456C35E5-BC0B-9097-EEFF-7DF9E85E4E21}"/>
              </a:ext>
            </a:extLst>
          </p:cNvPr>
          <p:cNvGrpSpPr/>
          <p:nvPr/>
        </p:nvGrpSpPr>
        <p:grpSpPr>
          <a:xfrm>
            <a:off x="11676133" y="7009691"/>
            <a:ext cx="2280531" cy="1043405"/>
            <a:chOff x="1998151" y="3424423"/>
            <a:chExt cx="2280531" cy="1043405"/>
          </a:xfrm>
        </p:grpSpPr>
        <p:grpSp>
          <p:nvGrpSpPr>
            <p:cNvPr id="255" name="Group 66">
              <a:extLst>
                <a:ext uri="{FF2B5EF4-FFF2-40B4-BE49-F238E27FC236}">
                  <a16:creationId xmlns:a16="http://schemas.microsoft.com/office/drawing/2014/main" id="{894B70AD-A909-FE20-D482-8B36A5D235AD}"/>
                </a:ext>
              </a:extLst>
            </p:cNvPr>
            <p:cNvGrpSpPr/>
            <p:nvPr/>
          </p:nvGrpSpPr>
          <p:grpSpPr>
            <a:xfrm>
              <a:off x="1998151" y="3424423"/>
              <a:ext cx="2260867" cy="1043405"/>
              <a:chOff x="0" y="0"/>
              <a:chExt cx="3375152" cy="1557655"/>
            </a:xfrm>
          </p:grpSpPr>
          <p:sp>
            <p:nvSpPr>
              <p:cNvPr id="321" name="Freeform 67">
                <a:extLst>
                  <a:ext uri="{FF2B5EF4-FFF2-40B4-BE49-F238E27FC236}">
                    <a16:creationId xmlns:a16="http://schemas.microsoft.com/office/drawing/2014/main" id="{E1D92FF1-8F4D-4C8F-DAF9-09868E56D2C3}"/>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320" name="TextBox 78">
              <a:extLst>
                <a:ext uri="{FF2B5EF4-FFF2-40B4-BE49-F238E27FC236}">
                  <a16:creationId xmlns:a16="http://schemas.microsoft.com/office/drawing/2014/main" id="{EC172EAC-F2BB-17EB-5BA7-6ACFD8A7997A}"/>
                </a:ext>
              </a:extLst>
            </p:cNvPr>
            <p:cNvSpPr txBox="1"/>
            <p:nvPr/>
          </p:nvSpPr>
          <p:spPr>
            <a:xfrm>
              <a:off x="2017783" y="3720777"/>
              <a:ext cx="2260899" cy="461665"/>
            </a:xfrm>
            <a:prstGeom prst="rect">
              <a:avLst/>
            </a:prstGeom>
          </p:spPr>
          <p:txBody>
            <a:bodyPr lIns="0" tIns="0" rIns="0" bIns="0" rtlCol="0" anchor="t">
              <a:spAutoFit/>
            </a:bodyPr>
            <a:lstStyle/>
            <a:p>
              <a:pPr algn="ctr"/>
              <a:r>
                <a:rPr lang="en-US" sz="1500" dirty="0">
                  <a:solidFill>
                    <a:srgbClr val="FFFFFF"/>
                  </a:solidFill>
                  <a:latin typeface="Poppins" pitchFamily="2" charset="77"/>
                  <a:cs typeface="Poppins" pitchFamily="2" charset="77"/>
                </a:rPr>
                <a:t>Answer</a:t>
              </a:r>
            </a:p>
            <a:p>
              <a:pPr algn="ctr"/>
              <a:r>
                <a:rPr lang="en-US" sz="1500" dirty="0">
                  <a:solidFill>
                    <a:srgbClr val="FFFFFF"/>
                  </a:solidFill>
                  <a:latin typeface="Poppins" pitchFamily="2" charset="77"/>
                  <a:cs typeface="Poppins" pitchFamily="2" charset="77"/>
                </a:rPr>
                <a:t>Here</a:t>
              </a:r>
            </a:p>
          </p:txBody>
        </p:sp>
      </p:grpSp>
      <p:grpSp>
        <p:nvGrpSpPr>
          <p:cNvPr id="322" name="Group 321">
            <a:extLst>
              <a:ext uri="{FF2B5EF4-FFF2-40B4-BE49-F238E27FC236}">
                <a16:creationId xmlns:a16="http://schemas.microsoft.com/office/drawing/2014/main" id="{89BBFC7D-D9D3-46CE-FDDC-AD974B4A1174}"/>
              </a:ext>
            </a:extLst>
          </p:cNvPr>
          <p:cNvGrpSpPr/>
          <p:nvPr/>
        </p:nvGrpSpPr>
        <p:grpSpPr>
          <a:xfrm>
            <a:off x="11656501" y="8225023"/>
            <a:ext cx="2280531" cy="1043405"/>
            <a:chOff x="1998151" y="3424423"/>
            <a:chExt cx="2280531" cy="1043405"/>
          </a:xfrm>
        </p:grpSpPr>
        <p:grpSp>
          <p:nvGrpSpPr>
            <p:cNvPr id="323" name="Group 66">
              <a:extLst>
                <a:ext uri="{FF2B5EF4-FFF2-40B4-BE49-F238E27FC236}">
                  <a16:creationId xmlns:a16="http://schemas.microsoft.com/office/drawing/2014/main" id="{C00B281E-FACF-19FF-E5BC-EC509F64716C}"/>
                </a:ext>
              </a:extLst>
            </p:cNvPr>
            <p:cNvGrpSpPr/>
            <p:nvPr/>
          </p:nvGrpSpPr>
          <p:grpSpPr>
            <a:xfrm>
              <a:off x="1998151" y="3424423"/>
              <a:ext cx="2260867" cy="1043405"/>
              <a:chOff x="0" y="0"/>
              <a:chExt cx="3375152" cy="1557655"/>
            </a:xfrm>
          </p:grpSpPr>
          <p:sp>
            <p:nvSpPr>
              <p:cNvPr id="325" name="Freeform 67">
                <a:extLst>
                  <a:ext uri="{FF2B5EF4-FFF2-40B4-BE49-F238E27FC236}">
                    <a16:creationId xmlns:a16="http://schemas.microsoft.com/office/drawing/2014/main" id="{9D9CADE6-0181-BBBF-AB5D-7E2E27C54864}"/>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324" name="TextBox 78">
              <a:extLst>
                <a:ext uri="{FF2B5EF4-FFF2-40B4-BE49-F238E27FC236}">
                  <a16:creationId xmlns:a16="http://schemas.microsoft.com/office/drawing/2014/main" id="{F265728B-5BE1-C23A-129D-C570BD60A095}"/>
                </a:ext>
              </a:extLst>
            </p:cNvPr>
            <p:cNvSpPr txBox="1"/>
            <p:nvPr/>
          </p:nvSpPr>
          <p:spPr>
            <a:xfrm>
              <a:off x="2017783" y="3720777"/>
              <a:ext cx="2260899" cy="461665"/>
            </a:xfrm>
            <a:prstGeom prst="rect">
              <a:avLst/>
            </a:prstGeom>
          </p:spPr>
          <p:txBody>
            <a:bodyPr lIns="0" tIns="0" rIns="0" bIns="0" rtlCol="0" anchor="t">
              <a:spAutoFit/>
            </a:bodyPr>
            <a:lstStyle/>
            <a:p>
              <a:pPr algn="ctr"/>
              <a:r>
                <a:rPr lang="en-US" sz="1500" dirty="0">
                  <a:solidFill>
                    <a:srgbClr val="FFFFFF"/>
                  </a:solidFill>
                  <a:latin typeface="Poppins" pitchFamily="2" charset="77"/>
                  <a:cs typeface="Poppins" pitchFamily="2" charset="77"/>
                </a:rPr>
                <a:t>Answer</a:t>
              </a:r>
            </a:p>
            <a:p>
              <a:pPr algn="ctr"/>
              <a:r>
                <a:rPr lang="en-US" sz="1500" dirty="0">
                  <a:solidFill>
                    <a:srgbClr val="FFFFFF"/>
                  </a:solidFill>
                  <a:latin typeface="Poppins" pitchFamily="2" charset="77"/>
                  <a:cs typeface="Poppins" pitchFamily="2" charset="77"/>
                </a:rPr>
                <a:t>Here</a:t>
              </a:r>
            </a:p>
          </p:txBody>
        </p:sp>
      </p:grpSp>
      <p:grpSp>
        <p:nvGrpSpPr>
          <p:cNvPr id="326" name="Group 325">
            <a:extLst>
              <a:ext uri="{FF2B5EF4-FFF2-40B4-BE49-F238E27FC236}">
                <a16:creationId xmlns:a16="http://schemas.microsoft.com/office/drawing/2014/main" id="{3607BBC0-96B2-2B02-8050-0ECE920D9D02}"/>
              </a:ext>
            </a:extLst>
          </p:cNvPr>
          <p:cNvGrpSpPr/>
          <p:nvPr/>
        </p:nvGrpSpPr>
        <p:grpSpPr>
          <a:xfrm>
            <a:off x="14056801" y="3386323"/>
            <a:ext cx="2280531" cy="1043405"/>
            <a:chOff x="1998151" y="3424423"/>
            <a:chExt cx="2280531" cy="1043405"/>
          </a:xfrm>
        </p:grpSpPr>
        <p:grpSp>
          <p:nvGrpSpPr>
            <p:cNvPr id="327" name="Group 66">
              <a:extLst>
                <a:ext uri="{FF2B5EF4-FFF2-40B4-BE49-F238E27FC236}">
                  <a16:creationId xmlns:a16="http://schemas.microsoft.com/office/drawing/2014/main" id="{2A7E3A74-EF57-E3B6-A6ED-2201ECEAF715}"/>
                </a:ext>
              </a:extLst>
            </p:cNvPr>
            <p:cNvGrpSpPr/>
            <p:nvPr/>
          </p:nvGrpSpPr>
          <p:grpSpPr>
            <a:xfrm>
              <a:off x="1998151" y="3424423"/>
              <a:ext cx="2260867" cy="1043405"/>
              <a:chOff x="0" y="0"/>
              <a:chExt cx="3375152" cy="1557655"/>
            </a:xfrm>
          </p:grpSpPr>
          <p:sp>
            <p:nvSpPr>
              <p:cNvPr id="329" name="Freeform 67">
                <a:extLst>
                  <a:ext uri="{FF2B5EF4-FFF2-40B4-BE49-F238E27FC236}">
                    <a16:creationId xmlns:a16="http://schemas.microsoft.com/office/drawing/2014/main" id="{2142A290-D4DB-4A31-28F8-A4281FA200E0}"/>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328" name="TextBox 78">
              <a:extLst>
                <a:ext uri="{FF2B5EF4-FFF2-40B4-BE49-F238E27FC236}">
                  <a16:creationId xmlns:a16="http://schemas.microsoft.com/office/drawing/2014/main" id="{C7EB6EF5-CF5C-AFE0-B273-E5DABC0ED318}"/>
                </a:ext>
              </a:extLst>
            </p:cNvPr>
            <p:cNvSpPr txBox="1"/>
            <p:nvPr/>
          </p:nvSpPr>
          <p:spPr>
            <a:xfrm>
              <a:off x="2017783" y="3720777"/>
              <a:ext cx="2260899" cy="461665"/>
            </a:xfrm>
            <a:prstGeom prst="rect">
              <a:avLst/>
            </a:prstGeom>
          </p:spPr>
          <p:txBody>
            <a:bodyPr lIns="0" tIns="0" rIns="0" bIns="0" rtlCol="0" anchor="t">
              <a:spAutoFit/>
            </a:bodyPr>
            <a:lstStyle/>
            <a:p>
              <a:pPr algn="ctr"/>
              <a:r>
                <a:rPr lang="en-US" sz="1500" dirty="0">
                  <a:solidFill>
                    <a:srgbClr val="FFFFFF"/>
                  </a:solidFill>
                  <a:latin typeface="Poppins" pitchFamily="2" charset="77"/>
                  <a:cs typeface="Poppins" pitchFamily="2" charset="77"/>
                </a:rPr>
                <a:t>Answer</a:t>
              </a:r>
            </a:p>
            <a:p>
              <a:pPr algn="ctr"/>
              <a:r>
                <a:rPr lang="en-US" sz="1500" dirty="0">
                  <a:solidFill>
                    <a:srgbClr val="FFFFFF"/>
                  </a:solidFill>
                  <a:latin typeface="Poppins" pitchFamily="2" charset="77"/>
                  <a:cs typeface="Poppins" pitchFamily="2" charset="77"/>
                </a:rPr>
                <a:t>Here</a:t>
              </a:r>
            </a:p>
          </p:txBody>
        </p:sp>
      </p:grpSp>
      <p:grpSp>
        <p:nvGrpSpPr>
          <p:cNvPr id="330" name="Group 329">
            <a:extLst>
              <a:ext uri="{FF2B5EF4-FFF2-40B4-BE49-F238E27FC236}">
                <a16:creationId xmlns:a16="http://schemas.microsoft.com/office/drawing/2014/main" id="{CA5E00C1-E4F3-2FC0-4692-A172B9D0C943}"/>
              </a:ext>
            </a:extLst>
          </p:cNvPr>
          <p:cNvGrpSpPr/>
          <p:nvPr/>
        </p:nvGrpSpPr>
        <p:grpSpPr>
          <a:xfrm>
            <a:off x="14076433" y="4572008"/>
            <a:ext cx="2280531" cy="1043405"/>
            <a:chOff x="1998151" y="3424423"/>
            <a:chExt cx="2280531" cy="1043405"/>
          </a:xfrm>
        </p:grpSpPr>
        <p:grpSp>
          <p:nvGrpSpPr>
            <p:cNvPr id="331" name="Group 66">
              <a:extLst>
                <a:ext uri="{FF2B5EF4-FFF2-40B4-BE49-F238E27FC236}">
                  <a16:creationId xmlns:a16="http://schemas.microsoft.com/office/drawing/2014/main" id="{E9624D13-F46E-D4FF-F784-4C824FFDEC44}"/>
                </a:ext>
              </a:extLst>
            </p:cNvPr>
            <p:cNvGrpSpPr/>
            <p:nvPr/>
          </p:nvGrpSpPr>
          <p:grpSpPr>
            <a:xfrm>
              <a:off x="1998151" y="3424423"/>
              <a:ext cx="2260867" cy="1043405"/>
              <a:chOff x="0" y="0"/>
              <a:chExt cx="3375152" cy="1557655"/>
            </a:xfrm>
          </p:grpSpPr>
          <p:sp>
            <p:nvSpPr>
              <p:cNvPr id="333" name="Freeform 67">
                <a:extLst>
                  <a:ext uri="{FF2B5EF4-FFF2-40B4-BE49-F238E27FC236}">
                    <a16:creationId xmlns:a16="http://schemas.microsoft.com/office/drawing/2014/main" id="{6522880B-CBC6-B9CF-4055-3F0496671A61}"/>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332" name="TextBox 78">
              <a:extLst>
                <a:ext uri="{FF2B5EF4-FFF2-40B4-BE49-F238E27FC236}">
                  <a16:creationId xmlns:a16="http://schemas.microsoft.com/office/drawing/2014/main" id="{412B85F9-FC0C-C5D0-6750-02727406477B}"/>
                </a:ext>
              </a:extLst>
            </p:cNvPr>
            <p:cNvSpPr txBox="1"/>
            <p:nvPr/>
          </p:nvSpPr>
          <p:spPr>
            <a:xfrm>
              <a:off x="2017783" y="3720777"/>
              <a:ext cx="2260899" cy="461665"/>
            </a:xfrm>
            <a:prstGeom prst="rect">
              <a:avLst/>
            </a:prstGeom>
          </p:spPr>
          <p:txBody>
            <a:bodyPr lIns="0" tIns="0" rIns="0" bIns="0" rtlCol="0" anchor="t">
              <a:spAutoFit/>
            </a:bodyPr>
            <a:lstStyle/>
            <a:p>
              <a:pPr algn="ctr"/>
              <a:r>
                <a:rPr lang="en-US" sz="1500" dirty="0">
                  <a:solidFill>
                    <a:srgbClr val="FFFFFF"/>
                  </a:solidFill>
                  <a:latin typeface="Poppins" pitchFamily="2" charset="77"/>
                  <a:cs typeface="Poppins" pitchFamily="2" charset="77"/>
                </a:rPr>
                <a:t>Answer</a:t>
              </a:r>
            </a:p>
            <a:p>
              <a:pPr algn="ctr"/>
              <a:r>
                <a:rPr lang="en-US" sz="1500" dirty="0">
                  <a:solidFill>
                    <a:srgbClr val="FFFFFF"/>
                  </a:solidFill>
                  <a:latin typeface="Poppins" pitchFamily="2" charset="77"/>
                  <a:cs typeface="Poppins" pitchFamily="2" charset="77"/>
                </a:rPr>
                <a:t>Here</a:t>
              </a:r>
            </a:p>
          </p:txBody>
        </p:sp>
      </p:grpSp>
      <p:grpSp>
        <p:nvGrpSpPr>
          <p:cNvPr id="334" name="Group 333">
            <a:extLst>
              <a:ext uri="{FF2B5EF4-FFF2-40B4-BE49-F238E27FC236}">
                <a16:creationId xmlns:a16="http://schemas.microsoft.com/office/drawing/2014/main" id="{829178B6-25DF-E7C8-4042-461C18C7A1C9}"/>
              </a:ext>
            </a:extLst>
          </p:cNvPr>
          <p:cNvGrpSpPr/>
          <p:nvPr/>
        </p:nvGrpSpPr>
        <p:grpSpPr>
          <a:xfrm>
            <a:off x="14076433" y="5795437"/>
            <a:ext cx="2280531" cy="1043405"/>
            <a:chOff x="1998151" y="3424423"/>
            <a:chExt cx="2280531" cy="1043405"/>
          </a:xfrm>
        </p:grpSpPr>
        <p:grpSp>
          <p:nvGrpSpPr>
            <p:cNvPr id="335" name="Group 66">
              <a:extLst>
                <a:ext uri="{FF2B5EF4-FFF2-40B4-BE49-F238E27FC236}">
                  <a16:creationId xmlns:a16="http://schemas.microsoft.com/office/drawing/2014/main" id="{3F9317AD-183D-16B5-52CE-2FFDFF601736}"/>
                </a:ext>
              </a:extLst>
            </p:cNvPr>
            <p:cNvGrpSpPr/>
            <p:nvPr/>
          </p:nvGrpSpPr>
          <p:grpSpPr>
            <a:xfrm>
              <a:off x="1998151" y="3424423"/>
              <a:ext cx="2260867" cy="1043405"/>
              <a:chOff x="0" y="0"/>
              <a:chExt cx="3375152" cy="1557655"/>
            </a:xfrm>
          </p:grpSpPr>
          <p:sp>
            <p:nvSpPr>
              <p:cNvPr id="337" name="Freeform 67">
                <a:extLst>
                  <a:ext uri="{FF2B5EF4-FFF2-40B4-BE49-F238E27FC236}">
                    <a16:creationId xmlns:a16="http://schemas.microsoft.com/office/drawing/2014/main" id="{4E7BB7F2-16B1-B635-39AB-5C8C4962DC3F}"/>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336" name="TextBox 78">
              <a:extLst>
                <a:ext uri="{FF2B5EF4-FFF2-40B4-BE49-F238E27FC236}">
                  <a16:creationId xmlns:a16="http://schemas.microsoft.com/office/drawing/2014/main" id="{B17A4BA7-D324-C692-CB5C-D4C8B9C486D2}"/>
                </a:ext>
              </a:extLst>
            </p:cNvPr>
            <p:cNvSpPr txBox="1"/>
            <p:nvPr/>
          </p:nvSpPr>
          <p:spPr>
            <a:xfrm>
              <a:off x="2017783" y="3720777"/>
              <a:ext cx="2260899" cy="461665"/>
            </a:xfrm>
            <a:prstGeom prst="rect">
              <a:avLst/>
            </a:prstGeom>
          </p:spPr>
          <p:txBody>
            <a:bodyPr lIns="0" tIns="0" rIns="0" bIns="0" rtlCol="0" anchor="t">
              <a:spAutoFit/>
            </a:bodyPr>
            <a:lstStyle/>
            <a:p>
              <a:pPr algn="ctr"/>
              <a:r>
                <a:rPr lang="en-US" sz="1500" dirty="0">
                  <a:solidFill>
                    <a:srgbClr val="FFFFFF"/>
                  </a:solidFill>
                  <a:latin typeface="Poppins" pitchFamily="2" charset="77"/>
                  <a:cs typeface="Poppins" pitchFamily="2" charset="77"/>
                </a:rPr>
                <a:t>Answer</a:t>
              </a:r>
            </a:p>
            <a:p>
              <a:pPr algn="ctr"/>
              <a:r>
                <a:rPr lang="en-US" sz="1500" dirty="0">
                  <a:solidFill>
                    <a:srgbClr val="FFFFFF"/>
                  </a:solidFill>
                  <a:latin typeface="Poppins" pitchFamily="2" charset="77"/>
                  <a:cs typeface="Poppins" pitchFamily="2" charset="77"/>
                </a:rPr>
                <a:t>Here</a:t>
              </a:r>
            </a:p>
          </p:txBody>
        </p:sp>
      </p:grpSp>
      <p:grpSp>
        <p:nvGrpSpPr>
          <p:cNvPr id="438" name="Group 437">
            <a:extLst>
              <a:ext uri="{FF2B5EF4-FFF2-40B4-BE49-F238E27FC236}">
                <a16:creationId xmlns:a16="http://schemas.microsoft.com/office/drawing/2014/main" id="{3FC90335-931D-4822-BDA7-79E9E0AE18B6}"/>
              </a:ext>
            </a:extLst>
          </p:cNvPr>
          <p:cNvGrpSpPr/>
          <p:nvPr/>
        </p:nvGrpSpPr>
        <p:grpSpPr>
          <a:xfrm>
            <a:off x="14076433" y="6990641"/>
            <a:ext cx="2280531" cy="1043405"/>
            <a:chOff x="1998151" y="3424423"/>
            <a:chExt cx="2280531" cy="1043405"/>
          </a:xfrm>
        </p:grpSpPr>
        <p:grpSp>
          <p:nvGrpSpPr>
            <p:cNvPr id="439" name="Group 66">
              <a:extLst>
                <a:ext uri="{FF2B5EF4-FFF2-40B4-BE49-F238E27FC236}">
                  <a16:creationId xmlns:a16="http://schemas.microsoft.com/office/drawing/2014/main" id="{149323F9-3033-8107-D3EC-1F092554F48E}"/>
                </a:ext>
              </a:extLst>
            </p:cNvPr>
            <p:cNvGrpSpPr/>
            <p:nvPr/>
          </p:nvGrpSpPr>
          <p:grpSpPr>
            <a:xfrm>
              <a:off x="1998151" y="3424423"/>
              <a:ext cx="2260867" cy="1043405"/>
              <a:chOff x="0" y="0"/>
              <a:chExt cx="3375152" cy="1557655"/>
            </a:xfrm>
          </p:grpSpPr>
          <p:sp>
            <p:nvSpPr>
              <p:cNvPr id="441" name="Freeform 67">
                <a:extLst>
                  <a:ext uri="{FF2B5EF4-FFF2-40B4-BE49-F238E27FC236}">
                    <a16:creationId xmlns:a16="http://schemas.microsoft.com/office/drawing/2014/main" id="{15984D84-2CC5-6562-4EA6-488F8C309C47}"/>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440" name="TextBox 78">
              <a:extLst>
                <a:ext uri="{FF2B5EF4-FFF2-40B4-BE49-F238E27FC236}">
                  <a16:creationId xmlns:a16="http://schemas.microsoft.com/office/drawing/2014/main" id="{D4BD6898-2334-C0B1-B6F7-92F45F0AA602}"/>
                </a:ext>
              </a:extLst>
            </p:cNvPr>
            <p:cNvSpPr txBox="1"/>
            <p:nvPr/>
          </p:nvSpPr>
          <p:spPr>
            <a:xfrm>
              <a:off x="2017783" y="3720777"/>
              <a:ext cx="2260899" cy="461665"/>
            </a:xfrm>
            <a:prstGeom prst="rect">
              <a:avLst/>
            </a:prstGeom>
          </p:spPr>
          <p:txBody>
            <a:bodyPr lIns="0" tIns="0" rIns="0" bIns="0" rtlCol="0" anchor="t">
              <a:spAutoFit/>
            </a:bodyPr>
            <a:lstStyle/>
            <a:p>
              <a:pPr algn="ctr"/>
              <a:r>
                <a:rPr lang="en-US" sz="1500" dirty="0">
                  <a:solidFill>
                    <a:srgbClr val="FFFFFF"/>
                  </a:solidFill>
                  <a:latin typeface="Poppins" pitchFamily="2" charset="77"/>
                  <a:cs typeface="Poppins" pitchFamily="2" charset="77"/>
                </a:rPr>
                <a:t>Answer</a:t>
              </a:r>
            </a:p>
            <a:p>
              <a:pPr algn="ctr"/>
              <a:r>
                <a:rPr lang="en-US" sz="1500" dirty="0">
                  <a:solidFill>
                    <a:srgbClr val="FFFFFF"/>
                  </a:solidFill>
                  <a:latin typeface="Poppins" pitchFamily="2" charset="77"/>
                  <a:cs typeface="Poppins" pitchFamily="2" charset="77"/>
                </a:rPr>
                <a:t>Here</a:t>
              </a:r>
            </a:p>
          </p:txBody>
        </p:sp>
      </p:grpSp>
      <p:grpSp>
        <p:nvGrpSpPr>
          <p:cNvPr id="442" name="Group 441">
            <a:extLst>
              <a:ext uri="{FF2B5EF4-FFF2-40B4-BE49-F238E27FC236}">
                <a16:creationId xmlns:a16="http://schemas.microsoft.com/office/drawing/2014/main" id="{25B2C00B-CC08-4B14-C8CA-3F46D4FBBAA7}"/>
              </a:ext>
            </a:extLst>
          </p:cNvPr>
          <p:cNvGrpSpPr/>
          <p:nvPr/>
        </p:nvGrpSpPr>
        <p:grpSpPr>
          <a:xfrm>
            <a:off x="14056801" y="8205973"/>
            <a:ext cx="2280531" cy="1043405"/>
            <a:chOff x="1998151" y="3424423"/>
            <a:chExt cx="2280531" cy="1043405"/>
          </a:xfrm>
        </p:grpSpPr>
        <p:grpSp>
          <p:nvGrpSpPr>
            <p:cNvPr id="443" name="Group 66">
              <a:extLst>
                <a:ext uri="{FF2B5EF4-FFF2-40B4-BE49-F238E27FC236}">
                  <a16:creationId xmlns:a16="http://schemas.microsoft.com/office/drawing/2014/main" id="{5AC4F8C2-ED4F-620C-C52F-EA5F84941858}"/>
                </a:ext>
              </a:extLst>
            </p:cNvPr>
            <p:cNvGrpSpPr/>
            <p:nvPr/>
          </p:nvGrpSpPr>
          <p:grpSpPr>
            <a:xfrm>
              <a:off x="1998151" y="3424423"/>
              <a:ext cx="2260867" cy="1043405"/>
              <a:chOff x="0" y="0"/>
              <a:chExt cx="3375152" cy="1557655"/>
            </a:xfrm>
          </p:grpSpPr>
          <p:sp>
            <p:nvSpPr>
              <p:cNvPr id="445" name="Freeform 67">
                <a:extLst>
                  <a:ext uri="{FF2B5EF4-FFF2-40B4-BE49-F238E27FC236}">
                    <a16:creationId xmlns:a16="http://schemas.microsoft.com/office/drawing/2014/main" id="{B3BD1E50-0E9D-E23F-2439-5333B329DA97}"/>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444" name="TextBox 78">
              <a:extLst>
                <a:ext uri="{FF2B5EF4-FFF2-40B4-BE49-F238E27FC236}">
                  <a16:creationId xmlns:a16="http://schemas.microsoft.com/office/drawing/2014/main" id="{E4DD194C-7D5D-7427-096F-68872EB5D220}"/>
                </a:ext>
              </a:extLst>
            </p:cNvPr>
            <p:cNvSpPr txBox="1"/>
            <p:nvPr/>
          </p:nvSpPr>
          <p:spPr>
            <a:xfrm>
              <a:off x="2017783" y="3720777"/>
              <a:ext cx="2260899" cy="461665"/>
            </a:xfrm>
            <a:prstGeom prst="rect">
              <a:avLst/>
            </a:prstGeom>
          </p:spPr>
          <p:txBody>
            <a:bodyPr lIns="0" tIns="0" rIns="0" bIns="0" rtlCol="0" anchor="t">
              <a:spAutoFit/>
            </a:bodyPr>
            <a:lstStyle/>
            <a:p>
              <a:pPr algn="ctr"/>
              <a:r>
                <a:rPr lang="en-US" sz="1500" dirty="0">
                  <a:solidFill>
                    <a:srgbClr val="FFFFFF"/>
                  </a:solidFill>
                  <a:latin typeface="Poppins" pitchFamily="2" charset="77"/>
                  <a:cs typeface="Poppins" pitchFamily="2" charset="77"/>
                </a:rPr>
                <a:t>Answer</a:t>
              </a:r>
            </a:p>
            <a:p>
              <a:pPr algn="ctr"/>
              <a:r>
                <a:rPr lang="en-US" sz="1500" dirty="0">
                  <a:solidFill>
                    <a:srgbClr val="FFFFFF"/>
                  </a:solidFill>
                  <a:latin typeface="Poppins" pitchFamily="2" charset="77"/>
                  <a:cs typeface="Poppins" pitchFamily="2" charset="77"/>
                </a:rPr>
                <a:t>Here</a:t>
              </a:r>
            </a:p>
          </p:txBody>
        </p:sp>
      </p:grpSp>
    </p:spTree>
    <p:extLst>
      <p:ext uri="{BB962C8B-B14F-4D97-AF65-F5344CB8AC3E}">
        <p14:creationId xmlns:p14="http://schemas.microsoft.com/office/powerpoint/2010/main" val="21200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00619"/>
        </a:solidFill>
        <a:effectLst/>
      </p:bgPr>
    </p:bg>
    <p:spTree>
      <p:nvGrpSpPr>
        <p:cNvPr id="1" name=""/>
        <p:cNvGrpSpPr/>
        <p:nvPr/>
      </p:nvGrpSpPr>
      <p:grpSpPr>
        <a:xfrm>
          <a:off x="0" y="0"/>
          <a:ext cx="0" cy="0"/>
          <a:chOff x="0" y="0"/>
          <a:chExt cx="0" cy="0"/>
        </a:xfrm>
      </p:grpSpPr>
      <p:sp>
        <p:nvSpPr>
          <p:cNvPr id="2" name="Freeform 2"/>
          <p:cNvSpPr/>
          <p:nvPr/>
        </p:nvSpPr>
        <p:spPr>
          <a:xfrm>
            <a:off x="-1232301" y="5899093"/>
            <a:ext cx="6723273" cy="6227431"/>
          </a:xfrm>
          <a:custGeom>
            <a:avLst/>
            <a:gdLst/>
            <a:ahLst/>
            <a:cxnLst/>
            <a:rect l="l" t="t" r="r" b="b"/>
            <a:pathLst>
              <a:path w="6723273" h="6227431">
                <a:moveTo>
                  <a:pt x="0" y="0"/>
                </a:moveTo>
                <a:lnTo>
                  <a:pt x="6723272" y="0"/>
                </a:lnTo>
                <a:lnTo>
                  <a:pt x="6723272" y="6227431"/>
                </a:lnTo>
                <a:lnTo>
                  <a:pt x="0" y="6227431"/>
                </a:lnTo>
                <a:lnTo>
                  <a:pt x="0" y="0"/>
                </a:lnTo>
                <a:close/>
              </a:path>
            </a:pathLst>
          </a:custGeom>
          <a:blipFill>
            <a:blip r:embed="rId3"/>
            <a:stretch>
              <a:fillRect/>
            </a:stretch>
          </a:blipFill>
        </p:spPr>
      </p:sp>
      <p:sp>
        <p:nvSpPr>
          <p:cNvPr id="3" name="Freeform 3"/>
          <p:cNvSpPr/>
          <p:nvPr/>
        </p:nvSpPr>
        <p:spPr>
          <a:xfrm>
            <a:off x="13802136" y="-779352"/>
            <a:ext cx="5966540" cy="4676275"/>
          </a:xfrm>
          <a:custGeom>
            <a:avLst/>
            <a:gdLst/>
            <a:ahLst/>
            <a:cxnLst/>
            <a:rect l="l" t="t" r="r" b="b"/>
            <a:pathLst>
              <a:path w="5966540" h="4676275">
                <a:moveTo>
                  <a:pt x="0" y="0"/>
                </a:moveTo>
                <a:lnTo>
                  <a:pt x="5966539" y="0"/>
                </a:lnTo>
                <a:lnTo>
                  <a:pt x="5966539" y="4676276"/>
                </a:lnTo>
                <a:lnTo>
                  <a:pt x="0" y="4676276"/>
                </a:lnTo>
                <a:lnTo>
                  <a:pt x="0" y="0"/>
                </a:lnTo>
                <a:close/>
              </a:path>
            </a:pathLst>
          </a:custGeom>
          <a:blipFill>
            <a:blip r:embed="rId4"/>
            <a:stretch>
              <a:fillRect/>
            </a:stretch>
          </a:blipFill>
        </p:spPr>
      </p:sp>
      <p:sp>
        <p:nvSpPr>
          <p:cNvPr id="4" name="Freeform 4"/>
          <p:cNvSpPr/>
          <p:nvPr/>
        </p:nvSpPr>
        <p:spPr>
          <a:xfrm>
            <a:off x="9681684" y="8101451"/>
            <a:ext cx="1278956" cy="1278157"/>
          </a:xfrm>
          <a:custGeom>
            <a:avLst/>
            <a:gdLst/>
            <a:ahLst/>
            <a:cxnLst/>
            <a:rect l="l" t="t" r="r" b="b"/>
            <a:pathLst>
              <a:path w="1278956" h="1278157">
                <a:moveTo>
                  <a:pt x="0" y="0"/>
                </a:moveTo>
                <a:lnTo>
                  <a:pt x="1278956" y="0"/>
                </a:lnTo>
                <a:lnTo>
                  <a:pt x="1278956" y="1278156"/>
                </a:lnTo>
                <a:lnTo>
                  <a:pt x="0" y="1278156"/>
                </a:lnTo>
                <a:lnTo>
                  <a:pt x="0" y="0"/>
                </a:lnTo>
                <a:close/>
              </a:path>
            </a:pathLst>
          </a:custGeom>
          <a:blipFill>
            <a:blip r:embed="rId5"/>
            <a:stretch>
              <a:fillRect/>
            </a:stretch>
          </a:blipFill>
        </p:spPr>
      </p:sp>
      <p:sp>
        <p:nvSpPr>
          <p:cNvPr id="5" name="Freeform 5"/>
          <p:cNvSpPr/>
          <p:nvPr/>
        </p:nvSpPr>
        <p:spPr>
          <a:xfrm>
            <a:off x="15980344" y="1387644"/>
            <a:ext cx="1278956" cy="1278157"/>
          </a:xfrm>
          <a:custGeom>
            <a:avLst/>
            <a:gdLst/>
            <a:ahLst/>
            <a:cxnLst/>
            <a:rect l="l" t="t" r="r" b="b"/>
            <a:pathLst>
              <a:path w="1278956" h="1278157">
                <a:moveTo>
                  <a:pt x="0" y="0"/>
                </a:moveTo>
                <a:lnTo>
                  <a:pt x="1278956" y="0"/>
                </a:lnTo>
                <a:lnTo>
                  <a:pt x="1278956" y="1278157"/>
                </a:lnTo>
                <a:lnTo>
                  <a:pt x="0" y="1278157"/>
                </a:lnTo>
                <a:lnTo>
                  <a:pt x="0" y="0"/>
                </a:lnTo>
                <a:close/>
              </a:path>
            </a:pathLst>
          </a:custGeom>
          <a:blipFill>
            <a:blip r:embed="rId5"/>
            <a:stretch>
              <a:fillRect/>
            </a:stretch>
          </a:blipFill>
        </p:spPr>
      </p:sp>
      <p:sp>
        <p:nvSpPr>
          <p:cNvPr id="6" name="Freeform 6"/>
          <p:cNvSpPr/>
          <p:nvPr/>
        </p:nvSpPr>
        <p:spPr>
          <a:xfrm>
            <a:off x="850379" y="2867320"/>
            <a:ext cx="1278956" cy="1278157"/>
          </a:xfrm>
          <a:custGeom>
            <a:avLst/>
            <a:gdLst/>
            <a:ahLst/>
            <a:cxnLst/>
            <a:rect l="l" t="t" r="r" b="b"/>
            <a:pathLst>
              <a:path w="1278956" h="1278157">
                <a:moveTo>
                  <a:pt x="0" y="0"/>
                </a:moveTo>
                <a:lnTo>
                  <a:pt x="1278956" y="0"/>
                </a:lnTo>
                <a:lnTo>
                  <a:pt x="1278956" y="1278157"/>
                </a:lnTo>
                <a:lnTo>
                  <a:pt x="0" y="1278157"/>
                </a:lnTo>
                <a:lnTo>
                  <a:pt x="0" y="0"/>
                </a:lnTo>
                <a:close/>
              </a:path>
            </a:pathLst>
          </a:custGeom>
          <a:blipFill>
            <a:blip r:embed="rId5"/>
            <a:stretch>
              <a:fillRect/>
            </a:stretch>
          </a:blipFill>
        </p:spPr>
      </p:sp>
      <p:sp>
        <p:nvSpPr>
          <p:cNvPr id="7" name="Freeform 7"/>
          <p:cNvSpPr/>
          <p:nvPr/>
        </p:nvSpPr>
        <p:spPr>
          <a:xfrm>
            <a:off x="1562918" y="1558786"/>
            <a:ext cx="15162164" cy="7853238"/>
          </a:xfrm>
          <a:custGeom>
            <a:avLst/>
            <a:gdLst/>
            <a:ahLst/>
            <a:cxnLst/>
            <a:rect l="l" t="t" r="r" b="b"/>
            <a:pathLst>
              <a:path w="15162164" h="7853238">
                <a:moveTo>
                  <a:pt x="0" y="0"/>
                </a:moveTo>
                <a:lnTo>
                  <a:pt x="15162164" y="0"/>
                </a:lnTo>
                <a:lnTo>
                  <a:pt x="15162164" y="7853238"/>
                </a:lnTo>
                <a:lnTo>
                  <a:pt x="0" y="7853238"/>
                </a:lnTo>
                <a:lnTo>
                  <a:pt x="0" y="0"/>
                </a:lnTo>
                <a:close/>
              </a:path>
            </a:pathLst>
          </a:custGeom>
          <a:solidFill>
            <a:srgbClr val="37C27D"/>
          </a:solidFill>
        </p:spPr>
        <p:txBody>
          <a:bodyPr/>
          <a:lstStyle/>
          <a:p>
            <a:endParaRPr lang="ms-MY" dirty="0"/>
          </a:p>
        </p:txBody>
      </p:sp>
      <p:sp>
        <p:nvSpPr>
          <p:cNvPr id="8" name="Freeform 8"/>
          <p:cNvSpPr/>
          <p:nvPr/>
        </p:nvSpPr>
        <p:spPr>
          <a:xfrm>
            <a:off x="12524691" y="2665801"/>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6"/>
            <a:stretch>
              <a:fillRect/>
            </a:stretch>
          </a:blipFill>
        </p:spPr>
      </p:sp>
      <p:sp>
        <p:nvSpPr>
          <p:cNvPr id="9" name="TextBox 9"/>
          <p:cNvSpPr txBox="1"/>
          <p:nvPr/>
        </p:nvSpPr>
        <p:spPr>
          <a:xfrm>
            <a:off x="6442387" y="2015158"/>
            <a:ext cx="5224904" cy="628650"/>
          </a:xfrm>
          <a:prstGeom prst="rect">
            <a:avLst/>
          </a:prstGeom>
        </p:spPr>
        <p:txBody>
          <a:bodyPr lIns="0" tIns="0" rIns="0" bIns="0" rtlCol="0" anchor="t">
            <a:spAutoFit/>
          </a:bodyPr>
          <a:lstStyle/>
          <a:p>
            <a:pPr algn="ctr">
              <a:lnSpc>
                <a:spcPts val="4799"/>
              </a:lnSpc>
            </a:pPr>
            <a:r>
              <a:rPr lang="en-US" sz="3999" dirty="0">
                <a:solidFill>
                  <a:schemeClr val="bg1"/>
                </a:solidFill>
                <a:latin typeface="Poppins Bold"/>
              </a:rPr>
              <a:t>Category 1 </a:t>
            </a:r>
            <a:r>
              <a:rPr lang="en-MY" sz="4000" b="0" i="0" u="none" strike="noStrike" dirty="0">
                <a:solidFill>
                  <a:schemeClr val="bg1"/>
                </a:solidFill>
                <a:effectLst/>
                <a:latin typeface="arial" panose="020B0604020202020204" pitchFamily="34" charset="0"/>
              </a:rPr>
              <a:t>• </a:t>
            </a:r>
            <a:r>
              <a:rPr lang="en-US" sz="3999" dirty="0">
                <a:solidFill>
                  <a:schemeClr val="bg1"/>
                </a:solidFill>
                <a:latin typeface="Poppins Bold"/>
              </a:rPr>
              <a:t>$400</a:t>
            </a:r>
          </a:p>
        </p:txBody>
      </p:sp>
      <p:sp>
        <p:nvSpPr>
          <p:cNvPr id="10" name="TextBox 9">
            <a:extLst>
              <a:ext uri="{FF2B5EF4-FFF2-40B4-BE49-F238E27FC236}">
                <a16:creationId xmlns:a16="http://schemas.microsoft.com/office/drawing/2014/main" id="{F10CA4B1-8A33-F24D-5ADE-7620BA24ADF2}"/>
              </a:ext>
            </a:extLst>
          </p:cNvPr>
          <p:cNvSpPr txBox="1"/>
          <p:nvPr/>
        </p:nvSpPr>
        <p:spPr>
          <a:xfrm>
            <a:off x="4427608" y="4403083"/>
            <a:ext cx="9432783" cy="3077766"/>
          </a:xfrm>
          <a:prstGeom prst="rect">
            <a:avLst/>
          </a:prstGeom>
        </p:spPr>
        <p:txBody>
          <a:bodyPr wrap="square" lIns="0" tIns="0" rIns="0" bIns="0" rtlCol="0" anchor="t">
            <a:spAutoFit/>
          </a:bodyPr>
          <a:lstStyle/>
          <a:p>
            <a:pPr algn="ctr"/>
            <a:r>
              <a:rPr lang="en-US" sz="10000" dirty="0">
                <a:solidFill>
                  <a:schemeClr val="bg1"/>
                </a:solidFill>
                <a:latin typeface="Poppins Bold"/>
              </a:rPr>
              <a:t>Clue</a:t>
            </a:r>
          </a:p>
          <a:p>
            <a:pPr algn="ctr"/>
            <a:r>
              <a:rPr lang="en-US" sz="10000" dirty="0">
                <a:solidFill>
                  <a:schemeClr val="bg1"/>
                </a:solidFill>
                <a:latin typeface="Poppins Bold"/>
              </a:rPr>
              <a:t>Here</a:t>
            </a:r>
          </a:p>
        </p:txBody>
      </p:sp>
      <p:pic>
        <p:nvPicPr>
          <p:cNvPr id="12" name="btnInknoeActivityCp2">
            <a:extLst>
              <a:ext uri="{FF2B5EF4-FFF2-40B4-BE49-F238E27FC236}">
                <a16:creationId xmlns:a16="http://schemas.microsoft.com/office/drawing/2014/main" id="{BD40D70C-BED8-FE3D-FD67-99191A32FED6}"/>
              </a:ext>
            </a:extLst>
          </p:cNvPr>
          <p:cNvPicPr>
            <a:picLocks noChangeAspect="1"/>
          </p:cNvPicPr>
          <p:nvPr>
            <p:custDataLst>
              <p:tags r:id="rId1"/>
            </p:custDataLst>
          </p:nvPr>
        </p:nvPicPr>
        <p:blipFill>
          <a:blip r:embed="rId7" r:link="rId8" cstate="print">
            <a:extLst>
              <a:ext uri="{28A0092B-C50C-407E-A947-70E740481C1C}">
                <a14:useLocalDpi xmlns:a14="http://schemas.microsoft.com/office/drawing/2010/main" val="0"/>
              </a:ext>
            </a:extLst>
          </a:blip>
          <a:stretch>
            <a:fillRect/>
          </a:stretch>
        </p:blipFill>
        <p:spPr>
          <a:xfrm>
            <a:off x="7477465" y="8108195"/>
            <a:ext cx="3333071" cy="871522"/>
          </a:xfrm>
          <a:prstGeom prst="rect">
            <a:avLst/>
          </a:prstGeom>
        </p:spPr>
      </p:pic>
    </p:spTree>
    <p:extLst>
      <p:ext uri="{BB962C8B-B14F-4D97-AF65-F5344CB8AC3E}">
        <p14:creationId xmlns:p14="http://schemas.microsoft.com/office/powerpoint/2010/main" val="29579518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00619"/>
        </a:solidFill>
        <a:effectLst/>
      </p:bgPr>
    </p:bg>
    <p:spTree>
      <p:nvGrpSpPr>
        <p:cNvPr id="1" name=""/>
        <p:cNvGrpSpPr/>
        <p:nvPr/>
      </p:nvGrpSpPr>
      <p:grpSpPr>
        <a:xfrm>
          <a:off x="0" y="0"/>
          <a:ext cx="0" cy="0"/>
          <a:chOff x="0" y="0"/>
          <a:chExt cx="0" cy="0"/>
        </a:xfrm>
      </p:grpSpPr>
      <p:sp>
        <p:nvSpPr>
          <p:cNvPr id="2" name="Freeform 2"/>
          <p:cNvSpPr/>
          <p:nvPr/>
        </p:nvSpPr>
        <p:spPr>
          <a:xfrm>
            <a:off x="-1232301" y="5899093"/>
            <a:ext cx="6723273" cy="6227431"/>
          </a:xfrm>
          <a:custGeom>
            <a:avLst/>
            <a:gdLst/>
            <a:ahLst/>
            <a:cxnLst/>
            <a:rect l="l" t="t" r="r" b="b"/>
            <a:pathLst>
              <a:path w="6723273" h="6227431">
                <a:moveTo>
                  <a:pt x="0" y="0"/>
                </a:moveTo>
                <a:lnTo>
                  <a:pt x="6723272" y="0"/>
                </a:lnTo>
                <a:lnTo>
                  <a:pt x="6723272" y="6227431"/>
                </a:lnTo>
                <a:lnTo>
                  <a:pt x="0" y="6227431"/>
                </a:lnTo>
                <a:lnTo>
                  <a:pt x="0" y="0"/>
                </a:lnTo>
                <a:close/>
              </a:path>
            </a:pathLst>
          </a:custGeom>
          <a:blipFill>
            <a:blip r:embed="rId3"/>
            <a:stretch>
              <a:fillRect/>
            </a:stretch>
          </a:blipFill>
        </p:spPr>
      </p:sp>
      <p:sp>
        <p:nvSpPr>
          <p:cNvPr id="3" name="Freeform 3"/>
          <p:cNvSpPr/>
          <p:nvPr/>
        </p:nvSpPr>
        <p:spPr>
          <a:xfrm>
            <a:off x="13802136" y="-779352"/>
            <a:ext cx="5966540" cy="4676275"/>
          </a:xfrm>
          <a:custGeom>
            <a:avLst/>
            <a:gdLst/>
            <a:ahLst/>
            <a:cxnLst/>
            <a:rect l="l" t="t" r="r" b="b"/>
            <a:pathLst>
              <a:path w="5966540" h="4676275">
                <a:moveTo>
                  <a:pt x="0" y="0"/>
                </a:moveTo>
                <a:lnTo>
                  <a:pt x="5966539" y="0"/>
                </a:lnTo>
                <a:lnTo>
                  <a:pt x="5966539" y="4676276"/>
                </a:lnTo>
                <a:lnTo>
                  <a:pt x="0" y="4676276"/>
                </a:lnTo>
                <a:lnTo>
                  <a:pt x="0" y="0"/>
                </a:lnTo>
                <a:close/>
              </a:path>
            </a:pathLst>
          </a:custGeom>
          <a:blipFill>
            <a:blip r:embed="rId4"/>
            <a:stretch>
              <a:fillRect/>
            </a:stretch>
          </a:blipFill>
        </p:spPr>
      </p:sp>
      <p:sp>
        <p:nvSpPr>
          <p:cNvPr id="4" name="Freeform 4"/>
          <p:cNvSpPr/>
          <p:nvPr/>
        </p:nvSpPr>
        <p:spPr>
          <a:xfrm>
            <a:off x="9681684" y="8101451"/>
            <a:ext cx="1278956" cy="1278157"/>
          </a:xfrm>
          <a:custGeom>
            <a:avLst/>
            <a:gdLst/>
            <a:ahLst/>
            <a:cxnLst/>
            <a:rect l="l" t="t" r="r" b="b"/>
            <a:pathLst>
              <a:path w="1278956" h="1278157">
                <a:moveTo>
                  <a:pt x="0" y="0"/>
                </a:moveTo>
                <a:lnTo>
                  <a:pt x="1278956" y="0"/>
                </a:lnTo>
                <a:lnTo>
                  <a:pt x="1278956" y="1278156"/>
                </a:lnTo>
                <a:lnTo>
                  <a:pt x="0" y="1278156"/>
                </a:lnTo>
                <a:lnTo>
                  <a:pt x="0" y="0"/>
                </a:lnTo>
                <a:close/>
              </a:path>
            </a:pathLst>
          </a:custGeom>
          <a:blipFill>
            <a:blip r:embed="rId5"/>
            <a:stretch>
              <a:fillRect/>
            </a:stretch>
          </a:blipFill>
        </p:spPr>
      </p:sp>
      <p:sp>
        <p:nvSpPr>
          <p:cNvPr id="5" name="Freeform 5"/>
          <p:cNvSpPr/>
          <p:nvPr/>
        </p:nvSpPr>
        <p:spPr>
          <a:xfrm>
            <a:off x="15980344" y="1387644"/>
            <a:ext cx="1278956" cy="1278157"/>
          </a:xfrm>
          <a:custGeom>
            <a:avLst/>
            <a:gdLst/>
            <a:ahLst/>
            <a:cxnLst/>
            <a:rect l="l" t="t" r="r" b="b"/>
            <a:pathLst>
              <a:path w="1278956" h="1278157">
                <a:moveTo>
                  <a:pt x="0" y="0"/>
                </a:moveTo>
                <a:lnTo>
                  <a:pt x="1278956" y="0"/>
                </a:lnTo>
                <a:lnTo>
                  <a:pt x="1278956" y="1278157"/>
                </a:lnTo>
                <a:lnTo>
                  <a:pt x="0" y="1278157"/>
                </a:lnTo>
                <a:lnTo>
                  <a:pt x="0" y="0"/>
                </a:lnTo>
                <a:close/>
              </a:path>
            </a:pathLst>
          </a:custGeom>
          <a:blipFill>
            <a:blip r:embed="rId5"/>
            <a:stretch>
              <a:fillRect/>
            </a:stretch>
          </a:blipFill>
        </p:spPr>
      </p:sp>
      <p:sp>
        <p:nvSpPr>
          <p:cNvPr id="6" name="Freeform 6"/>
          <p:cNvSpPr/>
          <p:nvPr/>
        </p:nvSpPr>
        <p:spPr>
          <a:xfrm>
            <a:off x="850379" y="2867320"/>
            <a:ext cx="1278956" cy="1278157"/>
          </a:xfrm>
          <a:custGeom>
            <a:avLst/>
            <a:gdLst/>
            <a:ahLst/>
            <a:cxnLst/>
            <a:rect l="l" t="t" r="r" b="b"/>
            <a:pathLst>
              <a:path w="1278956" h="1278157">
                <a:moveTo>
                  <a:pt x="0" y="0"/>
                </a:moveTo>
                <a:lnTo>
                  <a:pt x="1278956" y="0"/>
                </a:lnTo>
                <a:lnTo>
                  <a:pt x="1278956" y="1278157"/>
                </a:lnTo>
                <a:lnTo>
                  <a:pt x="0" y="1278157"/>
                </a:lnTo>
                <a:lnTo>
                  <a:pt x="0" y="0"/>
                </a:lnTo>
                <a:close/>
              </a:path>
            </a:pathLst>
          </a:custGeom>
          <a:blipFill>
            <a:blip r:embed="rId5"/>
            <a:stretch>
              <a:fillRect/>
            </a:stretch>
          </a:blipFill>
        </p:spPr>
      </p:sp>
      <p:sp>
        <p:nvSpPr>
          <p:cNvPr id="7" name="Freeform 7"/>
          <p:cNvSpPr/>
          <p:nvPr/>
        </p:nvSpPr>
        <p:spPr>
          <a:xfrm>
            <a:off x="1562918" y="1558786"/>
            <a:ext cx="15162164" cy="7853238"/>
          </a:xfrm>
          <a:custGeom>
            <a:avLst/>
            <a:gdLst/>
            <a:ahLst/>
            <a:cxnLst/>
            <a:rect l="l" t="t" r="r" b="b"/>
            <a:pathLst>
              <a:path w="15162164" h="7853238">
                <a:moveTo>
                  <a:pt x="0" y="0"/>
                </a:moveTo>
                <a:lnTo>
                  <a:pt x="15162164" y="0"/>
                </a:lnTo>
                <a:lnTo>
                  <a:pt x="15162164" y="7853238"/>
                </a:lnTo>
                <a:lnTo>
                  <a:pt x="0" y="7853238"/>
                </a:lnTo>
                <a:lnTo>
                  <a:pt x="0" y="0"/>
                </a:lnTo>
                <a:close/>
              </a:path>
            </a:pathLst>
          </a:custGeom>
          <a:solidFill>
            <a:srgbClr val="37C27D"/>
          </a:solidFill>
        </p:spPr>
        <p:txBody>
          <a:bodyPr/>
          <a:lstStyle/>
          <a:p>
            <a:endParaRPr lang="ms-MY" dirty="0"/>
          </a:p>
        </p:txBody>
      </p:sp>
      <p:sp>
        <p:nvSpPr>
          <p:cNvPr id="8" name="Freeform 8"/>
          <p:cNvSpPr/>
          <p:nvPr/>
        </p:nvSpPr>
        <p:spPr>
          <a:xfrm>
            <a:off x="12524691" y="2665801"/>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6"/>
            <a:stretch>
              <a:fillRect/>
            </a:stretch>
          </a:blipFill>
        </p:spPr>
      </p:sp>
      <p:sp>
        <p:nvSpPr>
          <p:cNvPr id="9" name="TextBox 9"/>
          <p:cNvSpPr txBox="1"/>
          <p:nvPr/>
        </p:nvSpPr>
        <p:spPr>
          <a:xfrm>
            <a:off x="6442387" y="2015158"/>
            <a:ext cx="5224904" cy="628650"/>
          </a:xfrm>
          <a:prstGeom prst="rect">
            <a:avLst/>
          </a:prstGeom>
        </p:spPr>
        <p:txBody>
          <a:bodyPr lIns="0" tIns="0" rIns="0" bIns="0" rtlCol="0" anchor="t">
            <a:spAutoFit/>
          </a:bodyPr>
          <a:lstStyle/>
          <a:p>
            <a:pPr algn="ctr">
              <a:lnSpc>
                <a:spcPts val="4799"/>
              </a:lnSpc>
            </a:pPr>
            <a:r>
              <a:rPr lang="en-US" sz="3999" dirty="0">
                <a:solidFill>
                  <a:schemeClr val="bg1"/>
                </a:solidFill>
                <a:latin typeface="Poppins Bold"/>
              </a:rPr>
              <a:t>Category 1 </a:t>
            </a:r>
            <a:r>
              <a:rPr lang="en-MY" sz="4000" b="0" i="0" u="none" strike="noStrike" dirty="0">
                <a:solidFill>
                  <a:schemeClr val="bg1"/>
                </a:solidFill>
                <a:effectLst/>
                <a:latin typeface="arial" panose="020B0604020202020204" pitchFamily="34" charset="0"/>
              </a:rPr>
              <a:t>• </a:t>
            </a:r>
            <a:r>
              <a:rPr lang="en-US" sz="3999" dirty="0">
                <a:solidFill>
                  <a:schemeClr val="bg1"/>
                </a:solidFill>
                <a:latin typeface="Poppins Bold"/>
              </a:rPr>
              <a:t>$800</a:t>
            </a:r>
          </a:p>
        </p:txBody>
      </p:sp>
      <p:sp>
        <p:nvSpPr>
          <p:cNvPr id="11" name="TextBox 10">
            <a:extLst>
              <a:ext uri="{FF2B5EF4-FFF2-40B4-BE49-F238E27FC236}">
                <a16:creationId xmlns:a16="http://schemas.microsoft.com/office/drawing/2014/main" id="{B39CAF29-D78F-3614-FE41-852C37FBE57A}"/>
              </a:ext>
            </a:extLst>
          </p:cNvPr>
          <p:cNvSpPr txBox="1"/>
          <p:nvPr/>
        </p:nvSpPr>
        <p:spPr>
          <a:xfrm>
            <a:off x="4427608" y="4403083"/>
            <a:ext cx="9432783" cy="3077766"/>
          </a:xfrm>
          <a:prstGeom prst="rect">
            <a:avLst/>
          </a:prstGeom>
        </p:spPr>
        <p:txBody>
          <a:bodyPr wrap="square" lIns="0" tIns="0" rIns="0" bIns="0" rtlCol="0" anchor="t">
            <a:spAutoFit/>
          </a:bodyPr>
          <a:lstStyle/>
          <a:p>
            <a:pPr algn="ctr"/>
            <a:r>
              <a:rPr lang="en-US" sz="10000" dirty="0">
                <a:solidFill>
                  <a:schemeClr val="bg1"/>
                </a:solidFill>
                <a:latin typeface="Poppins Bold"/>
              </a:rPr>
              <a:t>Clue</a:t>
            </a:r>
          </a:p>
          <a:p>
            <a:pPr algn="ctr"/>
            <a:r>
              <a:rPr lang="en-US" sz="10000" dirty="0">
                <a:solidFill>
                  <a:schemeClr val="bg1"/>
                </a:solidFill>
                <a:latin typeface="Poppins Bold"/>
              </a:rPr>
              <a:t>Here</a:t>
            </a:r>
          </a:p>
        </p:txBody>
      </p:sp>
      <p:pic>
        <p:nvPicPr>
          <p:cNvPr id="10" name="btnInknoeActivityCp2">
            <a:extLst>
              <a:ext uri="{FF2B5EF4-FFF2-40B4-BE49-F238E27FC236}">
                <a16:creationId xmlns:a16="http://schemas.microsoft.com/office/drawing/2014/main" id="{6500D347-67E3-322F-2562-8CF91352E375}"/>
              </a:ext>
            </a:extLst>
          </p:cNvPr>
          <p:cNvPicPr>
            <a:picLocks noChangeAspect="1"/>
          </p:cNvPicPr>
          <p:nvPr>
            <p:custDataLst>
              <p:tags r:id="rId1"/>
            </p:custDataLst>
          </p:nvPr>
        </p:nvPicPr>
        <p:blipFill>
          <a:blip r:embed="rId7" r:link="rId8" cstate="print">
            <a:extLst>
              <a:ext uri="{28A0092B-C50C-407E-A947-70E740481C1C}">
                <a14:useLocalDpi xmlns:a14="http://schemas.microsoft.com/office/drawing/2010/main" val="0"/>
              </a:ext>
            </a:extLst>
          </a:blip>
          <a:stretch>
            <a:fillRect/>
          </a:stretch>
        </p:blipFill>
        <p:spPr>
          <a:xfrm>
            <a:off x="7477465" y="8108195"/>
            <a:ext cx="3333071" cy="871522"/>
          </a:xfrm>
          <a:prstGeom prst="rect">
            <a:avLst/>
          </a:prstGeom>
        </p:spPr>
      </p:pic>
    </p:spTree>
    <p:extLst>
      <p:ext uri="{BB962C8B-B14F-4D97-AF65-F5344CB8AC3E}">
        <p14:creationId xmlns:p14="http://schemas.microsoft.com/office/powerpoint/2010/main" val="10872172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00619"/>
        </a:solidFill>
        <a:effectLst/>
      </p:bgPr>
    </p:bg>
    <p:spTree>
      <p:nvGrpSpPr>
        <p:cNvPr id="1" name=""/>
        <p:cNvGrpSpPr/>
        <p:nvPr/>
      </p:nvGrpSpPr>
      <p:grpSpPr>
        <a:xfrm>
          <a:off x="0" y="0"/>
          <a:ext cx="0" cy="0"/>
          <a:chOff x="0" y="0"/>
          <a:chExt cx="0" cy="0"/>
        </a:xfrm>
      </p:grpSpPr>
      <p:sp>
        <p:nvSpPr>
          <p:cNvPr id="2" name="Freeform 2"/>
          <p:cNvSpPr/>
          <p:nvPr/>
        </p:nvSpPr>
        <p:spPr>
          <a:xfrm>
            <a:off x="-1232301" y="5899093"/>
            <a:ext cx="6723273" cy="6227431"/>
          </a:xfrm>
          <a:custGeom>
            <a:avLst/>
            <a:gdLst/>
            <a:ahLst/>
            <a:cxnLst/>
            <a:rect l="l" t="t" r="r" b="b"/>
            <a:pathLst>
              <a:path w="6723273" h="6227431">
                <a:moveTo>
                  <a:pt x="0" y="0"/>
                </a:moveTo>
                <a:lnTo>
                  <a:pt x="6723272" y="0"/>
                </a:lnTo>
                <a:lnTo>
                  <a:pt x="6723272" y="6227431"/>
                </a:lnTo>
                <a:lnTo>
                  <a:pt x="0" y="6227431"/>
                </a:lnTo>
                <a:lnTo>
                  <a:pt x="0" y="0"/>
                </a:lnTo>
                <a:close/>
              </a:path>
            </a:pathLst>
          </a:custGeom>
          <a:blipFill>
            <a:blip r:embed="rId3"/>
            <a:stretch>
              <a:fillRect/>
            </a:stretch>
          </a:blipFill>
        </p:spPr>
      </p:sp>
      <p:sp>
        <p:nvSpPr>
          <p:cNvPr id="3" name="Freeform 3"/>
          <p:cNvSpPr/>
          <p:nvPr/>
        </p:nvSpPr>
        <p:spPr>
          <a:xfrm>
            <a:off x="13802136" y="-779352"/>
            <a:ext cx="5966540" cy="4676275"/>
          </a:xfrm>
          <a:custGeom>
            <a:avLst/>
            <a:gdLst/>
            <a:ahLst/>
            <a:cxnLst/>
            <a:rect l="l" t="t" r="r" b="b"/>
            <a:pathLst>
              <a:path w="5966540" h="4676275">
                <a:moveTo>
                  <a:pt x="0" y="0"/>
                </a:moveTo>
                <a:lnTo>
                  <a:pt x="5966539" y="0"/>
                </a:lnTo>
                <a:lnTo>
                  <a:pt x="5966539" y="4676276"/>
                </a:lnTo>
                <a:lnTo>
                  <a:pt x="0" y="4676276"/>
                </a:lnTo>
                <a:lnTo>
                  <a:pt x="0" y="0"/>
                </a:lnTo>
                <a:close/>
              </a:path>
            </a:pathLst>
          </a:custGeom>
          <a:blipFill>
            <a:blip r:embed="rId4"/>
            <a:stretch>
              <a:fillRect/>
            </a:stretch>
          </a:blipFill>
        </p:spPr>
      </p:sp>
      <p:sp>
        <p:nvSpPr>
          <p:cNvPr id="4" name="Freeform 4"/>
          <p:cNvSpPr/>
          <p:nvPr/>
        </p:nvSpPr>
        <p:spPr>
          <a:xfrm>
            <a:off x="9681684" y="8101451"/>
            <a:ext cx="1278956" cy="1278157"/>
          </a:xfrm>
          <a:custGeom>
            <a:avLst/>
            <a:gdLst/>
            <a:ahLst/>
            <a:cxnLst/>
            <a:rect l="l" t="t" r="r" b="b"/>
            <a:pathLst>
              <a:path w="1278956" h="1278157">
                <a:moveTo>
                  <a:pt x="0" y="0"/>
                </a:moveTo>
                <a:lnTo>
                  <a:pt x="1278956" y="0"/>
                </a:lnTo>
                <a:lnTo>
                  <a:pt x="1278956" y="1278156"/>
                </a:lnTo>
                <a:lnTo>
                  <a:pt x="0" y="1278156"/>
                </a:lnTo>
                <a:lnTo>
                  <a:pt x="0" y="0"/>
                </a:lnTo>
                <a:close/>
              </a:path>
            </a:pathLst>
          </a:custGeom>
          <a:blipFill>
            <a:blip r:embed="rId5"/>
            <a:stretch>
              <a:fillRect/>
            </a:stretch>
          </a:blipFill>
        </p:spPr>
      </p:sp>
      <p:sp>
        <p:nvSpPr>
          <p:cNvPr id="5" name="Freeform 5"/>
          <p:cNvSpPr/>
          <p:nvPr/>
        </p:nvSpPr>
        <p:spPr>
          <a:xfrm>
            <a:off x="15980344" y="1387644"/>
            <a:ext cx="1278956" cy="1278157"/>
          </a:xfrm>
          <a:custGeom>
            <a:avLst/>
            <a:gdLst/>
            <a:ahLst/>
            <a:cxnLst/>
            <a:rect l="l" t="t" r="r" b="b"/>
            <a:pathLst>
              <a:path w="1278956" h="1278157">
                <a:moveTo>
                  <a:pt x="0" y="0"/>
                </a:moveTo>
                <a:lnTo>
                  <a:pt x="1278956" y="0"/>
                </a:lnTo>
                <a:lnTo>
                  <a:pt x="1278956" y="1278157"/>
                </a:lnTo>
                <a:lnTo>
                  <a:pt x="0" y="1278157"/>
                </a:lnTo>
                <a:lnTo>
                  <a:pt x="0" y="0"/>
                </a:lnTo>
                <a:close/>
              </a:path>
            </a:pathLst>
          </a:custGeom>
          <a:blipFill>
            <a:blip r:embed="rId5"/>
            <a:stretch>
              <a:fillRect/>
            </a:stretch>
          </a:blipFill>
        </p:spPr>
      </p:sp>
      <p:sp>
        <p:nvSpPr>
          <p:cNvPr id="6" name="Freeform 6"/>
          <p:cNvSpPr/>
          <p:nvPr/>
        </p:nvSpPr>
        <p:spPr>
          <a:xfrm>
            <a:off x="850379" y="2867320"/>
            <a:ext cx="1278956" cy="1278157"/>
          </a:xfrm>
          <a:custGeom>
            <a:avLst/>
            <a:gdLst/>
            <a:ahLst/>
            <a:cxnLst/>
            <a:rect l="l" t="t" r="r" b="b"/>
            <a:pathLst>
              <a:path w="1278956" h="1278157">
                <a:moveTo>
                  <a:pt x="0" y="0"/>
                </a:moveTo>
                <a:lnTo>
                  <a:pt x="1278956" y="0"/>
                </a:lnTo>
                <a:lnTo>
                  <a:pt x="1278956" y="1278157"/>
                </a:lnTo>
                <a:lnTo>
                  <a:pt x="0" y="1278157"/>
                </a:lnTo>
                <a:lnTo>
                  <a:pt x="0" y="0"/>
                </a:lnTo>
                <a:close/>
              </a:path>
            </a:pathLst>
          </a:custGeom>
          <a:blipFill>
            <a:blip r:embed="rId5"/>
            <a:stretch>
              <a:fillRect/>
            </a:stretch>
          </a:blipFill>
        </p:spPr>
      </p:sp>
      <p:sp>
        <p:nvSpPr>
          <p:cNvPr id="7" name="Freeform 7"/>
          <p:cNvSpPr/>
          <p:nvPr/>
        </p:nvSpPr>
        <p:spPr>
          <a:xfrm>
            <a:off x="1562918" y="1558786"/>
            <a:ext cx="15162164" cy="7853238"/>
          </a:xfrm>
          <a:custGeom>
            <a:avLst/>
            <a:gdLst/>
            <a:ahLst/>
            <a:cxnLst/>
            <a:rect l="l" t="t" r="r" b="b"/>
            <a:pathLst>
              <a:path w="15162164" h="7853238">
                <a:moveTo>
                  <a:pt x="0" y="0"/>
                </a:moveTo>
                <a:lnTo>
                  <a:pt x="15162164" y="0"/>
                </a:lnTo>
                <a:lnTo>
                  <a:pt x="15162164" y="7853238"/>
                </a:lnTo>
                <a:lnTo>
                  <a:pt x="0" y="7853238"/>
                </a:lnTo>
                <a:lnTo>
                  <a:pt x="0" y="0"/>
                </a:lnTo>
                <a:close/>
              </a:path>
            </a:pathLst>
          </a:custGeom>
          <a:solidFill>
            <a:srgbClr val="37C27D"/>
          </a:solidFill>
        </p:spPr>
        <p:txBody>
          <a:bodyPr/>
          <a:lstStyle/>
          <a:p>
            <a:endParaRPr lang="ms-MY" dirty="0"/>
          </a:p>
        </p:txBody>
      </p:sp>
      <p:sp>
        <p:nvSpPr>
          <p:cNvPr id="8" name="Freeform 8"/>
          <p:cNvSpPr/>
          <p:nvPr/>
        </p:nvSpPr>
        <p:spPr>
          <a:xfrm>
            <a:off x="12524691" y="2665801"/>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6"/>
            <a:stretch>
              <a:fillRect/>
            </a:stretch>
          </a:blipFill>
        </p:spPr>
      </p:sp>
      <p:sp>
        <p:nvSpPr>
          <p:cNvPr id="9" name="TextBox 9"/>
          <p:cNvSpPr txBox="1"/>
          <p:nvPr/>
        </p:nvSpPr>
        <p:spPr>
          <a:xfrm>
            <a:off x="6442387" y="2015158"/>
            <a:ext cx="5224904" cy="628650"/>
          </a:xfrm>
          <a:prstGeom prst="rect">
            <a:avLst/>
          </a:prstGeom>
        </p:spPr>
        <p:txBody>
          <a:bodyPr lIns="0" tIns="0" rIns="0" bIns="0" rtlCol="0" anchor="t">
            <a:spAutoFit/>
          </a:bodyPr>
          <a:lstStyle/>
          <a:p>
            <a:pPr algn="ctr">
              <a:lnSpc>
                <a:spcPts val="4799"/>
              </a:lnSpc>
            </a:pPr>
            <a:r>
              <a:rPr lang="en-US" sz="3999" dirty="0">
                <a:solidFill>
                  <a:schemeClr val="bg1"/>
                </a:solidFill>
                <a:latin typeface="Poppins Bold"/>
              </a:rPr>
              <a:t>Category 1 </a:t>
            </a:r>
            <a:r>
              <a:rPr lang="en-MY" sz="4000" b="0" i="0" u="none" strike="noStrike" dirty="0">
                <a:solidFill>
                  <a:schemeClr val="bg1"/>
                </a:solidFill>
                <a:effectLst/>
                <a:latin typeface="arial" panose="020B0604020202020204" pitchFamily="34" charset="0"/>
              </a:rPr>
              <a:t>• </a:t>
            </a:r>
            <a:r>
              <a:rPr lang="en-US" sz="3999" dirty="0">
                <a:solidFill>
                  <a:schemeClr val="bg1"/>
                </a:solidFill>
                <a:latin typeface="Poppins Bold"/>
              </a:rPr>
              <a:t>$1200</a:t>
            </a:r>
          </a:p>
        </p:txBody>
      </p:sp>
      <p:sp>
        <p:nvSpPr>
          <p:cNvPr id="11" name="TextBox 10">
            <a:extLst>
              <a:ext uri="{FF2B5EF4-FFF2-40B4-BE49-F238E27FC236}">
                <a16:creationId xmlns:a16="http://schemas.microsoft.com/office/drawing/2014/main" id="{9040754C-6628-F071-CFA7-CC008B4236E4}"/>
              </a:ext>
            </a:extLst>
          </p:cNvPr>
          <p:cNvSpPr txBox="1"/>
          <p:nvPr/>
        </p:nvSpPr>
        <p:spPr>
          <a:xfrm>
            <a:off x="4427608" y="4403083"/>
            <a:ext cx="9432783" cy="3077766"/>
          </a:xfrm>
          <a:prstGeom prst="rect">
            <a:avLst/>
          </a:prstGeom>
        </p:spPr>
        <p:txBody>
          <a:bodyPr wrap="square" lIns="0" tIns="0" rIns="0" bIns="0" rtlCol="0" anchor="t">
            <a:spAutoFit/>
          </a:bodyPr>
          <a:lstStyle/>
          <a:p>
            <a:pPr algn="ctr"/>
            <a:r>
              <a:rPr lang="en-US" sz="10000" dirty="0">
                <a:solidFill>
                  <a:schemeClr val="bg1"/>
                </a:solidFill>
                <a:latin typeface="Poppins Bold"/>
              </a:rPr>
              <a:t>Clue</a:t>
            </a:r>
          </a:p>
          <a:p>
            <a:pPr algn="ctr"/>
            <a:r>
              <a:rPr lang="en-US" sz="10000" dirty="0">
                <a:solidFill>
                  <a:schemeClr val="bg1"/>
                </a:solidFill>
                <a:latin typeface="Poppins Bold"/>
              </a:rPr>
              <a:t>Here</a:t>
            </a:r>
          </a:p>
        </p:txBody>
      </p:sp>
      <p:pic>
        <p:nvPicPr>
          <p:cNvPr id="10" name="btnInknoeActivityCp2">
            <a:extLst>
              <a:ext uri="{FF2B5EF4-FFF2-40B4-BE49-F238E27FC236}">
                <a16:creationId xmlns:a16="http://schemas.microsoft.com/office/drawing/2014/main" id="{A9C82EF1-83E5-1C54-32C4-8D8A94D0B966}"/>
              </a:ext>
            </a:extLst>
          </p:cNvPr>
          <p:cNvPicPr>
            <a:picLocks noChangeAspect="1"/>
          </p:cNvPicPr>
          <p:nvPr>
            <p:custDataLst>
              <p:tags r:id="rId1"/>
            </p:custDataLst>
          </p:nvPr>
        </p:nvPicPr>
        <p:blipFill>
          <a:blip r:embed="rId7" r:link="rId8" cstate="print">
            <a:extLst>
              <a:ext uri="{28A0092B-C50C-407E-A947-70E740481C1C}">
                <a14:useLocalDpi xmlns:a14="http://schemas.microsoft.com/office/drawing/2010/main" val="0"/>
              </a:ext>
            </a:extLst>
          </a:blip>
          <a:stretch>
            <a:fillRect/>
          </a:stretch>
        </p:blipFill>
        <p:spPr>
          <a:xfrm>
            <a:off x="7477465" y="8108195"/>
            <a:ext cx="3333071" cy="871522"/>
          </a:xfrm>
          <a:prstGeom prst="rect">
            <a:avLst/>
          </a:prstGeom>
        </p:spPr>
      </p:pic>
    </p:spTree>
    <p:extLst>
      <p:ext uri="{BB962C8B-B14F-4D97-AF65-F5344CB8AC3E}">
        <p14:creationId xmlns:p14="http://schemas.microsoft.com/office/powerpoint/2010/main" val="42852742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00619"/>
        </a:solidFill>
        <a:effectLst/>
      </p:bgPr>
    </p:bg>
    <p:spTree>
      <p:nvGrpSpPr>
        <p:cNvPr id="1" name=""/>
        <p:cNvGrpSpPr/>
        <p:nvPr/>
      </p:nvGrpSpPr>
      <p:grpSpPr>
        <a:xfrm>
          <a:off x="0" y="0"/>
          <a:ext cx="0" cy="0"/>
          <a:chOff x="0" y="0"/>
          <a:chExt cx="0" cy="0"/>
        </a:xfrm>
      </p:grpSpPr>
      <p:sp>
        <p:nvSpPr>
          <p:cNvPr id="2" name="Freeform 2"/>
          <p:cNvSpPr/>
          <p:nvPr/>
        </p:nvSpPr>
        <p:spPr>
          <a:xfrm>
            <a:off x="-1232301" y="5899093"/>
            <a:ext cx="6723273" cy="6227431"/>
          </a:xfrm>
          <a:custGeom>
            <a:avLst/>
            <a:gdLst/>
            <a:ahLst/>
            <a:cxnLst/>
            <a:rect l="l" t="t" r="r" b="b"/>
            <a:pathLst>
              <a:path w="6723273" h="6227431">
                <a:moveTo>
                  <a:pt x="0" y="0"/>
                </a:moveTo>
                <a:lnTo>
                  <a:pt x="6723272" y="0"/>
                </a:lnTo>
                <a:lnTo>
                  <a:pt x="6723272" y="6227431"/>
                </a:lnTo>
                <a:lnTo>
                  <a:pt x="0" y="6227431"/>
                </a:lnTo>
                <a:lnTo>
                  <a:pt x="0" y="0"/>
                </a:lnTo>
                <a:close/>
              </a:path>
            </a:pathLst>
          </a:custGeom>
          <a:blipFill>
            <a:blip r:embed="rId3"/>
            <a:stretch>
              <a:fillRect/>
            </a:stretch>
          </a:blipFill>
        </p:spPr>
      </p:sp>
      <p:sp>
        <p:nvSpPr>
          <p:cNvPr id="3" name="Freeform 3"/>
          <p:cNvSpPr/>
          <p:nvPr/>
        </p:nvSpPr>
        <p:spPr>
          <a:xfrm>
            <a:off x="13802136" y="-779352"/>
            <a:ext cx="5966540" cy="4676275"/>
          </a:xfrm>
          <a:custGeom>
            <a:avLst/>
            <a:gdLst/>
            <a:ahLst/>
            <a:cxnLst/>
            <a:rect l="l" t="t" r="r" b="b"/>
            <a:pathLst>
              <a:path w="5966540" h="4676275">
                <a:moveTo>
                  <a:pt x="0" y="0"/>
                </a:moveTo>
                <a:lnTo>
                  <a:pt x="5966539" y="0"/>
                </a:lnTo>
                <a:lnTo>
                  <a:pt x="5966539" y="4676276"/>
                </a:lnTo>
                <a:lnTo>
                  <a:pt x="0" y="4676276"/>
                </a:lnTo>
                <a:lnTo>
                  <a:pt x="0" y="0"/>
                </a:lnTo>
                <a:close/>
              </a:path>
            </a:pathLst>
          </a:custGeom>
          <a:blipFill>
            <a:blip r:embed="rId4"/>
            <a:stretch>
              <a:fillRect/>
            </a:stretch>
          </a:blipFill>
        </p:spPr>
      </p:sp>
      <p:sp>
        <p:nvSpPr>
          <p:cNvPr id="4" name="Freeform 4"/>
          <p:cNvSpPr/>
          <p:nvPr/>
        </p:nvSpPr>
        <p:spPr>
          <a:xfrm>
            <a:off x="9681684" y="8101451"/>
            <a:ext cx="1278956" cy="1278157"/>
          </a:xfrm>
          <a:custGeom>
            <a:avLst/>
            <a:gdLst/>
            <a:ahLst/>
            <a:cxnLst/>
            <a:rect l="l" t="t" r="r" b="b"/>
            <a:pathLst>
              <a:path w="1278956" h="1278157">
                <a:moveTo>
                  <a:pt x="0" y="0"/>
                </a:moveTo>
                <a:lnTo>
                  <a:pt x="1278956" y="0"/>
                </a:lnTo>
                <a:lnTo>
                  <a:pt x="1278956" y="1278156"/>
                </a:lnTo>
                <a:lnTo>
                  <a:pt x="0" y="1278156"/>
                </a:lnTo>
                <a:lnTo>
                  <a:pt x="0" y="0"/>
                </a:lnTo>
                <a:close/>
              </a:path>
            </a:pathLst>
          </a:custGeom>
          <a:blipFill>
            <a:blip r:embed="rId5"/>
            <a:stretch>
              <a:fillRect/>
            </a:stretch>
          </a:blipFill>
        </p:spPr>
      </p:sp>
      <p:sp>
        <p:nvSpPr>
          <p:cNvPr id="5" name="Freeform 5"/>
          <p:cNvSpPr/>
          <p:nvPr/>
        </p:nvSpPr>
        <p:spPr>
          <a:xfrm>
            <a:off x="15980344" y="1387644"/>
            <a:ext cx="1278956" cy="1278157"/>
          </a:xfrm>
          <a:custGeom>
            <a:avLst/>
            <a:gdLst/>
            <a:ahLst/>
            <a:cxnLst/>
            <a:rect l="l" t="t" r="r" b="b"/>
            <a:pathLst>
              <a:path w="1278956" h="1278157">
                <a:moveTo>
                  <a:pt x="0" y="0"/>
                </a:moveTo>
                <a:lnTo>
                  <a:pt x="1278956" y="0"/>
                </a:lnTo>
                <a:lnTo>
                  <a:pt x="1278956" y="1278157"/>
                </a:lnTo>
                <a:lnTo>
                  <a:pt x="0" y="1278157"/>
                </a:lnTo>
                <a:lnTo>
                  <a:pt x="0" y="0"/>
                </a:lnTo>
                <a:close/>
              </a:path>
            </a:pathLst>
          </a:custGeom>
          <a:blipFill>
            <a:blip r:embed="rId5"/>
            <a:stretch>
              <a:fillRect/>
            </a:stretch>
          </a:blipFill>
        </p:spPr>
      </p:sp>
      <p:sp>
        <p:nvSpPr>
          <p:cNvPr id="6" name="Freeform 6"/>
          <p:cNvSpPr/>
          <p:nvPr/>
        </p:nvSpPr>
        <p:spPr>
          <a:xfrm>
            <a:off x="850379" y="2867320"/>
            <a:ext cx="1278956" cy="1278157"/>
          </a:xfrm>
          <a:custGeom>
            <a:avLst/>
            <a:gdLst/>
            <a:ahLst/>
            <a:cxnLst/>
            <a:rect l="l" t="t" r="r" b="b"/>
            <a:pathLst>
              <a:path w="1278956" h="1278157">
                <a:moveTo>
                  <a:pt x="0" y="0"/>
                </a:moveTo>
                <a:lnTo>
                  <a:pt x="1278956" y="0"/>
                </a:lnTo>
                <a:lnTo>
                  <a:pt x="1278956" y="1278157"/>
                </a:lnTo>
                <a:lnTo>
                  <a:pt x="0" y="1278157"/>
                </a:lnTo>
                <a:lnTo>
                  <a:pt x="0" y="0"/>
                </a:lnTo>
                <a:close/>
              </a:path>
            </a:pathLst>
          </a:custGeom>
          <a:blipFill>
            <a:blip r:embed="rId5"/>
            <a:stretch>
              <a:fillRect/>
            </a:stretch>
          </a:blipFill>
        </p:spPr>
      </p:sp>
      <p:sp>
        <p:nvSpPr>
          <p:cNvPr id="7" name="Freeform 7"/>
          <p:cNvSpPr/>
          <p:nvPr/>
        </p:nvSpPr>
        <p:spPr>
          <a:xfrm>
            <a:off x="1562918" y="1558786"/>
            <a:ext cx="15162164" cy="7853238"/>
          </a:xfrm>
          <a:custGeom>
            <a:avLst/>
            <a:gdLst/>
            <a:ahLst/>
            <a:cxnLst/>
            <a:rect l="l" t="t" r="r" b="b"/>
            <a:pathLst>
              <a:path w="15162164" h="7853238">
                <a:moveTo>
                  <a:pt x="0" y="0"/>
                </a:moveTo>
                <a:lnTo>
                  <a:pt x="15162164" y="0"/>
                </a:lnTo>
                <a:lnTo>
                  <a:pt x="15162164" y="7853238"/>
                </a:lnTo>
                <a:lnTo>
                  <a:pt x="0" y="7853238"/>
                </a:lnTo>
                <a:lnTo>
                  <a:pt x="0" y="0"/>
                </a:lnTo>
                <a:close/>
              </a:path>
            </a:pathLst>
          </a:custGeom>
          <a:solidFill>
            <a:srgbClr val="37C27D"/>
          </a:solidFill>
        </p:spPr>
        <p:txBody>
          <a:bodyPr/>
          <a:lstStyle/>
          <a:p>
            <a:endParaRPr lang="ms-MY" dirty="0"/>
          </a:p>
        </p:txBody>
      </p:sp>
      <p:sp>
        <p:nvSpPr>
          <p:cNvPr id="8" name="Freeform 8"/>
          <p:cNvSpPr/>
          <p:nvPr/>
        </p:nvSpPr>
        <p:spPr>
          <a:xfrm>
            <a:off x="12524691" y="2665801"/>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6"/>
            <a:stretch>
              <a:fillRect/>
            </a:stretch>
          </a:blipFill>
        </p:spPr>
      </p:sp>
      <p:sp>
        <p:nvSpPr>
          <p:cNvPr id="9" name="TextBox 9"/>
          <p:cNvSpPr txBox="1"/>
          <p:nvPr/>
        </p:nvSpPr>
        <p:spPr>
          <a:xfrm>
            <a:off x="6442387" y="2015158"/>
            <a:ext cx="5224904" cy="628650"/>
          </a:xfrm>
          <a:prstGeom prst="rect">
            <a:avLst/>
          </a:prstGeom>
        </p:spPr>
        <p:txBody>
          <a:bodyPr lIns="0" tIns="0" rIns="0" bIns="0" rtlCol="0" anchor="t">
            <a:spAutoFit/>
          </a:bodyPr>
          <a:lstStyle/>
          <a:p>
            <a:pPr algn="ctr">
              <a:lnSpc>
                <a:spcPts val="4799"/>
              </a:lnSpc>
            </a:pPr>
            <a:r>
              <a:rPr lang="en-US" sz="3999" dirty="0">
                <a:solidFill>
                  <a:schemeClr val="bg1"/>
                </a:solidFill>
                <a:latin typeface="Poppins Bold"/>
              </a:rPr>
              <a:t>Category 1 </a:t>
            </a:r>
            <a:r>
              <a:rPr lang="en-MY" sz="4000" b="0" i="0" u="none" strike="noStrike" dirty="0">
                <a:solidFill>
                  <a:schemeClr val="bg1"/>
                </a:solidFill>
                <a:effectLst/>
                <a:latin typeface="arial" panose="020B0604020202020204" pitchFamily="34" charset="0"/>
              </a:rPr>
              <a:t>• </a:t>
            </a:r>
            <a:r>
              <a:rPr lang="en-US" sz="3999" dirty="0">
                <a:solidFill>
                  <a:schemeClr val="bg1"/>
                </a:solidFill>
                <a:latin typeface="Poppins Bold"/>
              </a:rPr>
              <a:t>$1600</a:t>
            </a:r>
          </a:p>
        </p:txBody>
      </p:sp>
      <p:sp>
        <p:nvSpPr>
          <p:cNvPr id="11" name="TextBox 10">
            <a:extLst>
              <a:ext uri="{FF2B5EF4-FFF2-40B4-BE49-F238E27FC236}">
                <a16:creationId xmlns:a16="http://schemas.microsoft.com/office/drawing/2014/main" id="{5DD6711A-7D88-2EA0-74AB-8EDC969317C3}"/>
              </a:ext>
            </a:extLst>
          </p:cNvPr>
          <p:cNvSpPr txBox="1"/>
          <p:nvPr/>
        </p:nvSpPr>
        <p:spPr>
          <a:xfrm>
            <a:off x="4427608" y="4403083"/>
            <a:ext cx="9432783" cy="3077766"/>
          </a:xfrm>
          <a:prstGeom prst="rect">
            <a:avLst/>
          </a:prstGeom>
        </p:spPr>
        <p:txBody>
          <a:bodyPr wrap="square" lIns="0" tIns="0" rIns="0" bIns="0" rtlCol="0" anchor="t">
            <a:spAutoFit/>
          </a:bodyPr>
          <a:lstStyle/>
          <a:p>
            <a:pPr algn="ctr"/>
            <a:r>
              <a:rPr lang="en-US" sz="10000" dirty="0">
                <a:solidFill>
                  <a:schemeClr val="bg1"/>
                </a:solidFill>
                <a:latin typeface="Poppins Bold"/>
              </a:rPr>
              <a:t>Clue</a:t>
            </a:r>
          </a:p>
          <a:p>
            <a:pPr algn="ctr"/>
            <a:r>
              <a:rPr lang="en-US" sz="10000" dirty="0">
                <a:solidFill>
                  <a:schemeClr val="bg1"/>
                </a:solidFill>
                <a:latin typeface="Poppins Bold"/>
              </a:rPr>
              <a:t>Here</a:t>
            </a:r>
          </a:p>
        </p:txBody>
      </p:sp>
      <p:pic>
        <p:nvPicPr>
          <p:cNvPr id="10" name="btnInknoeActivityCp2">
            <a:extLst>
              <a:ext uri="{FF2B5EF4-FFF2-40B4-BE49-F238E27FC236}">
                <a16:creationId xmlns:a16="http://schemas.microsoft.com/office/drawing/2014/main" id="{CD25CB76-4750-75C2-27C0-94BB148BE2DB}"/>
              </a:ext>
            </a:extLst>
          </p:cNvPr>
          <p:cNvPicPr>
            <a:picLocks noChangeAspect="1"/>
          </p:cNvPicPr>
          <p:nvPr>
            <p:custDataLst>
              <p:tags r:id="rId1"/>
            </p:custDataLst>
          </p:nvPr>
        </p:nvPicPr>
        <p:blipFill>
          <a:blip r:embed="rId7" r:link="rId8" cstate="print">
            <a:extLst>
              <a:ext uri="{28A0092B-C50C-407E-A947-70E740481C1C}">
                <a14:useLocalDpi xmlns:a14="http://schemas.microsoft.com/office/drawing/2010/main" val="0"/>
              </a:ext>
            </a:extLst>
          </a:blip>
          <a:stretch>
            <a:fillRect/>
          </a:stretch>
        </p:blipFill>
        <p:spPr>
          <a:xfrm>
            <a:off x="7477465" y="8108195"/>
            <a:ext cx="3333071" cy="871522"/>
          </a:xfrm>
          <a:prstGeom prst="rect">
            <a:avLst/>
          </a:prstGeom>
        </p:spPr>
      </p:pic>
    </p:spTree>
    <p:extLst>
      <p:ext uri="{BB962C8B-B14F-4D97-AF65-F5344CB8AC3E}">
        <p14:creationId xmlns:p14="http://schemas.microsoft.com/office/powerpoint/2010/main" val="1519957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00619"/>
        </a:solidFill>
        <a:effectLst/>
      </p:bgPr>
    </p:bg>
    <p:spTree>
      <p:nvGrpSpPr>
        <p:cNvPr id="1" name=""/>
        <p:cNvGrpSpPr/>
        <p:nvPr/>
      </p:nvGrpSpPr>
      <p:grpSpPr>
        <a:xfrm>
          <a:off x="0" y="0"/>
          <a:ext cx="0" cy="0"/>
          <a:chOff x="0" y="0"/>
          <a:chExt cx="0" cy="0"/>
        </a:xfrm>
      </p:grpSpPr>
      <p:sp>
        <p:nvSpPr>
          <p:cNvPr id="2" name="Freeform 2"/>
          <p:cNvSpPr/>
          <p:nvPr/>
        </p:nvSpPr>
        <p:spPr>
          <a:xfrm>
            <a:off x="-1232301" y="5899093"/>
            <a:ext cx="6723273" cy="6227431"/>
          </a:xfrm>
          <a:custGeom>
            <a:avLst/>
            <a:gdLst/>
            <a:ahLst/>
            <a:cxnLst/>
            <a:rect l="l" t="t" r="r" b="b"/>
            <a:pathLst>
              <a:path w="6723273" h="6227431">
                <a:moveTo>
                  <a:pt x="0" y="0"/>
                </a:moveTo>
                <a:lnTo>
                  <a:pt x="6723272" y="0"/>
                </a:lnTo>
                <a:lnTo>
                  <a:pt x="6723272" y="6227431"/>
                </a:lnTo>
                <a:lnTo>
                  <a:pt x="0" y="6227431"/>
                </a:lnTo>
                <a:lnTo>
                  <a:pt x="0" y="0"/>
                </a:lnTo>
                <a:close/>
              </a:path>
            </a:pathLst>
          </a:custGeom>
          <a:blipFill>
            <a:blip r:embed="rId3"/>
            <a:stretch>
              <a:fillRect/>
            </a:stretch>
          </a:blipFill>
        </p:spPr>
      </p:sp>
      <p:sp>
        <p:nvSpPr>
          <p:cNvPr id="3" name="Freeform 3"/>
          <p:cNvSpPr/>
          <p:nvPr/>
        </p:nvSpPr>
        <p:spPr>
          <a:xfrm>
            <a:off x="13802136" y="-779352"/>
            <a:ext cx="5966540" cy="4676275"/>
          </a:xfrm>
          <a:custGeom>
            <a:avLst/>
            <a:gdLst/>
            <a:ahLst/>
            <a:cxnLst/>
            <a:rect l="l" t="t" r="r" b="b"/>
            <a:pathLst>
              <a:path w="5966540" h="4676275">
                <a:moveTo>
                  <a:pt x="0" y="0"/>
                </a:moveTo>
                <a:lnTo>
                  <a:pt x="5966539" y="0"/>
                </a:lnTo>
                <a:lnTo>
                  <a:pt x="5966539" y="4676276"/>
                </a:lnTo>
                <a:lnTo>
                  <a:pt x="0" y="4676276"/>
                </a:lnTo>
                <a:lnTo>
                  <a:pt x="0" y="0"/>
                </a:lnTo>
                <a:close/>
              </a:path>
            </a:pathLst>
          </a:custGeom>
          <a:blipFill>
            <a:blip r:embed="rId4"/>
            <a:stretch>
              <a:fillRect/>
            </a:stretch>
          </a:blipFill>
        </p:spPr>
      </p:sp>
      <p:sp>
        <p:nvSpPr>
          <p:cNvPr id="4" name="Freeform 4"/>
          <p:cNvSpPr/>
          <p:nvPr/>
        </p:nvSpPr>
        <p:spPr>
          <a:xfrm>
            <a:off x="9681684" y="8101451"/>
            <a:ext cx="1278956" cy="1278157"/>
          </a:xfrm>
          <a:custGeom>
            <a:avLst/>
            <a:gdLst/>
            <a:ahLst/>
            <a:cxnLst/>
            <a:rect l="l" t="t" r="r" b="b"/>
            <a:pathLst>
              <a:path w="1278956" h="1278157">
                <a:moveTo>
                  <a:pt x="0" y="0"/>
                </a:moveTo>
                <a:lnTo>
                  <a:pt x="1278956" y="0"/>
                </a:lnTo>
                <a:lnTo>
                  <a:pt x="1278956" y="1278156"/>
                </a:lnTo>
                <a:lnTo>
                  <a:pt x="0" y="1278156"/>
                </a:lnTo>
                <a:lnTo>
                  <a:pt x="0" y="0"/>
                </a:lnTo>
                <a:close/>
              </a:path>
            </a:pathLst>
          </a:custGeom>
          <a:blipFill>
            <a:blip r:embed="rId5"/>
            <a:stretch>
              <a:fillRect/>
            </a:stretch>
          </a:blipFill>
        </p:spPr>
      </p:sp>
      <p:sp>
        <p:nvSpPr>
          <p:cNvPr id="5" name="Freeform 5"/>
          <p:cNvSpPr/>
          <p:nvPr/>
        </p:nvSpPr>
        <p:spPr>
          <a:xfrm>
            <a:off x="15980344" y="1387644"/>
            <a:ext cx="1278956" cy="1278157"/>
          </a:xfrm>
          <a:custGeom>
            <a:avLst/>
            <a:gdLst/>
            <a:ahLst/>
            <a:cxnLst/>
            <a:rect l="l" t="t" r="r" b="b"/>
            <a:pathLst>
              <a:path w="1278956" h="1278157">
                <a:moveTo>
                  <a:pt x="0" y="0"/>
                </a:moveTo>
                <a:lnTo>
                  <a:pt x="1278956" y="0"/>
                </a:lnTo>
                <a:lnTo>
                  <a:pt x="1278956" y="1278157"/>
                </a:lnTo>
                <a:lnTo>
                  <a:pt x="0" y="1278157"/>
                </a:lnTo>
                <a:lnTo>
                  <a:pt x="0" y="0"/>
                </a:lnTo>
                <a:close/>
              </a:path>
            </a:pathLst>
          </a:custGeom>
          <a:blipFill>
            <a:blip r:embed="rId5"/>
            <a:stretch>
              <a:fillRect/>
            </a:stretch>
          </a:blipFill>
        </p:spPr>
      </p:sp>
      <p:sp>
        <p:nvSpPr>
          <p:cNvPr id="6" name="Freeform 6"/>
          <p:cNvSpPr/>
          <p:nvPr/>
        </p:nvSpPr>
        <p:spPr>
          <a:xfrm>
            <a:off x="850379" y="2867320"/>
            <a:ext cx="1278956" cy="1278157"/>
          </a:xfrm>
          <a:custGeom>
            <a:avLst/>
            <a:gdLst/>
            <a:ahLst/>
            <a:cxnLst/>
            <a:rect l="l" t="t" r="r" b="b"/>
            <a:pathLst>
              <a:path w="1278956" h="1278157">
                <a:moveTo>
                  <a:pt x="0" y="0"/>
                </a:moveTo>
                <a:lnTo>
                  <a:pt x="1278956" y="0"/>
                </a:lnTo>
                <a:lnTo>
                  <a:pt x="1278956" y="1278157"/>
                </a:lnTo>
                <a:lnTo>
                  <a:pt x="0" y="1278157"/>
                </a:lnTo>
                <a:lnTo>
                  <a:pt x="0" y="0"/>
                </a:lnTo>
                <a:close/>
              </a:path>
            </a:pathLst>
          </a:custGeom>
          <a:blipFill>
            <a:blip r:embed="rId5"/>
            <a:stretch>
              <a:fillRect/>
            </a:stretch>
          </a:blipFill>
        </p:spPr>
      </p:sp>
      <p:sp>
        <p:nvSpPr>
          <p:cNvPr id="7" name="Freeform 7"/>
          <p:cNvSpPr/>
          <p:nvPr/>
        </p:nvSpPr>
        <p:spPr>
          <a:xfrm>
            <a:off x="1562918" y="1558786"/>
            <a:ext cx="15162164" cy="7853238"/>
          </a:xfrm>
          <a:custGeom>
            <a:avLst/>
            <a:gdLst/>
            <a:ahLst/>
            <a:cxnLst/>
            <a:rect l="l" t="t" r="r" b="b"/>
            <a:pathLst>
              <a:path w="15162164" h="7853238">
                <a:moveTo>
                  <a:pt x="0" y="0"/>
                </a:moveTo>
                <a:lnTo>
                  <a:pt x="15162164" y="0"/>
                </a:lnTo>
                <a:lnTo>
                  <a:pt x="15162164" y="7853238"/>
                </a:lnTo>
                <a:lnTo>
                  <a:pt x="0" y="7853238"/>
                </a:lnTo>
                <a:lnTo>
                  <a:pt x="0" y="0"/>
                </a:lnTo>
                <a:close/>
              </a:path>
            </a:pathLst>
          </a:custGeom>
          <a:solidFill>
            <a:srgbClr val="37C27D"/>
          </a:solidFill>
        </p:spPr>
        <p:txBody>
          <a:bodyPr/>
          <a:lstStyle/>
          <a:p>
            <a:endParaRPr lang="ms-MY" dirty="0"/>
          </a:p>
        </p:txBody>
      </p:sp>
      <p:sp>
        <p:nvSpPr>
          <p:cNvPr id="8" name="Freeform 8"/>
          <p:cNvSpPr/>
          <p:nvPr/>
        </p:nvSpPr>
        <p:spPr>
          <a:xfrm>
            <a:off x="12524691" y="2665801"/>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6"/>
            <a:stretch>
              <a:fillRect/>
            </a:stretch>
          </a:blipFill>
        </p:spPr>
      </p:sp>
      <p:sp>
        <p:nvSpPr>
          <p:cNvPr id="9" name="TextBox 9"/>
          <p:cNvSpPr txBox="1"/>
          <p:nvPr/>
        </p:nvSpPr>
        <p:spPr>
          <a:xfrm>
            <a:off x="6442387" y="2015158"/>
            <a:ext cx="5224904" cy="628650"/>
          </a:xfrm>
          <a:prstGeom prst="rect">
            <a:avLst/>
          </a:prstGeom>
        </p:spPr>
        <p:txBody>
          <a:bodyPr lIns="0" tIns="0" rIns="0" bIns="0" rtlCol="0" anchor="t">
            <a:spAutoFit/>
          </a:bodyPr>
          <a:lstStyle/>
          <a:p>
            <a:pPr algn="ctr">
              <a:lnSpc>
                <a:spcPts val="4799"/>
              </a:lnSpc>
            </a:pPr>
            <a:r>
              <a:rPr lang="en-US" sz="3999" dirty="0">
                <a:solidFill>
                  <a:schemeClr val="bg1"/>
                </a:solidFill>
                <a:latin typeface="Poppins Bold"/>
              </a:rPr>
              <a:t>Category 1 </a:t>
            </a:r>
            <a:r>
              <a:rPr lang="en-MY" sz="4000" b="0" i="0" u="none" strike="noStrike" dirty="0">
                <a:solidFill>
                  <a:schemeClr val="bg1"/>
                </a:solidFill>
                <a:effectLst/>
                <a:latin typeface="arial" panose="020B0604020202020204" pitchFamily="34" charset="0"/>
              </a:rPr>
              <a:t>• </a:t>
            </a:r>
            <a:r>
              <a:rPr lang="en-US" sz="3999" dirty="0">
                <a:solidFill>
                  <a:schemeClr val="bg1"/>
                </a:solidFill>
                <a:latin typeface="Poppins Bold"/>
              </a:rPr>
              <a:t>$2000</a:t>
            </a:r>
          </a:p>
        </p:txBody>
      </p:sp>
      <p:sp>
        <p:nvSpPr>
          <p:cNvPr id="11" name="TextBox 10">
            <a:extLst>
              <a:ext uri="{FF2B5EF4-FFF2-40B4-BE49-F238E27FC236}">
                <a16:creationId xmlns:a16="http://schemas.microsoft.com/office/drawing/2014/main" id="{2DCDD6BB-1505-B085-8F22-54EFE3B1BDCD}"/>
              </a:ext>
            </a:extLst>
          </p:cNvPr>
          <p:cNvSpPr txBox="1"/>
          <p:nvPr/>
        </p:nvSpPr>
        <p:spPr>
          <a:xfrm>
            <a:off x="4427608" y="4403083"/>
            <a:ext cx="9432783" cy="3077766"/>
          </a:xfrm>
          <a:prstGeom prst="rect">
            <a:avLst/>
          </a:prstGeom>
        </p:spPr>
        <p:txBody>
          <a:bodyPr wrap="square" lIns="0" tIns="0" rIns="0" bIns="0" rtlCol="0" anchor="t">
            <a:spAutoFit/>
          </a:bodyPr>
          <a:lstStyle/>
          <a:p>
            <a:pPr algn="ctr"/>
            <a:r>
              <a:rPr lang="en-US" sz="10000" dirty="0">
                <a:solidFill>
                  <a:schemeClr val="bg1"/>
                </a:solidFill>
                <a:latin typeface="Poppins Bold"/>
              </a:rPr>
              <a:t>Clue</a:t>
            </a:r>
          </a:p>
          <a:p>
            <a:pPr algn="ctr"/>
            <a:r>
              <a:rPr lang="en-US" sz="10000" dirty="0">
                <a:solidFill>
                  <a:schemeClr val="bg1"/>
                </a:solidFill>
                <a:latin typeface="Poppins Bold"/>
              </a:rPr>
              <a:t>Here</a:t>
            </a:r>
          </a:p>
        </p:txBody>
      </p:sp>
      <p:pic>
        <p:nvPicPr>
          <p:cNvPr id="10" name="btnInknoeActivityCp2">
            <a:extLst>
              <a:ext uri="{FF2B5EF4-FFF2-40B4-BE49-F238E27FC236}">
                <a16:creationId xmlns:a16="http://schemas.microsoft.com/office/drawing/2014/main" id="{6FEA10D6-FA5C-5A3E-A7E4-E79236C9B763}"/>
              </a:ext>
            </a:extLst>
          </p:cNvPr>
          <p:cNvPicPr>
            <a:picLocks noChangeAspect="1"/>
          </p:cNvPicPr>
          <p:nvPr>
            <p:custDataLst>
              <p:tags r:id="rId1"/>
            </p:custDataLst>
          </p:nvPr>
        </p:nvPicPr>
        <p:blipFill>
          <a:blip r:embed="rId7" r:link="rId8" cstate="print">
            <a:extLst>
              <a:ext uri="{28A0092B-C50C-407E-A947-70E740481C1C}">
                <a14:useLocalDpi xmlns:a14="http://schemas.microsoft.com/office/drawing/2010/main" val="0"/>
              </a:ext>
            </a:extLst>
          </a:blip>
          <a:stretch>
            <a:fillRect/>
          </a:stretch>
        </p:blipFill>
        <p:spPr>
          <a:xfrm>
            <a:off x="7477465" y="8108195"/>
            <a:ext cx="3333071" cy="871522"/>
          </a:xfrm>
          <a:prstGeom prst="rect">
            <a:avLst/>
          </a:prstGeom>
        </p:spPr>
      </p:pic>
    </p:spTree>
    <p:extLst>
      <p:ext uri="{BB962C8B-B14F-4D97-AF65-F5344CB8AC3E}">
        <p14:creationId xmlns:p14="http://schemas.microsoft.com/office/powerpoint/2010/main" val="10607771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sp>
      <p:sp>
        <p:nvSpPr>
          <p:cNvPr id="4" name="Freeform 4"/>
          <p:cNvSpPr/>
          <p:nvPr/>
        </p:nvSpPr>
        <p:spPr>
          <a:xfrm>
            <a:off x="-1483188" y="4117232"/>
            <a:ext cx="8219313" cy="8229600"/>
          </a:xfrm>
          <a:custGeom>
            <a:avLst/>
            <a:gdLst/>
            <a:ahLst/>
            <a:cxnLst/>
            <a:rect l="l" t="t" r="r" b="b"/>
            <a:pathLst>
              <a:path w="8219313" h="8229600">
                <a:moveTo>
                  <a:pt x="0" y="0"/>
                </a:moveTo>
                <a:lnTo>
                  <a:pt x="8219313" y="0"/>
                </a:lnTo>
                <a:lnTo>
                  <a:pt x="8219313" y="8229600"/>
                </a:lnTo>
                <a:lnTo>
                  <a:pt x="0" y="8229600"/>
                </a:lnTo>
                <a:lnTo>
                  <a:pt x="0" y="0"/>
                </a:lnTo>
                <a:close/>
              </a:path>
            </a:pathLst>
          </a:custGeom>
          <a:blipFill>
            <a:blip r:embed="rId4"/>
            <a:stretch>
              <a:fillRect/>
            </a:stretch>
          </a:blipFill>
        </p:spPr>
      </p:sp>
      <p:sp>
        <p:nvSpPr>
          <p:cNvPr id="6" name="Freeform 6"/>
          <p:cNvSpPr/>
          <p:nvPr/>
        </p:nvSpPr>
        <p:spPr>
          <a:xfrm>
            <a:off x="12352905" y="-1840960"/>
            <a:ext cx="9195084" cy="8229600"/>
          </a:xfrm>
          <a:custGeom>
            <a:avLst/>
            <a:gdLst/>
            <a:ahLst/>
            <a:cxnLst/>
            <a:rect l="l" t="t" r="r" b="b"/>
            <a:pathLst>
              <a:path w="9195084" h="8229600">
                <a:moveTo>
                  <a:pt x="0" y="0"/>
                </a:moveTo>
                <a:lnTo>
                  <a:pt x="9195084" y="0"/>
                </a:lnTo>
                <a:lnTo>
                  <a:pt x="9195084" y="8229600"/>
                </a:lnTo>
                <a:lnTo>
                  <a:pt x="0" y="8229600"/>
                </a:lnTo>
                <a:lnTo>
                  <a:pt x="0" y="0"/>
                </a:lnTo>
                <a:close/>
              </a:path>
            </a:pathLst>
          </a:custGeom>
          <a:blipFill>
            <a:blip r:embed="rId5"/>
            <a:stretch>
              <a:fillRect/>
            </a:stretch>
          </a:blipFill>
        </p:spPr>
      </p:sp>
      <p:sp>
        <p:nvSpPr>
          <p:cNvPr id="8" name="Freeform 8"/>
          <p:cNvSpPr/>
          <p:nvPr/>
        </p:nvSpPr>
        <p:spPr>
          <a:xfrm>
            <a:off x="14077178" y="2459508"/>
            <a:ext cx="1278956" cy="1278157"/>
          </a:xfrm>
          <a:custGeom>
            <a:avLst/>
            <a:gdLst/>
            <a:ahLst/>
            <a:cxnLst/>
            <a:rect l="l" t="t" r="r" b="b"/>
            <a:pathLst>
              <a:path w="1278956" h="1278157">
                <a:moveTo>
                  <a:pt x="0" y="0"/>
                </a:moveTo>
                <a:lnTo>
                  <a:pt x="1278957" y="0"/>
                </a:lnTo>
                <a:lnTo>
                  <a:pt x="1278957" y="1278157"/>
                </a:lnTo>
                <a:lnTo>
                  <a:pt x="0" y="1278157"/>
                </a:lnTo>
                <a:lnTo>
                  <a:pt x="0" y="0"/>
                </a:lnTo>
                <a:close/>
              </a:path>
            </a:pathLst>
          </a:custGeom>
          <a:blipFill>
            <a:blip r:embed="rId6"/>
            <a:stretch>
              <a:fillRect/>
            </a:stretch>
          </a:blipFill>
        </p:spPr>
      </p:sp>
      <p:sp>
        <p:nvSpPr>
          <p:cNvPr id="11" name="Freeform 11"/>
          <p:cNvSpPr/>
          <p:nvPr/>
        </p:nvSpPr>
        <p:spPr>
          <a:xfrm>
            <a:off x="2402997" y="6542686"/>
            <a:ext cx="2124963" cy="1689346"/>
          </a:xfrm>
          <a:custGeom>
            <a:avLst/>
            <a:gdLst/>
            <a:ahLst/>
            <a:cxnLst/>
            <a:rect l="l" t="t" r="r" b="b"/>
            <a:pathLst>
              <a:path w="2124963" h="1689346">
                <a:moveTo>
                  <a:pt x="0" y="0"/>
                </a:moveTo>
                <a:lnTo>
                  <a:pt x="2124963" y="0"/>
                </a:lnTo>
                <a:lnTo>
                  <a:pt x="2124963" y="1689346"/>
                </a:lnTo>
                <a:lnTo>
                  <a:pt x="0" y="1689346"/>
                </a:lnTo>
                <a:lnTo>
                  <a:pt x="0" y="0"/>
                </a:lnTo>
                <a:close/>
              </a:path>
            </a:pathLst>
          </a:custGeom>
          <a:blipFill>
            <a:blip r:embed="rId7"/>
            <a:stretch>
              <a:fillRect/>
            </a:stretch>
          </a:blipFill>
        </p:spPr>
      </p:sp>
      <p:sp>
        <p:nvSpPr>
          <p:cNvPr id="15" name="Freeform 7">
            <a:extLst>
              <a:ext uri="{FF2B5EF4-FFF2-40B4-BE49-F238E27FC236}">
                <a16:creationId xmlns:a16="http://schemas.microsoft.com/office/drawing/2014/main" id="{0BE8F74C-6318-25B9-C73A-188344042394}"/>
              </a:ext>
            </a:extLst>
          </p:cNvPr>
          <p:cNvSpPr/>
          <p:nvPr/>
        </p:nvSpPr>
        <p:spPr>
          <a:xfrm>
            <a:off x="1562918" y="1558786"/>
            <a:ext cx="15162164" cy="7853238"/>
          </a:xfrm>
          <a:custGeom>
            <a:avLst/>
            <a:gdLst/>
            <a:ahLst/>
            <a:cxnLst/>
            <a:rect l="l" t="t" r="r" b="b"/>
            <a:pathLst>
              <a:path w="15162164" h="7853238">
                <a:moveTo>
                  <a:pt x="0" y="0"/>
                </a:moveTo>
                <a:lnTo>
                  <a:pt x="15162164" y="0"/>
                </a:lnTo>
                <a:lnTo>
                  <a:pt x="15162164" y="7853238"/>
                </a:lnTo>
                <a:lnTo>
                  <a:pt x="0" y="785323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ms-MY" dirty="0"/>
          </a:p>
        </p:txBody>
      </p:sp>
      <p:sp>
        <p:nvSpPr>
          <p:cNvPr id="16" name="TextBox 5">
            <a:extLst>
              <a:ext uri="{FF2B5EF4-FFF2-40B4-BE49-F238E27FC236}">
                <a16:creationId xmlns:a16="http://schemas.microsoft.com/office/drawing/2014/main" id="{AA2102F9-4F9C-EC88-4E62-76EDC34793D6}"/>
              </a:ext>
            </a:extLst>
          </p:cNvPr>
          <p:cNvSpPr txBox="1"/>
          <p:nvPr/>
        </p:nvSpPr>
        <p:spPr>
          <a:xfrm>
            <a:off x="2402997" y="2436929"/>
            <a:ext cx="12953137" cy="615553"/>
          </a:xfrm>
          <a:prstGeom prst="rect">
            <a:avLst/>
          </a:prstGeom>
        </p:spPr>
        <p:txBody>
          <a:bodyPr wrap="square" lIns="0" tIns="0" rIns="0" bIns="0" rtlCol="0" anchor="t">
            <a:spAutoFit/>
          </a:bodyPr>
          <a:lstStyle/>
          <a:p>
            <a:r>
              <a:rPr lang="en-US" sz="4000" b="1" dirty="0">
                <a:latin typeface="Gyparody Hv" panose="020B0906060000020004" pitchFamily="34" charset="77"/>
              </a:rPr>
              <a:t>To play using </a:t>
            </a:r>
            <a:r>
              <a:rPr lang="en-US" sz="4000" b="1" dirty="0" err="1">
                <a:latin typeface="Gyparody Hv" panose="020B0906060000020004" pitchFamily="34" charset="77"/>
              </a:rPr>
              <a:t>ClassPoint</a:t>
            </a:r>
            <a:r>
              <a:rPr lang="en-US" sz="4000" b="1" dirty="0">
                <a:latin typeface="Gyparody Hv" panose="020B0906060000020004" pitchFamily="34" charset="77"/>
              </a:rPr>
              <a:t> interactive quiz buttons: </a:t>
            </a:r>
          </a:p>
        </p:txBody>
      </p:sp>
      <p:sp>
        <p:nvSpPr>
          <p:cNvPr id="17" name="TextBox 6">
            <a:extLst>
              <a:ext uri="{FF2B5EF4-FFF2-40B4-BE49-F238E27FC236}">
                <a16:creationId xmlns:a16="http://schemas.microsoft.com/office/drawing/2014/main" id="{5C6E93D1-9E37-393C-63A6-69BFF8F10BEF}"/>
              </a:ext>
            </a:extLst>
          </p:cNvPr>
          <p:cNvSpPr txBox="1"/>
          <p:nvPr/>
        </p:nvSpPr>
        <p:spPr>
          <a:xfrm>
            <a:off x="2512516" y="3388291"/>
            <a:ext cx="13262967" cy="5709255"/>
          </a:xfrm>
          <a:prstGeom prst="rect">
            <a:avLst/>
          </a:prstGeom>
        </p:spPr>
        <p:txBody>
          <a:bodyPr lIns="0" tIns="0" rIns="0" bIns="0" rtlCol="0" anchor="t">
            <a:spAutoFit/>
          </a:bodyPr>
          <a:lstStyle/>
          <a:p>
            <a:pPr marL="457200" indent="-457200">
              <a:buAutoNum type="arabicPeriod"/>
            </a:pPr>
            <a:r>
              <a:rPr lang="en-MY" sz="2300" dirty="0">
                <a:latin typeface="Poppins" pitchFamily="2" charset="77"/>
                <a:ea typeface="DengXian" panose="02010600030101010101" pitchFamily="2" charset="-122"/>
                <a:cs typeface="Poppins" pitchFamily="2" charset="77"/>
                <a:hlinkClick r:id="rId10"/>
              </a:rPr>
              <a:t>Download ClassPoint for free</a:t>
            </a:r>
            <a:r>
              <a:rPr lang="en-MY" sz="2300" dirty="0">
                <a:latin typeface="Poppins" pitchFamily="2" charset="77"/>
                <a:ea typeface="DengXian" panose="02010600030101010101" pitchFamily="2" charset="-122"/>
                <a:cs typeface="Poppins" pitchFamily="2" charset="77"/>
              </a:rPr>
              <a:t>.</a:t>
            </a:r>
          </a:p>
          <a:p>
            <a:pPr marL="457200" indent="-457200">
              <a:buAutoNum type="arabicPeriod"/>
            </a:pPr>
            <a:r>
              <a:rPr lang="en-MY" sz="2300" dirty="0">
                <a:effectLst/>
                <a:latin typeface="Poppins" pitchFamily="2" charset="77"/>
                <a:ea typeface="DengXian" panose="02010600030101010101" pitchFamily="2" charset="-122"/>
                <a:cs typeface="Poppins" pitchFamily="2" charset="77"/>
              </a:rPr>
              <a:t>Choose from a wide selection of </a:t>
            </a:r>
            <a:r>
              <a:rPr lang="en-MY" sz="2300" dirty="0" err="1">
                <a:effectLst/>
                <a:latin typeface="Poppins" pitchFamily="2" charset="77"/>
                <a:ea typeface="DengXian" panose="02010600030101010101" pitchFamily="2" charset="-122"/>
                <a:cs typeface="Poppins" pitchFamily="2" charset="77"/>
              </a:rPr>
              <a:t>ClassPoint</a:t>
            </a:r>
            <a:r>
              <a:rPr lang="en-MY" sz="2300" dirty="0">
                <a:effectLst/>
                <a:latin typeface="Poppins" pitchFamily="2" charset="77"/>
                <a:ea typeface="DengXian" panose="02010600030101010101" pitchFamily="2" charset="-122"/>
                <a:cs typeface="Poppins" pitchFamily="2" charset="77"/>
              </a:rPr>
              <a:t> </a:t>
            </a:r>
            <a:r>
              <a:rPr lang="en-MY" sz="2300" b="1" dirty="0">
                <a:effectLst/>
                <a:latin typeface="Poppins" pitchFamily="2" charset="77"/>
                <a:ea typeface="DengXian" panose="02010600030101010101" pitchFamily="2" charset="-122"/>
                <a:cs typeface="Poppins" pitchFamily="2" charset="77"/>
              </a:rPr>
              <a:t>interactive quiz buttons</a:t>
            </a:r>
            <a:r>
              <a:rPr lang="en-MY" sz="2300" dirty="0">
                <a:effectLst/>
                <a:latin typeface="Poppins" pitchFamily="2" charset="77"/>
                <a:ea typeface="DengXian" panose="02010600030101010101" pitchFamily="2" charset="-122"/>
                <a:cs typeface="Poppins" pitchFamily="2" charset="77"/>
              </a:rPr>
              <a:t> at your PowerPoint ribbon and add them to your PowerPoint clue slides. </a:t>
            </a:r>
            <a:r>
              <a:rPr lang="en-MY" sz="2400" dirty="0">
                <a:effectLst/>
                <a:latin typeface="Poppins" pitchFamily="2" charset="77"/>
                <a:ea typeface="DengXian" panose="02010600030101010101" pitchFamily="2" charset="-122"/>
                <a:cs typeface="Poppins" pitchFamily="2" charset="77"/>
              </a:rPr>
              <a:t>(</a:t>
            </a:r>
            <a:r>
              <a:rPr lang="en-MY" sz="2400" dirty="0">
                <a:effectLst/>
                <a:latin typeface="Poppins" pitchFamily="2" charset="77"/>
                <a:ea typeface="Times New Roman" panose="02020603050405020304" pitchFamily="18" charset="0"/>
                <a:cs typeface="Poppins" pitchFamily="2" charset="77"/>
              </a:rPr>
              <a:t>We recommend using </a:t>
            </a:r>
            <a:r>
              <a:rPr lang="en-MY" sz="2400" b="1" dirty="0">
                <a:effectLst/>
                <a:latin typeface="Poppins" pitchFamily="2" charset="77"/>
                <a:ea typeface="Times New Roman" panose="02020603050405020304" pitchFamily="18" charset="0"/>
                <a:cs typeface="Poppins" pitchFamily="2" charset="77"/>
              </a:rPr>
              <a:t>Short Answer</a:t>
            </a:r>
            <a:r>
              <a:rPr lang="en-MY" sz="2400" dirty="0">
                <a:effectLst/>
                <a:latin typeface="Poppins" pitchFamily="2" charset="77"/>
                <a:ea typeface="Times New Roman" panose="02020603050405020304" pitchFamily="18" charset="0"/>
                <a:cs typeface="Poppins" pitchFamily="2" charset="77"/>
              </a:rPr>
              <a:t> for Jeopardy games!) </a:t>
            </a:r>
            <a:endParaRPr lang="en-MY" sz="2400" dirty="0">
              <a:effectLst/>
              <a:latin typeface="Poppins" pitchFamily="2" charset="77"/>
              <a:ea typeface="DengXian" panose="02010600030101010101" pitchFamily="2" charset="-122"/>
              <a:cs typeface="Poppins" pitchFamily="2" charset="77"/>
            </a:endParaRPr>
          </a:p>
          <a:p>
            <a:pPr marL="457200" indent="-457200">
              <a:buAutoNum type="arabicPeriod"/>
            </a:pPr>
            <a:endParaRPr lang="en-MY" sz="2300" dirty="0">
              <a:latin typeface="Poppins" pitchFamily="2" charset="77"/>
              <a:ea typeface="DengXian" panose="02010600030101010101" pitchFamily="2" charset="-122"/>
              <a:cs typeface="Poppins" pitchFamily="2" charset="77"/>
            </a:endParaRPr>
          </a:p>
          <a:p>
            <a:pPr marL="457200" indent="-457200">
              <a:buAutoNum type="arabicPeriod"/>
            </a:pPr>
            <a:endParaRPr lang="en-MY" sz="2300" dirty="0">
              <a:effectLst/>
              <a:latin typeface="Poppins" pitchFamily="2" charset="77"/>
              <a:ea typeface="DengXian" panose="02010600030101010101" pitchFamily="2" charset="-122"/>
              <a:cs typeface="Poppins" pitchFamily="2" charset="77"/>
            </a:endParaRPr>
          </a:p>
          <a:p>
            <a:pPr marL="457200" indent="-457200">
              <a:buAutoNum type="arabicPeriod"/>
            </a:pPr>
            <a:endParaRPr lang="en-MY" sz="2300" dirty="0">
              <a:latin typeface="Poppins" pitchFamily="2" charset="77"/>
              <a:ea typeface="DengXian" panose="02010600030101010101" pitchFamily="2" charset="-122"/>
              <a:cs typeface="Poppins" pitchFamily="2" charset="77"/>
            </a:endParaRPr>
          </a:p>
          <a:p>
            <a:pPr marL="457200" indent="-457200">
              <a:buAutoNum type="arabicPeriod"/>
            </a:pPr>
            <a:endParaRPr lang="en-MY" sz="2300" dirty="0">
              <a:effectLst/>
              <a:latin typeface="Poppins" pitchFamily="2" charset="77"/>
              <a:ea typeface="DengXian" panose="02010600030101010101" pitchFamily="2" charset="-122"/>
              <a:cs typeface="Poppins" pitchFamily="2" charset="77"/>
            </a:endParaRPr>
          </a:p>
          <a:p>
            <a:pPr marL="457200" indent="-457200">
              <a:buAutoNum type="arabicPeriod"/>
            </a:pPr>
            <a:endParaRPr lang="en-MY" sz="2300" dirty="0">
              <a:latin typeface="Poppins" pitchFamily="2" charset="77"/>
              <a:ea typeface="DengXian" panose="02010600030101010101" pitchFamily="2" charset="-122"/>
              <a:cs typeface="Poppins" pitchFamily="2" charset="77"/>
            </a:endParaRPr>
          </a:p>
          <a:p>
            <a:pPr marL="457200" indent="-457200">
              <a:buAutoNum type="arabicPeriod"/>
            </a:pPr>
            <a:endParaRPr lang="en-MY" sz="2300" dirty="0">
              <a:effectLst/>
              <a:latin typeface="Poppins" pitchFamily="2" charset="77"/>
              <a:ea typeface="DengXian" panose="02010600030101010101" pitchFamily="2" charset="-122"/>
              <a:cs typeface="Poppins" pitchFamily="2" charset="77"/>
            </a:endParaRPr>
          </a:p>
          <a:p>
            <a:pPr marL="457200" indent="-457200">
              <a:buAutoNum type="arabicPeriod"/>
            </a:pPr>
            <a:endParaRPr lang="en-MY" sz="2300" dirty="0">
              <a:latin typeface="Poppins" pitchFamily="2" charset="77"/>
              <a:ea typeface="DengXian" panose="02010600030101010101" pitchFamily="2" charset="-122"/>
              <a:cs typeface="Poppins" pitchFamily="2" charset="77"/>
            </a:endParaRPr>
          </a:p>
          <a:p>
            <a:pPr marL="457200" indent="-457200">
              <a:buAutoNum type="arabicPeriod"/>
            </a:pPr>
            <a:r>
              <a:rPr lang="en-MY" sz="2300" dirty="0">
                <a:effectLst/>
                <a:latin typeface="Poppins" pitchFamily="2" charset="77"/>
                <a:ea typeface="DengXian" panose="02010600030101010101" pitchFamily="2" charset="-122"/>
                <a:cs typeface="Poppins" pitchFamily="2" charset="77"/>
              </a:rPr>
              <a:t>Enter slideshow mode to start playing. To start the quiz, click on </a:t>
            </a:r>
            <a:r>
              <a:rPr lang="en-MY" sz="2300" dirty="0" err="1">
                <a:effectLst/>
                <a:latin typeface="Poppins" pitchFamily="2" charset="77"/>
                <a:ea typeface="DengXian" panose="02010600030101010101" pitchFamily="2" charset="-122"/>
                <a:cs typeface="Poppins" pitchFamily="2" charset="77"/>
              </a:rPr>
              <a:t>ClassPoint’s</a:t>
            </a:r>
            <a:r>
              <a:rPr lang="en-MY" sz="2300" dirty="0">
                <a:effectLst/>
                <a:latin typeface="Poppins" pitchFamily="2" charset="77"/>
                <a:ea typeface="DengXian" panose="02010600030101010101" pitchFamily="2" charset="-122"/>
                <a:cs typeface="Poppins" pitchFamily="2" charset="77"/>
              </a:rPr>
              <a:t> quiz buttons. Invite participants to join on their devices at </a:t>
            </a:r>
            <a:r>
              <a:rPr lang="en-MY" sz="2300" dirty="0">
                <a:effectLst/>
                <a:latin typeface="Poppins" pitchFamily="2" charset="77"/>
                <a:ea typeface="DengXian" panose="02010600030101010101" pitchFamily="2" charset="-122"/>
                <a:cs typeface="Poppins" pitchFamily="2" charset="77"/>
                <a:hlinkClick r:id="rId11"/>
              </a:rPr>
              <a:t>ww</a:t>
            </a:r>
            <a:r>
              <a:rPr lang="en-MY" sz="2300" dirty="0">
                <a:latin typeface="Poppins" pitchFamily="2" charset="77"/>
                <a:ea typeface="DengXian" panose="02010600030101010101" pitchFamily="2" charset="-122"/>
                <a:cs typeface="Poppins" pitchFamily="2" charset="77"/>
                <a:hlinkClick r:id="rId11"/>
              </a:rPr>
              <a:t>w.classpoint.app</a:t>
            </a:r>
            <a:r>
              <a:rPr lang="en-MY" sz="2300" dirty="0">
                <a:latin typeface="Poppins" pitchFamily="2" charset="77"/>
                <a:ea typeface="DengXian" panose="02010600030101010101" pitchFamily="2" charset="-122"/>
                <a:cs typeface="Poppins" pitchFamily="2" charset="77"/>
              </a:rPr>
              <a:t> to start collecting responses! </a:t>
            </a:r>
            <a:endParaRPr lang="en-MY" sz="2300" dirty="0">
              <a:effectLst/>
              <a:latin typeface="Poppins" pitchFamily="2" charset="77"/>
              <a:ea typeface="DengXian" panose="02010600030101010101" pitchFamily="2" charset="-122"/>
              <a:cs typeface="Poppins" pitchFamily="2" charset="77"/>
            </a:endParaRPr>
          </a:p>
          <a:p>
            <a:endParaRPr lang="en-MY" sz="2300" dirty="0">
              <a:effectLst/>
              <a:latin typeface="Poppins" pitchFamily="2" charset="77"/>
              <a:ea typeface="DengXian" panose="02010600030101010101" pitchFamily="2" charset="-122"/>
              <a:cs typeface="Poppins" pitchFamily="2" charset="77"/>
            </a:endParaRPr>
          </a:p>
          <a:p>
            <a:endParaRPr lang="en-US" sz="2400" dirty="0">
              <a:latin typeface="Poppins"/>
            </a:endParaRPr>
          </a:p>
        </p:txBody>
      </p:sp>
      <p:grpSp>
        <p:nvGrpSpPr>
          <p:cNvPr id="19" name="Group 18">
            <a:extLst>
              <a:ext uri="{FF2B5EF4-FFF2-40B4-BE49-F238E27FC236}">
                <a16:creationId xmlns:a16="http://schemas.microsoft.com/office/drawing/2014/main" id="{DF4793D9-8DC4-69A3-958D-EE5E58F7BF31}"/>
              </a:ext>
            </a:extLst>
          </p:cNvPr>
          <p:cNvGrpSpPr/>
          <p:nvPr/>
        </p:nvGrpSpPr>
        <p:grpSpPr>
          <a:xfrm>
            <a:off x="3217108" y="5178013"/>
            <a:ext cx="10004409" cy="1594079"/>
            <a:chOff x="741680" y="3237319"/>
            <a:chExt cx="10004409" cy="1594079"/>
          </a:xfrm>
        </p:grpSpPr>
        <p:pic>
          <p:nvPicPr>
            <p:cNvPr id="20" name="Picture 19">
              <a:extLst>
                <a:ext uri="{FF2B5EF4-FFF2-40B4-BE49-F238E27FC236}">
                  <a16:creationId xmlns:a16="http://schemas.microsoft.com/office/drawing/2014/main" id="{E42A32D6-181F-8BDA-5D10-2566130405D0}"/>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741680" y="3237319"/>
              <a:ext cx="10004409" cy="1594079"/>
            </a:xfrm>
            <a:prstGeom prst="roundRect">
              <a:avLst>
                <a:gd name="adj" fmla="val 8871"/>
              </a:avLst>
            </a:prstGeom>
            <a:effectLst>
              <a:outerShdw blurRad="190500" algn="ctr" rotWithShape="0">
                <a:schemeClr val="tx1">
                  <a:alpha val="35000"/>
                </a:schemeClr>
              </a:outerShdw>
            </a:effectLst>
          </p:spPr>
        </p:pic>
        <p:pic>
          <p:nvPicPr>
            <p:cNvPr id="21" name="Picture 20">
              <a:extLst>
                <a:ext uri="{FF2B5EF4-FFF2-40B4-BE49-F238E27FC236}">
                  <a16:creationId xmlns:a16="http://schemas.microsoft.com/office/drawing/2014/main" id="{DF2F8D5B-0E2F-0B29-D83F-9B9E69625DA9}"/>
                </a:ext>
              </a:extLst>
            </p:cNvPr>
            <p:cNvPicPr>
              <a:picLocks noChangeAspect="1"/>
            </p:cNvPicPr>
            <p:nvPr/>
          </p:nvPicPr>
          <p:blipFill>
            <a:blip r:embed="rId13"/>
            <a:stretch>
              <a:fillRect/>
            </a:stretch>
          </p:blipFill>
          <p:spPr>
            <a:xfrm>
              <a:off x="5405088" y="3854826"/>
              <a:ext cx="428642" cy="803704"/>
            </a:xfrm>
            <a:prstGeom prst="rect">
              <a:avLst/>
            </a:prstGeom>
          </p:spPr>
        </p:pic>
      </p:grpSp>
      <p:sp>
        <p:nvSpPr>
          <p:cNvPr id="14" name="Rectangle 13">
            <a:extLst>
              <a:ext uri="{FF2B5EF4-FFF2-40B4-BE49-F238E27FC236}">
                <a16:creationId xmlns:a16="http://schemas.microsoft.com/office/drawing/2014/main" id="{331E1858-DED2-4169-6FF3-DCC01155E7E8}"/>
              </a:ext>
            </a:extLst>
          </p:cNvPr>
          <p:cNvSpPr/>
          <p:nvPr/>
        </p:nvSpPr>
        <p:spPr>
          <a:xfrm>
            <a:off x="3657600" y="5667710"/>
            <a:ext cx="4267200" cy="1210627"/>
          </a:xfrm>
          <a:prstGeom prst="rect">
            <a:avLst/>
          </a:prstGeom>
          <a:noFill/>
          <a:ln w="76200">
            <a:solidFill>
              <a:srgbClr val="2A37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pic>
        <p:nvPicPr>
          <p:cNvPr id="3" name="btnInknoeActivityCp2">
            <a:extLst>
              <a:ext uri="{FF2B5EF4-FFF2-40B4-BE49-F238E27FC236}">
                <a16:creationId xmlns:a16="http://schemas.microsoft.com/office/drawing/2014/main" id="{CCDC597B-7193-2AFB-B605-F087F39AE11F}"/>
              </a:ext>
            </a:extLst>
          </p:cNvPr>
          <p:cNvPicPr>
            <a:picLocks noChangeAspect="1"/>
          </p:cNvPicPr>
          <p:nvPr>
            <p:custDataLst>
              <p:tags r:id="rId1"/>
            </p:custDataLst>
          </p:nvPr>
        </p:nvPicPr>
        <p:blipFill>
          <a:blip r:embed="rId14" r:link="rId15" cstate="print">
            <a:extLst>
              <a:ext uri="{28A0092B-C50C-407E-A947-70E740481C1C}">
                <a14:useLocalDpi xmlns:a14="http://schemas.microsoft.com/office/drawing/2010/main" val="0"/>
              </a:ext>
            </a:extLst>
          </a:blip>
          <a:stretch>
            <a:fillRect/>
          </a:stretch>
        </p:blipFill>
        <p:spPr>
          <a:xfrm>
            <a:off x="6428301" y="8157864"/>
            <a:ext cx="3333071" cy="871522"/>
          </a:xfrm>
          <a:prstGeom prst="rect">
            <a:avLst/>
          </a:prstGeom>
        </p:spPr>
      </p:pic>
    </p:spTree>
    <p:extLst>
      <p:ext uri="{BB962C8B-B14F-4D97-AF65-F5344CB8AC3E}">
        <p14:creationId xmlns:p14="http://schemas.microsoft.com/office/powerpoint/2010/main" val="10917517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000619"/>
        </a:solidFill>
        <a:effectLst/>
      </p:bgPr>
    </p:bg>
    <p:spTree>
      <p:nvGrpSpPr>
        <p:cNvPr id="1" name=""/>
        <p:cNvGrpSpPr/>
        <p:nvPr/>
      </p:nvGrpSpPr>
      <p:grpSpPr>
        <a:xfrm>
          <a:off x="0" y="0"/>
          <a:ext cx="0" cy="0"/>
          <a:chOff x="0" y="0"/>
          <a:chExt cx="0" cy="0"/>
        </a:xfrm>
      </p:grpSpPr>
      <p:sp>
        <p:nvSpPr>
          <p:cNvPr id="2" name="Freeform 2"/>
          <p:cNvSpPr/>
          <p:nvPr/>
        </p:nvSpPr>
        <p:spPr>
          <a:xfrm>
            <a:off x="-1232301" y="5899093"/>
            <a:ext cx="6723273" cy="6227431"/>
          </a:xfrm>
          <a:custGeom>
            <a:avLst/>
            <a:gdLst/>
            <a:ahLst/>
            <a:cxnLst/>
            <a:rect l="l" t="t" r="r" b="b"/>
            <a:pathLst>
              <a:path w="6723273" h="6227431">
                <a:moveTo>
                  <a:pt x="0" y="0"/>
                </a:moveTo>
                <a:lnTo>
                  <a:pt x="6723272" y="0"/>
                </a:lnTo>
                <a:lnTo>
                  <a:pt x="6723272" y="6227431"/>
                </a:lnTo>
                <a:lnTo>
                  <a:pt x="0" y="6227431"/>
                </a:lnTo>
                <a:lnTo>
                  <a:pt x="0" y="0"/>
                </a:lnTo>
                <a:close/>
              </a:path>
            </a:pathLst>
          </a:custGeom>
          <a:blipFill>
            <a:blip r:embed="rId3"/>
            <a:stretch>
              <a:fillRect/>
            </a:stretch>
          </a:blipFill>
        </p:spPr>
      </p:sp>
      <p:sp>
        <p:nvSpPr>
          <p:cNvPr id="3" name="Freeform 3"/>
          <p:cNvSpPr/>
          <p:nvPr/>
        </p:nvSpPr>
        <p:spPr>
          <a:xfrm>
            <a:off x="13802136" y="-779352"/>
            <a:ext cx="5966540" cy="4676275"/>
          </a:xfrm>
          <a:custGeom>
            <a:avLst/>
            <a:gdLst/>
            <a:ahLst/>
            <a:cxnLst/>
            <a:rect l="l" t="t" r="r" b="b"/>
            <a:pathLst>
              <a:path w="5966540" h="4676275">
                <a:moveTo>
                  <a:pt x="0" y="0"/>
                </a:moveTo>
                <a:lnTo>
                  <a:pt x="5966539" y="0"/>
                </a:lnTo>
                <a:lnTo>
                  <a:pt x="5966539" y="4676276"/>
                </a:lnTo>
                <a:lnTo>
                  <a:pt x="0" y="4676276"/>
                </a:lnTo>
                <a:lnTo>
                  <a:pt x="0" y="0"/>
                </a:lnTo>
                <a:close/>
              </a:path>
            </a:pathLst>
          </a:custGeom>
          <a:blipFill>
            <a:blip r:embed="rId4"/>
            <a:stretch>
              <a:fillRect/>
            </a:stretch>
          </a:blipFill>
        </p:spPr>
      </p:sp>
      <p:sp>
        <p:nvSpPr>
          <p:cNvPr id="4" name="Freeform 4"/>
          <p:cNvSpPr/>
          <p:nvPr/>
        </p:nvSpPr>
        <p:spPr>
          <a:xfrm>
            <a:off x="9681684" y="8101451"/>
            <a:ext cx="1278956" cy="1278157"/>
          </a:xfrm>
          <a:custGeom>
            <a:avLst/>
            <a:gdLst/>
            <a:ahLst/>
            <a:cxnLst/>
            <a:rect l="l" t="t" r="r" b="b"/>
            <a:pathLst>
              <a:path w="1278956" h="1278157">
                <a:moveTo>
                  <a:pt x="0" y="0"/>
                </a:moveTo>
                <a:lnTo>
                  <a:pt x="1278956" y="0"/>
                </a:lnTo>
                <a:lnTo>
                  <a:pt x="1278956" y="1278156"/>
                </a:lnTo>
                <a:lnTo>
                  <a:pt x="0" y="1278156"/>
                </a:lnTo>
                <a:lnTo>
                  <a:pt x="0" y="0"/>
                </a:lnTo>
                <a:close/>
              </a:path>
            </a:pathLst>
          </a:custGeom>
          <a:blipFill>
            <a:blip r:embed="rId5"/>
            <a:stretch>
              <a:fillRect/>
            </a:stretch>
          </a:blipFill>
        </p:spPr>
      </p:sp>
      <p:sp>
        <p:nvSpPr>
          <p:cNvPr id="5" name="Freeform 5"/>
          <p:cNvSpPr/>
          <p:nvPr/>
        </p:nvSpPr>
        <p:spPr>
          <a:xfrm>
            <a:off x="15980344" y="1387644"/>
            <a:ext cx="1278956" cy="1278157"/>
          </a:xfrm>
          <a:custGeom>
            <a:avLst/>
            <a:gdLst/>
            <a:ahLst/>
            <a:cxnLst/>
            <a:rect l="l" t="t" r="r" b="b"/>
            <a:pathLst>
              <a:path w="1278956" h="1278157">
                <a:moveTo>
                  <a:pt x="0" y="0"/>
                </a:moveTo>
                <a:lnTo>
                  <a:pt x="1278956" y="0"/>
                </a:lnTo>
                <a:lnTo>
                  <a:pt x="1278956" y="1278157"/>
                </a:lnTo>
                <a:lnTo>
                  <a:pt x="0" y="1278157"/>
                </a:lnTo>
                <a:lnTo>
                  <a:pt x="0" y="0"/>
                </a:lnTo>
                <a:close/>
              </a:path>
            </a:pathLst>
          </a:custGeom>
          <a:blipFill>
            <a:blip r:embed="rId5"/>
            <a:stretch>
              <a:fillRect/>
            </a:stretch>
          </a:blipFill>
        </p:spPr>
      </p:sp>
      <p:sp>
        <p:nvSpPr>
          <p:cNvPr id="6" name="Freeform 6"/>
          <p:cNvSpPr/>
          <p:nvPr/>
        </p:nvSpPr>
        <p:spPr>
          <a:xfrm>
            <a:off x="850379" y="2867320"/>
            <a:ext cx="1278956" cy="1278157"/>
          </a:xfrm>
          <a:custGeom>
            <a:avLst/>
            <a:gdLst/>
            <a:ahLst/>
            <a:cxnLst/>
            <a:rect l="l" t="t" r="r" b="b"/>
            <a:pathLst>
              <a:path w="1278956" h="1278157">
                <a:moveTo>
                  <a:pt x="0" y="0"/>
                </a:moveTo>
                <a:lnTo>
                  <a:pt x="1278956" y="0"/>
                </a:lnTo>
                <a:lnTo>
                  <a:pt x="1278956" y="1278157"/>
                </a:lnTo>
                <a:lnTo>
                  <a:pt x="0" y="1278157"/>
                </a:lnTo>
                <a:lnTo>
                  <a:pt x="0" y="0"/>
                </a:lnTo>
                <a:close/>
              </a:path>
            </a:pathLst>
          </a:custGeom>
          <a:blipFill>
            <a:blip r:embed="rId5"/>
            <a:stretch>
              <a:fillRect/>
            </a:stretch>
          </a:blipFill>
        </p:spPr>
      </p:sp>
      <p:sp>
        <p:nvSpPr>
          <p:cNvPr id="7" name="Freeform 7"/>
          <p:cNvSpPr/>
          <p:nvPr/>
        </p:nvSpPr>
        <p:spPr>
          <a:xfrm>
            <a:off x="1562918" y="1558786"/>
            <a:ext cx="15162164" cy="7853238"/>
          </a:xfrm>
          <a:custGeom>
            <a:avLst/>
            <a:gdLst/>
            <a:ahLst/>
            <a:cxnLst/>
            <a:rect l="l" t="t" r="r" b="b"/>
            <a:pathLst>
              <a:path w="15162164" h="7853238">
                <a:moveTo>
                  <a:pt x="0" y="0"/>
                </a:moveTo>
                <a:lnTo>
                  <a:pt x="15162164" y="0"/>
                </a:lnTo>
                <a:lnTo>
                  <a:pt x="15162164" y="7853238"/>
                </a:lnTo>
                <a:lnTo>
                  <a:pt x="0" y="7853238"/>
                </a:lnTo>
                <a:lnTo>
                  <a:pt x="0" y="0"/>
                </a:lnTo>
                <a:close/>
              </a:path>
            </a:pathLst>
          </a:custGeom>
          <a:solidFill>
            <a:srgbClr val="37C27D"/>
          </a:solidFill>
        </p:spPr>
        <p:txBody>
          <a:bodyPr/>
          <a:lstStyle/>
          <a:p>
            <a:endParaRPr lang="ms-MY" dirty="0"/>
          </a:p>
        </p:txBody>
      </p:sp>
      <p:sp>
        <p:nvSpPr>
          <p:cNvPr id="8" name="Freeform 8"/>
          <p:cNvSpPr/>
          <p:nvPr/>
        </p:nvSpPr>
        <p:spPr>
          <a:xfrm>
            <a:off x="12524691" y="2665801"/>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6"/>
            <a:stretch>
              <a:fillRect/>
            </a:stretch>
          </a:blipFill>
        </p:spPr>
      </p:sp>
      <p:sp>
        <p:nvSpPr>
          <p:cNvPr id="9" name="TextBox 9"/>
          <p:cNvSpPr txBox="1"/>
          <p:nvPr/>
        </p:nvSpPr>
        <p:spPr>
          <a:xfrm>
            <a:off x="6442387" y="2015158"/>
            <a:ext cx="5224904" cy="628650"/>
          </a:xfrm>
          <a:prstGeom prst="rect">
            <a:avLst/>
          </a:prstGeom>
        </p:spPr>
        <p:txBody>
          <a:bodyPr lIns="0" tIns="0" rIns="0" bIns="0" rtlCol="0" anchor="t">
            <a:spAutoFit/>
          </a:bodyPr>
          <a:lstStyle/>
          <a:p>
            <a:pPr algn="ctr">
              <a:lnSpc>
                <a:spcPts val="4799"/>
              </a:lnSpc>
            </a:pPr>
            <a:r>
              <a:rPr lang="en-US" sz="3999" dirty="0">
                <a:solidFill>
                  <a:schemeClr val="bg1"/>
                </a:solidFill>
                <a:latin typeface="Poppins Bold"/>
              </a:rPr>
              <a:t>Category 2 </a:t>
            </a:r>
            <a:r>
              <a:rPr lang="en-MY" sz="4000" b="0" i="0" u="none" strike="noStrike" dirty="0">
                <a:solidFill>
                  <a:schemeClr val="bg1"/>
                </a:solidFill>
                <a:effectLst/>
                <a:latin typeface="arial" panose="020B0604020202020204" pitchFamily="34" charset="0"/>
              </a:rPr>
              <a:t>• </a:t>
            </a:r>
            <a:r>
              <a:rPr lang="en-US" sz="3999" dirty="0">
                <a:solidFill>
                  <a:schemeClr val="bg1"/>
                </a:solidFill>
                <a:latin typeface="Poppins Bold"/>
              </a:rPr>
              <a:t>$400</a:t>
            </a:r>
          </a:p>
        </p:txBody>
      </p:sp>
      <p:sp>
        <p:nvSpPr>
          <p:cNvPr id="11" name="TextBox 10">
            <a:extLst>
              <a:ext uri="{FF2B5EF4-FFF2-40B4-BE49-F238E27FC236}">
                <a16:creationId xmlns:a16="http://schemas.microsoft.com/office/drawing/2014/main" id="{021FBD7B-D5C6-7F87-3ECD-3011D0C9F215}"/>
              </a:ext>
            </a:extLst>
          </p:cNvPr>
          <p:cNvSpPr txBox="1"/>
          <p:nvPr/>
        </p:nvSpPr>
        <p:spPr>
          <a:xfrm>
            <a:off x="4427608" y="4403083"/>
            <a:ext cx="9432783" cy="3077766"/>
          </a:xfrm>
          <a:prstGeom prst="rect">
            <a:avLst/>
          </a:prstGeom>
        </p:spPr>
        <p:txBody>
          <a:bodyPr wrap="square" lIns="0" tIns="0" rIns="0" bIns="0" rtlCol="0" anchor="t">
            <a:spAutoFit/>
          </a:bodyPr>
          <a:lstStyle/>
          <a:p>
            <a:pPr algn="ctr"/>
            <a:r>
              <a:rPr lang="en-US" sz="10000" dirty="0">
                <a:solidFill>
                  <a:schemeClr val="bg1"/>
                </a:solidFill>
                <a:latin typeface="Poppins Bold"/>
              </a:rPr>
              <a:t>Clue</a:t>
            </a:r>
          </a:p>
          <a:p>
            <a:pPr algn="ctr"/>
            <a:r>
              <a:rPr lang="en-US" sz="10000" dirty="0">
                <a:solidFill>
                  <a:schemeClr val="bg1"/>
                </a:solidFill>
                <a:latin typeface="Poppins Bold"/>
              </a:rPr>
              <a:t>Here</a:t>
            </a:r>
          </a:p>
        </p:txBody>
      </p:sp>
      <p:pic>
        <p:nvPicPr>
          <p:cNvPr id="10" name="btnInknoeActivityCp2">
            <a:extLst>
              <a:ext uri="{FF2B5EF4-FFF2-40B4-BE49-F238E27FC236}">
                <a16:creationId xmlns:a16="http://schemas.microsoft.com/office/drawing/2014/main" id="{5537AE44-1286-5026-4194-2D85443DFD47}"/>
              </a:ext>
            </a:extLst>
          </p:cNvPr>
          <p:cNvPicPr>
            <a:picLocks noChangeAspect="1"/>
          </p:cNvPicPr>
          <p:nvPr>
            <p:custDataLst>
              <p:tags r:id="rId1"/>
            </p:custDataLst>
          </p:nvPr>
        </p:nvPicPr>
        <p:blipFill>
          <a:blip r:embed="rId7" r:link="rId8" cstate="print">
            <a:extLst>
              <a:ext uri="{28A0092B-C50C-407E-A947-70E740481C1C}">
                <a14:useLocalDpi xmlns:a14="http://schemas.microsoft.com/office/drawing/2010/main" val="0"/>
              </a:ext>
            </a:extLst>
          </a:blip>
          <a:stretch>
            <a:fillRect/>
          </a:stretch>
        </p:blipFill>
        <p:spPr>
          <a:xfrm>
            <a:off x="7477465" y="8108195"/>
            <a:ext cx="3333071" cy="871522"/>
          </a:xfrm>
          <a:prstGeom prst="rect">
            <a:avLst/>
          </a:prstGeom>
        </p:spPr>
      </p:pic>
    </p:spTree>
    <p:extLst>
      <p:ext uri="{BB962C8B-B14F-4D97-AF65-F5344CB8AC3E}">
        <p14:creationId xmlns:p14="http://schemas.microsoft.com/office/powerpoint/2010/main" val="7449395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000619"/>
        </a:solidFill>
        <a:effectLst/>
      </p:bgPr>
    </p:bg>
    <p:spTree>
      <p:nvGrpSpPr>
        <p:cNvPr id="1" name=""/>
        <p:cNvGrpSpPr/>
        <p:nvPr/>
      </p:nvGrpSpPr>
      <p:grpSpPr>
        <a:xfrm>
          <a:off x="0" y="0"/>
          <a:ext cx="0" cy="0"/>
          <a:chOff x="0" y="0"/>
          <a:chExt cx="0" cy="0"/>
        </a:xfrm>
      </p:grpSpPr>
      <p:sp>
        <p:nvSpPr>
          <p:cNvPr id="2" name="Freeform 2"/>
          <p:cNvSpPr/>
          <p:nvPr/>
        </p:nvSpPr>
        <p:spPr>
          <a:xfrm>
            <a:off x="-1232301" y="5899093"/>
            <a:ext cx="6723273" cy="6227431"/>
          </a:xfrm>
          <a:custGeom>
            <a:avLst/>
            <a:gdLst/>
            <a:ahLst/>
            <a:cxnLst/>
            <a:rect l="l" t="t" r="r" b="b"/>
            <a:pathLst>
              <a:path w="6723273" h="6227431">
                <a:moveTo>
                  <a:pt x="0" y="0"/>
                </a:moveTo>
                <a:lnTo>
                  <a:pt x="6723272" y="0"/>
                </a:lnTo>
                <a:lnTo>
                  <a:pt x="6723272" y="6227431"/>
                </a:lnTo>
                <a:lnTo>
                  <a:pt x="0" y="6227431"/>
                </a:lnTo>
                <a:lnTo>
                  <a:pt x="0" y="0"/>
                </a:lnTo>
                <a:close/>
              </a:path>
            </a:pathLst>
          </a:custGeom>
          <a:blipFill>
            <a:blip r:embed="rId3"/>
            <a:stretch>
              <a:fillRect/>
            </a:stretch>
          </a:blipFill>
        </p:spPr>
      </p:sp>
      <p:sp>
        <p:nvSpPr>
          <p:cNvPr id="3" name="Freeform 3"/>
          <p:cNvSpPr/>
          <p:nvPr/>
        </p:nvSpPr>
        <p:spPr>
          <a:xfrm>
            <a:off x="13802136" y="-779352"/>
            <a:ext cx="5966540" cy="4676275"/>
          </a:xfrm>
          <a:custGeom>
            <a:avLst/>
            <a:gdLst/>
            <a:ahLst/>
            <a:cxnLst/>
            <a:rect l="l" t="t" r="r" b="b"/>
            <a:pathLst>
              <a:path w="5966540" h="4676275">
                <a:moveTo>
                  <a:pt x="0" y="0"/>
                </a:moveTo>
                <a:lnTo>
                  <a:pt x="5966539" y="0"/>
                </a:lnTo>
                <a:lnTo>
                  <a:pt x="5966539" y="4676276"/>
                </a:lnTo>
                <a:lnTo>
                  <a:pt x="0" y="4676276"/>
                </a:lnTo>
                <a:lnTo>
                  <a:pt x="0" y="0"/>
                </a:lnTo>
                <a:close/>
              </a:path>
            </a:pathLst>
          </a:custGeom>
          <a:blipFill>
            <a:blip r:embed="rId4"/>
            <a:stretch>
              <a:fillRect/>
            </a:stretch>
          </a:blipFill>
        </p:spPr>
      </p:sp>
      <p:sp>
        <p:nvSpPr>
          <p:cNvPr id="4" name="Freeform 4"/>
          <p:cNvSpPr/>
          <p:nvPr/>
        </p:nvSpPr>
        <p:spPr>
          <a:xfrm>
            <a:off x="9681684" y="8101451"/>
            <a:ext cx="1278956" cy="1278157"/>
          </a:xfrm>
          <a:custGeom>
            <a:avLst/>
            <a:gdLst/>
            <a:ahLst/>
            <a:cxnLst/>
            <a:rect l="l" t="t" r="r" b="b"/>
            <a:pathLst>
              <a:path w="1278956" h="1278157">
                <a:moveTo>
                  <a:pt x="0" y="0"/>
                </a:moveTo>
                <a:lnTo>
                  <a:pt x="1278956" y="0"/>
                </a:lnTo>
                <a:lnTo>
                  <a:pt x="1278956" y="1278156"/>
                </a:lnTo>
                <a:lnTo>
                  <a:pt x="0" y="1278156"/>
                </a:lnTo>
                <a:lnTo>
                  <a:pt x="0" y="0"/>
                </a:lnTo>
                <a:close/>
              </a:path>
            </a:pathLst>
          </a:custGeom>
          <a:blipFill>
            <a:blip r:embed="rId5"/>
            <a:stretch>
              <a:fillRect/>
            </a:stretch>
          </a:blipFill>
        </p:spPr>
      </p:sp>
      <p:sp>
        <p:nvSpPr>
          <p:cNvPr id="5" name="Freeform 5"/>
          <p:cNvSpPr/>
          <p:nvPr/>
        </p:nvSpPr>
        <p:spPr>
          <a:xfrm>
            <a:off x="15980344" y="1387644"/>
            <a:ext cx="1278956" cy="1278157"/>
          </a:xfrm>
          <a:custGeom>
            <a:avLst/>
            <a:gdLst/>
            <a:ahLst/>
            <a:cxnLst/>
            <a:rect l="l" t="t" r="r" b="b"/>
            <a:pathLst>
              <a:path w="1278956" h="1278157">
                <a:moveTo>
                  <a:pt x="0" y="0"/>
                </a:moveTo>
                <a:lnTo>
                  <a:pt x="1278956" y="0"/>
                </a:lnTo>
                <a:lnTo>
                  <a:pt x="1278956" y="1278157"/>
                </a:lnTo>
                <a:lnTo>
                  <a:pt x="0" y="1278157"/>
                </a:lnTo>
                <a:lnTo>
                  <a:pt x="0" y="0"/>
                </a:lnTo>
                <a:close/>
              </a:path>
            </a:pathLst>
          </a:custGeom>
          <a:blipFill>
            <a:blip r:embed="rId5"/>
            <a:stretch>
              <a:fillRect/>
            </a:stretch>
          </a:blipFill>
        </p:spPr>
      </p:sp>
      <p:sp>
        <p:nvSpPr>
          <p:cNvPr id="6" name="Freeform 6"/>
          <p:cNvSpPr/>
          <p:nvPr/>
        </p:nvSpPr>
        <p:spPr>
          <a:xfrm>
            <a:off x="850379" y="2867320"/>
            <a:ext cx="1278956" cy="1278157"/>
          </a:xfrm>
          <a:custGeom>
            <a:avLst/>
            <a:gdLst/>
            <a:ahLst/>
            <a:cxnLst/>
            <a:rect l="l" t="t" r="r" b="b"/>
            <a:pathLst>
              <a:path w="1278956" h="1278157">
                <a:moveTo>
                  <a:pt x="0" y="0"/>
                </a:moveTo>
                <a:lnTo>
                  <a:pt x="1278956" y="0"/>
                </a:lnTo>
                <a:lnTo>
                  <a:pt x="1278956" y="1278157"/>
                </a:lnTo>
                <a:lnTo>
                  <a:pt x="0" y="1278157"/>
                </a:lnTo>
                <a:lnTo>
                  <a:pt x="0" y="0"/>
                </a:lnTo>
                <a:close/>
              </a:path>
            </a:pathLst>
          </a:custGeom>
          <a:blipFill>
            <a:blip r:embed="rId5"/>
            <a:stretch>
              <a:fillRect/>
            </a:stretch>
          </a:blipFill>
        </p:spPr>
      </p:sp>
      <p:sp>
        <p:nvSpPr>
          <p:cNvPr id="7" name="Freeform 7"/>
          <p:cNvSpPr/>
          <p:nvPr/>
        </p:nvSpPr>
        <p:spPr>
          <a:xfrm>
            <a:off x="1562918" y="1558786"/>
            <a:ext cx="15162164" cy="7853238"/>
          </a:xfrm>
          <a:custGeom>
            <a:avLst/>
            <a:gdLst/>
            <a:ahLst/>
            <a:cxnLst/>
            <a:rect l="l" t="t" r="r" b="b"/>
            <a:pathLst>
              <a:path w="15162164" h="7853238">
                <a:moveTo>
                  <a:pt x="0" y="0"/>
                </a:moveTo>
                <a:lnTo>
                  <a:pt x="15162164" y="0"/>
                </a:lnTo>
                <a:lnTo>
                  <a:pt x="15162164" y="7853238"/>
                </a:lnTo>
                <a:lnTo>
                  <a:pt x="0" y="7853238"/>
                </a:lnTo>
                <a:lnTo>
                  <a:pt x="0" y="0"/>
                </a:lnTo>
                <a:close/>
              </a:path>
            </a:pathLst>
          </a:custGeom>
          <a:solidFill>
            <a:srgbClr val="37C27D"/>
          </a:solidFill>
        </p:spPr>
        <p:txBody>
          <a:bodyPr/>
          <a:lstStyle/>
          <a:p>
            <a:endParaRPr lang="ms-MY" dirty="0"/>
          </a:p>
        </p:txBody>
      </p:sp>
      <p:sp>
        <p:nvSpPr>
          <p:cNvPr id="8" name="Freeform 8"/>
          <p:cNvSpPr/>
          <p:nvPr/>
        </p:nvSpPr>
        <p:spPr>
          <a:xfrm>
            <a:off x="12524691" y="2665801"/>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6"/>
            <a:stretch>
              <a:fillRect/>
            </a:stretch>
          </a:blipFill>
        </p:spPr>
      </p:sp>
      <p:sp>
        <p:nvSpPr>
          <p:cNvPr id="9" name="TextBox 9"/>
          <p:cNvSpPr txBox="1"/>
          <p:nvPr/>
        </p:nvSpPr>
        <p:spPr>
          <a:xfrm>
            <a:off x="6442387" y="2015158"/>
            <a:ext cx="5224904" cy="628650"/>
          </a:xfrm>
          <a:prstGeom prst="rect">
            <a:avLst/>
          </a:prstGeom>
        </p:spPr>
        <p:txBody>
          <a:bodyPr lIns="0" tIns="0" rIns="0" bIns="0" rtlCol="0" anchor="t">
            <a:spAutoFit/>
          </a:bodyPr>
          <a:lstStyle/>
          <a:p>
            <a:pPr algn="ctr">
              <a:lnSpc>
                <a:spcPts val="4799"/>
              </a:lnSpc>
            </a:pPr>
            <a:r>
              <a:rPr lang="en-US" sz="3999" dirty="0">
                <a:solidFill>
                  <a:schemeClr val="bg1"/>
                </a:solidFill>
                <a:latin typeface="Poppins Bold"/>
              </a:rPr>
              <a:t>Category 2 </a:t>
            </a:r>
            <a:r>
              <a:rPr lang="en-MY" sz="4000" b="0" i="0" u="none" strike="noStrike" dirty="0">
                <a:solidFill>
                  <a:schemeClr val="bg1"/>
                </a:solidFill>
                <a:effectLst/>
                <a:latin typeface="arial" panose="020B0604020202020204" pitchFamily="34" charset="0"/>
              </a:rPr>
              <a:t>• </a:t>
            </a:r>
            <a:r>
              <a:rPr lang="en-US" sz="3999" dirty="0">
                <a:solidFill>
                  <a:schemeClr val="bg1"/>
                </a:solidFill>
                <a:latin typeface="Poppins Bold"/>
              </a:rPr>
              <a:t>$800</a:t>
            </a:r>
          </a:p>
        </p:txBody>
      </p:sp>
      <p:sp>
        <p:nvSpPr>
          <p:cNvPr id="11" name="TextBox 10">
            <a:extLst>
              <a:ext uri="{FF2B5EF4-FFF2-40B4-BE49-F238E27FC236}">
                <a16:creationId xmlns:a16="http://schemas.microsoft.com/office/drawing/2014/main" id="{2208781C-8267-8C81-8AFB-DBE662343932}"/>
              </a:ext>
            </a:extLst>
          </p:cNvPr>
          <p:cNvSpPr txBox="1"/>
          <p:nvPr/>
        </p:nvSpPr>
        <p:spPr>
          <a:xfrm>
            <a:off x="4427608" y="4403083"/>
            <a:ext cx="9432783" cy="3077766"/>
          </a:xfrm>
          <a:prstGeom prst="rect">
            <a:avLst/>
          </a:prstGeom>
        </p:spPr>
        <p:txBody>
          <a:bodyPr wrap="square" lIns="0" tIns="0" rIns="0" bIns="0" rtlCol="0" anchor="t">
            <a:spAutoFit/>
          </a:bodyPr>
          <a:lstStyle/>
          <a:p>
            <a:pPr algn="ctr"/>
            <a:r>
              <a:rPr lang="en-US" sz="10000" dirty="0">
                <a:solidFill>
                  <a:schemeClr val="bg1"/>
                </a:solidFill>
                <a:latin typeface="Poppins Bold"/>
              </a:rPr>
              <a:t>Clue</a:t>
            </a:r>
          </a:p>
          <a:p>
            <a:pPr algn="ctr"/>
            <a:r>
              <a:rPr lang="en-US" sz="10000" dirty="0">
                <a:solidFill>
                  <a:schemeClr val="bg1"/>
                </a:solidFill>
                <a:latin typeface="Poppins Bold"/>
              </a:rPr>
              <a:t>Here</a:t>
            </a:r>
          </a:p>
        </p:txBody>
      </p:sp>
      <p:pic>
        <p:nvPicPr>
          <p:cNvPr id="10" name="btnInknoeActivityCp2">
            <a:extLst>
              <a:ext uri="{FF2B5EF4-FFF2-40B4-BE49-F238E27FC236}">
                <a16:creationId xmlns:a16="http://schemas.microsoft.com/office/drawing/2014/main" id="{6FCBE48F-0A87-282E-8600-7BF721DEE1D3}"/>
              </a:ext>
            </a:extLst>
          </p:cNvPr>
          <p:cNvPicPr>
            <a:picLocks noChangeAspect="1"/>
          </p:cNvPicPr>
          <p:nvPr>
            <p:custDataLst>
              <p:tags r:id="rId1"/>
            </p:custDataLst>
          </p:nvPr>
        </p:nvPicPr>
        <p:blipFill>
          <a:blip r:embed="rId7" r:link="rId8" cstate="print">
            <a:extLst>
              <a:ext uri="{28A0092B-C50C-407E-A947-70E740481C1C}">
                <a14:useLocalDpi xmlns:a14="http://schemas.microsoft.com/office/drawing/2010/main" val="0"/>
              </a:ext>
            </a:extLst>
          </a:blip>
          <a:stretch>
            <a:fillRect/>
          </a:stretch>
        </p:blipFill>
        <p:spPr>
          <a:xfrm>
            <a:off x="7477465" y="8108195"/>
            <a:ext cx="3333071" cy="871522"/>
          </a:xfrm>
          <a:prstGeom prst="rect">
            <a:avLst/>
          </a:prstGeom>
        </p:spPr>
      </p:pic>
    </p:spTree>
    <p:extLst>
      <p:ext uri="{BB962C8B-B14F-4D97-AF65-F5344CB8AC3E}">
        <p14:creationId xmlns:p14="http://schemas.microsoft.com/office/powerpoint/2010/main" val="31621970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000619"/>
        </a:solidFill>
        <a:effectLst/>
      </p:bgPr>
    </p:bg>
    <p:spTree>
      <p:nvGrpSpPr>
        <p:cNvPr id="1" name=""/>
        <p:cNvGrpSpPr/>
        <p:nvPr/>
      </p:nvGrpSpPr>
      <p:grpSpPr>
        <a:xfrm>
          <a:off x="0" y="0"/>
          <a:ext cx="0" cy="0"/>
          <a:chOff x="0" y="0"/>
          <a:chExt cx="0" cy="0"/>
        </a:xfrm>
      </p:grpSpPr>
      <p:sp>
        <p:nvSpPr>
          <p:cNvPr id="2" name="Freeform 2"/>
          <p:cNvSpPr/>
          <p:nvPr/>
        </p:nvSpPr>
        <p:spPr>
          <a:xfrm>
            <a:off x="-1232301" y="5899093"/>
            <a:ext cx="6723273" cy="6227431"/>
          </a:xfrm>
          <a:custGeom>
            <a:avLst/>
            <a:gdLst/>
            <a:ahLst/>
            <a:cxnLst/>
            <a:rect l="l" t="t" r="r" b="b"/>
            <a:pathLst>
              <a:path w="6723273" h="6227431">
                <a:moveTo>
                  <a:pt x="0" y="0"/>
                </a:moveTo>
                <a:lnTo>
                  <a:pt x="6723272" y="0"/>
                </a:lnTo>
                <a:lnTo>
                  <a:pt x="6723272" y="6227431"/>
                </a:lnTo>
                <a:lnTo>
                  <a:pt x="0" y="6227431"/>
                </a:lnTo>
                <a:lnTo>
                  <a:pt x="0" y="0"/>
                </a:lnTo>
                <a:close/>
              </a:path>
            </a:pathLst>
          </a:custGeom>
          <a:blipFill>
            <a:blip r:embed="rId3"/>
            <a:stretch>
              <a:fillRect/>
            </a:stretch>
          </a:blipFill>
        </p:spPr>
      </p:sp>
      <p:sp>
        <p:nvSpPr>
          <p:cNvPr id="3" name="Freeform 3"/>
          <p:cNvSpPr/>
          <p:nvPr/>
        </p:nvSpPr>
        <p:spPr>
          <a:xfrm>
            <a:off x="13802136" y="-779352"/>
            <a:ext cx="5966540" cy="4676275"/>
          </a:xfrm>
          <a:custGeom>
            <a:avLst/>
            <a:gdLst/>
            <a:ahLst/>
            <a:cxnLst/>
            <a:rect l="l" t="t" r="r" b="b"/>
            <a:pathLst>
              <a:path w="5966540" h="4676275">
                <a:moveTo>
                  <a:pt x="0" y="0"/>
                </a:moveTo>
                <a:lnTo>
                  <a:pt x="5966539" y="0"/>
                </a:lnTo>
                <a:lnTo>
                  <a:pt x="5966539" y="4676276"/>
                </a:lnTo>
                <a:lnTo>
                  <a:pt x="0" y="4676276"/>
                </a:lnTo>
                <a:lnTo>
                  <a:pt x="0" y="0"/>
                </a:lnTo>
                <a:close/>
              </a:path>
            </a:pathLst>
          </a:custGeom>
          <a:blipFill>
            <a:blip r:embed="rId4"/>
            <a:stretch>
              <a:fillRect/>
            </a:stretch>
          </a:blipFill>
        </p:spPr>
      </p:sp>
      <p:sp>
        <p:nvSpPr>
          <p:cNvPr id="4" name="Freeform 4"/>
          <p:cNvSpPr/>
          <p:nvPr/>
        </p:nvSpPr>
        <p:spPr>
          <a:xfrm>
            <a:off x="9681684" y="8101451"/>
            <a:ext cx="1278956" cy="1278157"/>
          </a:xfrm>
          <a:custGeom>
            <a:avLst/>
            <a:gdLst/>
            <a:ahLst/>
            <a:cxnLst/>
            <a:rect l="l" t="t" r="r" b="b"/>
            <a:pathLst>
              <a:path w="1278956" h="1278157">
                <a:moveTo>
                  <a:pt x="0" y="0"/>
                </a:moveTo>
                <a:lnTo>
                  <a:pt x="1278956" y="0"/>
                </a:lnTo>
                <a:lnTo>
                  <a:pt x="1278956" y="1278156"/>
                </a:lnTo>
                <a:lnTo>
                  <a:pt x="0" y="1278156"/>
                </a:lnTo>
                <a:lnTo>
                  <a:pt x="0" y="0"/>
                </a:lnTo>
                <a:close/>
              </a:path>
            </a:pathLst>
          </a:custGeom>
          <a:blipFill>
            <a:blip r:embed="rId5"/>
            <a:stretch>
              <a:fillRect/>
            </a:stretch>
          </a:blipFill>
        </p:spPr>
      </p:sp>
      <p:sp>
        <p:nvSpPr>
          <p:cNvPr id="5" name="Freeform 5"/>
          <p:cNvSpPr/>
          <p:nvPr/>
        </p:nvSpPr>
        <p:spPr>
          <a:xfrm>
            <a:off x="15980344" y="1387644"/>
            <a:ext cx="1278956" cy="1278157"/>
          </a:xfrm>
          <a:custGeom>
            <a:avLst/>
            <a:gdLst/>
            <a:ahLst/>
            <a:cxnLst/>
            <a:rect l="l" t="t" r="r" b="b"/>
            <a:pathLst>
              <a:path w="1278956" h="1278157">
                <a:moveTo>
                  <a:pt x="0" y="0"/>
                </a:moveTo>
                <a:lnTo>
                  <a:pt x="1278956" y="0"/>
                </a:lnTo>
                <a:lnTo>
                  <a:pt x="1278956" y="1278157"/>
                </a:lnTo>
                <a:lnTo>
                  <a:pt x="0" y="1278157"/>
                </a:lnTo>
                <a:lnTo>
                  <a:pt x="0" y="0"/>
                </a:lnTo>
                <a:close/>
              </a:path>
            </a:pathLst>
          </a:custGeom>
          <a:blipFill>
            <a:blip r:embed="rId5"/>
            <a:stretch>
              <a:fillRect/>
            </a:stretch>
          </a:blipFill>
        </p:spPr>
      </p:sp>
      <p:sp>
        <p:nvSpPr>
          <p:cNvPr id="6" name="Freeform 6"/>
          <p:cNvSpPr/>
          <p:nvPr/>
        </p:nvSpPr>
        <p:spPr>
          <a:xfrm>
            <a:off x="850379" y="2867320"/>
            <a:ext cx="1278956" cy="1278157"/>
          </a:xfrm>
          <a:custGeom>
            <a:avLst/>
            <a:gdLst/>
            <a:ahLst/>
            <a:cxnLst/>
            <a:rect l="l" t="t" r="r" b="b"/>
            <a:pathLst>
              <a:path w="1278956" h="1278157">
                <a:moveTo>
                  <a:pt x="0" y="0"/>
                </a:moveTo>
                <a:lnTo>
                  <a:pt x="1278956" y="0"/>
                </a:lnTo>
                <a:lnTo>
                  <a:pt x="1278956" y="1278157"/>
                </a:lnTo>
                <a:lnTo>
                  <a:pt x="0" y="1278157"/>
                </a:lnTo>
                <a:lnTo>
                  <a:pt x="0" y="0"/>
                </a:lnTo>
                <a:close/>
              </a:path>
            </a:pathLst>
          </a:custGeom>
          <a:blipFill>
            <a:blip r:embed="rId5"/>
            <a:stretch>
              <a:fillRect/>
            </a:stretch>
          </a:blipFill>
        </p:spPr>
      </p:sp>
      <p:sp>
        <p:nvSpPr>
          <p:cNvPr id="7" name="Freeform 7"/>
          <p:cNvSpPr/>
          <p:nvPr/>
        </p:nvSpPr>
        <p:spPr>
          <a:xfrm>
            <a:off x="1562918" y="1558786"/>
            <a:ext cx="15162164" cy="7853238"/>
          </a:xfrm>
          <a:custGeom>
            <a:avLst/>
            <a:gdLst/>
            <a:ahLst/>
            <a:cxnLst/>
            <a:rect l="l" t="t" r="r" b="b"/>
            <a:pathLst>
              <a:path w="15162164" h="7853238">
                <a:moveTo>
                  <a:pt x="0" y="0"/>
                </a:moveTo>
                <a:lnTo>
                  <a:pt x="15162164" y="0"/>
                </a:lnTo>
                <a:lnTo>
                  <a:pt x="15162164" y="7853238"/>
                </a:lnTo>
                <a:lnTo>
                  <a:pt x="0" y="7853238"/>
                </a:lnTo>
                <a:lnTo>
                  <a:pt x="0" y="0"/>
                </a:lnTo>
                <a:close/>
              </a:path>
            </a:pathLst>
          </a:custGeom>
          <a:solidFill>
            <a:srgbClr val="37C27D"/>
          </a:solidFill>
        </p:spPr>
        <p:txBody>
          <a:bodyPr/>
          <a:lstStyle/>
          <a:p>
            <a:endParaRPr lang="ms-MY" dirty="0"/>
          </a:p>
        </p:txBody>
      </p:sp>
      <p:sp>
        <p:nvSpPr>
          <p:cNvPr id="8" name="Freeform 8"/>
          <p:cNvSpPr/>
          <p:nvPr/>
        </p:nvSpPr>
        <p:spPr>
          <a:xfrm>
            <a:off x="12524691" y="2665801"/>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6"/>
            <a:stretch>
              <a:fillRect/>
            </a:stretch>
          </a:blipFill>
        </p:spPr>
      </p:sp>
      <p:sp>
        <p:nvSpPr>
          <p:cNvPr id="9" name="TextBox 9"/>
          <p:cNvSpPr txBox="1"/>
          <p:nvPr/>
        </p:nvSpPr>
        <p:spPr>
          <a:xfrm>
            <a:off x="6442387" y="2015158"/>
            <a:ext cx="5224904" cy="628650"/>
          </a:xfrm>
          <a:prstGeom prst="rect">
            <a:avLst/>
          </a:prstGeom>
        </p:spPr>
        <p:txBody>
          <a:bodyPr lIns="0" tIns="0" rIns="0" bIns="0" rtlCol="0" anchor="t">
            <a:spAutoFit/>
          </a:bodyPr>
          <a:lstStyle/>
          <a:p>
            <a:pPr algn="ctr">
              <a:lnSpc>
                <a:spcPts val="4799"/>
              </a:lnSpc>
            </a:pPr>
            <a:r>
              <a:rPr lang="en-US" sz="3999" dirty="0">
                <a:solidFill>
                  <a:schemeClr val="bg1"/>
                </a:solidFill>
                <a:latin typeface="Poppins Bold"/>
              </a:rPr>
              <a:t>Category 2 </a:t>
            </a:r>
            <a:r>
              <a:rPr lang="en-MY" sz="4000" b="0" i="0" u="none" strike="noStrike" dirty="0">
                <a:solidFill>
                  <a:schemeClr val="bg1"/>
                </a:solidFill>
                <a:effectLst/>
                <a:latin typeface="arial" panose="020B0604020202020204" pitchFamily="34" charset="0"/>
              </a:rPr>
              <a:t>• </a:t>
            </a:r>
            <a:r>
              <a:rPr lang="en-US" sz="3999" dirty="0">
                <a:solidFill>
                  <a:schemeClr val="bg1"/>
                </a:solidFill>
                <a:latin typeface="Poppins Bold"/>
              </a:rPr>
              <a:t>$1200</a:t>
            </a:r>
          </a:p>
        </p:txBody>
      </p:sp>
      <p:sp>
        <p:nvSpPr>
          <p:cNvPr id="11" name="TextBox 10">
            <a:extLst>
              <a:ext uri="{FF2B5EF4-FFF2-40B4-BE49-F238E27FC236}">
                <a16:creationId xmlns:a16="http://schemas.microsoft.com/office/drawing/2014/main" id="{5350CEA7-79C6-CE48-DE69-D14DF3FBC9D3}"/>
              </a:ext>
            </a:extLst>
          </p:cNvPr>
          <p:cNvSpPr txBox="1"/>
          <p:nvPr/>
        </p:nvSpPr>
        <p:spPr>
          <a:xfrm>
            <a:off x="4427608" y="4403083"/>
            <a:ext cx="9432783" cy="3077766"/>
          </a:xfrm>
          <a:prstGeom prst="rect">
            <a:avLst/>
          </a:prstGeom>
        </p:spPr>
        <p:txBody>
          <a:bodyPr wrap="square" lIns="0" tIns="0" rIns="0" bIns="0" rtlCol="0" anchor="t">
            <a:spAutoFit/>
          </a:bodyPr>
          <a:lstStyle/>
          <a:p>
            <a:pPr algn="ctr"/>
            <a:r>
              <a:rPr lang="en-US" sz="10000" dirty="0">
                <a:solidFill>
                  <a:schemeClr val="bg1"/>
                </a:solidFill>
                <a:latin typeface="Poppins Bold"/>
              </a:rPr>
              <a:t>Clue</a:t>
            </a:r>
          </a:p>
          <a:p>
            <a:pPr algn="ctr"/>
            <a:r>
              <a:rPr lang="en-US" sz="10000" dirty="0">
                <a:solidFill>
                  <a:schemeClr val="bg1"/>
                </a:solidFill>
                <a:latin typeface="Poppins Bold"/>
              </a:rPr>
              <a:t>Here</a:t>
            </a:r>
          </a:p>
        </p:txBody>
      </p:sp>
      <p:pic>
        <p:nvPicPr>
          <p:cNvPr id="10" name="btnInknoeActivityCp2">
            <a:extLst>
              <a:ext uri="{FF2B5EF4-FFF2-40B4-BE49-F238E27FC236}">
                <a16:creationId xmlns:a16="http://schemas.microsoft.com/office/drawing/2014/main" id="{A1E163E9-335C-F091-D521-BE74C8FD6BBF}"/>
              </a:ext>
            </a:extLst>
          </p:cNvPr>
          <p:cNvPicPr>
            <a:picLocks noChangeAspect="1"/>
          </p:cNvPicPr>
          <p:nvPr>
            <p:custDataLst>
              <p:tags r:id="rId1"/>
            </p:custDataLst>
          </p:nvPr>
        </p:nvPicPr>
        <p:blipFill>
          <a:blip r:embed="rId7" r:link="rId8" cstate="print">
            <a:extLst>
              <a:ext uri="{28A0092B-C50C-407E-A947-70E740481C1C}">
                <a14:useLocalDpi xmlns:a14="http://schemas.microsoft.com/office/drawing/2010/main" val="0"/>
              </a:ext>
            </a:extLst>
          </a:blip>
          <a:stretch>
            <a:fillRect/>
          </a:stretch>
        </p:blipFill>
        <p:spPr>
          <a:xfrm>
            <a:off x="7477465" y="8108195"/>
            <a:ext cx="3333071" cy="871522"/>
          </a:xfrm>
          <a:prstGeom prst="rect">
            <a:avLst/>
          </a:prstGeom>
        </p:spPr>
      </p:pic>
    </p:spTree>
    <p:extLst>
      <p:ext uri="{BB962C8B-B14F-4D97-AF65-F5344CB8AC3E}">
        <p14:creationId xmlns:p14="http://schemas.microsoft.com/office/powerpoint/2010/main" val="11599341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000619"/>
        </a:solidFill>
        <a:effectLst/>
      </p:bgPr>
    </p:bg>
    <p:spTree>
      <p:nvGrpSpPr>
        <p:cNvPr id="1" name=""/>
        <p:cNvGrpSpPr/>
        <p:nvPr/>
      </p:nvGrpSpPr>
      <p:grpSpPr>
        <a:xfrm>
          <a:off x="0" y="0"/>
          <a:ext cx="0" cy="0"/>
          <a:chOff x="0" y="0"/>
          <a:chExt cx="0" cy="0"/>
        </a:xfrm>
      </p:grpSpPr>
      <p:sp>
        <p:nvSpPr>
          <p:cNvPr id="2" name="Freeform 2"/>
          <p:cNvSpPr/>
          <p:nvPr/>
        </p:nvSpPr>
        <p:spPr>
          <a:xfrm>
            <a:off x="-1232301" y="5899093"/>
            <a:ext cx="6723273" cy="6227431"/>
          </a:xfrm>
          <a:custGeom>
            <a:avLst/>
            <a:gdLst/>
            <a:ahLst/>
            <a:cxnLst/>
            <a:rect l="l" t="t" r="r" b="b"/>
            <a:pathLst>
              <a:path w="6723273" h="6227431">
                <a:moveTo>
                  <a:pt x="0" y="0"/>
                </a:moveTo>
                <a:lnTo>
                  <a:pt x="6723272" y="0"/>
                </a:lnTo>
                <a:lnTo>
                  <a:pt x="6723272" y="6227431"/>
                </a:lnTo>
                <a:lnTo>
                  <a:pt x="0" y="6227431"/>
                </a:lnTo>
                <a:lnTo>
                  <a:pt x="0" y="0"/>
                </a:lnTo>
                <a:close/>
              </a:path>
            </a:pathLst>
          </a:custGeom>
          <a:blipFill>
            <a:blip r:embed="rId3"/>
            <a:stretch>
              <a:fillRect/>
            </a:stretch>
          </a:blipFill>
        </p:spPr>
      </p:sp>
      <p:sp>
        <p:nvSpPr>
          <p:cNvPr id="3" name="Freeform 3"/>
          <p:cNvSpPr/>
          <p:nvPr/>
        </p:nvSpPr>
        <p:spPr>
          <a:xfrm>
            <a:off x="13802136" y="-779352"/>
            <a:ext cx="5966540" cy="4676275"/>
          </a:xfrm>
          <a:custGeom>
            <a:avLst/>
            <a:gdLst/>
            <a:ahLst/>
            <a:cxnLst/>
            <a:rect l="l" t="t" r="r" b="b"/>
            <a:pathLst>
              <a:path w="5966540" h="4676275">
                <a:moveTo>
                  <a:pt x="0" y="0"/>
                </a:moveTo>
                <a:lnTo>
                  <a:pt x="5966539" y="0"/>
                </a:lnTo>
                <a:lnTo>
                  <a:pt x="5966539" y="4676276"/>
                </a:lnTo>
                <a:lnTo>
                  <a:pt x="0" y="4676276"/>
                </a:lnTo>
                <a:lnTo>
                  <a:pt x="0" y="0"/>
                </a:lnTo>
                <a:close/>
              </a:path>
            </a:pathLst>
          </a:custGeom>
          <a:blipFill>
            <a:blip r:embed="rId4"/>
            <a:stretch>
              <a:fillRect/>
            </a:stretch>
          </a:blipFill>
        </p:spPr>
      </p:sp>
      <p:sp>
        <p:nvSpPr>
          <p:cNvPr id="4" name="Freeform 4"/>
          <p:cNvSpPr/>
          <p:nvPr/>
        </p:nvSpPr>
        <p:spPr>
          <a:xfrm>
            <a:off x="9681684" y="8101451"/>
            <a:ext cx="1278956" cy="1278157"/>
          </a:xfrm>
          <a:custGeom>
            <a:avLst/>
            <a:gdLst/>
            <a:ahLst/>
            <a:cxnLst/>
            <a:rect l="l" t="t" r="r" b="b"/>
            <a:pathLst>
              <a:path w="1278956" h="1278157">
                <a:moveTo>
                  <a:pt x="0" y="0"/>
                </a:moveTo>
                <a:lnTo>
                  <a:pt x="1278956" y="0"/>
                </a:lnTo>
                <a:lnTo>
                  <a:pt x="1278956" y="1278156"/>
                </a:lnTo>
                <a:lnTo>
                  <a:pt x="0" y="1278156"/>
                </a:lnTo>
                <a:lnTo>
                  <a:pt x="0" y="0"/>
                </a:lnTo>
                <a:close/>
              </a:path>
            </a:pathLst>
          </a:custGeom>
          <a:blipFill>
            <a:blip r:embed="rId5"/>
            <a:stretch>
              <a:fillRect/>
            </a:stretch>
          </a:blipFill>
        </p:spPr>
      </p:sp>
      <p:sp>
        <p:nvSpPr>
          <p:cNvPr id="5" name="Freeform 5"/>
          <p:cNvSpPr/>
          <p:nvPr/>
        </p:nvSpPr>
        <p:spPr>
          <a:xfrm>
            <a:off x="15980344" y="1387644"/>
            <a:ext cx="1278956" cy="1278157"/>
          </a:xfrm>
          <a:custGeom>
            <a:avLst/>
            <a:gdLst/>
            <a:ahLst/>
            <a:cxnLst/>
            <a:rect l="l" t="t" r="r" b="b"/>
            <a:pathLst>
              <a:path w="1278956" h="1278157">
                <a:moveTo>
                  <a:pt x="0" y="0"/>
                </a:moveTo>
                <a:lnTo>
                  <a:pt x="1278956" y="0"/>
                </a:lnTo>
                <a:lnTo>
                  <a:pt x="1278956" y="1278157"/>
                </a:lnTo>
                <a:lnTo>
                  <a:pt x="0" y="1278157"/>
                </a:lnTo>
                <a:lnTo>
                  <a:pt x="0" y="0"/>
                </a:lnTo>
                <a:close/>
              </a:path>
            </a:pathLst>
          </a:custGeom>
          <a:blipFill>
            <a:blip r:embed="rId5"/>
            <a:stretch>
              <a:fillRect/>
            </a:stretch>
          </a:blipFill>
        </p:spPr>
      </p:sp>
      <p:sp>
        <p:nvSpPr>
          <p:cNvPr id="6" name="Freeform 6"/>
          <p:cNvSpPr/>
          <p:nvPr/>
        </p:nvSpPr>
        <p:spPr>
          <a:xfrm>
            <a:off x="850379" y="2867320"/>
            <a:ext cx="1278956" cy="1278157"/>
          </a:xfrm>
          <a:custGeom>
            <a:avLst/>
            <a:gdLst/>
            <a:ahLst/>
            <a:cxnLst/>
            <a:rect l="l" t="t" r="r" b="b"/>
            <a:pathLst>
              <a:path w="1278956" h="1278157">
                <a:moveTo>
                  <a:pt x="0" y="0"/>
                </a:moveTo>
                <a:lnTo>
                  <a:pt x="1278956" y="0"/>
                </a:lnTo>
                <a:lnTo>
                  <a:pt x="1278956" y="1278157"/>
                </a:lnTo>
                <a:lnTo>
                  <a:pt x="0" y="1278157"/>
                </a:lnTo>
                <a:lnTo>
                  <a:pt x="0" y="0"/>
                </a:lnTo>
                <a:close/>
              </a:path>
            </a:pathLst>
          </a:custGeom>
          <a:blipFill>
            <a:blip r:embed="rId5"/>
            <a:stretch>
              <a:fillRect/>
            </a:stretch>
          </a:blipFill>
        </p:spPr>
      </p:sp>
      <p:sp>
        <p:nvSpPr>
          <p:cNvPr id="7" name="Freeform 7"/>
          <p:cNvSpPr/>
          <p:nvPr/>
        </p:nvSpPr>
        <p:spPr>
          <a:xfrm>
            <a:off x="1562918" y="1558786"/>
            <a:ext cx="15162164" cy="7853238"/>
          </a:xfrm>
          <a:custGeom>
            <a:avLst/>
            <a:gdLst/>
            <a:ahLst/>
            <a:cxnLst/>
            <a:rect l="l" t="t" r="r" b="b"/>
            <a:pathLst>
              <a:path w="15162164" h="7853238">
                <a:moveTo>
                  <a:pt x="0" y="0"/>
                </a:moveTo>
                <a:lnTo>
                  <a:pt x="15162164" y="0"/>
                </a:lnTo>
                <a:lnTo>
                  <a:pt x="15162164" y="7853238"/>
                </a:lnTo>
                <a:lnTo>
                  <a:pt x="0" y="7853238"/>
                </a:lnTo>
                <a:lnTo>
                  <a:pt x="0" y="0"/>
                </a:lnTo>
                <a:close/>
              </a:path>
            </a:pathLst>
          </a:custGeom>
          <a:solidFill>
            <a:srgbClr val="37C27D"/>
          </a:solidFill>
        </p:spPr>
        <p:txBody>
          <a:bodyPr/>
          <a:lstStyle/>
          <a:p>
            <a:endParaRPr lang="ms-MY" dirty="0"/>
          </a:p>
        </p:txBody>
      </p:sp>
      <p:sp>
        <p:nvSpPr>
          <p:cNvPr id="8" name="Freeform 8"/>
          <p:cNvSpPr/>
          <p:nvPr/>
        </p:nvSpPr>
        <p:spPr>
          <a:xfrm>
            <a:off x="12524691" y="2665801"/>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6"/>
            <a:stretch>
              <a:fillRect/>
            </a:stretch>
          </a:blipFill>
        </p:spPr>
      </p:sp>
      <p:sp>
        <p:nvSpPr>
          <p:cNvPr id="9" name="TextBox 9"/>
          <p:cNvSpPr txBox="1"/>
          <p:nvPr/>
        </p:nvSpPr>
        <p:spPr>
          <a:xfrm>
            <a:off x="6442387" y="2015158"/>
            <a:ext cx="5224904" cy="628650"/>
          </a:xfrm>
          <a:prstGeom prst="rect">
            <a:avLst/>
          </a:prstGeom>
        </p:spPr>
        <p:txBody>
          <a:bodyPr lIns="0" tIns="0" rIns="0" bIns="0" rtlCol="0" anchor="t">
            <a:spAutoFit/>
          </a:bodyPr>
          <a:lstStyle/>
          <a:p>
            <a:pPr algn="ctr">
              <a:lnSpc>
                <a:spcPts val="4799"/>
              </a:lnSpc>
            </a:pPr>
            <a:r>
              <a:rPr lang="en-US" sz="3999" dirty="0">
                <a:solidFill>
                  <a:schemeClr val="bg1"/>
                </a:solidFill>
                <a:latin typeface="Poppins Bold"/>
              </a:rPr>
              <a:t>Category 2 </a:t>
            </a:r>
            <a:r>
              <a:rPr lang="en-MY" sz="4000" b="0" i="0" u="none" strike="noStrike" dirty="0">
                <a:solidFill>
                  <a:schemeClr val="bg1"/>
                </a:solidFill>
                <a:effectLst/>
                <a:latin typeface="arial" panose="020B0604020202020204" pitchFamily="34" charset="0"/>
              </a:rPr>
              <a:t>• </a:t>
            </a:r>
            <a:r>
              <a:rPr lang="en-US" sz="3999" dirty="0">
                <a:solidFill>
                  <a:schemeClr val="bg1"/>
                </a:solidFill>
                <a:latin typeface="Poppins Bold"/>
              </a:rPr>
              <a:t>$1600</a:t>
            </a:r>
          </a:p>
        </p:txBody>
      </p:sp>
      <p:sp>
        <p:nvSpPr>
          <p:cNvPr id="11" name="TextBox 10">
            <a:extLst>
              <a:ext uri="{FF2B5EF4-FFF2-40B4-BE49-F238E27FC236}">
                <a16:creationId xmlns:a16="http://schemas.microsoft.com/office/drawing/2014/main" id="{728E1263-1DFC-6775-AF7C-DA792DF47AD2}"/>
              </a:ext>
            </a:extLst>
          </p:cNvPr>
          <p:cNvSpPr txBox="1"/>
          <p:nvPr/>
        </p:nvSpPr>
        <p:spPr>
          <a:xfrm>
            <a:off x="4427608" y="4403083"/>
            <a:ext cx="9432783" cy="3077766"/>
          </a:xfrm>
          <a:prstGeom prst="rect">
            <a:avLst/>
          </a:prstGeom>
        </p:spPr>
        <p:txBody>
          <a:bodyPr wrap="square" lIns="0" tIns="0" rIns="0" bIns="0" rtlCol="0" anchor="t">
            <a:spAutoFit/>
          </a:bodyPr>
          <a:lstStyle/>
          <a:p>
            <a:pPr algn="ctr"/>
            <a:r>
              <a:rPr lang="en-US" sz="10000" dirty="0">
                <a:solidFill>
                  <a:schemeClr val="bg1"/>
                </a:solidFill>
                <a:latin typeface="Poppins Bold"/>
              </a:rPr>
              <a:t>Clue</a:t>
            </a:r>
          </a:p>
          <a:p>
            <a:pPr algn="ctr"/>
            <a:r>
              <a:rPr lang="en-US" sz="10000" dirty="0">
                <a:solidFill>
                  <a:schemeClr val="bg1"/>
                </a:solidFill>
                <a:latin typeface="Poppins Bold"/>
              </a:rPr>
              <a:t>Here</a:t>
            </a:r>
          </a:p>
        </p:txBody>
      </p:sp>
      <p:pic>
        <p:nvPicPr>
          <p:cNvPr id="10" name="btnInknoeActivityCp2">
            <a:extLst>
              <a:ext uri="{FF2B5EF4-FFF2-40B4-BE49-F238E27FC236}">
                <a16:creationId xmlns:a16="http://schemas.microsoft.com/office/drawing/2014/main" id="{0E29D5A9-F75A-6775-F36F-EF353FA5BD32}"/>
              </a:ext>
            </a:extLst>
          </p:cNvPr>
          <p:cNvPicPr>
            <a:picLocks noChangeAspect="1"/>
          </p:cNvPicPr>
          <p:nvPr>
            <p:custDataLst>
              <p:tags r:id="rId1"/>
            </p:custDataLst>
          </p:nvPr>
        </p:nvPicPr>
        <p:blipFill>
          <a:blip r:embed="rId7" r:link="rId8" cstate="print">
            <a:extLst>
              <a:ext uri="{28A0092B-C50C-407E-A947-70E740481C1C}">
                <a14:useLocalDpi xmlns:a14="http://schemas.microsoft.com/office/drawing/2010/main" val="0"/>
              </a:ext>
            </a:extLst>
          </a:blip>
          <a:stretch>
            <a:fillRect/>
          </a:stretch>
        </p:blipFill>
        <p:spPr>
          <a:xfrm>
            <a:off x="7477465" y="8108195"/>
            <a:ext cx="3333071" cy="871522"/>
          </a:xfrm>
          <a:prstGeom prst="rect">
            <a:avLst/>
          </a:prstGeom>
        </p:spPr>
      </p:pic>
    </p:spTree>
    <p:extLst>
      <p:ext uri="{BB962C8B-B14F-4D97-AF65-F5344CB8AC3E}">
        <p14:creationId xmlns:p14="http://schemas.microsoft.com/office/powerpoint/2010/main" val="36084051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000619"/>
        </a:solidFill>
        <a:effectLst/>
      </p:bgPr>
    </p:bg>
    <p:spTree>
      <p:nvGrpSpPr>
        <p:cNvPr id="1" name=""/>
        <p:cNvGrpSpPr/>
        <p:nvPr/>
      </p:nvGrpSpPr>
      <p:grpSpPr>
        <a:xfrm>
          <a:off x="0" y="0"/>
          <a:ext cx="0" cy="0"/>
          <a:chOff x="0" y="0"/>
          <a:chExt cx="0" cy="0"/>
        </a:xfrm>
      </p:grpSpPr>
      <p:sp>
        <p:nvSpPr>
          <p:cNvPr id="2" name="Freeform 2"/>
          <p:cNvSpPr/>
          <p:nvPr/>
        </p:nvSpPr>
        <p:spPr>
          <a:xfrm>
            <a:off x="-1232301" y="5899093"/>
            <a:ext cx="6723273" cy="6227431"/>
          </a:xfrm>
          <a:custGeom>
            <a:avLst/>
            <a:gdLst/>
            <a:ahLst/>
            <a:cxnLst/>
            <a:rect l="l" t="t" r="r" b="b"/>
            <a:pathLst>
              <a:path w="6723273" h="6227431">
                <a:moveTo>
                  <a:pt x="0" y="0"/>
                </a:moveTo>
                <a:lnTo>
                  <a:pt x="6723272" y="0"/>
                </a:lnTo>
                <a:lnTo>
                  <a:pt x="6723272" y="6227431"/>
                </a:lnTo>
                <a:lnTo>
                  <a:pt x="0" y="6227431"/>
                </a:lnTo>
                <a:lnTo>
                  <a:pt x="0" y="0"/>
                </a:lnTo>
                <a:close/>
              </a:path>
            </a:pathLst>
          </a:custGeom>
          <a:blipFill>
            <a:blip r:embed="rId3"/>
            <a:stretch>
              <a:fillRect/>
            </a:stretch>
          </a:blipFill>
        </p:spPr>
      </p:sp>
      <p:sp>
        <p:nvSpPr>
          <p:cNvPr id="3" name="Freeform 3"/>
          <p:cNvSpPr/>
          <p:nvPr/>
        </p:nvSpPr>
        <p:spPr>
          <a:xfrm>
            <a:off x="13802136" y="-779352"/>
            <a:ext cx="5966540" cy="4676275"/>
          </a:xfrm>
          <a:custGeom>
            <a:avLst/>
            <a:gdLst/>
            <a:ahLst/>
            <a:cxnLst/>
            <a:rect l="l" t="t" r="r" b="b"/>
            <a:pathLst>
              <a:path w="5966540" h="4676275">
                <a:moveTo>
                  <a:pt x="0" y="0"/>
                </a:moveTo>
                <a:lnTo>
                  <a:pt x="5966539" y="0"/>
                </a:lnTo>
                <a:lnTo>
                  <a:pt x="5966539" y="4676276"/>
                </a:lnTo>
                <a:lnTo>
                  <a:pt x="0" y="4676276"/>
                </a:lnTo>
                <a:lnTo>
                  <a:pt x="0" y="0"/>
                </a:lnTo>
                <a:close/>
              </a:path>
            </a:pathLst>
          </a:custGeom>
          <a:blipFill>
            <a:blip r:embed="rId4"/>
            <a:stretch>
              <a:fillRect/>
            </a:stretch>
          </a:blipFill>
        </p:spPr>
      </p:sp>
      <p:sp>
        <p:nvSpPr>
          <p:cNvPr id="4" name="Freeform 4"/>
          <p:cNvSpPr/>
          <p:nvPr/>
        </p:nvSpPr>
        <p:spPr>
          <a:xfrm>
            <a:off x="9681684" y="8101451"/>
            <a:ext cx="1278956" cy="1278157"/>
          </a:xfrm>
          <a:custGeom>
            <a:avLst/>
            <a:gdLst/>
            <a:ahLst/>
            <a:cxnLst/>
            <a:rect l="l" t="t" r="r" b="b"/>
            <a:pathLst>
              <a:path w="1278956" h="1278157">
                <a:moveTo>
                  <a:pt x="0" y="0"/>
                </a:moveTo>
                <a:lnTo>
                  <a:pt x="1278956" y="0"/>
                </a:lnTo>
                <a:lnTo>
                  <a:pt x="1278956" y="1278156"/>
                </a:lnTo>
                <a:lnTo>
                  <a:pt x="0" y="1278156"/>
                </a:lnTo>
                <a:lnTo>
                  <a:pt x="0" y="0"/>
                </a:lnTo>
                <a:close/>
              </a:path>
            </a:pathLst>
          </a:custGeom>
          <a:blipFill>
            <a:blip r:embed="rId5"/>
            <a:stretch>
              <a:fillRect/>
            </a:stretch>
          </a:blipFill>
        </p:spPr>
      </p:sp>
      <p:sp>
        <p:nvSpPr>
          <p:cNvPr id="5" name="Freeform 5"/>
          <p:cNvSpPr/>
          <p:nvPr/>
        </p:nvSpPr>
        <p:spPr>
          <a:xfrm>
            <a:off x="15980344" y="1387644"/>
            <a:ext cx="1278956" cy="1278157"/>
          </a:xfrm>
          <a:custGeom>
            <a:avLst/>
            <a:gdLst/>
            <a:ahLst/>
            <a:cxnLst/>
            <a:rect l="l" t="t" r="r" b="b"/>
            <a:pathLst>
              <a:path w="1278956" h="1278157">
                <a:moveTo>
                  <a:pt x="0" y="0"/>
                </a:moveTo>
                <a:lnTo>
                  <a:pt x="1278956" y="0"/>
                </a:lnTo>
                <a:lnTo>
                  <a:pt x="1278956" y="1278157"/>
                </a:lnTo>
                <a:lnTo>
                  <a:pt x="0" y="1278157"/>
                </a:lnTo>
                <a:lnTo>
                  <a:pt x="0" y="0"/>
                </a:lnTo>
                <a:close/>
              </a:path>
            </a:pathLst>
          </a:custGeom>
          <a:blipFill>
            <a:blip r:embed="rId5"/>
            <a:stretch>
              <a:fillRect/>
            </a:stretch>
          </a:blipFill>
        </p:spPr>
      </p:sp>
      <p:sp>
        <p:nvSpPr>
          <p:cNvPr id="6" name="Freeform 6"/>
          <p:cNvSpPr/>
          <p:nvPr/>
        </p:nvSpPr>
        <p:spPr>
          <a:xfrm>
            <a:off x="850379" y="2867320"/>
            <a:ext cx="1278956" cy="1278157"/>
          </a:xfrm>
          <a:custGeom>
            <a:avLst/>
            <a:gdLst/>
            <a:ahLst/>
            <a:cxnLst/>
            <a:rect l="l" t="t" r="r" b="b"/>
            <a:pathLst>
              <a:path w="1278956" h="1278157">
                <a:moveTo>
                  <a:pt x="0" y="0"/>
                </a:moveTo>
                <a:lnTo>
                  <a:pt x="1278956" y="0"/>
                </a:lnTo>
                <a:lnTo>
                  <a:pt x="1278956" y="1278157"/>
                </a:lnTo>
                <a:lnTo>
                  <a:pt x="0" y="1278157"/>
                </a:lnTo>
                <a:lnTo>
                  <a:pt x="0" y="0"/>
                </a:lnTo>
                <a:close/>
              </a:path>
            </a:pathLst>
          </a:custGeom>
          <a:blipFill>
            <a:blip r:embed="rId5"/>
            <a:stretch>
              <a:fillRect/>
            </a:stretch>
          </a:blipFill>
        </p:spPr>
      </p:sp>
      <p:sp>
        <p:nvSpPr>
          <p:cNvPr id="7" name="Freeform 7"/>
          <p:cNvSpPr/>
          <p:nvPr/>
        </p:nvSpPr>
        <p:spPr>
          <a:xfrm>
            <a:off x="1562918" y="1558786"/>
            <a:ext cx="15162164" cy="7853238"/>
          </a:xfrm>
          <a:custGeom>
            <a:avLst/>
            <a:gdLst/>
            <a:ahLst/>
            <a:cxnLst/>
            <a:rect l="l" t="t" r="r" b="b"/>
            <a:pathLst>
              <a:path w="15162164" h="7853238">
                <a:moveTo>
                  <a:pt x="0" y="0"/>
                </a:moveTo>
                <a:lnTo>
                  <a:pt x="15162164" y="0"/>
                </a:lnTo>
                <a:lnTo>
                  <a:pt x="15162164" y="7853238"/>
                </a:lnTo>
                <a:lnTo>
                  <a:pt x="0" y="7853238"/>
                </a:lnTo>
                <a:lnTo>
                  <a:pt x="0" y="0"/>
                </a:lnTo>
                <a:close/>
              </a:path>
            </a:pathLst>
          </a:custGeom>
          <a:solidFill>
            <a:srgbClr val="37C27D"/>
          </a:solidFill>
        </p:spPr>
        <p:txBody>
          <a:bodyPr/>
          <a:lstStyle/>
          <a:p>
            <a:endParaRPr lang="ms-MY" dirty="0"/>
          </a:p>
        </p:txBody>
      </p:sp>
      <p:sp>
        <p:nvSpPr>
          <p:cNvPr id="8" name="Freeform 8"/>
          <p:cNvSpPr/>
          <p:nvPr/>
        </p:nvSpPr>
        <p:spPr>
          <a:xfrm>
            <a:off x="12524691" y="2665801"/>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6"/>
            <a:stretch>
              <a:fillRect/>
            </a:stretch>
          </a:blipFill>
        </p:spPr>
      </p:sp>
      <p:sp>
        <p:nvSpPr>
          <p:cNvPr id="9" name="TextBox 9"/>
          <p:cNvSpPr txBox="1"/>
          <p:nvPr/>
        </p:nvSpPr>
        <p:spPr>
          <a:xfrm>
            <a:off x="6442387" y="2015158"/>
            <a:ext cx="5224904" cy="628650"/>
          </a:xfrm>
          <a:prstGeom prst="rect">
            <a:avLst/>
          </a:prstGeom>
        </p:spPr>
        <p:txBody>
          <a:bodyPr lIns="0" tIns="0" rIns="0" bIns="0" rtlCol="0" anchor="t">
            <a:spAutoFit/>
          </a:bodyPr>
          <a:lstStyle/>
          <a:p>
            <a:pPr algn="ctr">
              <a:lnSpc>
                <a:spcPts val="4799"/>
              </a:lnSpc>
            </a:pPr>
            <a:r>
              <a:rPr lang="en-US" sz="3999" dirty="0">
                <a:solidFill>
                  <a:schemeClr val="bg1"/>
                </a:solidFill>
                <a:latin typeface="Poppins Bold"/>
              </a:rPr>
              <a:t>Category 2 </a:t>
            </a:r>
            <a:r>
              <a:rPr lang="en-MY" sz="4000" b="0" i="0" u="none" strike="noStrike" dirty="0">
                <a:solidFill>
                  <a:schemeClr val="bg1"/>
                </a:solidFill>
                <a:effectLst/>
                <a:latin typeface="arial" panose="020B0604020202020204" pitchFamily="34" charset="0"/>
              </a:rPr>
              <a:t>• </a:t>
            </a:r>
            <a:r>
              <a:rPr lang="en-US" sz="3999" dirty="0">
                <a:solidFill>
                  <a:schemeClr val="bg1"/>
                </a:solidFill>
                <a:latin typeface="Poppins Bold"/>
              </a:rPr>
              <a:t>$2000</a:t>
            </a:r>
          </a:p>
        </p:txBody>
      </p:sp>
      <p:sp>
        <p:nvSpPr>
          <p:cNvPr id="11" name="TextBox 10">
            <a:extLst>
              <a:ext uri="{FF2B5EF4-FFF2-40B4-BE49-F238E27FC236}">
                <a16:creationId xmlns:a16="http://schemas.microsoft.com/office/drawing/2014/main" id="{B595936A-5810-371A-9C00-18D58498F412}"/>
              </a:ext>
            </a:extLst>
          </p:cNvPr>
          <p:cNvSpPr txBox="1"/>
          <p:nvPr/>
        </p:nvSpPr>
        <p:spPr>
          <a:xfrm>
            <a:off x="4427608" y="4403083"/>
            <a:ext cx="9432783" cy="3077766"/>
          </a:xfrm>
          <a:prstGeom prst="rect">
            <a:avLst/>
          </a:prstGeom>
        </p:spPr>
        <p:txBody>
          <a:bodyPr wrap="square" lIns="0" tIns="0" rIns="0" bIns="0" rtlCol="0" anchor="t">
            <a:spAutoFit/>
          </a:bodyPr>
          <a:lstStyle/>
          <a:p>
            <a:pPr algn="ctr"/>
            <a:r>
              <a:rPr lang="en-US" sz="10000" dirty="0">
                <a:solidFill>
                  <a:schemeClr val="bg1"/>
                </a:solidFill>
                <a:latin typeface="Poppins Bold"/>
              </a:rPr>
              <a:t>Clue</a:t>
            </a:r>
          </a:p>
          <a:p>
            <a:pPr algn="ctr"/>
            <a:r>
              <a:rPr lang="en-US" sz="10000" dirty="0">
                <a:solidFill>
                  <a:schemeClr val="bg1"/>
                </a:solidFill>
                <a:latin typeface="Poppins Bold"/>
              </a:rPr>
              <a:t>Here</a:t>
            </a:r>
          </a:p>
        </p:txBody>
      </p:sp>
      <p:pic>
        <p:nvPicPr>
          <p:cNvPr id="10" name="btnInknoeActivityCp2">
            <a:extLst>
              <a:ext uri="{FF2B5EF4-FFF2-40B4-BE49-F238E27FC236}">
                <a16:creationId xmlns:a16="http://schemas.microsoft.com/office/drawing/2014/main" id="{77818A6A-F3EF-F659-1B25-457CBA161299}"/>
              </a:ext>
            </a:extLst>
          </p:cNvPr>
          <p:cNvPicPr>
            <a:picLocks noChangeAspect="1"/>
          </p:cNvPicPr>
          <p:nvPr>
            <p:custDataLst>
              <p:tags r:id="rId1"/>
            </p:custDataLst>
          </p:nvPr>
        </p:nvPicPr>
        <p:blipFill>
          <a:blip r:embed="rId7" r:link="rId8" cstate="print">
            <a:extLst>
              <a:ext uri="{28A0092B-C50C-407E-A947-70E740481C1C}">
                <a14:useLocalDpi xmlns:a14="http://schemas.microsoft.com/office/drawing/2010/main" val="0"/>
              </a:ext>
            </a:extLst>
          </a:blip>
          <a:stretch>
            <a:fillRect/>
          </a:stretch>
        </p:blipFill>
        <p:spPr>
          <a:xfrm>
            <a:off x="7477465" y="8108195"/>
            <a:ext cx="3333071" cy="871522"/>
          </a:xfrm>
          <a:prstGeom prst="rect">
            <a:avLst/>
          </a:prstGeom>
        </p:spPr>
      </p:pic>
    </p:spTree>
    <p:extLst>
      <p:ext uri="{BB962C8B-B14F-4D97-AF65-F5344CB8AC3E}">
        <p14:creationId xmlns:p14="http://schemas.microsoft.com/office/powerpoint/2010/main" val="1759993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000619"/>
        </a:solidFill>
        <a:effectLst/>
      </p:bgPr>
    </p:bg>
    <p:spTree>
      <p:nvGrpSpPr>
        <p:cNvPr id="1" name=""/>
        <p:cNvGrpSpPr/>
        <p:nvPr/>
      </p:nvGrpSpPr>
      <p:grpSpPr>
        <a:xfrm>
          <a:off x="0" y="0"/>
          <a:ext cx="0" cy="0"/>
          <a:chOff x="0" y="0"/>
          <a:chExt cx="0" cy="0"/>
        </a:xfrm>
      </p:grpSpPr>
      <p:sp>
        <p:nvSpPr>
          <p:cNvPr id="2" name="Freeform 2"/>
          <p:cNvSpPr/>
          <p:nvPr/>
        </p:nvSpPr>
        <p:spPr>
          <a:xfrm>
            <a:off x="-1232301" y="5899093"/>
            <a:ext cx="6723273" cy="6227431"/>
          </a:xfrm>
          <a:custGeom>
            <a:avLst/>
            <a:gdLst/>
            <a:ahLst/>
            <a:cxnLst/>
            <a:rect l="l" t="t" r="r" b="b"/>
            <a:pathLst>
              <a:path w="6723273" h="6227431">
                <a:moveTo>
                  <a:pt x="0" y="0"/>
                </a:moveTo>
                <a:lnTo>
                  <a:pt x="6723272" y="0"/>
                </a:lnTo>
                <a:lnTo>
                  <a:pt x="6723272" y="6227431"/>
                </a:lnTo>
                <a:lnTo>
                  <a:pt x="0" y="6227431"/>
                </a:lnTo>
                <a:lnTo>
                  <a:pt x="0" y="0"/>
                </a:lnTo>
                <a:close/>
              </a:path>
            </a:pathLst>
          </a:custGeom>
          <a:blipFill>
            <a:blip r:embed="rId3"/>
            <a:stretch>
              <a:fillRect/>
            </a:stretch>
          </a:blipFill>
        </p:spPr>
      </p:sp>
      <p:sp>
        <p:nvSpPr>
          <p:cNvPr id="3" name="Freeform 3"/>
          <p:cNvSpPr/>
          <p:nvPr/>
        </p:nvSpPr>
        <p:spPr>
          <a:xfrm>
            <a:off x="13802136" y="-779352"/>
            <a:ext cx="5966540" cy="4676275"/>
          </a:xfrm>
          <a:custGeom>
            <a:avLst/>
            <a:gdLst/>
            <a:ahLst/>
            <a:cxnLst/>
            <a:rect l="l" t="t" r="r" b="b"/>
            <a:pathLst>
              <a:path w="5966540" h="4676275">
                <a:moveTo>
                  <a:pt x="0" y="0"/>
                </a:moveTo>
                <a:lnTo>
                  <a:pt x="5966539" y="0"/>
                </a:lnTo>
                <a:lnTo>
                  <a:pt x="5966539" y="4676276"/>
                </a:lnTo>
                <a:lnTo>
                  <a:pt x="0" y="4676276"/>
                </a:lnTo>
                <a:lnTo>
                  <a:pt x="0" y="0"/>
                </a:lnTo>
                <a:close/>
              </a:path>
            </a:pathLst>
          </a:custGeom>
          <a:blipFill>
            <a:blip r:embed="rId4"/>
            <a:stretch>
              <a:fillRect/>
            </a:stretch>
          </a:blipFill>
        </p:spPr>
      </p:sp>
      <p:sp>
        <p:nvSpPr>
          <p:cNvPr id="4" name="Freeform 4"/>
          <p:cNvSpPr/>
          <p:nvPr/>
        </p:nvSpPr>
        <p:spPr>
          <a:xfrm>
            <a:off x="9681684" y="8101451"/>
            <a:ext cx="1278956" cy="1278157"/>
          </a:xfrm>
          <a:custGeom>
            <a:avLst/>
            <a:gdLst/>
            <a:ahLst/>
            <a:cxnLst/>
            <a:rect l="l" t="t" r="r" b="b"/>
            <a:pathLst>
              <a:path w="1278956" h="1278157">
                <a:moveTo>
                  <a:pt x="0" y="0"/>
                </a:moveTo>
                <a:lnTo>
                  <a:pt x="1278956" y="0"/>
                </a:lnTo>
                <a:lnTo>
                  <a:pt x="1278956" y="1278156"/>
                </a:lnTo>
                <a:lnTo>
                  <a:pt x="0" y="1278156"/>
                </a:lnTo>
                <a:lnTo>
                  <a:pt x="0" y="0"/>
                </a:lnTo>
                <a:close/>
              </a:path>
            </a:pathLst>
          </a:custGeom>
          <a:blipFill>
            <a:blip r:embed="rId5"/>
            <a:stretch>
              <a:fillRect/>
            </a:stretch>
          </a:blipFill>
        </p:spPr>
      </p:sp>
      <p:sp>
        <p:nvSpPr>
          <p:cNvPr id="5" name="Freeform 5"/>
          <p:cNvSpPr/>
          <p:nvPr/>
        </p:nvSpPr>
        <p:spPr>
          <a:xfrm>
            <a:off x="15980344" y="1387644"/>
            <a:ext cx="1278956" cy="1278157"/>
          </a:xfrm>
          <a:custGeom>
            <a:avLst/>
            <a:gdLst/>
            <a:ahLst/>
            <a:cxnLst/>
            <a:rect l="l" t="t" r="r" b="b"/>
            <a:pathLst>
              <a:path w="1278956" h="1278157">
                <a:moveTo>
                  <a:pt x="0" y="0"/>
                </a:moveTo>
                <a:lnTo>
                  <a:pt x="1278956" y="0"/>
                </a:lnTo>
                <a:lnTo>
                  <a:pt x="1278956" y="1278157"/>
                </a:lnTo>
                <a:lnTo>
                  <a:pt x="0" y="1278157"/>
                </a:lnTo>
                <a:lnTo>
                  <a:pt x="0" y="0"/>
                </a:lnTo>
                <a:close/>
              </a:path>
            </a:pathLst>
          </a:custGeom>
          <a:blipFill>
            <a:blip r:embed="rId5"/>
            <a:stretch>
              <a:fillRect/>
            </a:stretch>
          </a:blipFill>
        </p:spPr>
      </p:sp>
      <p:sp>
        <p:nvSpPr>
          <p:cNvPr id="6" name="Freeform 6"/>
          <p:cNvSpPr/>
          <p:nvPr/>
        </p:nvSpPr>
        <p:spPr>
          <a:xfrm>
            <a:off x="850379" y="2867320"/>
            <a:ext cx="1278956" cy="1278157"/>
          </a:xfrm>
          <a:custGeom>
            <a:avLst/>
            <a:gdLst/>
            <a:ahLst/>
            <a:cxnLst/>
            <a:rect l="l" t="t" r="r" b="b"/>
            <a:pathLst>
              <a:path w="1278956" h="1278157">
                <a:moveTo>
                  <a:pt x="0" y="0"/>
                </a:moveTo>
                <a:lnTo>
                  <a:pt x="1278956" y="0"/>
                </a:lnTo>
                <a:lnTo>
                  <a:pt x="1278956" y="1278157"/>
                </a:lnTo>
                <a:lnTo>
                  <a:pt x="0" y="1278157"/>
                </a:lnTo>
                <a:lnTo>
                  <a:pt x="0" y="0"/>
                </a:lnTo>
                <a:close/>
              </a:path>
            </a:pathLst>
          </a:custGeom>
          <a:blipFill>
            <a:blip r:embed="rId5"/>
            <a:stretch>
              <a:fillRect/>
            </a:stretch>
          </a:blipFill>
        </p:spPr>
      </p:sp>
      <p:sp>
        <p:nvSpPr>
          <p:cNvPr id="7" name="Freeform 7"/>
          <p:cNvSpPr/>
          <p:nvPr/>
        </p:nvSpPr>
        <p:spPr>
          <a:xfrm>
            <a:off x="1562918" y="1558786"/>
            <a:ext cx="15162164" cy="7853238"/>
          </a:xfrm>
          <a:custGeom>
            <a:avLst/>
            <a:gdLst/>
            <a:ahLst/>
            <a:cxnLst/>
            <a:rect l="l" t="t" r="r" b="b"/>
            <a:pathLst>
              <a:path w="15162164" h="7853238">
                <a:moveTo>
                  <a:pt x="0" y="0"/>
                </a:moveTo>
                <a:lnTo>
                  <a:pt x="15162164" y="0"/>
                </a:lnTo>
                <a:lnTo>
                  <a:pt x="15162164" y="7853238"/>
                </a:lnTo>
                <a:lnTo>
                  <a:pt x="0" y="7853238"/>
                </a:lnTo>
                <a:lnTo>
                  <a:pt x="0" y="0"/>
                </a:lnTo>
                <a:close/>
              </a:path>
            </a:pathLst>
          </a:custGeom>
          <a:solidFill>
            <a:srgbClr val="37C27D"/>
          </a:solidFill>
        </p:spPr>
        <p:txBody>
          <a:bodyPr/>
          <a:lstStyle/>
          <a:p>
            <a:endParaRPr lang="ms-MY" dirty="0"/>
          </a:p>
        </p:txBody>
      </p:sp>
      <p:sp>
        <p:nvSpPr>
          <p:cNvPr id="8" name="Freeform 8"/>
          <p:cNvSpPr/>
          <p:nvPr/>
        </p:nvSpPr>
        <p:spPr>
          <a:xfrm>
            <a:off x="12524691" y="2665801"/>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6"/>
            <a:stretch>
              <a:fillRect/>
            </a:stretch>
          </a:blipFill>
        </p:spPr>
      </p:sp>
      <p:sp>
        <p:nvSpPr>
          <p:cNvPr id="9" name="TextBox 9"/>
          <p:cNvSpPr txBox="1"/>
          <p:nvPr/>
        </p:nvSpPr>
        <p:spPr>
          <a:xfrm>
            <a:off x="6442387" y="2015158"/>
            <a:ext cx="5224904" cy="628650"/>
          </a:xfrm>
          <a:prstGeom prst="rect">
            <a:avLst/>
          </a:prstGeom>
        </p:spPr>
        <p:txBody>
          <a:bodyPr lIns="0" tIns="0" rIns="0" bIns="0" rtlCol="0" anchor="t">
            <a:spAutoFit/>
          </a:bodyPr>
          <a:lstStyle/>
          <a:p>
            <a:pPr algn="ctr">
              <a:lnSpc>
                <a:spcPts val="4799"/>
              </a:lnSpc>
            </a:pPr>
            <a:r>
              <a:rPr lang="en-US" sz="3999" dirty="0">
                <a:solidFill>
                  <a:schemeClr val="bg1"/>
                </a:solidFill>
                <a:latin typeface="Poppins Bold"/>
              </a:rPr>
              <a:t>Category 3 </a:t>
            </a:r>
            <a:r>
              <a:rPr lang="en-MY" sz="4000" b="0" i="0" u="none" strike="noStrike" dirty="0">
                <a:solidFill>
                  <a:schemeClr val="bg1"/>
                </a:solidFill>
                <a:effectLst/>
                <a:latin typeface="arial" panose="020B0604020202020204" pitchFamily="34" charset="0"/>
              </a:rPr>
              <a:t>• </a:t>
            </a:r>
            <a:r>
              <a:rPr lang="en-US" sz="3999" dirty="0">
                <a:solidFill>
                  <a:schemeClr val="bg1"/>
                </a:solidFill>
                <a:latin typeface="Poppins Bold"/>
              </a:rPr>
              <a:t>$400</a:t>
            </a:r>
          </a:p>
        </p:txBody>
      </p:sp>
      <p:sp>
        <p:nvSpPr>
          <p:cNvPr id="11" name="TextBox 10">
            <a:extLst>
              <a:ext uri="{FF2B5EF4-FFF2-40B4-BE49-F238E27FC236}">
                <a16:creationId xmlns:a16="http://schemas.microsoft.com/office/drawing/2014/main" id="{671730E5-389D-83F9-19B8-F5E2B0617025}"/>
              </a:ext>
            </a:extLst>
          </p:cNvPr>
          <p:cNvSpPr txBox="1"/>
          <p:nvPr/>
        </p:nvSpPr>
        <p:spPr>
          <a:xfrm>
            <a:off x="4427608" y="4403083"/>
            <a:ext cx="9432783" cy="3077766"/>
          </a:xfrm>
          <a:prstGeom prst="rect">
            <a:avLst/>
          </a:prstGeom>
        </p:spPr>
        <p:txBody>
          <a:bodyPr wrap="square" lIns="0" tIns="0" rIns="0" bIns="0" rtlCol="0" anchor="t">
            <a:spAutoFit/>
          </a:bodyPr>
          <a:lstStyle/>
          <a:p>
            <a:pPr algn="ctr"/>
            <a:r>
              <a:rPr lang="en-US" sz="10000" dirty="0">
                <a:solidFill>
                  <a:schemeClr val="bg1"/>
                </a:solidFill>
                <a:latin typeface="Poppins Bold"/>
              </a:rPr>
              <a:t>Clue</a:t>
            </a:r>
          </a:p>
          <a:p>
            <a:pPr algn="ctr"/>
            <a:r>
              <a:rPr lang="en-US" sz="10000" dirty="0">
                <a:solidFill>
                  <a:schemeClr val="bg1"/>
                </a:solidFill>
                <a:latin typeface="Poppins Bold"/>
              </a:rPr>
              <a:t>Here</a:t>
            </a:r>
          </a:p>
        </p:txBody>
      </p:sp>
      <p:pic>
        <p:nvPicPr>
          <p:cNvPr id="10" name="btnInknoeActivityCp2">
            <a:extLst>
              <a:ext uri="{FF2B5EF4-FFF2-40B4-BE49-F238E27FC236}">
                <a16:creationId xmlns:a16="http://schemas.microsoft.com/office/drawing/2014/main" id="{3AF63976-F672-8520-E2DB-30A38A289DDC}"/>
              </a:ext>
            </a:extLst>
          </p:cNvPr>
          <p:cNvPicPr>
            <a:picLocks noChangeAspect="1"/>
          </p:cNvPicPr>
          <p:nvPr>
            <p:custDataLst>
              <p:tags r:id="rId1"/>
            </p:custDataLst>
          </p:nvPr>
        </p:nvPicPr>
        <p:blipFill>
          <a:blip r:embed="rId7" r:link="rId8" cstate="print">
            <a:extLst>
              <a:ext uri="{28A0092B-C50C-407E-A947-70E740481C1C}">
                <a14:useLocalDpi xmlns:a14="http://schemas.microsoft.com/office/drawing/2010/main" val="0"/>
              </a:ext>
            </a:extLst>
          </a:blip>
          <a:stretch>
            <a:fillRect/>
          </a:stretch>
        </p:blipFill>
        <p:spPr>
          <a:xfrm>
            <a:off x="7477465" y="8108195"/>
            <a:ext cx="3333071" cy="871522"/>
          </a:xfrm>
          <a:prstGeom prst="rect">
            <a:avLst/>
          </a:prstGeom>
        </p:spPr>
      </p:pic>
    </p:spTree>
    <p:extLst>
      <p:ext uri="{BB962C8B-B14F-4D97-AF65-F5344CB8AC3E}">
        <p14:creationId xmlns:p14="http://schemas.microsoft.com/office/powerpoint/2010/main" val="31787105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000619"/>
        </a:solidFill>
        <a:effectLst/>
      </p:bgPr>
    </p:bg>
    <p:spTree>
      <p:nvGrpSpPr>
        <p:cNvPr id="1" name=""/>
        <p:cNvGrpSpPr/>
        <p:nvPr/>
      </p:nvGrpSpPr>
      <p:grpSpPr>
        <a:xfrm>
          <a:off x="0" y="0"/>
          <a:ext cx="0" cy="0"/>
          <a:chOff x="0" y="0"/>
          <a:chExt cx="0" cy="0"/>
        </a:xfrm>
      </p:grpSpPr>
      <p:sp>
        <p:nvSpPr>
          <p:cNvPr id="2" name="Freeform 2"/>
          <p:cNvSpPr/>
          <p:nvPr/>
        </p:nvSpPr>
        <p:spPr>
          <a:xfrm>
            <a:off x="-1232301" y="5899093"/>
            <a:ext cx="6723273" cy="6227431"/>
          </a:xfrm>
          <a:custGeom>
            <a:avLst/>
            <a:gdLst/>
            <a:ahLst/>
            <a:cxnLst/>
            <a:rect l="l" t="t" r="r" b="b"/>
            <a:pathLst>
              <a:path w="6723273" h="6227431">
                <a:moveTo>
                  <a:pt x="0" y="0"/>
                </a:moveTo>
                <a:lnTo>
                  <a:pt x="6723272" y="0"/>
                </a:lnTo>
                <a:lnTo>
                  <a:pt x="6723272" y="6227431"/>
                </a:lnTo>
                <a:lnTo>
                  <a:pt x="0" y="6227431"/>
                </a:lnTo>
                <a:lnTo>
                  <a:pt x="0" y="0"/>
                </a:lnTo>
                <a:close/>
              </a:path>
            </a:pathLst>
          </a:custGeom>
          <a:blipFill>
            <a:blip r:embed="rId3"/>
            <a:stretch>
              <a:fillRect/>
            </a:stretch>
          </a:blipFill>
        </p:spPr>
      </p:sp>
      <p:sp>
        <p:nvSpPr>
          <p:cNvPr id="3" name="Freeform 3"/>
          <p:cNvSpPr/>
          <p:nvPr/>
        </p:nvSpPr>
        <p:spPr>
          <a:xfrm>
            <a:off x="13802136" y="-779352"/>
            <a:ext cx="5966540" cy="4676275"/>
          </a:xfrm>
          <a:custGeom>
            <a:avLst/>
            <a:gdLst/>
            <a:ahLst/>
            <a:cxnLst/>
            <a:rect l="l" t="t" r="r" b="b"/>
            <a:pathLst>
              <a:path w="5966540" h="4676275">
                <a:moveTo>
                  <a:pt x="0" y="0"/>
                </a:moveTo>
                <a:lnTo>
                  <a:pt x="5966539" y="0"/>
                </a:lnTo>
                <a:lnTo>
                  <a:pt x="5966539" y="4676276"/>
                </a:lnTo>
                <a:lnTo>
                  <a:pt x="0" y="4676276"/>
                </a:lnTo>
                <a:lnTo>
                  <a:pt x="0" y="0"/>
                </a:lnTo>
                <a:close/>
              </a:path>
            </a:pathLst>
          </a:custGeom>
          <a:blipFill>
            <a:blip r:embed="rId4"/>
            <a:stretch>
              <a:fillRect/>
            </a:stretch>
          </a:blipFill>
        </p:spPr>
      </p:sp>
      <p:sp>
        <p:nvSpPr>
          <p:cNvPr id="4" name="Freeform 4"/>
          <p:cNvSpPr/>
          <p:nvPr/>
        </p:nvSpPr>
        <p:spPr>
          <a:xfrm>
            <a:off x="9681684" y="8101451"/>
            <a:ext cx="1278956" cy="1278157"/>
          </a:xfrm>
          <a:custGeom>
            <a:avLst/>
            <a:gdLst/>
            <a:ahLst/>
            <a:cxnLst/>
            <a:rect l="l" t="t" r="r" b="b"/>
            <a:pathLst>
              <a:path w="1278956" h="1278157">
                <a:moveTo>
                  <a:pt x="0" y="0"/>
                </a:moveTo>
                <a:lnTo>
                  <a:pt x="1278956" y="0"/>
                </a:lnTo>
                <a:lnTo>
                  <a:pt x="1278956" y="1278156"/>
                </a:lnTo>
                <a:lnTo>
                  <a:pt x="0" y="1278156"/>
                </a:lnTo>
                <a:lnTo>
                  <a:pt x="0" y="0"/>
                </a:lnTo>
                <a:close/>
              </a:path>
            </a:pathLst>
          </a:custGeom>
          <a:blipFill>
            <a:blip r:embed="rId5"/>
            <a:stretch>
              <a:fillRect/>
            </a:stretch>
          </a:blipFill>
        </p:spPr>
      </p:sp>
      <p:sp>
        <p:nvSpPr>
          <p:cNvPr id="5" name="Freeform 5"/>
          <p:cNvSpPr/>
          <p:nvPr/>
        </p:nvSpPr>
        <p:spPr>
          <a:xfrm>
            <a:off x="15980344" y="1387644"/>
            <a:ext cx="1278956" cy="1278157"/>
          </a:xfrm>
          <a:custGeom>
            <a:avLst/>
            <a:gdLst/>
            <a:ahLst/>
            <a:cxnLst/>
            <a:rect l="l" t="t" r="r" b="b"/>
            <a:pathLst>
              <a:path w="1278956" h="1278157">
                <a:moveTo>
                  <a:pt x="0" y="0"/>
                </a:moveTo>
                <a:lnTo>
                  <a:pt x="1278956" y="0"/>
                </a:lnTo>
                <a:lnTo>
                  <a:pt x="1278956" y="1278157"/>
                </a:lnTo>
                <a:lnTo>
                  <a:pt x="0" y="1278157"/>
                </a:lnTo>
                <a:lnTo>
                  <a:pt x="0" y="0"/>
                </a:lnTo>
                <a:close/>
              </a:path>
            </a:pathLst>
          </a:custGeom>
          <a:blipFill>
            <a:blip r:embed="rId5"/>
            <a:stretch>
              <a:fillRect/>
            </a:stretch>
          </a:blipFill>
        </p:spPr>
      </p:sp>
      <p:sp>
        <p:nvSpPr>
          <p:cNvPr id="6" name="Freeform 6"/>
          <p:cNvSpPr/>
          <p:nvPr/>
        </p:nvSpPr>
        <p:spPr>
          <a:xfrm>
            <a:off x="850379" y="2867320"/>
            <a:ext cx="1278956" cy="1278157"/>
          </a:xfrm>
          <a:custGeom>
            <a:avLst/>
            <a:gdLst/>
            <a:ahLst/>
            <a:cxnLst/>
            <a:rect l="l" t="t" r="r" b="b"/>
            <a:pathLst>
              <a:path w="1278956" h="1278157">
                <a:moveTo>
                  <a:pt x="0" y="0"/>
                </a:moveTo>
                <a:lnTo>
                  <a:pt x="1278956" y="0"/>
                </a:lnTo>
                <a:lnTo>
                  <a:pt x="1278956" y="1278157"/>
                </a:lnTo>
                <a:lnTo>
                  <a:pt x="0" y="1278157"/>
                </a:lnTo>
                <a:lnTo>
                  <a:pt x="0" y="0"/>
                </a:lnTo>
                <a:close/>
              </a:path>
            </a:pathLst>
          </a:custGeom>
          <a:blipFill>
            <a:blip r:embed="rId5"/>
            <a:stretch>
              <a:fillRect/>
            </a:stretch>
          </a:blipFill>
        </p:spPr>
      </p:sp>
      <p:sp>
        <p:nvSpPr>
          <p:cNvPr id="7" name="Freeform 7"/>
          <p:cNvSpPr/>
          <p:nvPr/>
        </p:nvSpPr>
        <p:spPr>
          <a:xfrm>
            <a:off x="1562918" y="1558786"/>
            <a:ext cx="15162164" cy="7853238"/>
          </a:xfrm>
          <a:custGeom>
            <a:avLst/>
            <a:gdLst/>
            <a:ahLst/>
            <a:cxnLst/>
            <a:rect l="l" t="t" r="r" b="b"/>
            <a:pathLst>
              <a:path w="15162164" h="7853238">
                <a:moveTo>
                  <a:pt x="0" y="0"/>
                </a:moveTo>
                <a:lnTo>
                  <a:pt x="15162164" y="0"/>
                </a:lnTo>
                <a:lnTo>
                  <a:pt x="15162164" y="7853238"/>
                </a:lnTo>
                <a:lnTo>
                  <a:pt x="0" y="7853238"/>
                </a:lnTo>
                <a:lnTo>
                  <a:pt x="0" y="0"/>
                </a:lnTo>
                <a:close/>
              </a:path>
            </a:pathLst>
          </a:custGeom>
          <a:solidFill>
            <a:srgbClr val="37C27D"/>
          </a:solidFill>
        </p:spPr>
        <p:txBody>
          <a:bodyPr/>
          <a:lstStyle/>
          <a:p>
            <a:endParaRPr lang="ms-MY" dirty="0"/>
          </a:p>
        </p:txBody>
      </p:sp>
      <p:sp>
        <p:nvSpPr>
          <p:cNvPr id="8" name="Freeform 8"/>
          <p:cNvSpPr/>
          <p:nvPr/>
        </p:nvSpPr>
        <p:spPr>
          <a:xfrm>
            <a:off x="12524691" y="2665801"/>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6"/>
            <a:stretch>
              <a:fillRect/>
            </a:stretch>
          </a:blipFill>
        </p:spPr>
      </p:sp>
      <p:sp>
        <p:nvSpPr>
          <p:cNvPr id="9" name="TextBox 9"/>
          <p:cNvSpPr txBox="1"/>
          <p:nvPr/>
        </p:nvSpPr>
        <p:spPr>
          <a:xfrm>
            <a:off x="6442387" y="2015158"/>
            <a:ext cx="5224904" cy="628650"/>
          </a:xfrm>
          <a:prstGeom prst="rect">
            <a:avLst/>
          </a:prstGeom>
        </p:spPr>
        <p:txBody>
          <a:bodyPr lIns="0" tIns="0" rIns="0" bIns="0" rtlCol="0" anchor="t">
            <a:spAutoFit/>
          </a:bodyPr>
          <a:lstStyle/>
          <a:p>
            <a:pPr algn="ctr">
              <a:lnSpc>
                <a:spcPts val="4799"/>
              </a:lnSpc>
            </a:pPr>
            <a:r>
              <a:rPr lang="en-US" sz="3999" dirty="0">
                <a:solidFill>
                  <a:schemeClr val="bg1"/>
                </a:solidFill>
                <a:latin typeface="Poppins Bold"/>
              </a:rPr>
              <a:t>Category 3 </a:t>
            </a:r>
            <a:r>
              <a:rPr lang="en-MY" sz="4000" b="0" i="0" u="none" strike="noStrike" dirty="0">
                <a:solidFill>
                  <a:schemeClr val="bg1"/>
                </a:solidFill>
                <a:effectLst/>
                <a:latin typeface="arial" panose="020B0604020202020204" pitchFamily="34" charset="0"/>
              </a:rPr>
              <a:t>• </a:t>
            </a:r>
            <a:r>
              <a:rPr lang="en-US" sz="3999" dirty="0">
                <a:solidFill>
                  <a:schemeClr val="bg1"/>
                </a:solidFill>
                <a:latin typeface="Poppins Bold"/>
              </a:rPr>
              <a:t>$800</a:t>
            </a:r>
          </a:p>
        </p:txBody>
      </p:sp>
      <p:sp>
        <p:nvSpPr>
          <p:cNvPr id="12" name="TextBox 11">
            <a:extLst>
              <a:ext uri="{FF2B5EF4-FFF2-40B4-BE49-F238E27FC236}">
                <a16:creationId xmlns:a16="http://schemas.microsoft.com/office/drawing/2014/main" id="{8079A50C-80DD-900A-2C94-BA62D2A297B1}"/>
              </a:ext>
            </a:extLst>
          </p:cNvPr>
          <p:cNvSpPr txBox="1"/>
          <p:nvPr/>
        </p:nvSpPr>
        <p:spPr>
          <a:xfrm>
            <a:off x="4427608" y="4403083"/>
            <a:ext cx="9432783" cy="3077766"/>
          </a:xfrm>
          <a:prstGeom prst="rect">
            <a:avLst/>
          </a:prstGeom>
        </p:spPr>
        <p:txBody>
          <a:bodyPr wrap="square" lIns="0" tIns="0" rIns="0" bIns="0" rtlCol="0" anchor="t">
            <a:spAutoFit/>
          </a:bodyPr>
          <a:lstStyle/>
          <a:p>
            <a:pPr algn="ctr"/>
            <a:r>
              <a:rPr lang="en-US" sz="10000" dirty="0">
                <a:solidFill>
                  <a:schemeClr val="bg1"/>
                </a:solidFill>
                <a:latin typeface="Poppins Bold"/>
              </a:rPr>
              <a:t>Clue</a:t>
            </a:r>
          </a:p>
          <a:p>
            <a:pPr algn="ctr"/>
            <a:r>
              <a:rPr lang="en-US" sz="10000" dirty="0">
                <a:solidFill>
                  <a:schemeClr val="bg1"/>
                </a:solidFill>
                <a:latin typeface="Poppins Bold"/>
              </a:rPr>
              <a:t>Here</a:t>
            </a:r>
          </a:p>
        </p:txBody>
      </p:sp>
      <p:pic>
        <p:nvPicPr>
          <p:cNvPr id="10" name="btnInknoeActivityCp2">
            <a:extLst>
              <a:ext uri="{FF2B5EF4-FFF2-40B4-BE49-F238E27FC236}">
                <a16:creationId xmlns:a16="http://schemas.microsoft.com/office/drawing/2014/main" id="{E00ADE04-72FF-9283-9FAC-5C62B5DA1B5C}"/>
              </a:ext>
            </a:extLst>
          </p:cNvPr>
          <p:cNvPicPr>
            <a:picLocks noChangeAspect="1"/>
          </p:cNvPicPr>
          <p:nvPr>
            <p:custDataLst>
              <p:tags r:id="rId1"/>
            </p:custDataLst>
          </p:nvPr>
        </p:nvPicPr>
        <p:blipFill>
          <a:blip r:embed="rId7" r:link="rId8" cstate="print">
            <a:extLst>
              <a:ext uri="{28A0092B-C50C-407E-A947-70E740481C1C}">
                <a14:useLocalDpi xmlns:a14="http://schemas.microsoft.com/office/drawing/2010/main" val="0"/>
              </a:ext>
            </a:extLst>
          </a:blip>
          <a:stretch>
            <a:fillRect/>
          </a:stretch>
        </p:blipFill>
        <p:spPr>
          <a:xfrm>
            <a:off x="7477465" y="8108195"/>
            <a:ext cx="3333071" cy="871522"/>
          </a:xfrm>
          <a:prstGeom prst="rect">
            <a:avLst/>
          </a:prstGeom>
        </p:spPr>
      </p:pic>
    </p:spTree>
    <p:extLst>
      <p:ext uri="{BB962C8B-B14F-4D97-AF65-F5344CB8AC3E}">
        <p14:creationId xmlns:p14="http://schemas.microsoft.com/office/powerpoint/2010/main" val="319129589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000619"/>
        </a:solidFill>
        <a:effectLst/>
      </p:bgPr>
    </p:bg>
    <p:spTree>
      <p:nvGrpSpPr>
        <p:cNvPr id="1" name=""/>
        <p:cNvGrpSpPr/>
        <p:nvPr/>
      </p:nvGrpSpPr>
      <p:grpSpPr>
        <a:xfrm>
          <a:off x="0" y="0"/>
          <a:ext cx="0" cy="0"/>
          <a:chOff x="0" y="0"/>
          <a:chExt cx="0" cy="0"/>
        </a:xfrm>
      </p:grpSpPr>
      <p:sp>
        <p:nvSpPr>
          <p:cNvPr id="2" name="Freeform 2"/>
          <p:cNvSpPr/>
          <p:nvPr/>
        </p:nvSpPr>
        <p:spPr>
          <a:xfrm>
            <a:off x="-1232301" y="5899093"/>
            <a:ext cx="6723273" cy="6227431"/>
          </a:xfrm>
          <a:custGeom>
            <a:avLst/>
            <a:gdLst/>
            <a:ahLst/>
            <a:cxnLst/>
            <a:rect l="l" t="t" r="r" b="b"/>
            <a:pathLst>
              <a:path w="6723273" h="6227431">
                <a:moveTo>
                  <a:pt x="0" y="0"/>
                </a:moveTo>
                <a:lnTo>
                  <a:pt x="6723272" y="0"/>
                </a:lnTo>
                <a:lnTo>
                  <a:pt x="6723272" y="6227431"/>
                </a:lnTo>
                <a:lnTo>
                  <a:pt x="0" y="6227431"/>
                </a:lnTo>
                <a:lnTo>
                  <a:pt x="0" y="0"/>
                </a:lnTo>
                <a:close/>
              </a:path>
            </a:pathLst>
          </a:custGeom>
          <a:blipFill>
            <a:blip r:embed="rId3"/>
            <a:stretch>
              <a:fillRect/>
            </a:stretch>
          </a:blipFill>
        </p:spPr>
      </p:sp>
      <p:sp>
        <p:nvSpPr>
          <p:cNvPr id="3" name="Freeform 3"/>
          <p:cNvSpPr/>
          <p:nvPr/>
        </p:nvSpPr>
        <p:spPr>
          <a:xfrm>
            <a:off x="13802136" y="-779352"/>
            <a:ext cx="5966540" cy="4676275"/>
          </a:xfrm>
          <a:custGeom>
            <a:avLst/>
            <a:gdLst/>
            <a:ahLst/>
            <a:cxnLst/>
            <a:rect l="l" t="t" r="r" b="b"/>
            <a:pathLst>
              <a:path w="5966540" h="4676275">
                <a:moveTo>
                  <a:pt x="0" y="0"/>
                </a:moveTo>
                <a:lnTo>
                  <a:pt x="5966539" y="0"/>
                </a:lnTo>
                <a:lnTo>
                  <a:pt x="5966539" y="4676276"/>
                </a:lnTo>
                <a:lnTo>
                  <a:pt x="0" y="4676276"/>
                </a:lnTo>
                <a:lnTo>
                  <a:pt x="0" y="0"/>
                </a:lnTo>
                <a:close/>
              </a:path>
            </a:pathLst>
          </a:custGeom>
          <a:blipFill>
            <a:blip r:embed="rId4"/>
            <a:stretch>
              <a:fillRect/>
            </a:stretch>
          </a:blipFill>
        </p:spPr>
      </p:sp>
      <p:sp>
        <p:nvSpPr>
          <p:cNvPr id="4" name="Freeform 4"/>
          <p:cNvSpPr/>
          <p:nvPr/>
        </p:nvSpPr>
        <p:spPr>
          <a:xfrm>
            <a:off x="9681684" y="8101451"/>
            <a:ext cx="1278956" cy="1278157"/>
          </a:xfrm>
          <a:custGeom>
            <a:avLst/>
            <a:gdLst/>
            <a:ahLst/>
            <a:cxnLst/>
            <a:rect l="l" t="t" r="r" b="b"/>
            <a:pathLst>
              <a:path w="1278956" h="1278157">
                <a:moveTo>
                  <a:pt x="0" y="0"/>
                </a:moveTo>
                <a:lnTo>
                  <a:pt x="1278956" y="0"/>
                </a:lnTo>
                <a:lnTo>
                  <a:pt x="1278956" y="1278156"/>
                </a:lnTo>
                <a:lnTo>
                  <a:pt x="0" y="1278156"/>
                </a:lnTo>
                <a:lnTo>
                  <a:pt x="0" y="0"/>
                </a:lnTo>
                <a:close/>
              </a:path>
            </a:pathLst>
          </a:custGeom>
          <a:blipFill>
            <a:blip r:embed="rId5"/>
            <a:stretch>
              <a:fillRect/>
            </a:stretch>
          </a:blipFill>
        </p:spPr>
      </p:sp>
      <p:sp>
        <p:nvSpPr>
          <p:cNvPr id="5" name="Freeform 5"/>
          <p:cNvSpPr/>
          <p:nvPr/>
        </p:nvSpPr>
        <p:spPr>
          <a:xfrm>
            <a:off x="15980344" y="1387644"/>
            <a:ext cx="1278956" cy="1278157"/>
          </a:xfrm>
          <a:custGeom>
            <a:avLst/>
            <a:gdLst/>
            <a:ahLst/>
            <a:cxnLst/>
            <a:rect l="l" t="t" r="r" b="b"/>
            <a:pathLst>
              <a:path w="1278956" h="1278157">
                <a:moveTo>
                  <a:pt x="0" y="0"/>
                </a:moveTo>
                <a:lnTo>
                  <a:pt x="1278956" y="0"/>
                </a:lnTo>
                <a:lnTo>
                  <a:pt x="1278956" y="1278157"/>
                </a:lnTo>
                <a:lnTo>
                  <a:pt x="0" y="1278157"/>
                </a:lnTo>
                <a:lnTo>
                  <a:pt x="0" y="0"/>
                </a:lnTo>
                <a:close/>
              </a:path>
            </a:pathLst>
          </a:custGeom>
          <a:blipFill>
            <a:blip r:embed="rId5"/>
            <a:stretch>
              <a:fillRect/>
            </a:stretch>
          </a:blipFill>
        </p:spPr>
      </p:sp>
      <p:sp>
        <p:nvSpPr>
          <p:cNvPr id="6" name="Freeform 6"/>
          <p:cNvSpPr/>
          <p:nvPr/>
        </p:nvSpPr>
        <p:spPr>
          <a:xfrm>
            <a:off x="850379" y="2867320"/>
            <a:ext cx="1278956" cy="1278157"/>
          </a:xfrm>
          <a:custGeom>
            <a:avLst/>
            <a:gdLst/>
            <a:ahLst/>
            <a:cxnLst/>
            <a:rect l="l" t="t" r="r" b="b"/>
            <a:pathLst>
              <a:path w="1278956" h="1278157">
                <a:moveTo>
                  <a:pt x="0" y="0"/>
                </a:moveTo>
                <a:lnTo>
                  <a:pt x="1278956" y="0"/>
                </a:lnTo>
                <a:lnTo>
                  <a:pt x="1278956" y="1278157"/>
                </a:lnTo>
                <a:lnTo>
                  <a:pt x="0" y="1278157"/>
                </a:lnTo>
                <a:lnTo>
                  <a:pt x="0" y="0"/>
                </a:lnTo>
                <a:close/>
              </a:path>
            </a:pathLst>
          </a:custGeom>
          <a:blipFill>
            <a:blip r:embed="rId5"/>
            <a:stretch>
              <a:fillRect/>
            </a:stretch>
          </a:blipFill>
        </p:spPr>
      </p:sp>
      <p:sp>
        <p:nvSpPr>
          <p:cNvPr id="7" name="Freeform 7"/>
          <p:cNvSpPr/>
          <p:nvPr/>
        </p:nvSpPr>
        <p:spPr>
          <a:xfrm>
            <a:off x="1562918" y="1558786"/>
            <a:ext cx="15162164" cy="7853238"/>
          </a:xfrm>
          <a:custGeom>
            <a:avLst/>
            <a:gdLst/>
            <a:ahLst/>
            <a:cxnLst/>
            <a:rect l="l" t="t" r="r" b="b"/>
            <a:pathLst>
              <a:path w="15162164" h="7853238">
                <a:moveTo>
                  <a:pt x="0" y="0"/>
                </a:moveTo>
                <a:lnTo>
                  <a:pt x="15162164" y="0"/>
                </a:lnTo>
                <a:lnTo>
                  <a:pt x="15162164" y="7853238"/>
                </a:lnTo>
                <a:lnTo>
                  <a:pt x="0" y="7853238"/>
                </a:lnTo>
                <a:lnTo>
                  <a:pt x="0" y="0"/>
                </a:lnTo>
                <a:close/>
              </a:path>
            </a:pathLst>
          </a:custGeom>
          <a:solidFill>
            <a:srgbClr val="37C27D"/>
          </a:solidFill>
        </p:spPr>
        <p:txBody>
          <a:bodyPr/>
          <a:lstStyle/>
          <a:p>
            <a:endParaRPr lang="ms-MY" dirty="0"/>
          </a:p>
        </p:txBody>
      </p:sp>
      <p:sp>
        <p:nvSpPr>
          <p:cNvPr id="8" name="Freeform 8"/>
          <p:cNvSpPr/>
          <p:nvPr/>
        </p:nvSpPr>
        <p:spPr>
          <a:xfrm>
            <a:off x="12524691" y="2665801"/>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6"/>
            <a:stretch>
              <a:fillRect/>
            </a:stretch>
          </a:blipFill>
        </p:spPr>
      </p:sp>
      <p:sp>
        <p:nvSpPr>
          <p:cNvPr id="9" name="TextBox 9"/>
          <p:cNvSpPr txBox="1"/>
          <p:nvPr/>
        </p:nvSpPr>
        <p:spPr>
          <a:xfrm>
            <a:off x="6442387" y="2015158"/>
            <a:ext cx="5224904" cy="628650"/>
          </a:xfrm>
          <a:prstGeom prst="rect">
            <a:avLst/>
          </a:prstGeom>
        </p:spPr>
        <p:txBody>
          <a:bodyPr lIns="0" tIns="0" rIns="0" bIns="0" rtlCol="0" anchor="t">
            <a:spAutoFit/>
          </a:bodyPr>
          <a:lstStyle/>
          <a:p>
            <a:pPr algn="ctr">
              <a:lnSpc>
                <a:spcPts val="4799"/>
              </a:lnSpc>
            </a:pPr>
            <a:r>
              <a:rPr lang="en-US" sz="3999" dirty="0">
                <a:solidFill>
                  <a:schemeClr val="bg1"/>
                </a:solidFill>
                <a:latin typeface="Poppins Bold"/>
              </a:rPr>
              <a:t>Category 3 </a:t>
            </a:r>
            <a:r>
              <a:rPr lang="en-MY" sz="4000" b="0" i="0" u="none" strike="noStrike" dirty="0">
                <a:solidFill>
                  <a:schemeClr val="bg1"/>
                </a:solidFill>
                <a:effectLst/>
                <a:latin typeface="arial" panose="020B0604020202020204" pitchFamily="34" charset="0"/>
              </a:rPr>
              <a:t>• </a:t>
            </a:r>
            <a:r>
              <a:rPr lang="en-US" sz="3999" dirty="0">
                <a:solidFill>
                  <a:schemeClr val="bg1"/>
                </a:solidFill>
                <a:latin typeface="Poppins Bold"/>
              </a:rPr>
              <a:t>$1200</a:t>
            </a:r>
          </a:p>
        </p:txBody>
      </p:sp>
      <p:sp>
        <p:nvSpPr>
          <p:cNvPr id="11" name="TextBox 10">
            <a:extLst>
              <a:ext uri="{FF2B5EF4-FFF2-40B4-BE49-F238E27FC236}">
                <a16:creationId xmlns:a16="http://schemas.microsoft.com/office/drawing/2014/main" id="{9628D89B-CAEF-C245-8097-626E82581827}"/>
              </a:ext>
            </a:extLst>
          </p:cNvPr>
          <p:cNvSpPr txBox="1"/>
          <p:nvPr/>
        </p:nvSpPr>
        <p:spPr>
          <a:xfrm>
            <a:off x="4427608" y="4403083"/>
            <a:ext cx="9432783" cy="3077766"/>
          </a:xfrm>
          <a:prstGeom prst="rect">
            <a:avLst/>
          </a:prstGeom>
        </p:spPr>
        <p:txBody>
          <a:bodyPr wrap="square" lIns="0" tIns="0" rIns="0" bIns="0" rtlCol="0" anchor="t">
            <a:spAutoFit/>
          </a:bodyPr>
          <a:lstStyle/>
          <a:p>
            <a:pPr algn="ctr"/>
            <a:r>
              <a:rPr lang="en-US" sz="10000" dirty="0">
                <a:solidFill>
                  <a:schemeClr val="bg1"/>
                </a:solidFill>
                <a:latin typeface="Poppins Bold"/>
              </a:rPr>
              <a:t>Clue</a:t>
            </a:r>
          </a:p>
          <a:p>
            <a:pPr algn="ctr"/>
            <a:r>
              <a:rPr lang="en-US" sz="10000" dirty="0">
                <a:solidFill>
                  <a:schemeClr val="bg1"/>
                </a:solidFill>
                <a:latin typeface="Poppins Bold"/>
              </a:rPr>
              <a:t>Here</a:t>
            </a:r>
          </a:p>
        </p:txBody>
      </p:sp>
      <p:pic>
        <p:nvPicPr>
          <p:cNvPr id="10" name="btnInknoeActivityCp2">
            <a:extLst>
              <a:ext uri="{FF2B5EF4-FFF2-40B4-BE49-F238E27FC236}">
                <a16:creationId xmlns:a16="http://schemas.microsoft.com/office/drawing/2014/main" id="{1027D35A-111F-95F8-FA70-72240D9457F0}"/>
              </a:ext>
            </a:extLst>
          </p:cNvPr>
          <p:cNvPicPr>
            <a:picLocks noChangeAspect="1"/>
          </p:cNvPicPr>
          <p:nvPr>
            <p:custDataLst>
              <p:tags r:id="rId1"/>
            </p:custDataLst>
          </p:nvPr>
        </p:nvPicPr>
        <p:blipFill>
          <a:blip r:embed="rId7" r:link="rId8" cstate="print">
            <a:extLst>
              <a:ext uri="{28A0092B-C50C-407E-A947-70E740481C1C}">
                <a14:useLocalDpi xmlns:a14="http://schemas.microsoft.com/office/drawing/2010/main" val="0"/>
              </a:ext>
            </a:extLst>
          </a:blip>
          <a:stretch>
            <a:fillRect/>
          </a:stretch>
        </p:blipFill>
        <p:spPr>
          <a:xfrm>
            <a:off x="7477465" y="8108195"/>
            <a:ext cx="3333071" cy="871522"/>
          </a:xfrm>
          <a:prstGeom prst="rect">
            <a:avLst/>
          </a:prstGeom>
        </p:spPr>
      </p:pic>
    </p:spTree>
    <p:extLst>
      <p:ext uri="{BB962C8B-B14F-4D97-AF65-F5344CB8AC3E}">
        <p14:creationId xmlns:p14="http://schemas.microsoft.com/office/powerpoint/2010/main" val="230097153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000619"/>
        </a:solidFill>
        <a:effectLst/>
      </p:bgPr>
    </p:bg>
    <p:spTree>
      <p:nvGrpSpPr>
        <p:cNvPr id="1" name=""/>
        <p:cNvGrpSpPr/>
        <p:nvPr/>
      </p:nvGrpSpPr>
      <p:grpSpPr>
        <a:xfrm>
          <a:off x="0" y="0"/>
          <a:ext cx="0" cy="0"/>
          <a:chOff x="0" y="0"/>
          <a:chExt cx="0" cy="0"/>
        </a:xfrm>
      </p:grpSpPr>
      <p:sp>
        <p:nvSpPr>
          <p:cNvPr id="2" name="Freeform 2"/>
          <p:cNvSpPr/>
          <p:nvPr/>
        </p:nvSpPr>
        <p:spPr>
          <a:xfrm>
            <a:off x="-1232301" y="5899093"/>
            <a:ext cx="6723273" cy="6227431"/>
          </a:xfrm>
          <a:custGeom>
            <a:avLst/>
            <a:gdLst/>
            <a:ahLst/>
            <a:cxnLst/>
            <a:rect l="l" t="t" r="r" b="b"/>
            <a:pathLst>
              <a:path w="6723273" h="6227431">
                <a:moveTo>
                  <a:pt x="0" y="0"/>
                </a:moveTo>
                <a:lnTo>
                  <a:pt x="6723272" y="0"/>
                </a:lnTo>
                <a:lnTo>
                  <a:pt x="6723272" y="6227431"/>
                </a:lnTo>
                <a:lnTo>
                  <a:pt x="0" y="6227431"/>
                </a:lnTo>
                <a:lnTo>
                  <a:pt x="0" y="0"/>
                </a:lnTo>
                <a:close/>
              </a:path>
            </a:pathLst>
          </a:custGeom>
          <a:blipFill>
            <a:blip r:embed="rId3"/>
            <a:stretch>
              <a:fillRect/>
            </a:stretch>
          </a:blipFill>
        </p:spPr>
      </p:sp>
      <p:sp>
        <p:nvSpPr>
          <p:cNvPr id="3" name="Freeform 3"/>
          <p:cNvSpPr/>
          <p:nvPr/>
        </p:nvSpPr>
        <p:spPr>
          <a:xfrm>
            <a:off x="13802136" y="-779352"/>
            <a:ext cx="5966540" cy="4676275"/>
          </a:xfrm>
          <a:custGeom>
            <a:avLst/>
            <a:gdLst/>
            <a:ahLst/>
            <a:cxnLst/>
            <a:rect l="l" t="t" r="r" b="b"/>
            <a:pathLst>
              <a:path w="5966540" h="4676275">
                <a:moveTo>
                  <a:pt x="0" y="0"/>
                </a:moveTo>
                <a:lnTo>
                  <a:pt x="5966539" y="0"/>
                </a:lnTo>
                <a:lnTo>
                  <a:pt x="5966539" y="4676276"/>
                </a:lnTo>
                <a:lnTo>
                  <a:pt x="0" y="4676276"/>
                </a:lnTo>
                <a:lnTo>
                  <a:pt x="0" y="0"/>
                </a:lnTo>
                <a:close/>
              </a:path>
            </a:pathLst>
          </a:custGeom>
          <a:blipFill>
            <a:blip r:embed="rId4"/>
            <a:stretch>
              <a:fillRect/>
            </a:stretch>
          </a:blipFill>
        </p:spPr>
      </p:sp>
      <p:sp>
        <p:nvSpPr>
          <p:cNvPr id="4" name="Freeform 4"/>
          <p:cNvSpPr/>
          <p:nvPr/>
        </p:nvSpPr>
        <p:spPr>
          <a:xfrm>
            <a:off x="9681684" y="8101451"/>
            <a:ext cx="1278956" cy="1278157"/>
          </a:xfrm>
          <a:custGeom>
            <a:avLst/>
            <a:gdLst/>
            <a:ahLst/>
            <a:cxnLst/>
            <a:rect l="l" t="t" r="r" b="b"/>
            <a:pathLst>
              <a:path w="1278956" h="1278157">
                <a:moveTo>
                  <a:pt x="0" y="0"/>
                </a:moveTo>
                <a:lnTo>
                  <a:pt x="1278956" y="0"/>
                </a:lnTo>
                <a:lnTo>
                  <a:pt x="1278956" y="1278156"/>
                </a:lnTo>
                <a:lnTo>
                  <a:pt x="0" y="1278156"/>
                </a:lnTo>
                <a:lnTo>
                  <a:pt x="0" y="0"/>
                </a:lnTo>
                <a:close/>
              </a:path>
            </a:pathLst>
          </a:custGeom>
          <a:blipFill>
            <a:blip r:embed="rId5"/>
            <a:stretch>
              <a:fillRect/>
            </a:stretch>
          </a:blipFill>
        </p:spPr>
      </p:sp>
      <p:sp>
        <p:nvSpPr>
          <p:cNvPr id="5" name="Freeform 5"/>
          <p:cNvSpPr/>
          <p:nvPr/>
        </p:nvSpPr>
        <p:spPr>
          <a:xfrm>
            <a:off x="15980344" y="1387644"/>
            <a:ext cx="1278956" cy="1278157"/>
          </a:xfrm>
          <a:custGeom>
            <a:avLst/>
            <a:gdLst/>
            <a:ahLst/>
            <a:cxnLst/>
            <a:rect l="l" t="t" r="r" b="b"/>
            <a:pathLst>
              <a:path w="1278956" h="1278157">
                <a:moveTo>
                  <a:pt x="0" y="0"/>
                </a:moveTo>
                <a:lnTo>
                  <a:pt x="1278956" y="0"/>
                </a:lnTo>
                <a:lnTo>
                  <a:pt x="1278956" y="1278157"/>
                </a:lnTo>
                <a:lnTo>
                  <a:pt x="0" y="1278157"/>
                </a:lnTo>
                <a:lnTo>
                  <a:pt x="0" y="0"/>
                </a:lnTo>
                <a:close/>
              </a:path>
            </a:pathLst>
          </a:custGeom>
          <a:blipFill>
            <a:blip r:embed="rId5"/>
            <a:stretch>
              <a:fillRect/>
            </a:stretch>
          </a:blipFill>
        </p:spPr>
      </p:sp>
      <p:sp>
        <p:nvSpPr>
          <p:cNvPr id="6" name="Freeform 6"/>
          <p:cNvSpPr/>
          <p:nvPr/>
        </p:nvSpPr>
        <p:spPr>
          <a:xfrm>
            <a:off x="850379" y="2867320"/>
            <a:ext cx="1278956" cy="1278157"/>
          </a:xfrm>
          <a:custGeom>
            <a:avLst/>
            <a:gdLst/>
            <a:ahLst/>
            <a:cxnLst/>
            <a:rect l="l" t="t" r="r" b="b"/>
            <a:pathLst>
              <a:path w="1278956" h="1278157">
                <a:moveTo>
                  <a:pt x="0" y="0"/>
                </a:moveTo>
                <a:lnTo>
                  <a:pt x="1278956" y="0"/>
                </a:lnTo>
                <a:lnTo>
                  <a:pt x="1278956" y="1278157"/>
                </a:lnTo>
                <a:lnTo>
                  <a:pt x="0" y="1278157"/>
                </a:lnTo>
                <a:lnTo>
                  <a:pt x="0" y="0"/>
                </a:lnTo>
                <a:close/>
              </a:path>
            </a:pathLst>
          </a:custGeom>
          <a:blipFill>
            <a:blip r:embed="rId5"/>
            <a:stretch>
              <a:fillRect/>
            </a:stretch>
          </a:blipFill>
        </p:spPr>
      </p:sp>
      <p:sp>
        <p:nvSpPr>
          <p:cNvPr id="7" name="Freeform 7"/>
          <p:cNvSpPr/>
          <p:nvPr/>
        </p:nvSpPr>
        <p:spPr>
          <a:xfrm>
            <a:off x="1562918" y="1558786"/>
            <a:ext cx="15162164" cy="7853238"/>
          </a:xfrm>
          <a:custGeom>
            <a:avLst/>
            <a:gdLst/>
            <a:ahLst/>
            <a:cxnLst/>
            <a:rect l="l" t="t" r="r" b="b"/>
            <a:pathLst>
              <a:path w="15162164" h="7853238">
                <a:moveTo>
                  <a:pt x="0" y="0"/>
                </a:moveTo>
                <a:lnTo>
                  <a:pt x="15162164" y="0"/>
                </a:lnTo>
                <a:lnTo>
                  <a:pt x="15162164" y="7853238"/>
                </a:lnTo>
                <a:lnTo>
                  <a:pt x="0" y="7853238"/>
                </a:lnTo>
                <a:lnTo>
                  <a:pt x="0" y="0"/>
                </a:lnTo>
                <a:close/>
              </a:path>
            </a:pathLst>
          </a:custGeom>
          <a:solidFill>
            <a:srgbClr val="37C27D"/>
          </a:solidFill>
        </p:spPr>
        <p:txBody>
          <a:bodyPr/>
          <a:lstStyle/>
          <a:p>
            <a:endParaRPr lang="ms-MY" dirty="0"/>
          </a:p>
        </p:txBody>
      </p:sp>
      <p:sp>
        <p:nvSpPr>
          <p:cNvPr id="8" name="Freeform 8"/>
          <p:cNvSpPr/>
          <p:nvPr/>
        </p:nvSpPr>
        <p:spPr>
          <a:xfrm>
            <a:off x="12524691" y="2665801"/>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6"/>
            <a:stretch>
              <a:fillRect/>
            </a:stretch>
          </a:blipFill>
        </p:spPr>
      </p:sp>
      <p:sp>
        <p:nvSpPr>
          <p:cNvPr id="9" name="TextBox 9"/>
          <p:cNvSpPr txBox="1"/>
          <p:nvPr/>
        </p:nvSpPr>
        <p:spPr>
          <a:xfrm>
            <a:off x="6442387" y="2015158"/>
            <a:ext cx="5224904" cy="628650"/>
          </a:xfrm>
          <a:prstGeom prst="rect">
            <a:avLst/>
          </a:prstGeom>
        </p:spPr>
        <p:txBody>
          <a:bodyPr lIns="0" tIns="0" rIns="0" bIns="0" rtlCol="0" anchor="t">
            <a:spAutoFit/>
          </a:bodyPr>
          <a:lstStyle/>
          <a:p>
            <a:pPr algn="ctr">
              <a:lnSpc>
                <a:spcPts val="4799"/>
              </a:lnSpc>
            </a:pPr>
            <a:r>
              <a:rPr lang="en-US" sz="3999" dirty="0">
                <a:solidFill>
                  <a:schemeClr val="bg1"/>
                </a:solidFill>
                <a:latin typeface="Poppins Bold"/>
              </a:rPr>
              <a:t>Category 3 </a:t>
            </a:r>
            <a:r>
              <a:rPr lang="en-MY" sz="4000" b="0" i="0" u="none" strike="noStrike" dirty="0">
                <a:solidFill>
                  <a:schemeClr val="bg1"/>
                </a:solidFill>
                <a:effectLst/>
                <a:latin typeface="arial" panose="020B0604020202020204" pitchFamily="34" charset="0"/>
              </a:rPr>
              <a:t>• </a:t>
            </a:r>
            <a:r>
              <a:rPr lang="en-US" sz="3999" dirty="0">
                <a:solidFill>
                  <a:schemeClr val="bg1"/>
                </a:solidFill>
                <a:latin typeface="Poppins Bold"/>
              </a:rPr>
              <a:t>$1600</a:t>
            </a:r>
          </a:p>
        </p:txBody>
      </p:sp>
      <p:sp>
        <p:nvSpPr>
          <p:cNvPr id="11" name="TextBox 10">
            <a:extLst>
              <a:ext uri="{FF2B5EF4-FFF2-40B4-BE49-F238E27FC236}">
                <a16:creationId xmlns:a16="http://schemas.microsoft.com/office/drawing/2014/main" id="{17E9C520-82A1-BA58-2691-288C8D032CF2}"/>
              </a:ext>
            </a:extLst>
          </p:cNvPr>
          <p:cNvSpPr txBox="1"/>
          <p:nvPr/>
        </p:nvSpPr>
        <p:spPr>
          <a:xfrm>
            <a:off x="4427608" y="4403083"/>
            <a:ext cx="9432783" cy="3077766"/>
          </a:xfrm>
          <a:prstGeom prst="rect">
            <a:avLst/>
          </a:prstGeom>
        </p:spPr>
        <p:txBody>
          <a:bodyPr wrap="square" lIns="0" tIns="0" rIns="0" bIns="0" rtlCol="0" anchor="t">
            <a:spAutoFit/>
          </a:bodyPr>
          <a:lstStyle/>
          <a:p>
            <a:pPr algn="ctr"/>
            <a:r>
              <a:rPr lang="en-US" sz="10000" dirty="0">
                <a:solidFill>
                  <a:schemeClr val="bg1"/>
                </a:solidFill>
                <a:latin typeface="Poppins Bold"/>
              </a:rPr>
              <a:t>Clue</a:t>
            </a:r>
          </a:p>
          <a:p>
            <a:pPr algn="ctr"/>
            <a:r>
              <a:rPr lang="en-US" sz="10000" dirty="0">
                <a:solidFill>
                  <a:schemeClr val="bg1"/>
                </a:solidFill>
                <a:latin typeface="Poppins Bold"/>
              </a:rPr>
              <a:t>Here</a:t>
            </a:r>
          </a:p>
        </p:txBody>
      </p:sp>
      <p:pic>
        <p:nvPicPr>
          <p:cNvPr id="10" name="btnInknoeActivityCp2">
            <a:extLst>
              <a:ext uri="{FF2B5EF4-FFF2-40B4-BE49-F238E27FC236}">
                <a16:creationId xmlns:a16="http://schemas.microsoft.com/office/drawing/2014/main" id="{A183539B-079E-3FFA-9F0D-C71F1C97642E}"/>
              </a:ext>
            </a:extLst>
          </p:cNvPr>
          <p:cNvPicPr>
            <a:picLocks noChangeAspect="1"/>
          </p:cNvPicPr>
          <p:nvPr>
            <p:custDataLst>
              <p:tags r:id="rId1"/>
            </p:custDataLst>
          </p:nvPr>
        </p:nvPicPr>
        <p:blipFill>
          <a:blip r:embed="rId7" r:link="rId8" cstate="print">
            <a:extLst>
              <a:ext uri="{28A0092B-C50C-407E-A947-70E740481C1C}">
                <a14:useLocalDpi xmlns:a14="http://schemas.microsoft.com/office/drawing/2010/main" val="0"/>
              </a:ext>
            </a:extLst>
          </a:blip>
          <a:stretch>
            <a:fillRect/>
          </a:stretch>
        </p:blipFill>
        <p:spPr>
          <a:xfrm>
            <a:off x="7477465" y="8108195"/>
            <a:ext cx="3333071" cy="871522"/>
          </a:xfrm>
          <a:prstGeom prst="rect">
            <a:avLst/>
          </a:prstGeom>
        </p:spPr>
      </p:pic>
    </p:spTree>
    <p:extLst>
      <p:ext uri="{BB962C8B-B14F-4D97-AF65-F5344CB8AC3E}">
        <p14:creationId xmlns:p14="http://schemas.microsoft.com/office/powerpoint/2010/main" val="27203243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000619"/>
        </a:solidFill>
        <a:effectLst/>
      </p:bgPr>
    </p:bg>
    <p:spTree>
      <p:nvGrpSpPr>
        <p:cNvPr id="1" name=""/>
        <p:cNvGrpSpPr/>
        <p:nvPr/>
      </p:nvGrpSpPr>
      <p:grpSpPr>
        <a:xfrm>
          <a:off x="0" y="0"/>
          <a:ext cx="0" cy="0"/>
          <a:chOff x="0" y="0"/>
          <a:chExt cx="0" cy="0"/>
        </a:xfrm>
      </p:grpSpPr>
      <p:sp>
        <p:nvSpPr>
          <p:cNvPr id="2" name="Freeform 2"/>
          <p:cNvSpPr/>
          <p:nvPr/>
        </p:nvSpPr>
        <p:spPr>
          <a:xfrm>
            <a:off x="-1232301" y="5899093"/>
            <a:ext cx="6723273" cy="6227431"/>
          </a:xfrm>
          <a:custGeom>
            <a:avLst/>
            <a:gdLst/>
            <a:ahLst/>
            <a:cxnLst/>
            <a:rect l="l" t="t" r="r" b="b"/>
            <a:pathLst>
              <a:path w="6723273" h="6227431">
                <a:moveTo>
                  <a:pt x="0" y="0"/>
                </a:moveTo>
                <a:lnTo>
                  <a:pt x="6723272" y="0"/>
                </a:lnTo>
                <a:lnTo>
                  <a:pt x="6723272" y="6227431"/>
                </a:lnTo>
                <a:lnTo>
                  <a:pt x="0" y="6227431"/>
                </a:lnTo>
                <a:lnTo>
                  <a:pt x="0" y="0"/>
                </a:lnTo>
                <a:close/>
              </a:path>
            </a:pathLst>
          </a:custGeom>
          <a:blipFill>
            <a:blip r:embed="rId3"/>
            <a:stretch>
              <a:fillRect/>
            </a:stretch>
          </a:blipFill>
        </p:spPr>
      </p:sp>
      <p:sp>
        <p:nvSpPr>
          <p:cNvPr id="3" name="Freeform 3"/>
          <p:cNvSpPr/>
          <p:nvPr/>
        </p:nvSpPr>
        <p:spPr>
          <a:xfrm>
            <a:off x="13802136" y="-779352"/>
            <a:ext cx="5966540" cy="4676275"/>
          </a:xfrm>
          <a:custGeom>
            <a:avLst/>
            <a:gdLst/>
            <a:ahLst/>
            <a:cxnLst/>
            <a:rect l="l" t="t" r="r" b="b"/>
            <a:pathLst>
              <a:path w="5966540" h="4676275">
                <a:moveTo>
                  <a:pt x="0" y="0"/>
                </a:moveTo>
                <a:lnTo>
                  <a:pt x="5966539" y="0"/>
                </a:lnTo>
                <a:lnTo>
                  <a:pt x="5966539" y="4676276"/>
                </a:lnTo>
                <a:lnTo>
                  <a:pt x="0" y="4676276"/>
                </a:lnTo>
                <a:lnTo>
                  <a:pt x="0" y="0"/>
                </a:lnTo>
                <a:close/>
              </a:path>
            </a:pathLst>
          </a:custGeom>
          <a:blipFill>
            <a:blip r:embed="rId4"/>
            <a:stretch>
              <a:fillRect/>
            </a:stretch>
          </a:blipFill>
        </p:spPr>
      </p:sp>
      <p:sp>
        <p:nvSpPr>
          <p:cNvPr id="4" name="Freeform 4"/>
          <p:cNvSpPr/>
          <p:nvPr/>
        </p:nvSpPr>
        <p:spPr>
          <a:xfrm>
            <a:off x="9681684" y="8101451"/>
            <a:ext cx="1278956" cy="1278157"/>
          </a:xfrm>
          <a:custGeom>
            <a:avLst/>
            <a:gdLst/>
            <a:ahLst/>
            <a:cxnLst/>
            <a:rect l="l" t="t" r="r" b="b"/>
            <a:pathLst>
              <a:path w="1278956" h="1278157">
                <a:moveTo>
                  <a:pt x="0" y="0"/>
                </a:moveTo>
                <a:lnTo>
                  <a:pt x="1278956" y="0"/>
                </a:lnTo>
                <a:lnTo>
                  <a:pt x="1278956" y="1278156"/>
                </a:lnTo>
                <a:lnTo>
                  <a:pt x="0" y="1278156"/>
                </a:lnTo>
                <a:lnTo>
                  <a:pt x="0" y="0"/>
                </a:lnTo>
                <a:close/>
              </a:path>
            </a:pathLst>
          </a:custGeom>
          <a:blipFill>
            <a:blip r:embed="rId5"/>
            <a:stretch>
              <a:fillRect/>
            </a:stretch>
          </a:blipFill>
        </p:spPr>
      </p:sp>
      <p:sp>
        <p:nvSpPr>
          <p:cNvPr id="5" name="Freeform 5"/>
          <p:cNvSpPr/>
          <p:nvPr/>
        </p:nvSpPr>
        <p:spPr>
          <a:xfrm>
            <a:off x="15980344" y="1387644"/>
            <a:ext cx="1278956" cy="1278157"/>
          </a:xfrm>
          <a:custGeom>
            <a:avLst/>
            <a:gdLst/>
            <a:ahLst/>
            <a:cxnLst/>
            <a:rect l="l" t="t" r="r" b="b"/>
            <a:pathLst>
              <a:path w="1278956" h="1278157">
                <a:moveTo>
                  <a:pt x="0" y="0"/>
                </a:moveTo>
                <a:lnTo>
                  <a:pt x="1278956" y="0"/>
                </a:lnTo>
                <a:lnTo>
                  <a:pt x="1278956" y="1278157"/>
                </a:lnTo>
                <a:lnTo>
                  <a:pt x="0" y="1278157"/>
                </a:lnTo>
                <a:lnTo>
                  <a:pt x="0" y="0"/>
                </a:lnTo>
                <a:close/>
              </a:path>
            </a:pathLst>
          </a:custGeom>
          <a:blipFill>
            <a:blip r:embed="rId5"/>
            <a:stretch>
              <a:fillRect/>
            </a:stretch>
          </a:blipFill>
        </p:spPr>
      </p:sp>
      <p:sp>
        <p:nvSpPr>
          <p:cNvPr id="6" name="Freeform 6"/>
          <p:cNvSpPr/>
          <p:nvPr/>
        </p:nvSpPr>
        <p:spPr>
          <a:xfrm>
            <a:off x="850379" y="2867320"/>
            <a:ext cx="1278956" cy="1278157"/>
          </a:xfrm>
          <a:custGeom>
            <a:avLst/>
            <a:gdLst/>
            <a:ahLst/>
            <a:cxnLst/>
            <a:rect l="l" t="t" r="r" b="b"/>
            <a:pathLst>
              <a:path w="1278956" h="1278157">
                <a:moveTo>
                  <a:pt x="0" y="0"/>
                </a:moveTo>
                <a:lnTo>
                  <a:pt x="1278956" y="0"/>
                </a:lnTo>
                <a:lnTo>
                  <a:pt x="1278956" y="1278157"/>
                </a:lnTo>
                <a:lnTo>
                  <a:pt x="0" y="1278157"/>
                </a:lnTo>
                <a:lnTo>
                  <a:pt x="0" y="0"/>
                </a:lnTo>
                <a:close/>
              </a:path>
            </a:pathLst>
          </a:custGeom>
          <a:blipFill>
            <a:blip r:embed="rId5"/>
            <a:stretch>
              <a:fillRect/>
            </a:stretch>
          </a:blipFill>
        </p:spPr>
      </p:sp>
      <p:sp>
        <p:nvSpPr>
          <p:cNvPr id="7" name="Freeform 7"/>
          <p:cNvSpPr/>
          <p:nvPr/>
        </p:nvSpPr>
        <p:spPr>
          <a:xfrm>
            <a:off x="1562918" y="1558786"/>
            <a:ext cx="15162164" cy="7853238"/>
          </a:xfrm>
          <a:custGeom>
            <a:avLst/>
            <a:gdLst/>
            <a:ahLst/>
            <a:cxnLst/>
            <a:rect l="l" t="t" r="r" b="b"/>
            <a:pathLst>
              <a:path w="15162164" h="7853238">
                <a:moveTo>
                  <a:pt x="0" y="0"/>
                </a:moveTo>
                <a:lnTo>
                  <a:pt x="15162164" y="0"/>
                </a:lnTo>
                <a:lnTo>
                  <a:pt x="15162164" y="7853238"/>
                </a:lnTo>
                <a:lnTo>
                  <a:pt x="0" y="7853238"/>
                </a:lnTo>
                <a:lnTo>
                  <a:pt x="0" y="0"/>
                </a:lnTo>
                <a:close/>
              </a:path>
            </a:pathLst>
          </a:custGeom>
          <a:solidFill>
            <a:srgbClr val="37C27D"/>
          </a:solidFill>
        </p:spPr>
        <p:txBody>
          <a:bodyPr/>
          <a:lstStyle/>
          <a:p>
            <a:endParaRPr lang="ms-MY" dirty="0"/>
          </a:p>
        </p:txBody>
      </p:sp>
      <p:sp>
        <p:nvSpPr>
          <p:cNvPr id="8" name="Freeform 8"/>
          <p:cNvSpPr/>
          <p:nvPr/>
        </p:nvSpPr>
        <p:spPr>
          <a:xfrm>
            <a:off x="12524691" y="2665801"/>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6"/>
            <a:stretch>
              <a:fillRect/>
            </a:stretch>
          </a:blipFill>
        </p:spPr>
      </p:sp>
      <p:sp>
        <p:nvSpPr>
          <p:cNvPr id="9" name="TextBox 9"/>
          <p:cNvSpPr txBox="1"/>
          <p:nvPr/>
        </p:nvSpPr>
        <p:spPr>
          <a:xfrm>
            <a:off x="6442387" y="2015158"/>
            <a:ext cx="5224904" cy="628650"/>
          </a:xfrm>
          <a:prstGeom prst="rect">
            <a:avLst/>
          </a:prstGeom>
        </p:spPr>
        <p:txBody>
          <a:bodyPr lIns="0" tIns="0" rIns="0" bIns="0" rtlCol="0" anchor="t">
            <a:spAutoFit/>
          </a:bodyPr>
          <a:lstStyle/>
          <a:p>
            <a:pPr algn="ctr">
              <a:lnSpc>
                <a:spcPts val="4799"/>
              </a:lnSpc>
            </a:pPr>
            <a:r>
              <a:rPr lang="en-US" sz="3999" dirty="0">
                <a:solidFill>
                  <a:schemeClr val="bg1"/>
                </a:solidFill>
                <a:latin typeface="Poppins Bold"/>
              </a:rPr>
              <a:t>Category 3 </a:t>
            </a:r>
            <a:r>
              <a:rPr lang="en-MY" sz="4000" b="0" i="0" u="none" strike="noStrike" dirty="0">
                <a:solidFill>
                  <a:schemeClr val="bg1"/>
                </a:solidFill>
                <a:effectLst/>
                <a:latin typeface="arial" panose="020B0604020202020204" pitchFamily="34" charset="0"/>
              </a:rPr>
              <a:t>• </a:t>
            </a:r>
            <a:r>
              <a:rPr lang="en-US" sz="3999" dirty="0">
                <a:solidFill>
                  <a:schemeClr val="bg1"/>
                </a:solidFill>
                <a:latin typeface="Poppins Bold"/>
              </a:rPr>
              <a:t>$2000</a:t>
            </a:r>
          </a:p>
        </p:txBody>
      </p:sp>
      <p:sp>
        <p:nvSpPr>
          <p:cNvPr id="11" name="TextBox 10">
            <a:extLst>
              <a:ext uri="{FF2B5EF4-FFF2-40B4-BE49-F238E27FC236}">
                <a16:creationId xmlns:a16="http://schemas.microsoft.com/office/drawing/2014/main" id="{08C0BA4B-EB67-A7BB-8042-FF3A9BAEF29B}"/>
              </a:ext>
            </a:extLst>
          </p:cNvPr>
          <p:cNvSpPr txBox="1"/>
          <p:nvPr/>
        </p:nvSpPr>
        <p:spPr>
          <a:xfrm>
            <a:off x="4427608" y="4403083"/>
            <a:ext cx="9432783" cy="3077766"/>
          </a:xfrm>
          <a:prstGeom prst="rect">
            <a:avLst/>
          </a:prstGeom>
        </p:spPr>
        <p:txBody>
          <a:bodyPr wrap="square" lIns="0" tIns="0" rIns="0" bIns="0" rtlCol="0" anchor="t">
            <a:spAutoFit/>
          </a:bodyPr>
          <a:lstStyle/>
          <a:p>
            <a:pPr algn="ctr"/>
            <a:r>
              <a:rPr lang="en-US" sz="10000" dirty="0">
                <a:solidFill>
                  <a:schemeClr val="bg1"/>
                </a:solidFill>
                <a:latin typeface="Poppins Bold"/>
              </a:rPr>
              <a:t>Clue</a:t>
            </a:r>
          </a:p>
          <a:p>
            <a:pPr algn="ctr"/>
            <a:r>
              <a:rPr lang="en-US" sz="10000" dirty="0">
                <a:solidFill>
                  <a:schemeClr val="bg1"/>
                </a:solidFill>
                <a:latin typeface="Poppins Bold"/>
              </a:rPr>
              <a:t>Here</a:t>
            </a:r>
          </a:p>
        </p:txBody>
      </p:sp>
      <p:pic>
        <p:nvPicPr>
          <p:cNvPr id="10" name="btnInknoeActivityCp2">
            <a:extLst>
              <a:ext uri="{FF2B5EF4-FFF2-40B4-BE49-F238E27FC236}">
                <a16:creationId xmlns:a16="http://schemas.microsoft.com/office/drawing/2014/main" id="{770E4029-0284-4AE1-292B-9F6BC13779A6}"/>
              </a:ext>
            </a:extLst>
          </p:cNvPr>
          <p:cNvPicPr>
            <a:picLocks noChangeAspect="1"/>
          </p:cNvPicPr>
          <p:nvPr>
            <p:custDataLst>
              <p:tags r:id="rId1"/>
            </p:custDataLst>
          </p:nvPr>
        </p:nvPicPr>
        <p:blipFill>
          <a:blip r:embed="rId7" r:link="rId8" cstate="print">
            <a:extLst>
              <a:ext uri="{28A0092B-C50C-407E-A947-70E740481C1C}">
                <a14:useLocalDpi xmlns:a14="http://schemas.microsoft.com/office/drawing/2010/main" val="0"/>
              </a:ext>
            </a:extLst>
          </a:blip>
          <a:stretch>
            <a:fillRect/>
          </a:stretch>
        </p:blipFill>
        <p:spPr>
          <a:xfrm>
            <a:off x="7477465" y="8108195"/>
            <a:ext cx="3333071" cy="871522"/>
          </a:xfrm>
          <a:prstGeom prst="rect">
            <a:avLst/>
          </a:prstGeom>
        </p:spPr>
      </p:pic>
    </p:spTree>
    <p:extLst>
      <p:ext uri="{BB962C8B-B14F-4D97-AF65-F5344CB8AC3E}">
        <p14:creationId xmlns:p14="http://schemas.microsoft.com/office/powerpoint/2010/main" val="15805480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4" name="Freeform 4"/>
          <p:cNvSpPr/>
          <p:nvPr/>
        </p:nvSpPr>
        <p:spPr>
          <a:xfrm>
            <a:off x="-1483188" y="4117232"/>
            <a:ext cx="8219313" cy="8229600"/>
          </a:xfrm>
          <a:custGeom>
            <a:avLst/>
            <a:gdLst/>
            <a:ahLst/>
            <a:cxnLst/>
            <a:rect l="l" t="t" r="r" b="b"/>
            <a:pathLst>
              <a:path w="8219313" h="8229600">
                <a:moveTo>
                  <a:pt x="0" y="0"/>
                </a:moveTo>
                <a:lnTo>
                  <a:pt x="8219313" y="0"/>
                </a:lnTo>
                <a:lnTo>
                  <a:pt x="8219313" y="8229600"/>
                </a:lnTo>
                <a:lnTo>
                  <a:pt x="0" y="8229600"/>
                </a:lnTo>
                <a:lnTo>
                  <a:pt x="0" y="0"/>
                </a:lnTo>
                <a:close/>
              </a:path>
            </a:pathLst>
          </a:custGeom>
          <a:blipFill>
            <a:blip r:embed="rId3"/>
            <a:stretch>
              <a:fillRect/>
            </a:stretch>
          </a:blipFill>
        </p:spPr>
      </p:sp>
      <p:sp>
        <p:nvSpPr>
          <p:cNvPr id="6" name="Freeform 6"/>
          <p:cNvSpPr/>
          <p:nvPr/>
        </p:nvSpPr>
        <p:spPr>
          <a:xfrm>
            <a:off x="12352905" y="-1840960"/>
            <a:ext cx="9195084" cy="8229600"/>
          </a:xfrm>
          <a:custGeom>
            <a:avLst/>
            <a:gdLst/>
            <a:ahLst/>
            <a:cxnLst/>
            <a:rect l="l" t="t" r="r" b="b"/>
            <a:pathLst>
              <a:path w="9195084" h="8229600">
                <a:moveTo>
                  <a:pt x="0" y="0"/>
                </a:moveTo>
                <a:lnTo>
                  <a:pt x="9195084" y="0"/>
                </a:lnTo>
                <a:lnTo>
                  <a:pt x="9195084" y="8229600"/>
                </a:lnTo>
                <a:lnTo>
                  <a:pt x="0" y="8229600"/>
                </a:lnTo>
                <a:lnTo>
                  <a:pt x="0" y="0"/>
                </a:lnTo>
                <a:close/>
              </a:path>
            </a:pathLst>
          </a:custGeom>
          <a:blipFill>
            <a:blip r:embed="rId4"/>
            <a:stretch>
              <a:fillRect/>
            </a:stretch>
          </a:blipFill>
        </p:spPr>
      </p:sp>
      <p:sp>
        <p:nvSpPr>
          <p:cNvPr id="8" name="Freeform 8"/>
          <p:cNvSpPr/>
          <p:nvPr/>
        </p:nvSpPr>
        <p:spPr>
          <a:xfrm>
            <a:off x="14077178" y="2459508"/>
            <a:ext cx="1278956" cy="1278157"/>
          </a:xfrm>
          <a:custGeom>
            <a:avLst/>
            <a:gdLst/>
            <a:ahLst/>
            <a:cxnLst/>
            <a:rect l="l" t="t" r="r" b="b"/>
            <a:pathLst>
              <a:path w="1278956" h="1278157">
                <a:moveTo>
                  <a:pt x="0" y="0"/>
                </a:moveTo>
                <a:lnTo>
                  <a:pt x="1278957" y="0"/>
                </a:lnTo>
                <a:lnTo>
                  <a:pt x="1278957" y="1278157"/>
                </a:lnTo>
                <a:lnTo>
                  <a:pt x="0" y="1278157"/>
                </a:lnTo>
                <a:lnTo>
                  <a:pt x="0" y="0"/>
                </a:lnTo>
                <a:close/>
              </a:path>
            </a:pathLst>
          </a:custGeom>
          <a:blipFill>
            <a:blip r:embed="rId5"/>
            <a:stretch>
              <a:fillRect/>
            </a:stretch>
          </a:blipFill>
        </p:spPr>
      </p:sp>
      <p:sp>
        <p:nvSpPr>
          <p:cNvPr id="11" name="Freeform 11"/>
          <p:cNvSpPr/>
          <p:nvPr/>
        </p:nvSpPr>
        <p:spPr>
          <a:xfrm>
            <a:off x="2402997" y="6542686"/>
            <a:ext cx="2124963" cy="1689346"/>
          </a:xfrm>
          <a:custGeom>
            <a:avLst/>
            <a:gdLst/>
            <a:ahLst/>
            <a:cxnLst/>
            <a:rect l="l" t="t" r="r" b="b"/>
            <a:pathLst>
              <a:path w="2124963" h="1689346">
                <a:moveTo>
                  <a:pt x="0" y="0"/>
                </a:moveTo>
                <a:lnTo>
                  <a:pt x="2124963" y="0"/>
                </a:lnTo>
                <a:lnTo>
                  <a:pt x="2124963" y="1689346"/>
                </a:lnTo>
                <a:lnTo>
                  <a:pt x="0" y="1689346"/>
                </a:lnTo>
                <a:lnTo>
                  <a:pt x="0" y="0"/>
                </a:lnTo>
                <a:close/>
              </a:path>
            </a:pathLst>
          </a:custGeom>
          <a:blipFill>
            <a:blip r:embed="rId6"/>
            <a:stretch>
              <a:fillRect/>
            </a:stretch>
          </a:blipFill>
        </p:spPr>
      </p:sp>
      <p:sp>
        <p:nvSpPr>
          <p:cNvPr id="15" name="Freeform 7">
            <a:extLst>
              <a:ext uri="{FF2B5EF4-FFF2-40B4-BE49-F238E27FC236}">
                <a16:creationId xmlns:a16="http://schemas.microsoft.com/office/drawing/2014/main" id="{0BE8F74C-6318-25B9-C73A-188344042394}"/>
              </a:ext>
            </a:extLst>
          </p:cNvPr>
          <p:cNvSpPr/>
          <p:nvPr/>
        </p:nvSpPr>
        <p:spPr>
          <a:xfrm>
            <a:off x="1562918" y="1558786"/>
            <a:ext cx="15162164" cy="7853238"/>
          </a:xfrm>
          <a:custGeom>
            <a:avLst/>
            <a:gdLst/>
            <a:ahLst/>
            <a:cxnLst/>
            <a:rect l="l" t="t" r="r" b="b"/>
            <a:pathLst>
              <a:path w="15162164" h="7853238">
                <a:moveTo>
                  <a:pt x="0" y="0"/>
                </a:moveTo>
                <a:lnTo>
                  <a:pt x="15162164" y="0"/>
                </a:lnTo>
                <a:lnTo>
                  <a:pt x="15162164" y="7853238"/>
                </a:lnTo>
                <a:lnTo>
                  <a:pt x="0" y="785323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ms-MY" dirty="0"/>
          </a:p>
        </p:txBody>
      </p:sp>
      <p:sp>
        <p:nvSpPr>
          <p:cNvPr id="16" name="TextBox 5">
            <a:extLst>
              <a:ext uri="{FF2B5EF4-FFF2-40B4-BE49-F238E27FC236}">
                <a16:creationId xmlns:a16="http://schemas.microsoft.com/office/drawing/2014/main" id="{AA2102F9-4F9C-EC88-4E62-76EDC34793D6}"/>
              </a:ext>
            </a:extLst>
          </p:cNvPr>
          <p:cNvSpPr txBox="1"/>
          <p:nvPr/>
        </p:nvSpPr>
        <p:spPr>
          <a:xfrm>
            <a:off x="2402997" y="2138870"/>
            <a:ext cx="13675203" cy="615553"/>
          </a:xfrm>
          <a:prstGeom prst="rect">
            <a:avLst/>
          </a:prstGeom>
        </p:spPr>
        <p:txBody>
          <a:bodyPr wrap="square" lIns="0" tIns="0" rIns="0" bIns="0" rtlCol="0" anchor="t">
            <a:spAutoFit/>
          </a:bodyPr>
          <a:lstStyle/>
          <a:p>
            <a:r>
              <a:rPr lang="en-US" sz="4000" b="1" dirty="0">
                <a:latin typeface="Gyparody Hv" panose="020B0906060000020004" pitchFamily="34" charset="77"/>
              </a:rPr>
              <a:t>To gamify THE game with </a:t>
            </a:r>
            <a:r>
              <a:rPr lang="en-US" sz="4000" b="1" dirty="0" err="1">
                <a:latin typeface="Gyparody Hv" panose="020B0906060000020004" pitchFamily="34" charset="77"/>
              </a:rPr>
              <a:t>ClassPoint’s</a:t>
            </a:r>
            <a:r>
              <a:rPr lang="en-US" sz="4000" b="1" dirty="0">
                <a:latin typeface="Gyparody Hv" panose="020B0906060000020004" pitchFamily="34" charset="77"/>
              </a:rPr>
              <a:t> gamification:</a:t>
            </a:r>
          </a:p>
        </p:txBody>
      </p:sp>
      <p:sp>
        <p:nvSpPr>
          <p:cNvPr id="17" name="TextBox 6">
            <a:extLst>
              <a:ext uri="{FF2B5EF4-FFF2-40B4-BE49-F238E27FC236}">
                <a16:creationId xmlns:a16="http://schemas.microsoft.com/office/drawing/2014/main" id="{5C6E93D1-9E37-393C-63A6-69BFF8F10BEF}"/>
              </a:ext>
            </a:extLst>
          </p:cNvPr>
          <p:cNvSpPr txBox="1"/>
          <p:nvPr/>
        </p:nvSpPr>
        <p:spPr>
          <a:xfrm>
            <a:off x="2512516" y="3091888"/>
            <a:ext cx="13372487" cy="5062924"/>
          </a:xfrm>
          <a:prstGeom prst="rect">
            <a:avLst/>
          </a:prstGeom>
        </p:spPr>
        <p:txBody>
          <a:bodyPr wrap="square" lIns="0" tIns="0" rIns="0" bIns="0" rtlCol="0" anchor="t">
            <a:spAutoFit/>
          </a:bodyPr>
          <a:lstStyle/>
          <a:p>
            <a:pPr marL="457200" indent="-457200">
              <a:buAutoNum type="arabicPeriod"/>
            </a:pPr>
            <a:r>
              <a:rPr lang="en-MY" sz="2300" dirty="0">
                <a:latin typeface="Poppins" pitchFamily="2" charset="77"/>
                <a:ea typeface="DengXian" panose="02010600030101010101" pitchFamily="2" charset="-122"/>
                <a:cs typeface="Poppins" pitchFamily="2" charset="77"/>
              </a:rPr>
              <a:t>Once you have </a:t>
            </a:r>
            <a:r>
              <a:rPr lang="en-MY" sz="2300" dirty="0">
                <a:latin typeface="Poppins" pitchFamily="2" charset="77"/>
                <a:ea typeface="DengXian" panose="02010600030101010101" pitchFamily="2" charset="-122"/>
                <a:cs typeface="Poppins" pitchFamily="2" charset="77"/>
                <a:hlinkClick r:id="rId9"/>
              </a:rPr>
              <a:t>downloaded </a:t>
            </a:r>
            <a:r>
              <a:rPr lang="en-MY" sz="2300" dirty="0" err="1">
                <a:latin typeface="Poppins" pitchFamily="2" charset="77"/>
                <a:ea typeface="DengXian" panose="02010600030101010101" pitchFamily="2" charset="-122"/>
                <a:cs typeface="Poppins" pitchFamily="2" charset="77"/>
                <a:hlinkClick r:id="rId9"/>
              </a:rPr>
              <a:t>ClassPoint</a:t>
            </a:r>
            <a:r>
              <a:rPr lang="en-MY" sz="2300" dirty="0">
                <a:latin typeface="Poppins" pitchFamily="2" charset="77"/>
                <a:ea typeface="DengXian" panose="02010600030101010101" pitchFamily="2" charset="-122"/>
                <a:cs typeface="Poppins" pitchFamily="2" charset="77"/>
              </a:rPr>
              <a:t> and signed in, go to </a:t>
            </a:r>
            <a:r>
              <a:rPr lang="en-MY" sz="2300" b="1" dirty="0">
                <a:latin typeface="Poppins" pitchFamily="2" charset="77"/>
                <a:ea typeface="DengXian" panose="02010600030101010101" pitchFamily="2" charset="-122"/>
                <a:cs typeface="Poppins" pitchFamily="2" charset="77"/>
              </a:rPr>
              <a:t>Class List </a:t>
            </a:r>
            <a:r>
              <a:rPr lang="en-MY" sz="2300" dirty="0">
                <a:latin typeface="Poppins" pitchFamily="2" charset="77"/>
                <a:ea typeface="DengXian" panose="02010600030101010101" pitchFamily="2" charset="-122"/>
                <a:cs typeface="Poppins" pitchFamily="2" charset="77"/>
              </a:rPr>
              <a:t>at your PPT ribbon.</a:t>
            </a:r>
          </a:p>
          <a:p>
            <a:pPr marL="457200" indent="-457200">
              <a:buAutoNum type="arabicPeriod"/>
            </a:pPr>
            <a:endParaRPr lang="en-MY" sz="2300" dirty="0">
              <a:latin typeface="Poppins" pitchFamily="2" charset="77"/>
              <a:ea typeface="DengXian" panose="02010600030101010101" pitchFamily="2" charset="-122"/>
              <a:cs typeface="Poppins" pitchFamily="2" charset="77"/>
            </a:endParaRPr>
          </a:p>
          <a:p>
            <a:pPr marL="457200" indent="-457200">
              <a:buAutoNum type="arabicPeriod"/>
            </a:pPr>
            <a:endParaRPr lang="en-MY" sz="2300" dirty="0">
              <a:latin typeface="Poppins" pitchFamily="2" charset="77"/>
              <a:ea typeface="DengXian" panose="02010600030101010101" pitchFamily="2" charset="-122"/>
              <a:cs typeface="Poppins" pitchFamily="2" charset="77"/>
            </a:endParaRPr>
          </a:p>
          <a:p>
            <a:pPr marL="457200" indent="-457200">
              <a:buAutoNum type="arabicPeriod"/>
            </a:pPr>
            <a:endParaRPr lang="en-MY" sz="2300" dirty="0">
              <a:latin typeface="Poppins" pitchFamily="2" charset="77"/>
              <a:ea typeface="DengXian" panose="02010600030101010101" pitchFamily="2" charset="-122"/>
              <a:cs typeface="Poppins" pitchFamily="2" charset="77"/>
            </a:endParaRPr>
          </a:p>
          <a:p>
            <a:pPr marL="457200" indent="-457200">
              <a:buAutoNum type="arabicPeriod"/>
            </a:pPr>
            <a:endParaRPr lang="en-MY" sz="2300" dirty="0">
              <a:latin typeface="Poppins" pitchFamily="2" charset="77"/>
              <a:ea typeface="DengXian" panose="02010600030101010101" pitchFamily="2" charset="-122"/>
              <a:cs typeface="Poppins" pitchFamily="2" charset="77"/>
            </a:endParaRPr>
          </a:p>
          <a:p>
            <a:pPr marL="457200" indent="-457200">
              <a:buAutoNum type="arabicPeriod"/>
            </a:pPr>
            <a:endParaRPr lang="en-MY" sz="2300" dirty="0">
              <a:latin typeface="Poppins" pitchFamily="2" charset="77"/>
              <a:ea typeface="DengXian" panose="02010600030101010101" pitchFamily="2" charset="-122"/>
              <a:cs typeface="Poppins" pitchFamily="2" charset="77"/>
            </a:endParaRPr>
          </a:p>
          <a:p>
            <a:pPr marL="457200" indent="-457200">
              <a:buAutoNum type="arabicPeriod"/>
            </a:pPr>
            <a:r>
              <a:rPr lang="en-MY" sz="2300" dirty="0">
                <a:latin typeface="Poppins" pitchFamily="2" charset="77"/>
                <a:ea typeface="DengXian" panose="02010600030101010101" pitchFamily="2" charset="-122"/>
                <a:cs typeface="Poppins" pitchFamily="2" charset="77"/>
              </a:rPr>
              <a:t>Add the participants’ names/teams’ names.</a:t>
            </a:r>
          </a:p>
          <a:p>
            <a:pPr marL="457200" indent="-457200">
              <a:buAutoNum type="arabicPeriod"/>
            </a:pPr>
            <a:r>
              <a:rPr lang="en-MY" sz="2400" b="1" dirty="0">
                <a:effectLst/>
                <a:latin typeface="Poppins" pitchFamily="2" charset="77"/>
                <a:ea typeface="DengXian" panose="02010600030101010101" pitchFamily="2" charset="-122"/>
                <a:cs typeface="Poppins" pitchFamily="2" charset="77"/>
              </a:rPr>
              <a:t>Award Points </a:t>
            </a:r>
            <a:r>
              <a:rPr lang="en-MY" sz="2400" dirty="0">
                <a:effectLst/>
                <a:latin typeface="Poppins" pitchFamily="2" charset="77"/>
                <a:ea typeface="DengXian" panose="02010600030101010101" pitchFamily="2" charset="-122"/>
                <a:cs typeface="Poppins" pitchFamily="2" charset="77"/>
              </a:rPr>
              <a:t>– During each Jeopardy game round, award and deduct stars from the contestants/contesting teams by going to “My Classes” or “Name Picker” tab at the </a:t>
            </a:r>
            <a:r>
              <a:rPr lang="en-MY" sz="2400" dirty="0" err="1">
                <a:effectLst/>
                <a:latin typeface="Poppins" pitchFamily="2" charset="77"/>
                <a:ea typeface="DengXian" panose="02010600030101010101" pitchFamily="2" charset="-122"/>
                <a:cs typeface="Poppins" pitchFamily="2" charset="77"/>
              </a:rPr>
              <a:t>ClassPoint</a:t>
            </a:r>
            <a:r>
              <a:rPr lang="en-MY" sz="2400" dirty="0">
                <a:effectLst/>
                <a:latin typeface="Poppins" pitchFamily="2" charset="77"/>
                <a:ea typeface="DengXian" panose="02010600030101010101" pitchFamily="2" charset="-122"/>
                <a:cs typeface="Poppins" pitchFamily="2" charset="77"/>
              </a:rPr>
              <a:t> toolbar during PowerPoint Slideshow mode. </a:t>
            </a:r>
          </a:p>
          <a:p>
            <a:pPr marL="457200" indent="-457200">
              <a:buAutoNum type="arabicPeriod"/>
            </a:pPr>
            <a:r>
              <a:rPr lang="en-MY" sz="2400" b="1" dirty="0" err="1">
                <a:effectLst/>
                <a:latin typeface="Poppins" pitchFamily="2" charset="77"/>
                <a:ea typeface="DengXian" panose="02010600030101010101" pitchFamily="2" charset="-122"/>
                <a:cs typeface="Poppins" pitchFamily="2" charset="77"/>
              </a:rPr>
              <a:t>Leaderboard</a:t>
            </a:r>
            <a:r>
              <a:rPr lang="en-MY" sz="2400" dirty="0">
                <a:effectLst/>
                <a:latin typeface="Poppins" pitchFamily="2" charset="77"/>
                <a:ea typeface="DengXian" panose="02010600030101010101" pitchFamily="2" charset="-122"/>
                <a:cs typeface="Poppins" pitchFamily="2" charset="77"/>
              </a:rPr>
              <a:t> – You can access the </a:t>
            </a:r>
            <a:r>
              <a:rPr lang="en-MY" sz="2400" dirty="0" err="1">
                <a:effectLst/>
                <a:latin typeface="Poppins" pitchFamily="2" charset="77"/>
                <a:ea typeface="DengXian" panose="02010600030101010101" pitchFamily="2" charset="-122"/>
                <a:cs typeface="Poppins" pitchFamily="2" charset="77"/>
              </a:rPr>
              <a:t>leaderboard</a:t>
            </a:r>
            <a:r>
              <a:rPr lang="en-MY" sz="2400" dirty="0">
                <a:effectLst/>
                <a:latin typeface="Poppins" pitchFamily="2" charset="77"/>
                <a:ea typeface="DengXian" panose="02010600030101010101" pitchFamily="2" charset="-122"/>
                <a:cs typeface="Poppins" pitchFamily="2" charset="77"/>
              </a:rPr>
              <a:t> feature at the </a:t>
            </a:r>
            <a:r>
              <a:rPr lang="en-MY" sz="2400" dirty="0" err="1">
                <a:effectLst/>
                <a:latin typeface="Poppins" pitchFamily="2" charset="77"/>
                <a:ea typeface="DengXian" panose="02010600030101010101" pitchFamily="2" charset="-122"/>
                <a:cs typeface="Poppins" pitchFamily="2" charset="77"/>
              </a:rPr>
              <a:t>ClassPoint</a:t>
            </a:r>
            <a:r>
              <a:rPr lang="en-MY" sz="2400" dirty="0">
                <a:effectLst/>
                <a:latin typeface="Poppins" pitchFamily="2" charset="77"/>
                <a:ea typeface="DengXian" panose="02010600030101010101" pitchFamily="2" charset="-122"/>
                <a:cs typeface="Poppins" pitchFamily="2" charset="77"/>
              </a:rPr>
              <a:t> toolbar during PowerPoint Slideshow mode to keep track of the scores during the game.</a:t>
            </a:r>
          </a:p>
          <a:p>
            <a:pPr algn="just"/>
            <a:r>
              <a:rPr lang="en-MY" sz="2400" dirty="0">
                <a:effectLst/>
                <a:latin typeface="Poppins" pitchFamily="2" charset="77"/>
                <a:ea typeface="DengXian" panose="02010600030101010101" pitchFamily="2" charset="-122"/>
                <a:cs typeface="Poppins" pitchFamily="2" charset="77"/>
              </a:rPr>
              <a:t> </a:t>
            </a:r>
          </a:p>
          <a:p>
            <a:endParaRPr lang="en-US" sz="2400" dirty="0">
              <a:latin typeface="Poppins"/>
            </a:endParaRPr>
          </a:p>
        </p:txBody>
      </p:sp>
      <p:pic>
        <p:nvPicPr>
          <p:cNvPr id="10" name="Picture 9" descr="A screenshot of a computer&#10;&#10;Description automatically generated">
            <a:extLst>
              <a:ext uri="{FF2B5EF4-FFF2-40B4-BE49-F238E27FC236}">
                <a16:creationId xmlns:a16="http://schemas.microsoft.com/office/drawing/2014/main" id="{3FD27A8B-744E-118D-D79F-11576373B6A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71801" y="6831667"/>
            <a:ext cx="11343341" cy="1390650"/>
          </a:xfrm>
          <a:prstGeom prst="rect">
            <a:avLst/>
          </a:prstGeom>
        </p:spPr>
      </p:pic>
      <p:grpSp>
        <p:nvGrpSpPr>
          <p:cNvPr id="38" name="Group 37">
            <a:extLst>
              <a:ext uri="{FF2B5EF4-FFF2-40B4-BE49-F238E27FC236}">
                <a16:creationId xmlns:a16="http://schemas.microsoft.com/office/drawing/2014/main" id="{4A2D58E7-83C2-708F-9A54-86FB2E25E2AC}"/>
              </a:ext>
            </a:extLst>
          </p:cNvPr>
          <p:cNvGrpSpPr/>
          <p:nvPr/>
        </p:nvGrpSpPr>
        <p:grpSpPr>
          <a:xfrm>
            <a:off x="12374252" y="7633206"/>
            <a:ext cx="605481" cy="1192515"/>
            <a:chOff x="12328438" y="7208907"/>
            <a:chExt cx="605481" cy="1192515"/>
          </a:xfrm>
        </p:grpSpPr>
        <p:cxnSp>
          <p:nvCxnSpPr>
            <p:cNvPr id="30" name="Straight Connector 29">
              <a:extLst>
                <a:ext uri="{FF2B5EF4-FFF2-40B4-BE49-F238E27FC236}">
                  <a16:creationId xmlns:a16="http://schemas.microsoft.com/office/drawing/2014/main" id="{CB542FD6-09E5-B8C2-AEB0-D1F8DD64233A}"/>
                </a:ext>
              </a:extLst>
            </p:cNvPr>
            <p:cNvCxnSpPr>
              <a:cxnSpLocks/>
              <a:stCxn id="18" idx="2"/>
            </p:cNvCxnSpPr>
            <p:nvPr/>
          </p:nvCxnSpPr>
          <p:spPr>
            <a:xfrm>
              <a:off x="12631179" y="7823742"/>
              <a:ext cx="0" cy="57768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FF488AFD-D998-062D-56F4-E69C12E7C4BB}"/>
                </a:ext>
              </a:extLst>
            </p:cNvPr>
            <p:cNvSpPr/>
            <p:nvPr/>
          </p:nvSpPr>
          <p:spPr>
            <a:xfrm>
              <a:off x="12328438" y="7208907"/>
              <a:ext cx="605481" cy="614835"/>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grpSp>
      <p:grpSp>
        <p:nvGrpSpPr>
          <p:cNvPr id="37" name="Group 36">
            <a:extLst>
              <a:ext uri="{FF2B5EF4-FFF2-40B4-BE49-F238E27FC236}">
                <a16:creationId xmlns:a16="http://schemas.microsoft.com/office/drawing/2014/main" id="{0EF7BD0D-6307-8B36-B5FC-E578DB8EF13D}"/>
              </a:ext>
            </a:extLst>
          </p:cNvPr>
          <p:cNvGrpSpPr/>
          <p:nvPr/>
        </p:nvGrpSpPr>
        <p:grpSpPr>
          <a:xfrm>
            <a:off x="13053872" y="7620344"/>
            <a:ext cx="1774741" cy="614835"/>
            <a:chOff x="13008059" y="7196550"/>
            <a:chExt cx="1774741" cy="614835"/>
          </a:xfrm>
        </p:grpSpPr>
        <p:cxnSp>
          <p:nvCxnSpPr>
            <p:cNvPr id="34" name="Straight Connector 33">
              <a:extLst>
                <a:ext uri="{FF2B5EF4-FFF2-40B4-BE49-F238E27FC236}">
                  <a16:creationId xmlns:a16="http://schemas.microsoft.com/office/drawing/2014/main" id="{091D98B8-FB66-D89B-D809-970791B67A5E}"/>
                </a:ext>
              </a:extLst>
            </p:cNvPr>
            <p:cNvCxnSpPr>
              <a:cxnSpLocks/>
              <a:stCxn id="13" idx="3"/>
            </p:cNvCxnSpPr>
            <p:nvPr/>
          </p:nvCxnSpPr>
          <p:spPr>
            <a:xfrm>
              <a:off x="13613540" y="7503968"/>
              <a:ext cx="1169260" cy="0"/>
            </a:xfrm>
            <a:prstGeom prst="line">
              <a:avLst/>
            </a:prstGeom>
            <a:ln w="28575">
              <a:solidFill>
                <a:srgbClr val="2A37DF"/>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1332912-2DE6-13E5-91A7-DA9B822F6DF5}"/>
                </a:ext>
              </a:extLst>
            </p:cNvPr>
            <p:cNvSpPr/>
            <p:nvPr/>
          </p:nvSpPr>
          <p:spPr>
            <a:xfrm>
              <a:off x="13008059" y="7196550"/>
              <a:ext cx="605481" cy="614835"/>
            </a:xfrm>
            <a:prstGeom prst="rect">
              <a:avLst/>
            </a:prstGeom>
            <a:noFill/>
            <a:ln w="76200">
              <a:solidFill>
                <a:srgbClr val="2A37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grpSp>
      <p:sp>
        <p:nvSpPr>
          <p:cNvPr id="41" name="TextBox 40">
            <a:extLst>
              <a:ext uri="{FF2B5EF4-FFF2-40B4-BE49-F238E27FC236}">
                <a16:creationId xmlns:a16="http://schemas.microsoft.com/office/drawing/2014/main" id="{A448FA3D-0622-E1C4-8E9D-2A8A5548CA3F}"/>
              </a:ext>
            </a:extLst>
          </p:cNvPr>
          <p:cNvSpPr txBox="1"/>
          <p:nvPr/>
        </p:nvSpPr>
        <p:spPr>
          <a:xfrm>
            <a:off x="11467703" y="8900654"/>
            <a:ext cx="2418578" cy="369332"/>
          </a:xfrm>
          <a:prstGeom prst="rect">
            <a:avLst/>
          </a:prstGeom>
          <a:noFill/>
        </p:spPr>
        <p:txBody>
          <a:bodyPr wrap="square" rtlCol="0">
            <a:spAutoFit/>
          </a:bodyPr>
          <a:lstStyle/>
          <a:p>
            <a:pPr algn="ctr"/>
            <a:r>
              <a:rPr lang="ms-MY" dirty="0" err="1">
                <a:latin typeface="Poppins" pitchFamily="2" charset="77"/>
                <a:cs typeface="Poppins" pitchFamily="2" charset="77"/>
              </a:rPr>
              <a:t>Name</a:t>
            </a:r>
            <a:r>
              <a:rPr lang="ms-MY" dirty="0">
                <a:latin typeface="Poppins" pitchFamily="2" charset="77"/>
                <a:cs typeface="Poppins" pitchFamily="2" charset="77"/>
              </a:rPr>
              <a:t> </a:t>
            </a:r>
            <a:r>
              <a:rPr lang="ms-MY" dirty="0" err="1">
                <a:latin typeface="Poppins" pitchFamily="2" charset="77"/>
                <a:cs typeface="Poppins" pitchFamily="2" charset="77"/>
              </a:rPr>
              <a:t>Picker</a:t>
            </a:r>
            <a:endParaRPr lang="ms-MY" dirty="0">
              <a:latin typeface="Poppins" pitchFamily="2" charset="77"/>
              <a:cs typeface="Poppins" pitchFamily="2" charset="77"/>
            </a:endParaRPr>
          </a:p>
        </p:txBody>
      </p:sp>
      <p:sp>
        <p:nvSpPr>
          <p:cNvPr id="42" name="TextBox 41">
            <a:extLst>
              <a:ext uri="{FF2B5EF4-FFF2-40B4-BE49-F238E27FC236}">
                <a16:creationId xmlns:a16="http://schemas.microsoft.com/office/drawing/2014/main" id="{1BF40DC1-526B-7FD4-897A-B787B430D944}"/>
              </a:ext>
            </a:extLst>
          </p:cNvPr>
          <p:cNvSpPr txBox="1"/>
          <p:nvPr/>
        </p:nvSpPr>
        <p:spPr>
          <a:xfrm>
            <a:off x="14828613" y="7722734"/>
            <a:ext cx="1716557" cy="369332"/>
          </a:xfrm>
          <a:prstGeom prst="rect">
            <a:avLst/>
          </a:prstGeom>
          <a:noFill/>
        </p:spPr>
        <p:txBody>
          <a:bodyPr wrap="square" rtlCol="0">
            <a:spAutoFit/>
          </a:bodyPr>
          <a:lstStyle/>
          <a:p>
            <a:r>
              <a:rPr lang="ms-MY" dirty="0" err="1">
                <a:latin typeface="Poppins" pitchFamily="2" charset="77"/>
                <a:cs typeface="Poppins" pitchFamily="2" charset="77"/>
              </a:rPr>
              <a:t>Leaderboard</a:t>
            </a:r>
            <a:endParaRPr lang="ms-MY" dirty="0">
              <a:latin typeface="Poppins" pitchFamily="2" charset="77"/>
              <a:cs typeface="Poppins" pitchFamily="2" charset="77"/>
            </a:endParaRPr>
          </a:p>
        </p:txBody>
      </p:sp>
      <p:grpSp>
        <p:nvGrpSpPr>
          <p:cNvPr id="45" name="Group 44">
            <a:extLst>
              <a:ext uri="{FF2B5EF4-FFF2-40B4-BE49-F238E27FC236}">
                <a16:creationId xmlns:a16="http://schemas.microsoft.com/office/drawing/2014/main" id="{07A6514C-1D83-075C-6BCA-8346BF914BC4}"/>
              </a:ext>
            </a:extLst>
          </p:cNvPr>
          <p:cNvGrpSpPr/>
          <p:nvPr/>
        </p:nvGrpSpPr>
        <p:grpSpPr>
          <a:xfrm>
            <a:off x="2931866" y="3601806"/>
            <a:ext cx="9195085" cy="1390650"/>
            <a:chOff x="741680" y="3237319"/>
            <a:chExt cx="10004409" cy="1594079"/>
          </a:xfrm>
        </p:grpSpPr>
        <p:pic>
          <p:nvPicPr>
            <p:cNvPr id="46" name="Picture 45">
              <a:extLst>
                <a:ext uri="{FF2B5EF4-FFF2-40B4-BE49-F238E27FC236}">
                  <a16:creationId xmlns:a16="http://schemas.microsoft.com/office/drawing/2014/main" id="{ADF97904-F759-14F0-FF07-64341F017C53}"/>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741680" y="3237319"/>
              <a:ext cx="10004409" cy="1594079"/>
            </a:xfrm>
            <a:prstGeom prst="roundRect">
              <a:avLst>
                <a:gd name="adj" fmla="val 8871"/>
              </a:avLst>
            </a:prstGeom>
            <a:effectLst>
              <a:outerShdw blurRad="190500" algn="ctr" rotWithShape="0">
                <a:schemeClr val="tx1">
                  <a:alpha val="35000"/>
                </a:schemeClr>
              </a:outerShdw>
            </a:effectLst>
          </p:spPr>
        </p:pic>
        <p:pic>
          <p:nvPicPr>
            <p:cNvPr id="47" name="Picture 46">
              <a:extLst>
                <a:ext uri="{FF2B5EF4-FFF2-40B4-BE49-F238E27FC236}">
                  <a16:creationId xmlns:a16="http://schemas.microsoft.com/office/drawing/2014/main" id="{65C9D1ED-2640-FED2-C37F-4A21D3D27BC3}"/>
                </a:ext>
              </a:extLst>
            </p:cNvPr>
            <p:cNvPicPr>
              <a:picLocks noChangeAspect="1"/>
            </p:cNvPicPr>
            <p:nvPr/>
          </p:nvPicPr>
          <p:blipFill>
            <a:blip r:embed="rId12"/>
            <a:stretch>
              <a:fillRect/>
            </a:stretch>
          </p:blipFill>
          <p:spPr>
            <a:xfrm>
              <a:off x="5405088" y="3854826"/>
              <a:ext cx="428642" cy="803704"/>
            </a:xfrm>
            <a:prstGeom prst="rect">
              <a:avLst/>
            </a:prstGeom>
          </p:spPr>
        </p:pic>
      </p:grpSp>
      <p:sp>
        <p:nvSpPr>
          <p:cNvPr id="48" name="Rectangle 47">
            <a:extLst>
              <a:ext uri="{FF2B5EF4-FFF2-40B4-BE49-F238E27FC236}">
                <a16:creationId xmlns:a16="http://schemas.microsoft.com/office/drawing/2014/main" id="{C9C679AA-458D-E575-1C16-6E4587E46232}"/>
              </a:ext>
            </a:extLst>
          </p:cNvPr>
          <p:cNvSpPr/>
          <p:nvPr/>
        </p:nvSpPr>
        <p:spPr>
          <a:xfrm>
            <a:off x="7162800" y="4011635"/>
            <a:ext cx="522923" cy="993683"/>
          </a:xfrm>
          <a:prstGeom prst="rect">
            <a:avLst/>
          </a:prstGeom>
          <a:noFill/>
          <a:ln w="76200">
            <a:solidFill>
              <a:srgbClr val="2A37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Tree>
    <p:extLst>
      <p:ext uri="{BB962C8B-B14F-4D97-AF65-F5344CB8AC3E}">
        <p14:creationId xmlns:p14="http://schemas.microsoft.com/office/powerpoint/2010/main" val="140101574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000619"/>
        </a:solidFill>
        <a:effectLst/>
      </p:bgPr>
    </p:bg>
    <p:spTree>
      <p:nvGrpSpPr>
        <p:cNvPr id="1" name=""/>
        <p:cNvGrpSpPr/>
        <p:nvPr/>
      </p:nvGrpSpPr>
      <p:grpSpPr>
        <a:xfrm>
          <a:off x="0" y="0"/>
          <a:ext cx="0" cy="0"/>
          <a:chOff x="0" y="0"/>
          <a:chExt cx="0" cy="0"/>
        </a:xfrm>
      </p:grpSpPr>
      <p:sp>
        <p:nvSpPr>
          <p:cNvPr id="2" name="Freeform 2"/>
          <p:cNvSpPr/>
          <p:nvPr/>
        </p:nvSpPr>
        <p:spPr>
          <a:xfrm>
            <a:off x="-1232301" y="5899093"/>
            <a:ext cx="6723273" cy="6227431"/>
          </a:xfrm>
          <a:custGeom>
            <a:avLst/>
            <a:gdLst/>
            <a:ahLst/>
            <a:cxnLst/>
            <a:rect l="l" t="t" r="r" b="b"/>
            <a:pathLst>
              <a:path w="6723273" h="6227431">
                <a:moveTo>
                  <a:pt x="0" y="0"/>
                </a:moveTo>
                <a:lnTo>
                  <a:pt x="6723272" y="0"/>
                </a:lnTo>
                <a:lnTo>
                  <a:pt x="6723272" y="6227431"/>
                </a:lnTo>
                <a:lnTo>
                  <a:pt x="0" y="6227431"/>
                </a:lnTo>
                <a:lnTo>
                  <a:pt x="0" y="0"/>
                </a:lnTo>
                <a:close/>
              </a:path>
            </a:pathLst>
          </a:custGeom>
          <a:blipFill>
            <a:blip r:embed="rId3"/>
            <a:stretch>
              <a:fillRect/>
            </a:stretch>
          </a:blipFill>
        </p:spPr>
      </p:sp>
      <p:sp>
        <p:nvSpPr>
          <p:cNvPr id="3" name="Freeform 3"/>
          <p:cNvSpPr/>
          <p:nvPr/>
        </p:nvSpPr>
        <p:spPr>
          <a:xfrm>
            <a:off x="13802136" y="-779352"/>
            <a:ext cx="5966540" cy="4676275"/>
          </a:xfrm>
          <a:custGeom>
            <a:avLst/>
            <a:gdLst/>
            <a:ahLst/>
            <a:cxnLst/>
            <a:rect l="l" t="t" r="r" b="b"/>
            <a:pathLst>
              <a:path w="5966540" h="4676275">
                <a:moveTo>
                  <a:pt x="0" y="0"/>
                </a:moveTo>
                <a:lnTo>
                  <a:pt x="5966539" y="0"/>
                </a:lnTo>
                <a:lnTo>
                  <a:pt x="5966539" y="4676276"/>
                </a:lnTo>
                <a:lnTo>
                  <a:pt x="0" y="4676276"/>
                </a:lnTo>
                <a:lnTo>
                  <a:pt x="0" y="0"/>
                </a:lnTo>
                <a:close/>
              </a:path>
            </a:pathLst>
          </a:custGeom>
          <a:blipFill>
            <a:blip r:embed="rId4"/>
            <a:stretch>
              <a:fillRect/>
            </a:stretch>
          </a:blipFill>
        </p:spPr>
      </p:sp>
      <p:sp>
        <p:nvSpPr>
          <p:cNvPr id="4" name="Freeform 4"/>
          <p:cNvSpPr/>
          <p:nvPr/>
        </p:nvSpPr>
        <p:spPr>
          <a:xfrm>
            <a:off x="9681684" y="8101451"/>
            <a:ext cx="1278956" cy="1278157"/>
          </a:xfrm>
          <a:custGeom>
            <a:avLst/>
            <a:gdLst/>
            <a:ahLst/>
            <a:cxnLst/>
            <a:rect l="l" t="t" r="r" b="b"/>
            <a:pathLst>
              <a:path w="1278956" h="1278157">
                <a:moveTo>
                  <a:pt x="0" y="0"/>
                </a:moveTo>
                <a:lnTo>
                  <a:pt x="1278956" y="0"/>
                </a:lnTo>
                <a:lnTo>
                  <a:pt x="1278956" y="1278156"/>
                </a:lnTo>
                <a:lnTo>
                  <a:pt x="0" y="1278156"/>
                </a:lnTo>
                <a:lnTo>
                  <a:pt x="0" y="0"/>
                </a:lnTo>
                <a:close/>
              </a:path>
            </a:pathLst>
          </a:custGeom>
          <a:blipFill>
            <a:blip r:embed="rId5"/>
            <a:stretch>
              <a:fillRect/>
            </a:stretch>
          </a:blipFill>
        </p:spPr>
      </p:sp>
      <p:sp>
        <p:nvSpPr>
          <p:cNvPr id="5" name="Freeform 5"/>
          <p:cNvSpPr/>
          <p:nvPr/>
        </p:nvSpPr>
        <p:spPr>
          <a:xfrm>
            <a:off x="15980344" y="1387644"/>
            <a:ext cx="1278956" cy="1278157"/>
          </a:xfrm>
          <a:custGeom>
            <a:avLst/>
            <a:gdLst/>
            <a:ahLst/>
            <a:cxnLst/>
            <a:rect l="l" t="t" r="r" b="b"/>
            <a:pathLst>
              <a:path w="1278956" h="1278157">
                <a:moveTo>
                  <a:pt x="0" y="0"/>
                </a:moveTo>
                <a:lnTo>
                  <a:pt x="1278956" y="0"/>
                </a:lnTo>
                <a:lnTo>
                  <a:pt x="1278956" y="1278157"/>
                </a:lnTo>
                <a:lnTo>
                  <a:pt x="0" y="1278157"/>
                </a:lnTo>
                <a:lnTo>
                  <a:pt x="0" y="0"/>
                </a:lnTo>
                <a:close/>
              </a:path>
            </a:pathLst>
          </a:custGeom>
          <a:blipFill>
            <a:blip r:embed="rId5"/>
            <a:stretch>
              <a:fillRect/>
            </a:stretch>
          </a:blipFill>
        </p:spPr>
      </p:sp>
      <p:sp>
        <p:nvSpPr>
          <p:cNvPr id="6" name="Freeform 6"/>
          <p:cNvSpPr/>
          <p:nvPr/>
        </p:nvSpPr>
        <p:spPr>
          <a:xfrm>
            <a:off x="850379" y="2867320"/>
            <a:ext cx="1278956" cy="1278157"/>
          </a:xfrm>
          <a:custGeom>
            <a:avLst/>
            <a:gdLst/>
            <a:ahLst/>
            <a:cxnLst/>
            <a:rect l="l" t="t" r="r" b="b"/>
            <a:pathLst>
              <a:path w="1278956" h="1278157">
                <a:moveTo>
                  <a:pt x="0" y="0"/>
                </a:moveTo>
                <a:lnTo>
                  <a:pt x="1278956" y="0"/>
                </a:lnTo>
                <a:lnTo>
                  <a:pt x="1278956" y="1278157"/>
                </a:lnTo>
                <a:lnTo>
                  <a:pt x="0" y="1278157"/>
                </a:lnTo>
                <a:lnTo>
                  <a:pt x="0" y="0"/>
                </a:lnTo>
                <a:close/>
              </a:path>
            </a:pathLst>
          </a:custGeom>
          <a:blipFill>
            <a:blip r:embed="rId5"/>
            <a:stretch>
              <a:fillRect/>
            </a:stretch>
          </a:blipFill>
        </p:spPr>
      </p:sp>
      <p:sp>
        <p:nvSpPr>
          <p:cNvPr id="7" name="Freeform 7"/>
          <p:cNvSpPr/>
          <p:nvPr/>
        </p:nvSpPr>
        <p:spPr>
          <a:xfrm>
            <a:off x="1562918" y="1558786"/>
            <a:ext cx="15162164" cy="7853238"/>
          </a:xfrm>
          <a:custGeom>
            <a:avLst/>
            <a:gdLst/>
            <a:ahLst/>
            <a:cxnLst/>
            <a:rect l="l" t="t" r="r" b="b"/>
            <a:pathLst>
              <a:path w="15162164" h="7853238">
                <a:moveTo>
                  <a:pt x="0" y="0"/>
                </a:moveTo>
                <a:lnTo>
                  <a:pt x="15162164" y="0"/>
                </a:lnTo>
                <a:lnTo>
                  <a:pt x="15162164" y="7853238"/>
                </a:lnTo>
                <a:lnTo>
                  <a:pt x="0" y="7853238"/>
                </a:lnTo>
                <a:lnTo>
                  <a:pt x="0" y="0"/>
                </a:lnTo>
                <a:close/>
              </a:path>
            </a:pathLst>
          </a:custGeom>
          <a:solidFill>
            <a:srgbClr val="37C27D"/>
          </a:solidFill>
        </p:spPr>
        <p:txBody>
          <a:bodyPr/>
          <a:lstStyle/>
          <a:p>
            <a:endParaRPr lang="ms-MY" dirty="0"/>
          </a:p>
        </p:txBody>
      </p:sp>
      <p:sp>
        <p:nvSpPr>
          <p:cNvPr id="8" name="Freeform 8"/>
          <p:cNvSpPr/>
          <p:nvPr/>
        </p:nvSpPr>
        <p:spPr>
          <a:xfrm>
            <a:off x="12524691" y="2665801"/>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6"/>
            <a:stretch>
              <a:fillRect/>
            </a:stretch>
          </a:blipFill>
        </p:spPr>
      </p:sp>
      <p:sp>
        <p:nvSpPr>
          <p:cNvPr id="9" name="TextBox 9"/>
          <p:cNvSpPr txBox="1"/>
          <p:nvPr/>
        </p:nvSpPr>
        <p:spPr>
          <a:xfrm>
            <a:off x="6442387" y="2015158"/>
            <a:ext cx="5224904" cy="628650"/>
          </a:xfrm>
          <a:prstGeom prst="rect">
            <a:avLst/>
          </a:prstGeom>
        </p:spPr>
        <p:txBody>
          <a:bodyPr lIns="0" tIns="0" rIns="0" bIns="0" rtlCol="0" anchor="t">
            <a:spAutoFit/>
          </a:bodyPr>
          <a:lstStyle/>
          <a:p>
            <a:pPr algn="ctr">
              <a:lnSpc>
                <a:spcPts val="4799"/>
              </a:lnSpc>
            </a:pPr>
            <a:r>
              <a:rPr lang="en-US" sz="3999" dirty="0">
                <a:solidFill>
                  <a:schemeClr val="bg1"/>
                </a:solidFill>
                <a:latin typeface="Poppins Bold"/>
              </a:rPr>
              <a:t>Category 4 </a:t>
            </a:r>
            <a:r>
              <a:rPr lang="en-MY" sz="4000" b="0" i="0" u="none" strike="noStrike" dirty="0">
                <a:solidFill>
                  <a:schemeClr val="bg1"/>
                </a:solidFill>
                <a:effectLst/>
                <a:latin typeface="arial" panose="020B0604020202020204" pitchFamily="34" charset="0"/>
              </a:rPr>
              <a:t>• </a:t>
            </a:r>
            <a:r>
              <a:rPr lang="en-US" sz="3999" dirty="0">
                <a:solidFill>
                  <a:schemeClr val="bg1"/>
                </a:solidFill>
                <a:latin typeface="Poppins Bold"/>
              </a:rPr>
              <a:t>$400</a:t>
            </a:r>
          </a:p>
        </p:txBody>
      </p:sp>
      <p:sp>
        <p:nvSpPr>
          <p:cNvPr id="11" name="TextBox 10">
            <a:extLst>
              <a:ext uri="{FF2B5EF4-FFF2-40B4-BE49-F238E27FC236}">
                <a16:creationId xmlns:a16="http://schemas.microsoft.com/office/drawing/2014/main" id="{DCF8401B-9AD2-1F3B-A1CB-944AA8542E86}"/>
              </a:ext>
            </a:extLst>
          </p:cNvPr>
          <p:cNvSpPr txBox="1"/>
          <p:nvPr/>
        </p:nvSpPr>
        <p:spPr>
          <a:xfrm>
            <a:off x="4427608" y="4403083"/>
            <a:ext cx="9432783" cy="3077766"/>
          </a:xfrm>
          <a:prstGeom prst="rect">
            <a:avLst/>
          </a:prstGeom>
        </p:spPr>
        <p:txBody>
          <a:bodyPr wrap="square" lIns="0" tIns="0" rIns="0" bIns="0" rtlCol="0" anchor="t">
            <a:spAutoFit/>
          </a:bodyPr>
          <a:lstStyle/>
          <a:p>
            <a:pPr algn="ctr"/>
            <a:r>
              <a:rPr lang="en-US" sz="10000" dirty="0">
                <a:solidFill>
                  <a:schemeClr val="bg1"/>
                </a:solidFill>
                <a:latin typeface="Poppins Bold"/>
              </a:rPr>
              <a:t>Clue</a:t>
            </a:r>
          </a:p>
          <a:p>
            <a:pPr algn="ctr"/>
            <a:r>
              <a:rPr lang="en-US" sz="10000" dirty="0">
                <a:solidFill>
                  <a:schemeClr val="bg1"/>
                </a:solidFill>
                <a:latin typeface="Poppins Bold"/>
              </a:rPr>
              <a:t>Here</a:t>
            </a:r>
          </a:p>
        </p:txBody>
      </p:sp>
      <p:pic>
        <p:nvPicPr>
          <p:cNvPr id="10" name="btnInknoeActivityCp2">
            <a:extLst>
              <a:ext uri="{FF2B5EF4-FFF2-40B4-BE49-F238E27FC236}">
                <a16:creationId xmlns:a16="http://schemas.microsoft.com/office/drawing/2014/main" id="{3574BFC2-C578-C0E9-B7BE-BEA4AB3A8930}"/>
              </a:ext>
            </a:extLst>
          </p:cNvPr>
          <p:cNvPicPr>
            <a:picLocks noChangeAspect="1"/>
          </p:cNvPicPr>
          <p:nvPr>
            <p:custDataLst>
              <p:tags r:id="rId1"/>
            </p:custDataLst>
          </p:nvPr>
        </p:nvPicPr>
        <p:blipFill>
          <a:blip r:embed="rId7" r:link="rId8" cstate="print">
            <a:extLst>
              <a:ext uri="{28A0092B-C50C-407E-A947-70E740481C1C}">
                <a14:useLocalDpi xmlns:a14="http://schemas.microsoft.com/office/drawing/2010/main" val="0"/>
              </a:ext>
            </a:extLst>
          </a:blip>
          <a:stretch>
            <a:fillRect/>
          </a:stretch>
        </p:blipFill>
        <p:spPr>
          <a:xfrm>
            <a:off x="7477465" y="8108195"/>
            <a:ext cx="3333071" cy="871522"/>
          </a:xfrm>
          <a:prstGeom prst="rect">
            <a:avLst/>
          </a:prstGeom>
        </p:spPr>
      </p:pic>
    </p:spTree>
    <p:extLst>
      <p:ext uri="{BB962C8B-B14F-4D97-AF65-F5344CB8AC3E}">
        <p14:creationId xmlns:p14="http://schemas.microsoft.com/office/powerpoint/2010/main" val="39024484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000619"/>
        </a:solidFill>
        <a:effectLst/>
      </p:bgPr>
    </p:bg>
    <p:spTree>
      <p:nvGrpSpPr>
        <p:cNvPr id="1" name=""/>
        <p:cNvGrpSpPr/>
        <p:nvPr/>
      </p:nvGrpSpPr>
      <p:grpSpPr>
        <a:xfrm>
          <a:off x="0" y="0"/>
          <a:ext cx="0" cy="0"/>
          <a:chOff x="0" y="0"/>
          <a:chExt cx="0" cy="0"/>
        </a:xfrm>
      </p:grpSpPr>
      <p:sp>
        <p:nvSpPr>
          <p:cNvPr id="2" name="Freeform 2"/>
          <p:cNvSpPr/>
          <p:nvPr/>
        </p:nvSpPr>
        <p:spPr>
          <a:xfrm>
            <a:off x="-1232301" y="5899093"/>
            <a:ext cx="6723273" cy="6227431"/>
          </a:xfrm>
          <a:custGeom>
            <a:avLst/>
            <a:gdLst/>
            <a:ahLst/>
            <a:cxnLst/>
            <a:rect l="l" t="t" r="r" b="b"/>
            <a:pathLst>
              <a:path w="6723273" h="6227431">
                <a:moveTo>
                  <a:pt x="0" y="0"/>
                </a:moveTo>
                <a:lnTo>
                  <a:pt x="6723272" y="0"/>
                </a:lnTo>
                <a:lnTo>
                  <a:pt x="6723272" y="6227431"/>
                </a:lnTo>
                <a:lnTo>
                  <a:pt x="0" y="6227431"/>
                </a:lnTo>
                <a:lnTo>
                  <a:pt x="0" y="0"/>
                </a:lnTo>
                <a:close/>
              </a:path>
            </a:pathLst>
          </a:custGeom>
          <a:blipFill>
            <a:blip r:embed="rId3"/>
            <a:stretch>
              <a:fillRect/>
            </a:stretch>
          </a:blipFill>
        </p:spPr>
      </p:sp>
      <p:sp>
        <p:nvSpPr>
          <p:cNvPr id="3" name="Freeform 3"/>
          <p:cNvSpPr/>
          <p:nvPr/>
        </p:nvSpPr>
        <p:spPr>
          <a:xfrm>
            <a:off x="13802136" y="-779352"/>
            <a:ext cx="5966540" cy="4676275"/>
          </a:xfrm>
          <a:custGeom>
            <a:avLst/>
            <a:gdLst/>
            <a:ahLst/>
            <a:cxnLst/>
            <a:rect l="l" t="t" r="r" b="b"/>
            <a:pathLst>
              <a:path w="5966540" h="4676275">
                <a:moveTo>
                  <a:pt x="0" y="0"/>
                </a:moveTo>
                <a:lnTo>
                  <a:pt x="5966539" y="0"/>
                </a:lnTo>
                <a:lnTo>
                  <a:pt x="5966539" y="4676276"/>
                </a:lnTo>
                <a:lnTo>
                  <a:pt x="0" y="4676276"/>
                </a:lnTo>
                <a:lnTo>
                  <a:pt x="0" y="0"/>
                </a:lnTo>
                <a:close/>
              </a:path>
            </a:pathLst>
          </a:custGeom>
          <a:blipFill>
            <a:blip r:embed="rId4"/>
            <a:stretch>
              <a:fillRect/>
            </a:stretch>
          </a:blipFill>
        </p:spPr>
      </p:sp>
      <p:sp>
        <p:nvSpPr>
          <p:cNvPr id="4" name="Freeform 4"/>
          <p:cNvSpPr/>
          <p:nvPr/>
        </p:nvSpPr>
        <p:spPr>
          <a:xfrm>
            <a:off x="9681684" y="8101451"/>
            <a:ext cx="1278956" cy="1278157"/>
          </a:xfrm>
          <a:custGeom>
            <a:avLst/>
            <a:gdLst/>
            <a:ahLst/>
            <a:cxnLst/>
            <a:rect l="l" t="t" r="r" b="b"/>
            <a:pathLst>
              <a:path w="1278956" h="1278157">
                <a:moveTo>
                  <a:pt x="0" y="0"/>
                </a:moveTo>
                <a:lnTo>
                  <a:pt x="1278956" y="0"/>
                </a:lnTo>
                <a:lnTo>
                  <a:pt x="1278956" y="1278156"/>
                </a:lnTo>
                <a:lnTo>
                  <a:pt x="0" y="1278156"/>
                </a:lnTo>
                <a:lnTo>
                  <a:pt x="0" y="0"/>
                </a:lnTo>
                <a:close/>
              </a:path>
            </a:pathLst>
          </a:custGeom>
          <a:blipFill>
            <a:blip r:embed="rId5"/>
            <a:stretch>
              <a:fillRect/>
            </a:stretch>
          </a:blipFill>
        </p:spPr>
      </p:sp>
      <p:sp>
        <p:nvSpPr>
          <p:cNvPr id="5" name="Freeform 5"/>
          <p:cNvSpPr/>
          <p:nvPr/>
        </p:nvSpPr>
        <p:spPr>
          <a:xfrm>
            <a:off x="15980344" y="1387644"/>
            <a:ext cx="1278956" cy="1278157"/>
          </a:xfrm>
          <a:custGeom>
            <a:avLst/>
            <a:gdLst/>
            <a:ahLst/>
            <a:cxnLst/>
            <a:rect l="l" t="t" r="r" b="b"/>
            <a:pathLst>
              <a:path w="1278956" h="1278157">
                <a:moveTo>
                  <a:pt x="0" y="0"/>
                </a:moveTo>
                <a:lnTo>
                  <a:pt x="1278956" y="0"/>
                </a:lnTo>
                <a:lnTo>
                  <a:pt x="1278956" y="1278157"/>
                </a:lnTo>
                <a:lnTo>
                  <a:pt x="0" y="1278157"/>
                </a:lnTo>
                <a:lnTo>
                  <a:pt x="0" y="0"/>
                </a:lnTo>
                <a:close/>
              </a:path>
            </a:pathLst>
          </a:custGeom>
          <a:blipFill>
            <a:blip r:embed="rId5"/>
            <a:stretch>
              <a:fillRect/>
            </a:stretch>
          </a:blipFill>
        </p:spPr>
      </p:sp>
      <p:sp>
        <p:nvSpPr>
          <p:cNvPr id="6" name="Freeform 6"/>
          <p:cNvSpPr/>
          <p:nvPr/>
        </p:nvSpPr>
        <p:spPr>
          <a:xfrm>
            <a:off x="850379" y="2867320"/>
            <a:ext cx="1278956" cy="1278157"/>
          </a:xfrm>
          <a:custGeom>
            <a:avLst/>
            <a:gdLst/>
            <a:ahLst/>
            <a:cxnLst/>
            <a:rect l="l" t="t" r="r" b="b"/>
            <a:pathLst>
              <a:path w="1278956" h="1278157">
                <a:moveTo>
                  <a:pt x="0" y="0"/>
                </a:moveTo>
                <a:lnTo>
                  <a:pt x="1278956" y="0"/>
                </a:lnTo>
                <a:lnTo>
                  <a:pt x="1278956" y="1278157"/>
                </a:lnTo>
                <a:lnTo>
                  <a:pt x="0" y="1278157"/>
                </a:lnTo>
                <a:lnTo>
                  <a:pt x="0" y="0"/>
                </a:lnTo>
                <a:close/>
              </a:path>
            </a:pathLst>
          </a:custGeom>
          <a:blipFill>
            <a:blip r:embed="rId5"/>
            <a:stretch>
              <a:fillRect/>
            </a:stretch>
          </a:blipFill>
        </p:spPr>
      </p:sp>
      <p:sp>
        <p:nvSpPr>
          <p:cNvPr id="7" name="Freeform 7"/>
          <p:cNvSpPr/>
          <p:nvPr/>
        </p:nvSpPr>
        <p:spPr>
          <a:xfrm>
            <a:off x="1562918" y="1558786"/>
            <a:ext cx="15162164" cy="7853238"/>
          </a:xfrm>
          <a:custGeom>
            <a:avLst/>
            <a:gdLst/>
            <a:ahLst/>
            <a:cxnLst/>
            <a:rect l="l" t="t" r="r" b="b"/>
            <a:pathLst>
              <a:path w="15162164" h="7853238">
                <a:moveTo>
                  <a:pt x="0" y="0"/>
                </a:moveTo>
                <a:lnTo>
                  <a:pt x="15162164" y="0"/>
                </a:lnTo>
                <a:lnTo>
                  <a:pt x="15162164" y="7853238"/>
                </a:lnTo>
                <a:lnTo>
                  <a:pt x="0" y="7853238"/>
                </a:lnTo>
                <a:lnTo>
                  <a:pt x="0" y="0"/>
                </a:lnTo>
                <a:close/>
              </a:path>
            </a:pathLst>
          </a:custGeom>
          <a:solidFill>
            <a:srgbClr val="37C27D"/>
          </a:solidFill>
        </p:spPr>
        <p:txBody>
          <a:bodyPr/>
          <a:lstStyle/>
          <a:p>
            <a:endParaRPr lang="ms-MY" dirty="0"/>
          </a:p>
        </p:txBody>
      </p:sp>
      <p:sp>
        <p:nvSpPr>
          <p:cNvPr id="8" name="Freeform 8"/>
          <p:cNvSpPr/>
          <p:nvPr/>
        </p:nvSpPr>
        <p:spPr>
          <a:xfrm>
            <a:off x="12524691" y="2665801"/>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6"/>
            <a:stretch>
              <a:fillRect/>
            </a:stretch>
          </a:blipFill>
        </p:spPr>
      </p:sp>
      <p:sp>
        <p:nvSpPr>
          <p:cNvPr id="9" name="TextBox 9"/>
          <p:cNvSpPr txBox="1"/>
          <p:nvPr/>
        </p:nvSpPr>
        <p:spPr>
          <a:xfrm>
            <a:off x="6442387" y="2015158"/>
            <a:ext cx="5224904" cy="628650"/>
          </a:xfrm>
          <a:prstGeom prst="rect">
            <a:avLst/>
          </a:prstGeom>
        </p:spPr>
        <p:txBody>
          <a:bodyPr lIns="0" tIns="0" rIns="0" bIns="0" rtlCol="0" anchor="t">
            <a:spAutoFit/>
          </a:bodyPr>
          <a:lstStyle/>
          <a:p>
            <a:pPr algn="ctr">
              <a:lnSpc>
                <a:spcPts val="4799"/>
              </a:lnSpc>
            </a:pPr>
            <a:r>
              <a:rPr lang="en-US" sz="3999" dirty="0">
                <a:solidFill>
                  <a:schemeClr val="bg1"/>
                </a:solidFill>
                <a:latin typeface="Poppins Bold"/>
              </a:rPr>
              <a:t>Category 4 </a:t>
            </a:r>
            <a:r>
              <a:rPr lang="en-MY" sz="4000" b="0" i="0" u="none" strike="noStrike" dirty="0">
                <a:solidFill>
                  <a:schemeClr val="bg1"/>
                </a:solidFill>
                <a:effectLst/>
                <a:latin typeface="arial" panose="020B0604020202020204" pitchFamily="34" charset="0"/>
              </a:rPr>
              <a:t>• </a:t>
            </a:r>
            <a:r>
              <a:rPr lang="en-US" sz="3999" dirty="0">
                <a:solidFill>
                  <a:schemeClr val="bg1"/>
                </a:solidFill>
                <a:latin typeface="Poppins Bold"/>
              </a:rPr>
              <a:t>$800</a:t>
            </a:r>
          </a:p>
        </p:txBody>
      </p:sp>
      <p:sp>
        <p:nvSpPr>
          <p:cNvPr id="11" name="TextBox 10">
            <a:extLst>
              <a:ext uri="{FF2B5EF4-FFF2-40B4-BE49-F238E27FC236}">
                <a16:creationId xmlns:a16="http://schemas.microsoft.com/office/drawing/2014/main" id="{373D659C-4D91-8D56-7D1D-831EC132A4CE}"/>
              </a:ext>
            </a:extLst>
          </p:cNvPr>
          <p:cNvSpPr txBox="1"/>
          <p:nvPr/>
        </p:nvSpPr>
        <p:spPr>
          <a:xfrm>
            <a:off x="4427608" y="4403083"/>
            <a:ext cx="9432783" cy="3077766"/>
          </a:xfrm>
          <a:prstGeom prst="rect">
            <a:avLst/>
          </a:prstGeom>
        </p:spPr>
        <p:txBody>
          <a:bodyPr wrap="square" lIns="0" tIns="0" rIns="0" bIns="0" rtlCol="0" anchor="t">
            <a:spAutoFit/>
          </a:bodyPr>
          <a:lstStyle/>
          <a:p>
            <a:pPr algn="ctr"/>
            <a:r>
              <a:rPr lang="en-US" sz="10000" dirty="0">
                <a:solidFill>
                  <a:schemeClr val="bg1"/>
                </a:solidFill>
                <a:latin typeface="Poppins Bold"/>
              </a:rPr>
              <a:t>Clue</a:t>
            </a:r>
          </a:p>
          <a:p>
            <a:pPr algn="ctr"/>
            <a:r>
              <a:rPr lang="en-US" sz="10000" dirty="0">
                <a:solidFill>
                  <a:schemeClr val="bg1"/>
                </a:solidFill>
                <a:latin typeface="Poppins Bold"/>
              </a:rPr>
              <a:t>Here</a:t>
            </a:r>
          </a:p>
        </p:txBody>
      </p:sp>
      <p:pic>
        <p:nvPicPr>
          <p:cNvPr id="10" name="btnInknoeActivityCp2">
            <a:extLst>
              <a:ext uri="{FF2B5EF4-FFF2-40B4-BE49-F238E27FC236}">
                <a16:creationId xmlns:a16="http://schemas.microsoft.com/office/drawing/2014/main" id="{E7B39541-1AFD-0AF5-0EAA-800FA52B2E3D}"/>
              </a:ext>
            </a:extLst>
          </p:cNvPr>
          <p:cNvPicPr>
            <a:picLocks noChangeAspect="1"/>
          </p:cNvPicPr>
          <p:nvPr>
            <p:custDataLst>
              <p:tags r:id="rId1"/>
            </p:custDataLst>
          </p:nvPr>
        </p:nvPicPr>
        <p:blipFill>
          <a:blip r:embed="rId7" r:link="rId8" cstate="print">
            <a:extLst>
              <a:ext uri="{28A0092B-C50C-407E-A947-70E740481C1C}">
                <a14:useLocalDpi xmlns:a14="http://schemas.microsoft.com/office/drawing/2010/main" val="0"/>
              </a:ext>
            </a:extLst>
          </a:blip>
          <a:stretch>
            <a:fillRect/>
          </a:stretch>
        </p:blipFill>
        <p:spPr>
          <a:xfrm>
            <a:off x="7477465" y="8108195"/>
            <a:ext cx="3333071" cy="871522"/>
          </a:xfrm>
          <a:prstGeom prst="rect">
            <a:avLst/>
          </a:prstGeom>
        </p:spPr>
      </p:pic>
    </p:spTree>
    <p:extLst>
      <p:ext uri="{BB962C8B-B14F-4D97-AF65-F5344CB8AC3E}">
        <p14:creationId xmlns:p14="http://schemas.microsoft.com/office/powerpoint/2010/main" val="260852472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000619"/>
        </a:solidFill>
        <a:effectLst/>
      </p:bgPr>
    </p:bg>
    <p:spTree>
      <p:nvGrpSpPr>
        <p:cNvPr id="1" name=""/>
        <p:cNvGrpSpPr/>
        <p:nvPr/>
      </p:nvGrpSpPr>
      <p:grpSpPr>
        <a:xfrm>
          <a:off x="0" y="0"/>
          <a:ext cx="0" cy="0"/>
          <a:chOff x="0" y="0"/>
          <a:chExt cx="0" cy="0"/>
        </a:xfrm>
      </p:grpSpPr>
      <p:sp>
        <p:nvSpPr>
          <p:cNvPr id="2" name="Freeform 2"/>
          <p:cNvSpPr/>
          <p:nvPr/>
        </p:nvSpPr>
        <p:spPr>
          <a:xfrm>
            <a:off x="-1232301" y="5899093"/>
            <a:ext cx="6723273" cy="6227431"/>
          </a:xfrm>
          <a:custGeom>
            <a:avLst/>
            <a:gdLst/>
            <a:ahLst/>
            <a:cxnLst/>
            <a:rect l="l" t="t" r="r" b="b"/>
            <a:pathLst>
              <a:path w="6723273" h="6227431">
                <a:moveTo>
                  <a:pt x="0" y="0"/>
                </a:moveTo>
                <a:lnTo>
                  <a:pt x="6723272" y="0"/>
                </a:lnTo>
                <a:lnTo>
                  <a:pt x="6723272" y="6227431"/>
                </a:lnTo>
                <a:lnTo>
                  <a:pt x="0" y="6227431"/>
                </a:lnTo>
                <a:lnTo>
                  <a:pt x="0" y="0"/>
                </a:lnTo>
                <a:close/>
              </a:path>
            </a:pathLst>
          </a:custGeom>
          <a:blipFill>
            <a:blip r:embed="rId3"/>
            <a:stretch>
              <a:fillRect/>
            </a:stretch>
          </a:blipFill>
        </p:spPr>
      </p:sp>
      <p:sp>
        <p:nvSpPr>
          <p:cNvPr id="3" name="Freeform 3"/>
          <p:cNvSpPr/>
          <p:nvPr/>
        </p:nvSpPr>
        <p:spPr>
          <a:xfrm>
            <a:off x="13802136" y="-779352"/>
            <a:ext cx="5966540" cy="4676275"/>
          </a:xfrm>
          <a:custGeom>
            <a:avLst/>
            <a:gdLst/>
            <a:ahLst/>
            <a:cxnLst/>
            <a:rect l="l" t="t" r="r" b="b"/>
            <a:pathLst>
              <a:path w="5966540" h="4676275">
                <a:moveTo>
                  <a:pt x="0" y="0"/>
                </a:moveTo>
                <a:lnTo>
                  <a:pt x="5966539" y="0"/>
                </a:lnTo>
                <a:lnTo>
                  <a:pt x="5966539" y="4676276"/>
                </a:lnTo>
                <a:lnTo>
                  <a:pt x="0" y="4676276"/>
                </a:lnTo>
                <a:lnTo>
                  <a:pt x="0" y="0"/>
                </a:lnTo>
                <a:close/>
              </a:path>
            </a:pathLst>
          </a:custGeom>
          <a:blipFill>
            <a:blip r:embed="rId4"/>
            <a:stretch>
              <a:fillRect/>
            </a:stretch>
          </a:blipFill>
        </p:spPr>
      </p:sp>
      <p:sp>
        <p:nvSpPr>
          <p:cNvPr id="4" name="Freeform 4"/>
          <p:cNvSpPr/>
          <p:nvPr/>
        </p:nvSpPr>
        <p:spPr>
          <a:xfrm>
            <a:off x="9681684" y="8101451"/>
            <a:ext cx="1278956" cy="1278157"/>
          </a:xfrm>
          <a:custGeom>
            <a:avLst/>
            <a:gdLst/>
            <a:ahLst/>
            <a:cxnLst/>
            <a:rect l="l" t="t" r="r" b="b"/>
            <a:pathLst>
              <a:path w="1278956" h="1278157">
                <a:moveTo>
                  <a:pt x="0" y="0"/>
                </a:moveTo>
                <a:lnTo>
                  <a:pt x="1278956" y="0"/>
                </a:lnTo>
                <a:lnTo>
                  <a:pt x="1278956" y="1278156"/>
                </a:lnTo>
                <a:lnTo>
                  <a:pt x="0" y="1278156"/>
                </a:lnTo>
                <a:lnTo>
                  <a:pt x="0" y="0"/>
                </a:lnTo>
                <a:close/>
              </a:path>
            </a:pathLst>
          </a:custGeom>
          <a:blipFill>
            <a:blip r:embed="rId5"/>
            <a:stretch>
              <a:fillRect/>
            </a:stretch>
          </a:blipFill>
        </p:spPr>
      </p:sp>
      <p:sp>
        <p:nvSpPr>
          <p:cNvPr id="5" name="Freeform 5"/>
          <p:cNvSpPr/>
          <p:nvPr/>
        </p:nvSpPr>
        <p:spPr>
          <a:xfrm>
            <a:off x="15980344" y="1387644"/>
            <a:ext cx="1278956" cy="1278157"/>
          </a:xfrm>
          <a:custGeom>
            <a:avLst/>
            <a:gdLst/>
            <a:ahLst/>
            <a:cxnLst/>
            <a:rect l="l" t="t" r="r" b="b"/>
            <a:pathLst>
              <a:path w="1278956" h="1278157">
                <a:moveTo>
                  <a:pt x="0" y="0"/>
                </a:moveTo>
                <a:lnTo>
                  <a:pt x="1278956" y="0"/>
                </a:lnTo>
                <a:lnTo>
                  <a:pt x="1278956" y="1278157"/>
                </a:lnTo>
                <a:lnTo>
                  <a:pt x="0" y="1278157"/>
                </a:lnTo>
                <a:lnTo>
                  <a:pt x="0" y="0"/>
                </a:lnTo>
                <a:close/>
              </a:path>
            </a:pathLst>
          </a:custGeom>
          <a:blipFill>
            <a:blip r:embed="rId5"/>
            <a:stretch>
              <a:fillRect/>
            </a:stretch>
          </a:blipFill>
        </p:spPr>
      </p:sp>
      <p:sp>
        <p:nvSpPr>
          <p:cNvPr id="6" name="Freeform 6"/>
          <p:cNvSpPr/>
          <p:nvPr/>
        </p:nvSpPr>
        <p:spPr>
          <a:xfrm>
            <a:off x="850379" y="2867320"/>
            <a:ext cx="1278956" cy="1278157"/>
          </a:xfrm>
          <a:custGeom>
            <a:avLst/>
            <a:gdLst/>
            <a:ahLst/>
            <a:cxnLst/>
            <a:rect l="l" t="t" r="r" b="b"/>
            <a:pathLst>
              <a:path w="1278956" h="1278157">
                <a:moveTo>
                  <a:pt x="0" y="0"/>
                </a:moveTo>
                <a:lnTo>
                  <a:pt x="1278956" y="0"/>
                </a:lnTo>
                <a:lnTo>
                  <a:pt x="1278956" y="1278157"/>
                </a:lnTo>
                <a:lnTo>
                  <a:pt x="0" y="1278157"/>
                </a:lnTo>
                <a:lnTo>
                  <a:pt x="0" y="0"/>
                </a:lnTo>
                <a:close/>
              </a:path>
            </a:pathLst>
          </a:custGeom>
          <a:blipFill>
            <a:blip r:embed="rId5"/>
            <a:stretch>
              <a:fillRect/>
            </a:stretch>
          </a:blipFill>
        </p:spPr>
      </p:sp>
      <p:sp>
        <p:nvSpPr>
          <p:cNvPr id="7" name="Freeform 7"/>
          <p:cNvSpPr/>
          <p:nvPr/>
        </p:nvSpPr>
        <p:spPr>
          <a:xfrm>
            <a:off x="1562918" y="1558786"/>
            <a:ext cx="15162164" cy="7853238"/>
          </a:xfrm>
          <a:custGeom>
            <a:avLst/>
            <a:gdLst/>
            <a:ahLst/>
            <a:cxnLst/>
            <a:rect l="l" t="t" r="r" b="b"/>
            <a:pathLst>
              <a:path w="15162164" h="7853238">
                <a:moveTo>
                  <a:pt x="0" y="0"/>
                </a:moveTo>
                <a:lnTo>
                  <a:pt x="15162164" y="0"/>
                </a:lnTo>
                <a:lnTo>
                  <a:pt x="15162164" y="7853238"/>
                </a:lnTo>
                <a:lnTo>
                  <a:pt x="0" y="7853238"/>
                </a:lnTo>
                <a:lnTo>
                  <a:pt x="0" y="0"/>
                </a:lnTo>
                <a:close/>
              </a:path>
            </a:pathLst>
          </a:custGeom>
          <a:solidFill>
            <a:srgbClr val="37C27D"/>
          </a:solidFill>
        </p:spPr>
        <p:txBody>
          <a:bodyPr/>
          <a:lstStyle/>
          <a:p>
            <a:endParaRPr lang="ms-MY" dirty="0"/>
          </a:p>
        </p:txBody>
      </p:sp>
      <p:sp>
        <p:nvSpPr>
          <p:cNvPr id="8" name="Freeform 8"/>
          <p:cNvSpPr/>
          <p:nvPr/>
        </p:nvSpPr>
        <p:spPr>
          <a:xfrm>
            <a:off x="12524691" y="2665801"/>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6"/>
            <a:stretch>
              <a:fillRect/>
            </a:stretch>
          </a:blipFill>
        </p:spPr>
      </p:sp>
      <p:sp>
        <p:nvSpPr>
          <p:cNvPr id="9" name="TextBox 9"/>
          <p:cNvSpPr txBox="1"/>
          <p:nvPr/>
        </p:nvSpPr>
        <p:spPr>
          <a:xfrm>
            <a:off x="6442387" y="2015158"/>
            <a:ext cx="5224904" cy="628650"/>
          </a:xfrm>
          <a:prstGeom prst="rect">
            <a:avLst/>
          </a:prstGeom>
        </p:spPr>
        <p:txBody>
          <a:bodyPr lIns="0" tIns="0" rIns="0" bIns="0" rtlCol="0" anchor="t">
            <a:spAutoFit/>
          </a:bodyPr>
          <a:lstStyle/>
          <a:p>
            <a:pPr algn="ctr">
              <a:lnSpc>
                <a:spcPts val="4799"/>
              </a:lnSpc>
            </a:pPr>
            <a:r>
              <a:rPr lang="en-US" sz="3999" dirty="0">
                <a:solidFill>
                  <a:schemeClr val="bg1"/>
                </a:solidFill>
                <a:latin typeface="Poppins Bold"/>
              </a:rPr>
              <a:t>Category 4 </a:t>
            </a:r>
            <a:r>
              <a:rPr lang="en-MY" sz="4000" b="0" i="0" u="none" strike="noStrike" dirty="0">
                <a:solidFill>
                  <a:schemeClr val="bg1"/>
                </a:solidFill>
                <a:effectLst/>
                <a:latin typeface="arial" panose="020B0604020202020204" pitchFamily="34" charset="0"/>
              </a:rPr>
              <a:t>• </a:t>
            </a:r>
            <a:r>
              <a:rPr lang="en-US" sz="3999" dirty="0">
                <a:solidFill>
                  <a:schemeClr val="bg1"/>
                </a:solidFill>
                <a:latin typeface="Poppins Bold"/>
              </a:rPr>
              <a:t>$1200</a:t>
            </a:r>
          </a:p>
        </p:txBody>
      </p:sp>
      <p:sp>
        <p:nvSpPr>
          <p:cNvPr id="11" name="TextBox 10">
            <a:extLst>
              <a:ext uri="{FF2B5EF4-FFF2-40B4-BE49-F238E27FC236}">
                <a16:creationId xmlns:a16="http://schemas.microsoft.com/office/drawing/2014/main" id="{EA60D11C-6C97-326F-14DE-458823D1BC74}"/>
              </a:ext>
            </a:extLst>
          </p:cNvPr>
          <p:cNvSpPr txBox="1"/>
          <p:nvPr/>
        </p:nvSpPr>
        <p:spPr>
          <a:xfrm>
            <a:off x="4427608" y="4403083"/>
            <a:ext cx="9432783" cy="3077766"/>
          </a:xfrm>
          <a:prstGeom prst="rect">
            <a:avLst/>
          </a:prstGeom>
        </p:spPr>
        <p:txBody>
          <a:bodyPr wrap="square" lIns="0" tIns="0" rIns="0" bIns="0" rtlCol="0" anchor="t">
            <a:spAutoFit/>
          </a:bodyPr>
          <a:lstStyle/>
          <a:p>
            <a:pPr algn="ctr"/>
            <a:r>
              <a:rPr lang="en-US" sz="10000" dirty="0">
                <a:solidFill>
                  <a:schemeClr val="bg1"/>
                </a:solidFill>
                <a:latin typeface="Poppins Bold"/>
              </a:rPr>
              <a:t>Clue</a:t>
            </a:r>
          </a:p>
          <a:p>
            <a:pPr algn="ctr"/>
            <a:r>
              <a:rPr lang="en-US" sz="10000" dirty="0">
                <a:solidFill>
                  <a:schemeClr val="bg1"/>
                </a:solidFill>
                <a:latin typeface="Poppins Bold"/>
              </a:rPr>
              <a:t>Here</a:t>
            </a:r>
          </a:p>
        </p:txBody>
      </p:sp>
      <p:pic>
        <p:nvPicPr>
          <p:cNvPr id="10" name="btnInknoeActivityCp2">
            <a:extLst>
              <a:ext uri="{FF2B5EF4-FFF2-40B4-BE49-F238E27FC236}">
                <a16:creationId xmlns:a16="http://schemas.microsoft.com/office/drawing/2014/main" id="{17535199-F462-EA80-3A27-4C2C277B053C}"/>
              </a:ext>
            </a:extLst>
          </p:cNvPr>
          <p:cNvPicPr>
            <a:picLocks noChangeAspect="1"/>
          </p:cNvPicPr>
          <p:nvPr>
            <p:custDataLst>
              <p:tags r:id="rId1"/>
            </p:custDataLst>
          </p:nvPr>
        </p:nvPicPr>
        <p:blipFill>
          <a:blip r:embed="rId7" r:link="rId8" cstate="print">
            <a:extLst>
              <a:ext uri="{28A0092B-C50C-407E-A947-70E740481C1C}">
                <a14:useLocalDpi xmlns:a14="http://schemas.microsoft.com/office/drawing/2010/main" val="0"/>
              </a:ext>
            </a:extLst>
          </a:blip>
          <a:stretch>
            <a:fillRect/>
          </a:stretch>
        </p:blipFill>
        <p:spPr>
          <a:xfrm>
            <a:off x="7477465" y="8108195"/>
            <a:ext cx="3333071" cy="871522"/>
          </a:xfrm>
          <a:prstGeom prst="rect">
            <a:avLst/>
          </a:prstGeom>
        </p:spPr>
      </p:pic>
    </p:spTree>
    <p:extLst>
      <p:ext uri="{BB962C8B-B14F-4D97-AF65-F5344CB8AC3E}">
        <p14:creationId xmlns:p14="http://schemas.microsoft.com/office/powerpoint/2010/main" val="331606811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000619"/>
        </a:solidFill>
        <a:effectLst/>
      </p:bgPr>
    </p:bg>
    <p:spTree>
      <p:nvGrpSpPr>
        <p:cNvPr id="1" name=""/>
        <p:cNvGrpSpPr/>
        <p:nvPr/>
      </p:nvGrpSpPr>
      <p:grpSpPr>
        <a:xfrm>
          <a:off x="0" y="0"/>
          <a:ext cx="0" cy="0"/>
          <a:chOff x="0" y="0"/>
          <a:chExt cx="0" cy="0"/>
        </a:xfrm>
      </p:grpSpPr>
      <p:sp>
        <p:nvSpPr>
          <p:cNvPr id="2" name="Freeform 2"/>
          <p:cNvSpPr/>
          <p:nvPr/>
        </p:nvSpPr>
        <p:spPr>
          <a:xfrm>
            <a:off x="-1232301" y="5899093"/>
            <a:ext cx="6723273" cy="6227431"/>
          </a:xfrm>
          <a:custGeom>
            <a:avLst/>
            <a:gdLst/>
            <a:ahLst/>
            <a:cxnLst/>
            <a:rect l="l" t="t" r="r" b="b"/>
            <a:pathLst>
              <a:path w="6723273" h="6227431">
                <a:moveTo>
                  <a:pt x="0" y="0"/>
                </a:moveTo>
                <a:lnTo>
                  <a:pt x="6723272" y="0"/>
                </a:lnTo>
                <a:lnTo>
                  <a:pt x="6723272" y="6227431"/>
                </a:lnTo>
                <a:lnTo>
                  <a:pt x="0" y="6227431"/>
                </a:lnTo>
                <a:lnTo>
                  <a:pt x="0" y="0"/>
                </a:lnTo>
                <a:close/>
              </a:path>
            </a:pathLst>
          </a:custGeom>
          <a:blipFill>
            <a:blip r:embed="rId3"/>
            <a:stretch>
              <a:fillRect/>
            </a:stretch>
          </a:blipFill>
        </p:spPr>
      </p:sp>
      <p:sp>
        <p:nvSpPr>
          <p:cNvPr id="3" name="Freeform 3"/>
          <p:cNvSpPr/>
          <p:nvPr/>
        </p:nvSpPr>
        <p:spPr>
          <a:xfrm>
            <a:off x="13802136" y="-779352"/>
            <a:ext cx="5966540" cy="4676275"/>
          </a:xfrm>
          <a:custGeom>
            <a:avLst/>
            <a:gdLst/>
            <a:ahLst/>
            <a:cxnLst/>
            <a:rect l="l" t="t" r="r" b="b"/>
            <a:pathLst>
              <a:path w="5966540" h="4676275">
                <a:moveTo>
                  <a:pt x="0" y="0"/>
                </a:moveTo>
                <a:lnTo>
                  <a:pt x="5966539" y="0"/>
                </a:lnTo>
                <a:lnTo>
                  <a:pt x="5966539" y="4676276"/>
                </a:lnTo>
                <a:lnTo>
                  <a:pt x="0" y="4676276"/>
                </a:lnTo>
                <a:lnTo>
                  <a:pt x="0" y="0"/>
                </a:lnTo>
                <a:close/>
              </a:path>
            </a:pathLst>
          </a:custGeom>
          <a:blipFill>
            <a:blip r:embed="rId4"/>
            <a:stretch>
              <a:fillRect/>
            </a:stretch>
          </a:blipFill>
        </p:spPr>
      </p:sp>
      <p:sp>
        <p:nvSpPr>
          <p:cNvPr id="4" name="Freeform 4"/>
          <p:cNvSpPr/>
          <p:nvPr/>
        </p:nvSpPr>
        <p:spPr>
          <a:xfrm>
            <a:off x="9681684" y="8101451"/>
            <a:ext cx="1278956" cy="1278157"/>
          </a:xfrm>
          <a:custGeom>
            <a:avLst/>
            <a:gdLst/>
            <a:ahLst/>
            <a:cxnLst/>
            <a:rect l="l" t="t" r="r" b="b"/>
            <a:pathLst>
              <a:path w="1278956" h="1278157">
                <a:moveTo>
                  <a:pt x="0" y="0"/>
                </a:moveTo>
                <a:lnTo>
                  <a:pt x="1278956" y="0"/>
                </a:lnTo>
                <a:lnTo>
                  <a:pt x="1278956" y="1278156"/>
                </a:lnTo>
                <a:lnTo>
                  <a:pt x="0" y="1278156"/>
                </a:lnTo>
                <a:lnTo>
                  <a:pt x="0" y="0"/>
                </a:lnTo>
                <a:close/>
              </a:path>
            </a:pathLst>
          </a:custGeom>
          <a:blipFill>
            <a:blip r:embed="rId5"/>
            <a:stretch>
              <a:fillRect/>
            </a:stretch>
          </a:blipFill>
        </p:spPr>
      </p:sp>
      <p:sp>
        <p:nvSpPr>
          <p:cNvPr id="5" name="Freeform 5"/>
          <p:cNvSpPr/>
          <p:nvPr/>
        </p:nvSpPr>
        <p:spPr>
          <a:xfrm>
            <a:off x="15980344" y="1387644"/>
            <a:ext cx="1278956" cy="1278157"/>
          </a:xfrm>
          <a:custGeom>
            <a:avLst/>
            <a:gdLst/>
            <a:ahLst/>
            <a:cxnLst/>
            <a:rect l="l" t="t" r="r" b="b"/>
            <a:pathLst>
              <a:path w="1278956" h="1278157">
                <a:moveTo>
                  <a:pt x="0" y="0"/>
                </a:moveTo>
                <a:lnTo>
                  <a:pt x="1278956" y="0"/>
                </a:lnTo>
                <a:lnTo>
                  <a:pt x="1278956" y="1278157"/>
                </a:lnTo>
                <a:lnTo>
                  <a:pt x="0" y="1278157"/>
                </a:lnTo>
                <a:lnTo>
                  <a:pt x="0" y="0"/>
                </a:lnTo>
                <a:close/>
              </a:path>
            </a:pathLst>
          </a:custGeom>
          <a:blipFill>
            <a:blip r:embed="rId5"/>
            <a:stretch>
              <a:fillRect/>
            </a:stretch>
          </a:blipFill>
        </p:spPr>
      </p:sp>
      <p:sp>
        <p:nvSpPr>
          <p:cNvPr id="6" name="Freeform 6"/>
          <p:cNvSpPr/>
          <p:nvPr/>
        </p:nvSpPr>
        <p:spPr>
          <a:xfrm>
            <a:off x="850379" y="2867320"/>
            <a:ext cx="1278956" cy="1278157"/>
          </a:xfrm>
          <a:custGeom>
            <a:avLst/>
            <a:gdLst/>
            <a:ahLst/>
            <a:cxnLst/>
            <a:rect l="l" t="t" r="r" b="b"/>
            <a:pathLst>
              <a:path w="1278956" h="1278157">
                <a:moveTo>
                  <a:pt x="0" y="0"/>
                </a:moveTo>
                <a:lnTo>
                  <a:pt x="1278956" y="0"/>
                </a:lnTo>
                <a:lnTo>
                  <a:pt x="1278956" y="1278157"/>
                </a:lnTo>
                <a:lnTo>
                  <a:pt x="0" y="1278157"/>
                </a:lnTo>
                <a:lnTo>
                  <a:pt x="0" y="0"/>
                </a:lnTo>
                <a:close/>
              </a:path>
            </a:pathLst>
          </a:custGeom>
          <a:blipFill>
            <a:blip r:embed="rId5"/>
            <a:stretch>
              <a:fillRect/>
            </a:stretch>
          </a:blipFill>
        </p:spPr>
      </p:sp>
      <p:sp>
        <p:nvSpPr>
          <p:cNvPr id="7" name="Freeform 7"/>
          <p:cNvSpPr/>
          <p:nvPr/>
        </p:nvSpPr>
        <p:spPr>
          <a:xfrm>
            <a:off x="1562918" y="1558786"/>
            <a:ext cx="15162164" cy="7853238"/>
          </a:xfrm>
          <a:custGeom>
            <a:avLst/>
            <a:gdLst/>
            <a:ahLst/>
            <a:cxnLst/>
            <a:rect l="l" t="t" r="r" b="b"/>
            <a:pathLst>
              <a:path w="15162164" h="7853238">
                <a:moveTo>
                  <a:pt x="0" y="0"/>
                </a:moveTo>
                <a:lnTo>
                  <a:pt x="15162164" y="0"/>
                </a:lnTo>
                <a:lnTo>
                  <a:pt x="15162164" y="7853238"/>
                </a:lnTo>
                <a:lnTo>
                  <a:pt x="0" y="7853238"/>
                </a:lnTo>
                <a:lnTo>
                  <a:pt x="0" y="0"/>
                </a:lnTo>
                <a:close/>
              </a:path>
            </a:pathLst>
          </a:custGeom>
          <a:solidFill>
            <a:srgbClr val="37C27D"/>
          </a:solidFill>
        </p:spPr>
        <p:txBody>
          <a:bodyPr/>
          <a:lstStyle/>
          <a:p>
            <a:endParaRPr lang="ms-MY" dirty="0"/>
          </a:p>
        </p:txBody>
      </p:sp>
      <p:sp>
        <p:nvSpPr>
          <p:cNvPr id="8" name="Freeform 8"/>
          <p:cNvSpPr/>
          <p:nvPr/>
        </p:nvSpPr>
        <p:spPr>
          <a:xfrm>
            <a:off x="12524691" y="2665801"/>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6"/>
            <a:stretch>
              <a:fillRect/>
            </a:stretch>
          </a:blipFill>
        </p:spPr>
      </p:sp>
      <p:sp>
        <p:nvSpPr>
          <p:cNvPr id="9" name="TextBox 9"/>
          <p:cNvSpPr txBox="1"/>
          <p:nvPr/>
        </p:nvSpPr>
        <p:spPr>
          <a:xfrm>
            <a:off x="6442387" y="2015158"/>
            <a:ext cx="5224904" cy="628650"/>
          </a:xfrm>
          <a:prstGeom prst="rect">
            <a:avLst/>
          </a:prstGeom>
        </p:spPr>
        <p:txBody>
          <a:bodyPr lIns="0" tIns="0" rIns="0" bIns="0" rtlCol="0" anchor="t">
            <a:spAutoFit/>
          </a:bodyPr>
          <a:lstStyle/>
          <a:p>
            <a:pPr algn="ctr">
              <a:lnSpc>
                <a:spcPts val="4799"/>
              </a:lnSpc>
            </a:pPr>
            <a:r>
              <a:rPr lang="en-US" sz="3999" dirty="0">
                <a:solidFill>
                  <a:schemeClr val="bg1"/>
                </a:solidFill>
                <a:latin typeface="Poppins Bold"/>
              </a:rPr>
              <a:t>Category 4 </a:t>
            </a:r>
            <a:r>
              <a:rPr lang="en-MY" sz="4000" b="0" i="0" u="none" strike="noStrike" dirty="0">
                <a:solidFill>
                  <a:schemeClr val="bg1"/>
                </a:solidFill>
                <a:effectLst/>
                <a:latin typeface="arial" panose="020B0604020202020204" pitchFamily="34" charset="0"/>
              </a:rPr>
              <a:t>• </a:t>
            </a:r>
            <a:r>
              <a:rPr lang="en-US" sz="3999" dirty="0">
                <a:solidFill>
                  <a:schemeClr val="bg1"/>
                </a:solidFill>
                <a:latin typeface="Poppins Bold"/>
              </a:rPr>
              <a:t>$1600</a:t>
            </a:r>
          </a:p>
        </p:txBody>
      </p:sp>
      <p:sp>
        <p:nvSpPr>
          <p:cNvPr id="11" name="TextBox 10">
            <a:extLst>
              <a:ext uri="{FF2B5EF4-FFF2-40B4-BE49-F238E27FC236}">
                <a16:creationId xmlns:a16="http://schemas.microsoft.com/office/drawing/2014/main" id="{2FF5CC18-8D84-591C-FA90-367D3A2647B0}"/>
              </a:ext>
            </a:extLst>
          </p:cNvPr>
          <p:cNvSpPr txBox="1"/>
          <p:nvPr/>
        </p:nvSpPr>
        <p:spPr>
          <a:xfrm>
            <a:off x="4427608" y="4403083"/>
            <a:ext cx="9432783" cy="3077766"/>
          </a:xfrm>
          <a:prstGeom prst="rect">
            <a:avLst/>
          </a:prstGeom>
        </p:spPr>
        <p:txBody>
          <a:bodyPr wrap="square" lIns="0" tIns="0" rIns="0" bIns="0" rtlCol="0" anchor="t">
            <a:spAutoFit/>
          </a:bodyPr>
          <a:lstStyle/>
          <a:p>
            <a:pPr algn="ctr"/>
            <a:r>
              <a:rPr lang="en-US" sz="10000" dirty="0">
                <a:solidFill>
                  <a:schemeClr val="bg1"/>
                </a:solidFill>
                <a:latin typeface="Poppins Bold"/>
              </a:rPr>
              <a:t>Clue</a:t>
            </a:r>
          </a:p>
          <a:p>
            <a:pPr algn="ctr"/>
            <a:r>
              <a:rPr lang="en-US" sz="10000" dirty="0">
                <a:solidFill>
                  <a:schemeClr val="bg1"/>
                </a:solidFill>
                <a:latin typeface="Poppins Bold"/>
              </a:rPr>
              <a:t>Here</a:t>
            </a:r>
          </a:p>
        </p:txBody>
      </p:sp>
      <p:pic>
        <p:nvPicPr>
          <p:cNvPr id="10" name="btnInknoeActivityCp2">
            <a:extLst>
              <a:ext uri="{FF2B5EF4-FFF2-40B4-BE49-F238E27FC236}">
                <a16:creationId xmlns:a16="http://schemas.microsoft.com/office/drawing/2014/main" id="{91AB3E3E-317F-49AB-417B-97F403530366}"/>
              </a:ext>
            </a:extLst>
          </p:cNvPr>
          <p:cNvPicPr>
            <a:picLocks noChangeAspect="1"/>
          </p:cNvPicPr>
          <p:nvPr>
            <p:custDataLst>
              <p:tags r:id="rId1"/>
            </p:custDataLst>
          </p:nvPr>
        </p:nvPicPr>
        <p:blipFill>
          <a:blip r:embed="rId7" r:link="rId8" cstate="print">
            <a:extLst>
              <a:ext uri="{28A0092B-C50C-407E-A947-70E740481C1C}">
                <a14:useLocalDpi xmlns:a14="http://schemas.microsoft.com/office/drawing/2010/main" val="0"/>
              </a:ext>
            </a:extLst>
          </a:blip>
          <a:stretch>
            <a:fillRect/>
          </a:stretch>
        </p:blipFill>
        <p:spPr>
          <a:xfrm>
            <a:off x="7477465" y="8108195"/>
            <a:ext cx="3333071" cy="871522"/>
          </a:xfrm>
          <a:prstGeom prst="rect">
            <a:avLst/>
          </a:prstGeom>
        </p:spPr>
      </p:pic>
    </p:spTree>
    <p:extLst>
      <p:ext uri="{BB962C8B-B14F-4D97-AF65-F5344CB8AC3E}">
        <p14:creationId xmlns:p14="http://schemas.microsoft.com/office/powerpoint/2010/main" val="281378368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000619"/>
        </a:solidFill>
        <a:effectLst/>
      </p:bgPr>
    </p:bg>
    <p:spTree>
      <p:nvGrpSpPr>
        <p:cNvPr id="1" name=""/>
        <p:cNvGrpSpPr/>
        <p:nvPr/>
      </p:nvGrpSpPr>
      <p:grpSpPr>
        <a:xfrm>
          <a:off x="0" y="0"/>
          <a:ext cx="0" cy="0"/>
          <a:chOff x="0" y="0"/>
          <a:chExt cx="0" cy="0"/>
        </a:xfrm>
      </p:grpSpPr>
      <p:sp>
        <p:nvSpPr>
          <p:cNvPr id="2" name="Freeform 2"/>
          <p:cNvSpPr/>
          <p:nvPr/>
        </p:nvSpPr>
        <p:spPr>
          <a:xfrm>
            <a:off x="-1232301" y="5899093"/>
            <a:ext cx="6723273" cy="6227431"/>
          </a:xfrm>
          <a:custGeom>
            <a:avLst/>
            <a:gdLst/>
            <a:ahLst/>
            <a:cxnLst/>
            <a:rect l="l" t="t" r="r" b="b"/>
            <a:pathLst>
              <a:path w="6723273" h="6227431">
                <a:moveTo>
                  <a:pt x="0" y="0"/>
                </a:moveTo>
                <a:lnTo>
                  <a:pt x="6723272" y="0"/>
                </a:lnTo>
                <a:lnTo>
                  <a:pt x="6723272" y="6227431"/>
                </a:lnTo>
                <a:lnTo>
                  <a:pt x="0" y="6227431"/>
                </a:lnTo>
                <a:lnTo>
                  <a:pt x="0" y="0"/>
                </a:lnTo>
                <a:close/>
              </a:path>
            </a:pathLst>
          </a:custGeom>
          <a:blipFill>
            <a:blip r:embed="rId3"/>
            <a:stretch>
              <a:fillRect/>
            </a:stretch>
          </a:blipFill>
        </p:spPr>
      </p:sp>
      <p:sp>
        <p:nvSpPr>
          <p:cNvPr id="3" name="Freeform 3"/>
          <p:cNvSpPr/>
          <p:nvPr/>
        </p:nvSpPr>
        <p:spPr>
          <a:xfrm>
            <a:off x="13802136" y="-779352"/>
            <a:ext cx="5966540" cy="4676275"/>
          </a:xfrm>
          <a:custGeom>
            <a:avLst/>
            <a:gdLst/>
            <a:ahLst/>
            <a:cxnLst/>
            <a:rect l="l" t="t" r="r" b="b"/>
            <a:pathLst>
              <a:path w="5966540" h="4676275">
                <a:moveTo>
                  <a:pt x="0" y="0"/>
                </a:moveTo>
                <a:lnTo>
                  <a:pt x="5966539" y="0"/>
                </a:lnTo>
                <a:lnTo>
                  <a:pt x="5966539" y="4676276"/>
                </a:lnTo>
                <a:lnTo>
                  <a:pt x="0" y="4676276"/>
                </a:lnTo>
                <a:lnTo>
                  <a:pt x="0" y="0"/>
                </a:lnTo>
                <a:close/>
              </a:path>
            </a:pathLst>
          </a:custGeom>
          <a:blipFill>
            <a:blip r:embed="rId4"/>
            <a:stretch>
              <a:fillRect/>
            </a:stretch>
          </a:blipFill>
        </p:spPr>
      </p:sp>
      <p:sp>
        <p:nvSpPr>
          <p:cNvPr id="4" name="Freeform 4"/>
          <p:cNvSpPr/>
          <p:nvPr/>
        </p:nvSpPr>
        <p:spPr>
          <a:xfrm>
            <a:off x="9681684" y="8101451"/>
            <a:ext cx="1278956" cy="1278157"/>
          </a:xfrm>
          <a:custGeom>
            <a:avLst/>
            <a:gdLst/>
            <a:ahLst/>
            <a:cxnLst/>
            <a:rect l="l" t="t" r="r" b="b"/>
            <a:pathLst>
              <a:path w="1278956" h="1278157">
                <a:moveTo>
                  <a:pt x="0" y="0"/>
                </a:moveTo>
                <a:lnTo>
                  <a:pt x="1278956" y="0"/>
                </a:lnTo>
                <a:lnTo>
                  <a:pt x="1278956" y="1278156"/>
                </a:lnTo>
                <a:lnTo>
                  <a:pt x="0" y="1278156"/>
                </a:lnTo>
                <a:lnTo>
                  <a:pt x="0" y="0"/>
                </a:lnTo>
                <a:close/>
              </a:path>
            </a:pathLst>
          </a:custGeom>
          <a:blipFill>
            <a:blip r:embed="rId5"/>
            <a:stretch>
              <a:fillRect/>
            </a:stretch>
          </a:blipFill>
        </p:spPr>
      </p:sp>
      <p:sp>
        <p:nvSpPr>
          <p:cNvPr id="5" name="Freeform 5"/>
          <p:cNvSpPr/>
          <p:nvPr/>
        </p:nvSpPr>
        <p:spPr>
          <a:xfrm>
            <a:off x="15980344" y="1387644"/>
            <a:ext cx="1278956" cy="1278157"/>
          </a:xfrm>
          <a:custGeom>
            <a:avLst/>
            <a:gdLst/>
            <a:ahLst/>
            <a:cxnLst/>
            <a:rect l="l" t="t" r="r" b="b"/>
            <a:pathLst>
              <a:path w="1278956" h="1278157">
                <a:moveTo>
                  <a:pt x="0" y="0"/>
                </a:moveTo>
                <a:lnTo>
                  <a:pt x="1278956" y="0"/>
                </a:lnTo>
                <a:lnTo>
                  <a:pt x="1278956" y="1278157"/>
                </a:lnTo>
                <a:lnTo>
                  <a:pt x="0" y="1278157"/>
                </a:lnTo>
                <a:lnTo>
                  <a:pt x="0" y="0"/>
                </a:lnTo>
                <a:close/>
              </a:path>
            </a:pathLst>
          </a:custGeom>
          <a:blipFill>
            <a:blip r:embed="rId5"/>
            <a:stretch>
              <a:fillRect/>
            </a:stretch>
          </a:blipFill>
        </p:spPr>
      </p:sp>
      <p:sp>
        <p:nvSpPr>
          <p:cNvPr id="6" name="Freeform 6"/>
          <p:cNvSpPr/>
          <p:nvPr/>
        </p:nvSpPr>
        <p:spPr>
          <a:xfrm>
            <a:off x="850379" y="2867320"/>
            <a:ext cx="1278956" cy="1278157"/>
          </a:xfrm>
          <a:custGeom>
            <a:avLst/>
            <a:gdLst/>
            <a:ahLst/>
            <a:cxnLst/>
            <a:rect l="l" t="t" r="r" b="b"/>
            <a:pathLst>
              <a:path w="1278956" h="1278157">
                <a:moveTo>
                  <a:pt x="0" y="0"/>
                </a:moveTo>
                <a:lnTo>
                  <a:pt x="1278956" y="0"/>
                </a:lnTo>
                <a:lnTo>
                  <a:pt x="1278956" y="1278157"/>
                </a:lnTo>
                <a:lnTo>
                  <a:pt x="0" y="1278157"/>
                </a:lnTo>
                <a:lnTo>
                  <a:pt x="0" y="0"/>
                </a:lnTo>
                <a:close/>
              </a:path>
            </a:pathLst>
          </a:custGeom>
          <a:blipFill>
            <a:blip r:embed="rId5"/>
            <a:stretch>
              <a:fillRect/>
            </a:stretch>
          </a:blipFill>
        </p:spPr>
      </p:sp>
      <p:sp>
        <p:nvSpPr>
          <p:cNvPr id="7" name="Freeform 7"/>
          <p:cNvSpPr/>
          <p:nvPr/>
        </p:nvSpPr>
        <p:spPr>
          <a:xfrm>
            <a:off x="1562918" y="1558786"/>
            <a:ext cx="15162164" cy="7853238"/>
          </a:xfrm>
          <a:custGeom>
            <a:avLst/>
            <a:gdLst/>
            <a:ahLst/>
            <a:cxnLst/>
            <a:rect l="l" t="t" r="r" b="b"/>
            <a:pathLst>
              <a:path w="15162164" h="7853238">
                <a:moveTo>
                  <a:pt x="0" y="0"/>
                </a:moveTo>
                <a:lnTo>
                  <a:pt x="15162164" y="0"/>
                </a:lnTo>
                <a:lnTo>
                  <a:pt x="15162164" y="7853238"/>
                </a:lnTo>
                <a:lnTo>
                  <a:pt x="0" y="7853238"/>
                </a:lnTo>
                <a:lnTo>
                  <a:pt x="0" y="0"/>
                </a:lnTo>
                <a:close/>
              </a:path>
            </a:pathLst>
          </a:custGeom>
          <a:solidFill>
            <a:srgbClr val="37C27D"/>
          </a:solidFill>
        </p:spPr>
        <p:txBody>
          <a:bodyPr/>
          <a:lstStyle/>
          <a:p>
            <a:endParaRPr lang="ms-MY" dirty="0"/>
          </a:p>
        </p:txBody>
      </p:sp>
      <p:sp>
        <p:nvSpPr>
          <p:cNvPr id="8" name="Freeform 8"/>
          <p:cNvSpPr/>
          <p:nvPr/>
        </p:nvSpPr>
        <p:spPr>
          <a:xfrm>
            <a:off x="12524691" y="2665801"/>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6"/>
            <a:stretch>
              <a:fillRect/>
            </a:stretch>
          </a:blipFill>
        </p:spPr>
      </p:sp>
      <p:sp>
        <p:nvSpPr>
          <p:cNvPr id="9" name="TextBox 9"/>
          <p:cNvSpPr txBox="1"/>
          <p:nvPr/>
        </p:nvSpPr>
        <p:spPr>
          <a:xfrm>
            <a:off x="6442387" y="2015158"/>
            <a:ext cx="5224904" cy="628650"/>
          </a:xfrm>
          <a:prstGeom prst="rect">
            <a:avLst/>
          </a:prstGeom>
        </p:spPr>
        <p:txBody>
          <a:bodyPr lIns="0" tIns="0" rIns="0" bIns="0" rtlCol="0" anchor="t">
            <a:spAutoFit/>
          </a:bodyPr>
          <a:lstStyle/>
          <a:p>
            <a:pPr algn="ctr">
              <a:lnSpc>
                <a:spcPts val="4799"/>
              </a:lnSpc>
            </a:pPr>
            <a:r>
              <a:rPr lang="en-US" sz="3999" dirty="0">
                <a:solidFill>
                  <a:schemeClr val="bg1"/>
                </a:solidFill>
                <a:latin typeface="Poppins Bold"/>
              </a:rPr>
              <a:t>Category 4 </a:t>
            </a:r>
            <a:r>
              <a:rPr lang="en-MY" sz="4000" b="0" i="0" u="none" strike="noStrike" dirty="0">
                <a:solidFill>
                  <a:schemeClr val="bg1"/>
                </a:solidFill>
                <a:effectLst/>
                <a:latin typeface="arial" panose="020B0604020202020204" pitchFamily="34" charset="0"/>
              </a:rPr>
              <a:t>• </a:t>
            </a:r>
            <a:r>
              <a:rPr lang="en-US" sz="3999" dirty="0">
                <a:solidFill>
                  <a:schemeClr val="bg1"/>
                </a:solidFill>
                <a:latin typeface="Poppins Bold"/>
              </a:rPr>
              <a:t>$2000</a:t>
            </a:r>
          </a:p>
        </p:txBody>
      </p:sp>
      <p:sp>
        <p:nvSpPr>
          <p:cNvPr id="11" name="TextBox 10">
            <a:extLst>
              <a:ext uri="{FF2B5EF4-FFF2-40B4-BE49-F238E27FC236}">
                <a16:creationId xmlns:a16="http://schemas.microsoft.com/office/drawing/2014/main" id="{406904B4-2D2D-6D16-7E35-BF9590DFE957}"/>
              </a:ext>
            </a:extLst>
          </p:cNvPr>
          <p:cNvSpPr txBox="1"/>
          <p:nvPr/>
        </p:nvSpPr>
        <p:spPr>
          <a:xfrm>
            <a:off x="4427608" y="4403083"/>
            <a:ext cx="9432783" cy="3077766"/>
          </a:xfrm>
          <a:prstGeom prst="rect">
            <a:avLst/>
          </a:prstGeom>
        </p:spPr>
        <p:txBody>
          <a:bodyPr wrap="square" lIns="0" tIns="0" rIns="0" bIns="0" rtlCol="0" anchor="t">
            <a:spAutoFit/>
          </a:bodyPr>
          <a:lstStyle/>
          <a:p>
            <a:pPr algn="ctr"/>
            <a:r>
              <a:rPr lang="en-US" sz="10000" dirty="0">
                <a:solidFill>
                  <a:schemeClr val="bg1"/>
                </a:solidFill>
                <a:latin typeface="Poppins Bold"/>
              </a:rPr>
              <a:t>Clue</a:t>
            </a:r>
          </a:p>
          <a:p>
            <a:pPr algn="ctr"/>
            <a:r>
              <a:rPr lang="en-US" sz="10000" dirty="0">
                <a:solidFill>
                  <a:schemeClr val="bg1"/>
                </a:solidFill>
                <a:latin typeface="Poppins Bold"/>
              </a:rPr>
              <a:t>Here</a:t>
            </a:r>
          </a:p>
        </p:txBody>
      </p:sp>
      <p:pic>
        <p:nvPicPr>
          <p:cNvPr id="10" name="btnInknoeActivityCp2">
            <a:extLst>
              <a:ext uri="{FF2B5EF4-FFF2-40B4-BE49-F238E27FC236}">
                <a16:creationId xmlns:a16="http://schemas.microsoft.com/office/drawing/2014/main" id="{14644F0E-BBEC-176D-0E0B-0820BAC5C41C}"/>
              </a:ext>
            </a:extLst>
          </p:cNvPr>
          <p:cNvPicPr>
            <a:picLocks noChangeAspect="1"/>
          </p:cNvPicPr>
          <p:nvPr>
            <p:custDataLst>
              <p:tags r:id="rId1"/>
            </p:custDataLst>
          </p:nvPr>
        </p:nvPicPr>
        <p:blipFill>
          <a:blip r:embed="rId7" r:link="rId8" cstate="print">
            <a:extLst>
              <a:ext uri="{28A0092B-C50C-407E-A947-70E740481C1C}">
                <a14:useLocalDpi xmlns:a14="http://schemas.microsoft.com/office/drawing/2010/main" val="0"/>
              </a:ext>
            </a:extLst>
          </a:blip>
          <a:stretch>
            <a:fillRect/>
          </a:stretch>
        </p:blipFill>
        <p:spPr>
          <a:xfrm>
            <a:off x="7477465" y="8108195"/>
            <a:ext cx="3333071" cy="871522"/>
          </a:xfrm>
          <a:prstGeom prst="rect">
            <a:avLst/>
          </a:prstGeom>
        </p:spPr>
      </p:pic>
    </p:spTree>
    <p:extLst>
      <p:ext uri="{BB962C8B-B14F-4D97-AF65-F5344CB8AC3E}">
        <p14:creationId xmlns:p14="http://schemas.microsoft.com/office/powerpoint/2010/main" val="207638412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000619"/>
        </a:solidFill>
        <a:effectLst/>
      </p:bgPr>
    </p:bg>
    <p:spTree>
      <p:nvGrpSpPr>
        <p:cNvPr id="1" name=""/>
        <p:cNvGrpSpPr/>
        <p:nvPr/>
      </p:nvGrpSpPr>
      <p:grpSpPr>
        <a:xfrm>
          <a:off x="0" y="0"/>
          <a:ext cx="0" cy="0"/>
          <a:chOff x="0" y="0"/>
          <a:chExt cx="0" cy="0"/>
        </a:xfrm>
      </p:grpSpPr>
      <p:sp>
        <p:nvSpPr>
          <p:cNvPr id="2" name="Freeform 2"/>
          <p:cNvSpPr/>
          <p:nvPr/>
        </p:nvSpPr>
        <p:spPr>
          <a:xfrm>
            <a:off x="-1232301" y="5899093"/>
            <a:ext cx="6723273" cy="6227431"/>
          </a:xfrm>
          <a:custGeom>
            <a:avLst/>
            <a:gdLst/>
            <a:ahLst/>
            <a:cxnLst/>
            <a:rect l="l" t="t" r="r" b="b"/>
            <a:pathLst>
              <a:path w="6723273" h="6227431">
                <a:moveTo>
                  <a:pt x="0" y="0"/>
                </a:moveTo>
                <a:lnTo>
                  <a:pt x="6723272" y="0"/>
                </a:lnTo>
                <a:lnTo>
                  <a:pt x="6723272" y="6227431"/>
                </a:lnTo>
                <a:lnTo>
                  <a:pt x="0" y="6227431"/>
                </a:lnTo>
                <a:lnTo>
                  <a:pt x="0" y="0"/>
                </a:lnTo>
                <a:close/>
              </a:path>
            </a:pathLst>
          </a:custGeom>
          <a:blipFill>
            <a:blip r:embed="rId3"/>
            <a:stretch>
              <a:fillRect/>
            </a:stretch>
          </a:blipFill>
        </p:spPr>
      </p:sp>
      <p:sp>
        <p:nvSpPr>
          <p:cNvPr id="3" name="Freeform 3"/>
          <p:cNvSpPr/>
          <p:nvPr/>
        </p:nvSpPr>
        <p:spPr>
          <a:xfrm>
            <a:off x="13802136" y="-779352"/>
            <a:ext cx="5966540" cy="4676275"/>
          </a:xfrm>
          <a:custGeom>
            <a:avLst/>
            <a:gdLst/>
            <a:ahLst/>
            <a:cxnLst/>
            <a:rect l="l" t="t" r="r" b="b"/>
            <a:pathLst>
              <a:path w="5966540" h="4676275">
                <a:moveTo>
                  <a:pt x="0" y="0"/>
                </a:moveTo>
                <a:lnTo>
                  <a:pt x="5966539" y="0"/>
                </a:lnTo>
                <a:lnTo>
                  <a:pt x="5966539" y="4676276"/>
                </a:lnTo>
                <a:lnTo>
                  <a:pt x="0" y="4676276"/>
                </a:lnTo>
                <a:lnTo>
                  <a:pt x="0" y="0"/>
                </a:lnTo>
                <a:close/>
              </a:path>
            </a:pathLst>
          </a:custGeom>
          <a:blipFill>
            <a:blip r:embed="rId4"/>
            <a:stretch>
              <a:fillRect/>
            </a:stretch>
          </a:blipFill>
        </p:spPr>
      </p:sp>
      <p:sp>
        <p:nvSpPr>
          <p:cNvPr id="4" name="Freeform 4"/>
          <p:cNvSpPr/>
          <p:nvPr/>
        </p:nvSpPr>
        <p:spPr>
          <a:xfrm>
            <a:off x="9681684" y="8101451"/>
            <a:ext cx="1278956" cy="1278157"/>
          </a:xfrm>
          <a:custGeom>
            <a:avLst/>
            <a:gdLst/>
            <a:ahLst/>
            <a:cxnLst/>
            <a:rect l="l" t="t" r="r" b="b"/>
            <a:pathLst>
              <a:path w="1278956" h="1278157">
                <a:moveTo>
                  <a:pt x="0" y="0"/>
                </a:moveTo>
                <a:lnTo>
                  <a:pt x="1278956" y="0"/>
                </a:lnTo>
                <a:lnTo>
                  <a:pt x="1278956" y="1278156"/>
                </a:lnTo>
                <a:lnTo>
                  <a:pt x="0" y="1278156"/>
                </a:lnTo>
                <a:lnTo>
                  <a:pt x="0" y="0"/>
                </a:lnTo>
                <a:close/>
              </a:path>
            </a:pathLst>
          </a:custGeom>
          <a:blipFill>
            <a:blip r:embed="rId5"/>
            <a:stretch>
              <a:fillRect/>
            </a:stretch>
          </a:blipFill>
        </p:spPr>
      </p:sp>
      <p:sp>
        <p:nvSpPr>
          <p:cNvPr id="5" name="Freeform 5"/>
          <p:cNvSpPr/>
          <p:nvPr/>
        </p:nvSpPr>
        <p:spPr>
          <a:xfrm>
            <a:off x="15980344" y="1387644"/>
            <a:ext cx="1278956" cy="1278157"/>
          </a:xfrm>
          <a:custGeom>
            <a:avLst/>
            <a:gdLst/>
            <a:ahLst/>
            <a:cxnLst/>
            <a:rect l="l" t="t" r="r" b="b"/>
            <a:pathLst>
              <a:path w="1278956" h="1278157">
                <a:moveTo>
                  <a:pt x="0" y="0"/>
                </a:moveTo>
                <a:lnTo>
                  <a:pt x="1278956" y="0"/>
                </a:lnTo>
                <a:lnTo>
                  <a:pt x="1278956" y="1278157"/>
                </a:lnTo>
                <a:lnTo>
                  <a:pt x="0" y="1278157"/>
                </a:lnTo>
                <a:lnTo>
                  <a:pt x="0" y="0"/>
                </a:lnTo>
                <a:close/>
              </a:path>
            </a:pathLst>
          </a:custGeom>
          <a:blipFill>
            <a:blip r:embed="rId5"/>
            <a:stretch>
              <a:fillRect/>
            </a:stretch>
          </a:blipFill>
        </p:spPr>
      </p:sp>
      <p:sp>
        <p:nvSpPr>
          <p:cNvPr id="6" name="Freeform 6"/>
          <p:cNvSpPr/>
          <p:nvPr/>
        </p:nvSpPr>
        <p:spPr>
          <a:xfrm>
            <a:off x="850379" y="2867320"/>
            <a:ext cx="1278956" cy="1278157"/>
          </a:xfrm>
          <a:custGeom>
            <a:avLst/>
            <a:gdLst/>
            <a:ahLst/>
            <a:cxnLst/>
            <a:rect l="l" t="t" r="r" b="b"/>
            <a:pathLst>
              <a:path w="1278956" h="1278157">
                <a:moveTo>
                  <a:pt x="0" y="0"/>
                </a:moveTo>
                <a:lnTo>
                  <a:pt x="1278956" y="0"/>
                </a:lnTo>
                <a:lnTo>
                  <a:pt x="1278956" y="1278157"/>
                </a:lnTo>
                <a:lnTo>
                  <a:pt x="0" y="1278157"/>
                </a:lnTo>
                <a:lnTo>
                  <a:pt x="0" y="0"/>
                </a:lnTo>
                <a:close/>
              </a:path>
            </a:pathLst>
          </a:custGeom>
          <a:blipFill>
            <a:blip r:embed="rId5"/>
            <a:stretch>
              <a:fillRect/>
            </a:stretch>
          </a:blipFill>
        </p:spPr>
      </p:sp>
      <p:sp>
        <p:nvSpPr>
          <p:cNvPr id="7" name="Freeform 7"/>
          <p:cNvSpPr/>
          <p:nvPr/>
        </p:nvSpPr>
        <p:spPr>
          <a:xfrm>
            <a:off x="1562918" y="1558786"/>
            <a:ext cx="15162164" cy="7853238"/>
          </a:xfrm>
          <a:custGeom>
            <a:avLst/>
            <a:gdLst/>
            <a:ahLst/>
            <a:cxnLst/>
            <a:rect l="l" t="t" r="r" b="b"/>
            <a:pathLst>
              <a:path w="15162164" h="7853238">
                <a:moveTo>
                  <a:pt x="0" y="0"/>
                </a:moveTo>
                <a:lnTo>
                  <a:pt x="15162164" y="0"/>
                </a:lnTo>
                <a:lnTo>
                  <a:pt x="15162164" y="7853238"/>
                </a:lnTo>
                <a:lnTo>
                  <a:pt x="0" y="7853238"/>
                </a:lnTo>
                <a:lnTo>
                  <a:pt x="0" y="0"/>
                </a:lnTo>
                <a:close/>
              </a:path>
            </a:pathLst>
          </a:custGeom>
          <a:solidFill>
            <a:srgbClr val="37C27D"/>
          </a:solidFill>
        </p:spPr>
        <p:txBody>
          <a:bodyPr/>
          <a:lstStyle/>
          <a:p>
            <a:endParaRPr lang="ms-MY" dirty="0"/>
          </a:p>
        </p:txBody>
      </p:sp>
      <p:sp>
        <p:nvSpPr>
          <p:cNvPr id="8" name="Freeform 8"/>
          <p:cNvSpPr/>
          <p:nvPr/>
        </p:nvSpPr>
        <p:spPr>
          <a:xfrm>
            <a:off x="12524691" y="2665801"/>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6"/>
            <a:stretch>
              <a:fillRect/>
            </a:stretch>
          </a:blipFill>
        </p:spPr>
      </p:sp>
      <p:sp>
        <p:nvSpPr>
          <p:cNvPr id="9" name="TextBox 9"/>
          <p:cNvSpPr txBox="1"/>
          <p:nvPr/>
        </p:nvSpPr>
        <p:spPr>
          <a:xfrm>
            <a:off x="6442387" y="2015158"/>
            <a:ext cx="5224904" cy="628650"/>
          </a:xfrm>
          <a:prstGeom prst="rect">
            <a:avLst/>
          </a:prstGeom>
        </p:spPr>
        <p:txBody>
          <a:bodyPr lIns="0" tIns="0" rIns="0" bIns="0" rtlCol="0" anchor="t">
            <a:spAutoFit/>
          </a:bodyPr>
          <a:lstStyle/>
          <a:p>
            <a:pPr algn="ctr">
              <a:lnSpc>
                <a:spcPts val="4799"/>
              </a:lnSpc>
            </a:pPr>
            <a:r>
              <a:rPr lang="en-US" sz="3999" dirty="0">
                <a:solidFill>
                  <a:schemeClr val="bg1"/>
                </a:solidFill>
                <a:latin typeface="Poppins Bold"/>
              </a:rPr>
              <a:t>Category 5 </a:t>
            </a:r>
            <a:r>
              <a:rPr lang="en-MY" sz="4000" b="0" i="0" u="none" strike="noStrike" dirty="0">
                <a:solidFill>
                  <a:schemeClr val="bg1"/>
                </a:solidFill>
                <a:effectLst/>
                <a:latin typeface="arial" panose="020B0604020202020204" pitchFamily="34" charset="0"/>
              </a:rPr>
              <a:t>• </a:t>
            </a:r>
            <a:r>
              <a:rPr lang="en-US" sz="3999" dirty="0">
                <a:solidFill>
                  <a:schemeClr val="bg1"/>
                </a:solidFill>
                <a:latin typeface="Poppins Bold"/>
              </a:rPr>
              <a:t>$400</a:t>
            </a:r>
          </a:p>
        </p:txBody>
      </p:sp>
      <p:sp>
        <p:nvSpPr>
          <p:cNvPr id="11" name="TextBox 10">
            <a:extLst>
              <a:ext uri="{FF2B5EF4-FFF2-40B4-BE49-F238E27FC236}">
                <a16:creationId xmlns:a16="http://schemas.microsoft.com/office/drawing/2014/main" id="{59FFC0BB-EA4F-FE79-1F6C-D72B026763F1}"/>
              </a:ext>
            </a:extLst>
          </p:cNvPr>
          <p:cNvSpPr txBox="1"/>
          <p:nvPr/>
        </p:nvSpPr>
        <p:spPr>
          <a:xfrm>
            <a:off x="4427608" y="4403083"/>
            <a:ext cx="9432783" cy="3077766"/>
          </a:xfrm>
          <a:prstGeom prst="rect">
            <a:avLst/>
          </a:prstGeom>
        </p:spPr>
        <p:txBody>
          <a:bodyPr wrap="square" lIns="0" tIns="0" rIns="0" bIns="0" rtlCol="0" anchor="t">
            <a:spAutoFit/>
          </a:bodyPr>
          <a:lstStyle/>
          <a:p>
            <a:pPr algn="ctr"/>
            <a:r>
              <a:rPr lang="en-US" sz="10000" dirty="0">
                <a:solidFill>
                  <a:schemeClr val="bg1"/>
                </a:solidFill>
                <a:latin typeface="Poppins Bold"/>
              </a:rPr>
              <a:t>Clue</a:t>
            </a:r>
          </a:p>
          <a:p>
            <a:pPr algn="ctr"/>
            <a:r>
              <a:rPr lang="en-US" sz="10000" dirty="0">
                <a:solidFill>
                  <a:schemeClr val="bg1"/>
                </a:solidFill>
                <a:latin typeface="Poppins Bold"/>
              </a:rPr>
              <a:t>Here</a:t>
            </a:r>
          </a:p>
        </p:txBody>
      </p:sp>
      <p:pic>
        <p:nvPicPr>
          <p:cNvPr id="10" name="btnInknoeActivityCp2">
            <a:extLst>
              <a:ext uri="{FF2B5EF4-FFF2-40B4-BE49-F238E27FC236}">
                <a16:creationId xmlns:a16="http://schemas.microsoft.com/office/drawing/2014/main" id="{1C876072-DE1E-AD82-44B7-4372B159106A}"/>
              </a:ext>
            </a:extLst>
          </p:cNvPr>
          <p:cNvPicPr>
            <a:picLocks noChangeAspect="1"/>
          </p:cNvPicPr>
          <p:nvPr>
            <p:custDataLst>
              <p:tags r:id="rId1"/>
            </p:custDataLst>
          </p:nvPr>
        </p:nvPicPr>
        <p:blipFill>
          <a:blip r:embed="rId7" r:link="rId8" cstate="print">
            <a:extLst>
              <a:ext uri="{28A0092B-C50C-407E-A947-70E740481C1C}">
                <a14:useLocalDpi xmlns:a14="http://schemas.microsoft.com/office/drawing/2010/main" val="0"/>
              </a:ext>
            </a:extLst>
          </a:blip>
          <a:stretch>
            <a:fillRect/>
          </a:stretch>
        </p:blipFill>
        <p:spPr>
          <a:xfrm>
            <a:off x="7477465" y="8108195"/>
            <a:ext cx="3333071" cy="871522"/>
          </a:xfrm>
          <a:prstGeom prst="rect">
            <a:avLst/>
          </a:prstGeom>
        </p:spPr>
      </p:pic>
    </p:spTree>
    <p:extLst>
      <p:ext uri="{BB962C8B-B14F-4D97-AF65-F5344CB8AC3E}">
        <p14:creationId xmlns:p14="http://schemas.microsoft.com/office/powerpoint/2010/main" val="370494166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000619"/>
        </a:solidFill>
        <a:effectLst/>
      </p:bgPr>
    </p:bg>
    <p:spTree>
      <p:nvGrpSpPr>
        <p:cNvPr id="1" name=""/>
        <p:cNvGrpSpPr/>
        <p:nvPr/>
      </p:nvGrpSpPr>
      <p:grpSpPr>
        <a:xfrm>
          <a:off x="0" y="0"/>
          <a:ext cx="0" cy="0"/>
          <a:chOff x="0" y="0"/>
          <a:chExt cx="0" cy="0"/>
        </a:xfrm>
      </p:grpSpPr>
      <p:sp>
        <p:nvSpPr>
          <p:cNvPr id="2" name="Freeform 2"/>
          <p:cNvSpPr/>
          <p:nvPr/>
        </p:nvSpPr>
        <p:spPr>
          <a:xfrm>
            <a:off x="-1232301" y="5899093"/>
            <a:ext cx="6723273" cy="6227431"/>
          </a:xfrm>
          <a:custGeom>
            <a:avLst/>
            <a:gdLst/>
            <a:ahLst/>
            <a:cxnLst/>
            <a:rect l="l" t="t" r="r" b="b"/>
            <a:pathLst>
              <a:path w="6723273" h="6227431">
                <a:moveTo>
                  <a:pt x="0" y="0"/>
                </a:moveTo>
                <a:lnTo>
                  <a:pt x="6723272" y="0"/>
                </a:lnTo>
                <a:lnTo>
                  <a:pt x="6723272" y="6227431"/>
                </a:lnTo>
                <a:lnTo>
                  <a:pt x="0" y="6227431"/>
                </a:lnTo>
                <a:lnTo>
                  <a:pt x="0" y="0"/>
                </a:lnTo>
                <a:close/>
              </a:path>
            </a:pathLst>
          </a:custGeom>
          <a:blipFill>
            <a:blip r:embed="rId3"/>
            <a:stretch>
              <a:fillRect/>
            </a:stretch>
          </a:blipFill>
        </p:spPr>
      </p:sp>
      <p:sp>
        <p:nvSpPr>
          <p:cNvPr id="3" name="Freeform 3"/>
          <p:cNvSpPr/>
          <p:nvPr/>
        </p:nvSpPr>
        <p:spPr>
          <a:xfrm>
            <a:off x="13802136" y="-779352"/>
            <a:ext cx="5966540" cy="4676275"/>
          </a:xfrm>
          <a:custGeom>
            <a:avLst/>
            <a:gdLst/>
            <a:ahLst/>
            <a:cxnLst/>
            <a:rect l="l" t="t" r="r" b="b"/>
            <a:pathLst>
              <a:path w="5966540" h="4676275">
                <a:moveTo>
                  <a:pt x="0" y="0"/>
                </a:moveTo>
                <a:lnTo>
                  <a:pt x="5966539" y="0"/>
                </a:lnTo>
                <a:lnTo>
                  <a:pt x="5966539" y="4676276"/>
                </a:lnTo>
                <a:lnTo>
                  <a:pt x="0" y="4676276"/>
                </a:lnTo>
                <a:lnTo>
                  <a:pt x="0" y="0"/>
                </a:lnTo>
                <a:close/>
              </a:path>
            </a:pathLst>
          </a:custGeom>
          <a:blipFill>
            <a:blip r:embed="rId4"/>
            <a:stretch>
              <a:fillRect/>
            </a:stretch>
          </a:blipFill>
        </p:spPr>
      </p:sp>
      <p:sp>
        <p:nvSpPr>
          <p:cNvPr id="4" name="Freeform 4"/>
          <p:cNvSpPr/>
          <p:nvPr/>
        </p:nvSpPr>
        <p:spPr>
          <a:xfrm>
            <a:off x="9681684" y="8101451"/>
            <a:ext cx="1278956" cy="1278157"/>
          </a:xfrm>
          <a:custGeom>
            <a:avLst/>
            <a:gdLst/>
            <a:ahLst/>
            <a:cxnLst/>
            <a:rect l="l" t="t" r="r" b="b"/>
            <a:pathLst>
              <a:path w="1278956" h="1278157">
                <a:moveTo>
                  <a:pt x="0" y="0"/>
                </a:moveTo>
                <a:lnTo>
                  <a:pt x="1278956" y="0"/>
                </a:lnTo>
                <a:lnTo>
                  <a:pt x="1278956" y="1278156"/>
                </a:lnTo>
                <a:lnTo>
                  <a:pt x="0" y="1278156"/>
                </a:lnTo>
                <a:lnTo>
                  <a:pt x="0" y="0"/>
                </a:lnTo>
                <a:close/>
              </a:path>
            </a:pathLst>
          </a:custGeom>
          <a:blipFill>
            <a:blip r:embed="rId5"/>
            <a:stretch>
              <a:fillRect/>
            </a:stretch>
          </a:blipFill>
        </p:spPr>
      </p:sp>
      <p:sp>
        <p:nvSpPr>
          <p:cNvPr id="5" name="Freeform 5"/>
          <p:cNvSpPr/>
          <p:nvPr/>
        </p:nvSpPr>
        <p:spPr>
          <a:xfrm>
            <a:off x="15980344" y="1387644"/>
            <a:ext cx="1278956" cy="1278157"/>
          </a:xfrm>
          <a:custGeom>
            <a:avLst/>
            <a:gdLst/>
            <a:ahLst/>
            <a:cxnLst/>
            <a:rect l="l" t="t" r="r" b="b"/>
            <a:pathLst>
              <a:path w="1278956" h="1278157">
                <a:moveTo>
                  <a:pt x="0" y="0"/>
                </a:moveTo>
                <a:lnTo>
                  <a:pt x="1278956" y="0"/>
                </a:lnTo>
                <a:lnTo>
                  <a:pt x="1278956" y="1278157"/>
                </a:lnTo>
                <a:lnTo>
                  <a:pt x="0" y="1278157"/>
                </a:lnTo>
                <a:lnTo>
                  <a:pt x="0" y="0"/>
                </a:lnTo>
                <a:close/>
              </a:path>
            </a:pathLst>
          </a:custGeom>
          <a:blipFill>
            <a:blip r:embed="rId5"/>
            <a:stretch>
              <a:fillRect/>
            </a:stretch>
          </a:blipFill>
        </p:spPr>
      </p:sp>
      <p:sp>
        <p:nvSpPr>
          <p:cNvPr id="6" name="Freeform 6"/>
          <p:cNvSpPr/>
          <p:nvPr/>
        </p:nvSpPr>
        <p:spPr>
          <a:xfrm>
            <a:off x="850379" y="2867320"/>
            <a:ext cx="1278956" cy="1278157"/>
          </a:xfrm>
          <a:custGeom>
            <a:avLst/>
            <a:gdLst/>
            <a:ahLst/>
            <a:cxnLst/>
            <a:rect l="l" t="t" r="r" b="b"/>
            <a:pathLst>
              <a:path w="1278956" h="1278157">
                <a:moveTo>
                  <a:pt x="0" y="0"/>
                </a:moveTo>
                <a:lnTo>
                  <a:pt x="1278956" y="0"/>
                </a:lnTo>
                <a:lnTo>
                  <a:pt x="1278956" y="1278157"/>
                </a:lnTo>
                <a:lnTo>
                  <a:pt x="0" y="1278157"/>
                </a:lnTo>
                <a:lnTo>
                  <a:pt x="0" y="0"/>
                </a:lnTo>
                <a:close/>
              </a:path>
            </a:pathLst>
          </a:custGeom>
          <a:blipFill>
            <a:blip r:embed="rId5"/>
            <a:stretch>
              <a:fillRect/>
            </a:stretch>
          </a:blipFill>
        </p:spPr>
      </p:sp>
      <p:sp>
        <p:nvSpPr>
          <p:cNvPr id="7" name="Freeform 7"/>
          <p:cNvSpPr/>
          <p:nvPr/>
        </p:nvSpPr>
        <p:spPr>
          <a:xfrm>
            <a:off x="1562918" y="1558786"/>
            <a:ext cx="15162164" cy="7853238"/>
          </a:xfrm>
          <a:custGeom>
            <a:avLst/>
            <a:gdLst/>
            <a:ahLst/>
            <a:cxnLst/>
            <a:rect l="l" t="t" r="r" b="b"/>
            <a:pathLst>
              <a:path w="15162164" h="7853238">
                <a:moveTo>
                  <a:pt x="0" y="0"/>
                </a:moveTo>
                <a:lnTo>
                  <a:pt x="15162164" y="0"/>
                </a:lnTo>
                <a:lnTo>
                  <a:pt x="15162164" y="7853238"/>
                </a:lnTo>
                <a:lnTo>
                  <a:pt x="0" y="7853238"/>
                </a:lnTo>
                <a:lnTo>
                  <a:pt x="0" y="0"/>
                </a:lnTo>
                <a:close/>
              </a:path>
            </a:pathLst>
          </a:custGeom>
          <a:solidFill>
            <a:srgbClr val="37C27D"/>
          </a:solidFill>
        </p:spPr>
        <p:txBody>
          <a:bodyPr/>
          <a:lstStyle/>
          <a:p>
            <a:endParaRPr lang="ms-MY" dirty="0"/>
          </a:p>
        </p:txBody>
      </p:sp>
      <p:sp>
        <p:nvSpPr>
          <p:cNvPr id="8" name="Freeform 8"/>
          <p:cNvSpPr/>
          <p:nvPr/>
        </p:nvSpPr>
        <p:spPr>
          <a:xfrm>
            <a:off x="12524691" y="2665801"/>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6"/>
            <a:stretch>
              <a:fillRect/>
            </a:stretch>
          </a:blipFill>
        </p:spPr>
      </p:sp>
      <p:sp>
        <p:nvSpPr>
          <p:cNvPr id="9" name="TextBox 9"/>
          <p:cNvSpPr txBox="1"/>
          <p:nvPr/>
        </p:nvSpPr>
        <p:spPr>
          <a:xfrm>
            <a:off x="6442387" y="2015158"/>
            <a:ext cx="5224904" cy="628650"/>
          </a:xfrm>
          <a:prstGeom prst="rect">
            <a:avLst/>
          </a:prstGeom>
        </p:spPr>
        <p:txBody>
          <a:bodyPr lIns="0" tIns="0" rIns="0" bIns="0" rtlCol="0" anchor="t">
            <a:spAutoFit/>
          </a:bodyPr>
          <a:lstStyle/>
          <a:p>
            <a:pPr algn="ctr">
              <a:lnSpc>
                <a:spcPts val="4799"/>
              </a:lnSpc>
            </a:pPr>
            <a:r>
              <a:rPr lang="en-US" sz="3999" dirty="0">
                <a:solidFill>
                  <a:schemeClr val="bg1"/>
                </a:solidFill>
                <a:latin typeface="Poppins Bold"/>
              </a:rPr>
              <a:t>Category 5 </a:t>
            </a:r>
            <a:r>
              <a:rPr lang="en-MY" sz="4000" b="0" i="0" u="none" strike="noStrike" dirty="0">
                <a:solidFill>
                  <a:schemeClr val="bg1"/>
                </a:solidFill>
                <a:effectLst/>
                <a:latin typeface="arial" panose="020B0604020202020204" pitchFamily="34" charset="0"/>
              </a:rPr>
              <a:t>• </a:t>
            </a:r>
            <a:r>
              <a:rPr lang="en-US" sz="3999" dirty="0">
                <a:solidFill>
                  <a:schemeClr val="bg1"/>
                </a:solidFill>
                <a:latin typeface="Poppins Bold"/>
              </a:rPr>
              <a:t>$800</a:t>
            </a:r>
          </a:p>
        </p:txBody>
      </p:sp>
      <p:sp>
        <p:nvSpPr>
          <p:cNvPr id="11" name="TextBox 10">
            <a:extLst>
              <a:ext uri="{FF2B5EF4-FFF2-40B4-BE49-F238E27FC236}">
                <a16:creationId xmlns:a16="http://schemas.microsoft.com/office/drawing/2014/main" id="{5CED90E2-7785-BAC9-C0FA-C1740C7EF909}"/>
              </a:ext>
            </a:extLst>
          </p:cNvPr>
          <p:cNvSpPr txBox="1"/>
          <p:nvPr/>
        </p:nvSpPr>
        <p:spPr>
          <a:xfrm>
            <a:off x="4427608" y="4403083"/>
            <a:ext cx="9432783" cy="3077766"/>
          </a:xfrm>
          <a:prstGeom prst="rect">
            <a:avLst/>
          </a:prstGeom>
        </p:spPr>
        <p:txBody>
          <a:bodyPr wrap="square" lIns="0" tIns="0" rIns="0" bIns="0" rtlCol="0" anchor="t">
            <a:spAutoFit/>
          </a:bodyPr>
          <a:lstStyle/>
          <a:p>
            <a:pPr algn="ctr"/>
            <a:r>
              <a:rPr lang="en-US" sz="10000" dirty="0">
                <a:solidFill>
                  <a:schemeClr val="bg1"/>
                </a:solidFill>
                <a:latin typeface="Poppins Bold"/>
              </a:rPr>
              <a:t>Clue</a:t>
            </a:r>
          </a:p>
          <a:p>
            <a:pPr algn="ctr"/>
            <a:r>
              <a:rPr lang="en-US" sz="10000" dirty="0">
                <a:solidFill>
                  <a:schemeClr val="bg1"/>
                </a:solidFill>
                <a:latin typeface="Poppins Bold"/>
              </a:rPr>
              <a:t>Here</a:t>
            </a:r>
          </a:p>
        </p:txBody>
      </p:sp>
      <p:pic>
        <p:nvPicPr>
          <p:cNvPr id="10" name="btnInknoeActivityCp2">
            <a:extLst>
              <a:ext uri="{FF2B5EF4-FFF2-40B4-BE49-F238E27FC236}">
                <a16:creationId xmlns:a16="http://schemas.microsoft.com/office/drawing/2014/main" id="{11EF47AB-0A53-37F1-E1B7-380BAAC7D957}"/>
              </a:ext>
            </a:extLst>
          </p:cNvPr>
          <p:cNvPicPr>
            <a:picLocks noChangeAspect="1"/>
          </p:cNvPicPr>
          <p:nvPr>
            <p:custDataLst>
              <p:tags r:id="rId1"/>
            </p:custDataLst>
          </p:nvPr>
        </p:nvPicPr>
        <p:blipFill>
          <a:blip r:embed="rId7" r:link="rId8" cstate="print">
            <a:extLst>
              <a:ext uri="{28A0092B-C50C-407E-A947-70E740481C1C}">
                <a14:useLocalDpi xmlns:a14="http://schemas.microsoft.com/office/drawing/2010/main" val="0"/>
              </a:ext>
            </a:extLst>
          </a:blip>
          <a:stretch>
            <a:fillRect/>
          </a:stretch>
        </p:blipFill>
        <p:spPr>
          <a:xfrm>
            <a:off x="7477465" y="8108195"/>
            <a:ext cx="3333071" cy="871522"/>
          </a:xfrm>
          <a:prstGeom prst="rect">
            <a:avLst/>
          </a:prstGeom>
        </p:spPr>
      </p:pic>
    </p:spTree>
    <p:extLst>
      <p:ext uri="{BB962C8B-B14F-4D97-AF65-F5344CB8AC3E}">
        <p14:creationId xmlns:p14="http://schemas.microsoft.com/office/powerpoint/2010/main" val="425033581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000619"/>
        </a:solidFill>
        <a:effectLst/>
      </p:bgPr>
    </p:bg>
    <p:spTree>
      <p:nvGrpSpPr>
        <p:cNvPr id="1" name=""/>
        <p:cNvGrpSpPr/>
        <p:nvPr/>
      </p:nvGrpSpPr>
      <p:grpSpPr>
        <a:xfrm>
          <a:off x="0" y="0"/>
          <a:ext cx="0" cy="0"/>
          <a:chOff x="0" y="0"/>
          <a:chExt cx="0" cy="0"/>
        </a:xfrm>
      </p:grpSpPr>
      <p:sp>
        <p:nvSpPr>
          <p:cNvPr id="2" name="Freeform 2"/>
          <p:cNvSpPr/>
          <p:nvPr/>
        </p:nvSpPr>
        <p:spPr>
          <a:xfrm>
            <a:off x="-1232301" y="5899093"/>
            <a:ext cx="6723273" cy="6227431"/>
          </a:xfrm>
          <a:custGeom>
            <a:avLst/>
            <a:gdLst/>
            <a:ahLst/>
            <a:cxnLst/>
            <a:rect l="l" t="t" r="r" b="b"/>
            <a:pathLst>
              <a:path w="6723273" h="6227431">
                <a:moveTo>
                  <a:pt x="0" y="0"/>
                </a:moveTo>
                <a:lnTo>
                  <a:pt x="6723272" y="0"/>
                </a:lnTo>
                <a:lnTo>
                  <a:pt x="6723272" y="6227431"/>
                </a:lnTo>
                <a:lnTo>
                  <a:pt x="0" y="6227431"/>
                </a:lnTo>
                <a:lnTo>
                  <a:pt x="0" y="0"/>
                </a:lnTo>
                <a:close/>
              </a:path>
            </a:pathLst>
          </a:custGeom>
          <a:blipFill>
            <a:blip r:embed="rId3"/>
            <a:stretch>
              <a:fillRect/>
            </a:stretch>
          </a:blipFill>
        </p:spPr>
      </p:sp>
      <p:sp>
        <p:nvSpPr>
          <p:cNvPr id="3" name="Freeform 3"/>
          <p:cNvSpPr/>
          <p:nvPr/>
        </p:nvSpPr>
        <p:spPr>
          <a:xfrm>
            <a:off x="13802136" y="-779352"/>
            <a:ext cx="5966540" cy="4676275"/>
          </a:xfrm>
          <a:custGeom>
            <a:avLst/>
            <a:gdLst/>
            <a:ahLst/>
            <a:cxnLst/>
            <a:rect l="l" t="t" r="r" b="b"/>
            <a:pathLst>
              <a:path w="5966540" h="4676275">
                <a:moveTo>
                  <a:pt x="0" y="0"/>
                </a:moveTo>
                <a:lnTo>
                  <a:pt x="5966539" y="0"/>
                </a:lnTo>
                <a:lnTo>
                  <a:pt x="5966539" y="4676276"/>
                </a:lnTo>
                <a:lnTo>
                  <a:pt x="0" y="4676276"/>
                </a:lnTo>
                <a:lnTo>
                  <a:pt x="0" y="0"/>
                </a:lnTo>
                <a:close/>
              </a:path>
            </a:pathLst>
          </a:custGeom>
          <a:blipFill>
            <a:blip r:embed="rId4"/>
            <a:stretch>
              <a:fillRect/>
            </a:stretch>
          </a:blipFill>
        </p:spPr>
      </p:sp>
      <p:sp>
        <p:nvSpPr>
          <p:cNvPr id="4" name="Freeform 4"/>
          <p:cNvSpPr/>
          <p:nvPr/>
        </p:nvSpPr>
        <p:spPr>
          <a:xfrm>
            <a:off x="9681684" y="8101451"/>
            <a:ext cx="1278956" cy="1278157"/>
          </a:xfrm>
          <a:custGeom>
            <a:avLst/>
            <a:gdLst/>
            <a:ahLst/>
            <a:cxnLst/>
            <a:rect l="l" t="t" r="r" b="b"/>
            <a:pathLst>
              <a:path w="1278956" h="1278157">
                <a:moveTo>
                  <a:pt x="0" y="0"/>
                </a:moveTo>
                <a:lnTo>
                  <a:pt x="1278956" y="0"/>
                </a:lnTo>
                <a:lnTo>
                  <a:pt x="1278956" y="1278156"/>
                </a:lnTo>
                <a:lnTo>
                  <a:pt x="0" y="1278156"/>
                </a:lnTo>
                <a:lnTo>
                  <a:pt x="0" y="0"/>
                </a:lnTo>
                <a:close/>
              </a:path>
            </a:pathLst>
          </a:custGeom>
          <a:blipFill>
            <a:blip r:embed="rId5"/>
            <a:stretch>
              <a:fillRect/>
            </a:stretch>
          </a:blipFill>
        </p:spPr>
      </p:sp>
      <p:sp>
        <p:nvSpPr>
          <p:cNvPr id="5" name="Freeform 5"/>
          <p:cNvSpPr/>
          <p:nvPr/>
        </p:nvSpPr>
        <p:spPr>
          <a:xfrm>
            <a:off x="15980344" y="1387644"/>
            <a:ext cx="1278956" cy="1278157"/>
          </a:xfrm>
          <a:custGeom>
            <a:avLst/>
            <a:gdLst/>
            <a:ahLst/>
            <a:cxnLst/>
            <a:rect l="l" t="t" r="r" b="b"/>
            <a:pathLst>
              <a:path w="1278956" h="1278157">
                <a:moveTo>
                  <a:pt x="0" y="0"/>
                </a:moveTo>
                <a:lnTo>
                  <a:pt x="1278956" y="0"/>
                </a:lnTo>
                <a:lnTo>
                  <a:pt x="1278956" y="1278157"/>
                </a:lnTo>
                <a:lnTo>
                  <a:pt x="0" y="1278157"/>
                </a:lnTo>
                <a:lnTo>
                  <a:pt x="0" y="0"/>
                </a:lnTo>
                <a:close/>
              </a:path>
            </a:pathLst>
          </a:custGeom>
          <a:blipFill>
            <a:blip r:embed="rId5"/>
            <a:stretch>
              <a:fillRect/>
            </a:stretch>
          </a:blipFill>
        </p:spPr>
      </p:sp>
      <p:sp>
        <p:nvSpPr>
          <p:cNvPr id="6" name="Freeform 6"/>
          <p:cNvSpPr/>
          <p:nvPr/>
        </p:nvSpPr>
        <p:spPr>
          <a:xfrm>
            <a:off x="850379" y="2867320"/>
            <a:ext cx="1278956" cy="1278157"/>
          </a:xfrm>
          <a:custGeom>
            <a:avLst/>
            <a:gdLst/>
            <a:ahLst/>
            <a:cxnLst/>
            <a:rect l="l" t="t" r="r" b="b"/>
            <a:pathLst>
              <a:path w="1278956" h="1278157">
                <a:moveTo>
                  <a:pt x="0" y="0"/>
                </a:moveTo>
                <a:lnTo>
                  <a:pt x="1278956" y="0"/>
                </a:lnTo>
                <a:lnTo>
                  <a:pt x="1278956" y="1278157"/>
                </a:lnTo>
                <a:lnTo>
                  <a:pt x="0" y="1278157"/>
                </a:lnTo>
                <a:lnTo>
                  <a:pt x="0" y="0"/>
                </a:lnTo>
                <a:close/>
              </a:path>
            </a:pathLst>
          </a:custGeom>
          <a:blipFill>
            <a:blip r:embed="rId5"/>
            <a:stretch>
              <a:fillRect/>
            </a:stretch>
          </a:blipFill>
        </p:spPr>
      </p:sp>
      <p:sp>
        <p:nvSpPr>
          <p:cNvPr id="7" name="Freeform 7"/>
          <p:cNvSpPr/>
          <p:nvPr/>
        </p:nvSpPr>
        <p:spPr>
          <a:xfrm>
            <a:off x="1562918" y="1558786"/>
            <a:ext cx="15162164" cy="7853238"/>
          </a:xfrm>
          <a:custGeom>
            <a:avLst/>
            <a:gdLst/>
            <a:ahLst/>
            <a:cxnLst/>
            <a:rect l="l" t="t" r="r" b="b"/>
            <a:pathLst>
              <a:path w="15162164" h="7853238">
                <a:moveTo>
                  <a:pt x="0" y="0"/>
                </a:moveTo>
                <a:lnTo>
                  <a:pt x="15162164" y="0"/>
                </a:lnTo>
                <a:lnTo>
                  <a:pt x="15162164" y="7853238"/>
                </a:lnTo>
                <a:lnTo>
                  <a:pt x="0" y="7853238"/>
                </a:lnTo>
                <a:lnTo>
                  <a:pt x="0" y="0"/>
                </a:lnTo>
                <a:close/>
              </a:path>
            </a:pathLst>
          </a:custGeom>
          <a:solidFill>
            <a:srgbClr val="37C27D"/>
          </a:solidFill>
        </p:spPr>
        <p:txBody>
          <a:bodyPr/>
          <a:lstStyle/>
          <a:p>
            <a:endParaRPr lang="ms-MY" dirty="0"/>
          </a:p>
        </p:txBody>
      </p:sp>
      <p:sp>
        <p:nvSpPr>
          <p:cNvPr id="8" name="Freeform 8"/>
          <p:cNvSpPr/>
          <p:nvPr/>
        </p:nvSpPr>
        <p:spPr>
          <a:xfrm>
            <a:off x="12524691" y="2665801"/>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6"/>
            <a:stretch>
              <a:fillRect/>
            </a:stretch>
          </a:blipFill>
        </p:spPr>
      </p:sp>
      <p:sp>
        <p:nvSpPr>
          <p:cNvPr id="9" name="TextBox 9"/>
          <p:cNvSpPr txBox="1"/>
          <p:nvPr/>
        </p:nvSpPr>
        <p:spPr>
          <a:xfrm>
            <a:off x="6442387" y="2015158"/>
            <a:ext cx="5224904" cy="628650"/>
          </a:xfrm>
          <a:prstGeom prst="rect">
            <a:avLst/>
          </a:prstGeom>
        </p:spPr>
        <p:txBody>
          <a:bodyPr lIns="0" tIns="0" rIns="0" bIns="0" rtlCol="0" anchor="t">
            <a:spAutoFit/>
          </a:bodyPr>
          <a:lstStyle/>
          <a:p>
            <a:pPr algn="ctr">
              <a:lnSpc>
                <a:spcPts val="4799"/>
              </a:lnSpc>
            </a:pPr>
            <a:r>
              <a:rPr lang="en-US" sz="3999" dirty="0">
                <a:solidFill>
                  <a:schemeClr val="bg1"/>
                </a:solidFill>
                <a:latin typeface="Poppins Bold"/>
              </a:rPr>
              <a:t>Category 5 </a:t>
            </a:r>
            <a:r>
              <a:rPr lang="en-MY" sz="4000" b="0" i="0" u="none" strike="noStrike" dirty="0">
                <a:solidFill>
                  <a:schemeClr val="bg1"/>
                </a:solidFill>
                <a:effectLst/>
                <a:latin typeface="arial" panose="020B0604020202020204" pitchFamily="34" charset="0"/>
              </a:rPr>
              <a:t>• </a:t>
            </a:r>
            <a:r>
              <a:rPr lang="en-US" sz="3999" dirty="0">
                <a:solidFill>
                  <a:schemeClr val="bg1"/>
                </a:solidFill>
                <a:latin typeface="Poppins Bold"/>
              </a:rPr>
              <a:t>$1200</a:t>
            </a:r>
          </a:p>
        </p:txBody>
      </p:sp>
      <p:sp>
        <p:nvSpPr>
          <p:cNvPr id="11" name="TextBox 10">
            <a:extLst>
              <a:ext uri="{FF2B5EF4-FFF2-40B4-BE49-F238E27FC236}">
                <a16:creationId xmlns:a16="http://schemas.microsoft.com/office/drawing/2014/main" id="{24D49EE0-93D9-35B2-016A-753EDDC99907}"/>
              </a:ext>
            </a:extLst>
          </p:cNvPr>
          <p:cNvSpPr txBox="1"/>
          <p:nvPr/>
        </p:nvSpPr>
        <p:spPr>
          <a:xfrm>
            <a:off x="4427608" y="4403083"/>
            <a:ext cx="9432783" cy="3077766"/>
          </a:xfrm>
          <a:prstGeom prst="rect">
            <a:avLst/>
          </a:prstGeom>
        </p:spPr>
        <p:txBody>
          <a:bodyPr wrap="square" lIns="0" tIns="0" rIns="0" bIns="0" rtlCol="0" anchor="t">
            <a:spAutoFit/>
          </a:bodyPr>
          <a:lstStyle/>
          <a:p>
            <a:pPr algn="ctr"/>
            <a:r>
              <a:rPr lang="en-US" sz="10000" dirty="0">
                <a:solidFill>
                  <a:schemeClr val="bg1"/>
                </a:solidFill>
                <a:latin typeface="Poppins Bold"/>
              </a:rPr>
              <a:t>Clue</a:t>
            </a:r>
          </a:p>
          <a:p>
            <a:pPr algn="ctr"/>
            <a:r>
              <a:rPr lang="en-US" sz="10000" dirty="0">
                <a:solidFill>
                  <a:schemeClr val="bg1"/>
                </a:solidFill>
                <a:latin typeface="Poppins Bold"/>
              </a:rPr>
              <a:t>Here</a:t>
            </a:r>
          </a:p>
        </p:txBody>
      </p:sp>
      <p:pic>
        <p:nvPicPr>
          <p:cNvPr id="10" name="btnInknoeActivityCp2">
            <a:extLst>
              <a:ext uri="{FF2B5EF4-FFF2-40B4-BE49-F238E27FC236}">
                <a16:creationId xmlns:a16="http://schemas.microsoft.com/office/drawing/2014/main" id="{5C989081-706E-5FB4-1F8E-EF70F3AD849C}"/>
              </a:ext>
            </a:extLst>
          </p:cNvPr>
          <p:cNvPicPr>
            <a:picLocks noChangeAspect="1"/>
          </p:cNvPicPr>
          <p:nvPr>
            <p:custDataLst>
              <p:tags r:id="rId1"/>
            </p:custDataLst>
          </p:nvPr>
        </p:nvPicPr>
        <p:blipFill>
          <a:blip r:embed="rId7" r:link="rId8" cstate="print">
            <a:extLst>
              <a:ext uri="{28A0092B-C50C-407E-A947-70E740481C1C}">
                <a14:useLocalDpi xmlns:a14="http://schemas.microsoft.com/office/drawing/2010/main" val="0"/>
              </a:ext>
            </a:extLst>
          </a:blip>
          <a:stretch>
            <a:fillRect/>
          </a:stretch>
        </p:blipFill>
        <p:spPr>
          <a:xfrm>
            <a:off x="7477465" y="8108195"/>
            <a:ext cx="3333071" cy="871522"/>
          </a:xfrm>
          <a:prstGeom prst="rect">
            <a:avLst/>
          </a:prstGeom>
        </p:spPr>
      </p:pic>
    </p:spTree>
    <p:extLst>
      <p:ext uri="{BB962C8B-B14F-4D97-AF65-F5344CB8AC3E}">
        <p14:creationId xmlns:p14="http://schemas.microsoft.com/office/powerpoint/2010/main" val="251612452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000619"/>
        </a:solidFill>
        <a:effectLst/>
      </p:bgPr>
    </p:bg>
    <p:spTree>
      <p:nvGrpSpPr>
        <p:cNvPr id="1" name=""/>
        <p:cNvGrpSpPr/>
        <p:nvPr/>
      </p:nvGrpSpPr>
      <p:grpSpPr>
        <a:xfrm>
          <a:off x="0" y="0"/>
          <a:ext cx="0" cy="0"/>
          <a:chOff x="0" y="0"/>
          <a:chExt cx="0" cy="0"/>
        </a:xfrm>
      </p:grpSpPr>
      <p:sp>
        <p:nvSpPr>
          <p:cNvPr id="2" name="Freeform 2"/>
          <p:cNvSpPr/>
          <p:nvPr/>
        </p:nvSpPr>
        <p:spPr>
          <a:xfrm>
            <a:off x="-1232301" y="5899093"/>
            <a:ext cx="6723273" cy="6227431"/>
          </a:xfrm>
          <a:custGeom>
            <a:avLst/>
            <a:gdLst/>
            <a:ahLst/>
            <a:cxnLst/>
            <a:rect l="l" t="t" r="r" b="b"/>
            <a:pathLst>
              <a:path w="6723273" h="6227431">
                <a:moveTo>
                  <a:pt x="0" y="0"/>
                </a:moveTo>
                <a:lnTo>
                  <a:pt x="6723272" y="0"/>
                </a:lnTo>
                <a:lnTo>
                  <a:pt x="6723272" y="6227431"/>
                </a:lnTo>
                <a:lnTo>
                  <a:pt x="0" y="6227431"/>
                </a:lnTo>
                <a:lnTo>
                  <a:pt x="0" y="0"/>
                </a:lnTo>
                <a:close/>
              </a:path>
            </a:pathLst>
          </a:custGeom>
          <a:blipFill>
            <a:blip r:embed="rId3"/>
            <a:stretch>
              <a:fillRect/>
            </a:stretch>
          </a:blipFill>
        </p:spPr>
      </p:sp>
      <p:sp>
        <p:nvSpPr>
          <p:cNvPr id="3" name="Freeform 3"/>
          <p:cNvSpPr/>
          <p:nvPr/>
        </p:nvSpPr>
        <p:spPr>
          <a:xfrm>
            <a:off x="13802136" y="-779352"/>
            <a:ext cx="5966540" cy="4676275"/>
          </a:xfrm>
          <a:custGeom>
            <a:avLst/>
            <a:gdLst/>
            <a:ahLst/>
            <a:cxnLst/>
            <a:rect l="l" t="t" r="r" b="b"/>
            <a:pathLst>
              <a:path w="5966540" h="4676275">
                <a:moveTo>
                  <a:pt x="0" y="0"/>
                </a:moveTo>
                <a:lnTo>
                  <a:pt x="5966539" y="0"/>
                </a:lnTo>
                <a:lnTo>
                  <a:pt x="5966539" y="4676276"/>
                </a:lnTo>
                <a:lnTo>
                  <a:pt x="0" y="4676276"/>
                </a:lnTo>
                <a:lnTo>
                  <a:pt x="0" y="0"/>
                </a:lnTo>
                <a:close/>
              </a:path>
            </a:pathLst>
          </a:custGeom>
          <a:blipFill>
            <a:blip r:embed="rId4"/>
            <a:stretch>
              <a:fillRect/>
            </a:stretch>
          </a:blipFill>
        </p:spPr>
      </p:sp>
      <p:sp>
        <p:nvSpPr>
          <p:cNvPr id="4" name="Freeform 4"/>
          <p:cNvSpPr/>
          <p:nvPr/>
        </p:nvSpPr>
        <p:spPr>
          <a:xfrm>
            <a:off x="9681684" y="8101451"/>
            <a:ext cx="1278956" cy="1278157"/>
          </a:xfrm>
          <a:custGeom>
            <a:avLst/>
            <a:gdLst/>
            <a:ahLst/>
            <a:cxnLst/>
            <a:rect l="l" t="t" r="r" b="b"/>
            <a:pathLst>
              <a:path w="1278956" h="1278157">
                <a:moveTo>
                  <a:pt x="0" y="0"/>
                </a:moveTo>
                <a:lnTo>
                  <a:pt x="1278956" y="0"/>
                </a:lnTo>
                <a:lnTo>
                  <a:pt x="1278956" y="1278156"/>
                </a:lnTo>
                <a:lnTo>
                  <a:pt x="0" y="1278156"/>
                </a:lnTo>
                <a:lnTo>
                  <a:pt x="0" y="0"/>
                </a:lnTo>
                <a:close/>
              </a:path>
            </a:pathLst>
          </a:custGeom>
          <a:blipFill>
            <a:blip r:embed="rId5"/>
            <a:stretch>
              <a:fillRect/>
            </a:stretch>
          </a:blipFill>
        </p:spPr>
      </p:sp>
      <p:sp>
        <p:nvSpPr>
          <p:cNvPr id="5" name="Freeform 5"/>
          <p:cNvSpPr/>
          <p:nvPr/>
        </p:nvSpPr>
        <p:spPr>
          <a:xfrm>
            <a:off x="15980344" y="1387644"/>
            <a:ext cx="1278956" cy="1278157"/>
          </a:xfrm>
          <a:custGeom>
            <a:avLst/>
            <a:gdLst/>
            <a:ahLst/>
            <a:cxnLst/>
            <a:rect l="l" t="t" r="r" b="b"/>
            <a:pathLst>
              <a:path w="1278956" h="1278157">
                <a:moveTo>
                  <a:pt x="0" y="0"/>
                </a:moveTo>
                <a:lnTo>
                  <a:pt x="1278956" y="0"/>
                </a:lnTo>
                <a:lnTo>
                  <a:pt x="1278956" y="1278157"/>
                </a:lnTo>
                <a:lnTo>
                  <a:pt x="0" y="1278157"/>
                </a:lnTo>
                <a:lnTo>
                  <a:pt x="0" y="0"/>
                </a:lnTo>
                <a:close/>
              </a:path>
            </a:pathLst>
          </a:custGeom>
          <a:blipFill>
            <a:blip r:embed="rId5"/>
            <a:stretch>
              <a:fillRect/>
            </a:stretch>
          </a:blipFill>
        </p:spPr>
      </p:sp>
      <p:sp>
        <p:nvSpPr>
          <p:cNvPr id="6" name="Freeform 6"/>
          <p:cNvSpPr/>
          <p:nvPr/>
        </p:nvSpPr>
        <p:spPr>
          <a:xfrm>
            <a:off x="850379" y="2867320"/>
            <a:ext cx="1278956" cy="1278157"/>
          </a:xfrm>
          <a:custGeom>
            <a:avLst/>
            <a:gdLst/>
            <a:ahLst/>
            <a:cxnLst/>
            <a:rect l="l" t="t" r="r" b="b"/>
            <a:pathLst>
              <a:path w="1278956" h="1278157">
                <a:moveTo>
                  <a:pt x="0" y="0"/>
                </a:moveTo>
                <a:lnTo>
                  <a:pt x="1278956" y="0"/>
                </a:lnTo>
                <a:lnTo>
                  <a:pt x="1278956" y="1278157"/>
                </a:lnTo>
                <a:lnTo>
                  <a:pt x="0" y="1278157"/>
                </a:lnTo>
                <a:lnTo>
                  <a:pt x="0" y="0"/>
                </a:lnTo>
                <a:close/>
              </a:path>
            </a:pathLst>
          </a:custGeom>
          <a:blipFill>
            <a:blip r:embed="rId5"/>
            <a:stretch>
              <a:fillRect/>
            </a:stretch>
          </a:blipFill>
        </p:spPr>
      </p:sp>
      <p:sp>
        <p:nvSpPr>
          <p:cNvPr id="7" name="Freeform 7"/>
          <p:cNvSpPr/>
          <p:nvPr/>
        </p:nvSpPr>
        <p:spPr>
          <a:xfrm>
            <a:off x="1562918" y="1558786"/>
            <a:ext cx="15162164" cy="7853238"/>
          </a:xfrm>
          <a:custGeom>
            <a:avLst/>
            <a:gdLst/>
            <a:ahLst/>
            <a:cxnLst/>
            <a:rect l="l" t="t" r="r" b="b"/>
            <a:pathLst>
              <a:path w="15162164" h="7853238">
                <a:moveTo>
                  <a:pt x="0" y="0"/>
                </a:moveTo>
                <a:lnTo>
                  <a:pt x="15162164" y="0"/>
                </a:lnTo>
                <a:lnTo>
                  <a:pt x="15162164" y="7853238"/>
                </a:lnTo>
                <a:lnTo>
                  <a:pt x="0" y="7853238"/>
                </a:lnTo>
                <a:lnTo>
                  <a:pt x="0" y="0"/>
                </a:lnTo>
                <a:close/>
              </a:path>
            </a:pathLst>
          </a:custGeom>
          <a:solidFill>
            <a:srgbClr val="37C27D"/>
          </a:solidFill>
        </p:spPr>
        <p:txBody>
          <a:bodyPr/>
          <a:lstStyle/>
          <a:p>
            <a:endParaRPr lang="ms-MY" dirty="0"/>
          </a:p>
        </p:txBody>
      </p:sp>
      <p:sp>
        <p:nvSpPr>
          <p:cNvPr id="8" name="Freeform 8"/>
          <p:cNvSpPr/>
          <p:nvPr/>
        </p:nvSpPr>
        <p:spPr>
          <a:xfrm>
            <a:off x="12524691" y="2665801"/>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6"/>
            <a:stretch>
              <a:fillRect/>
            </a:stretch>
          </a:blipFill>
        </p:spPr>
      </p:sp>
      <p:sp>
        <p:nvSpPr>
          <p:cNvPr id="9" name="TextBox 9"/>
          <p:cNvSpPr txBox="1"/>
          <p:nvPr/>
        </p:nvSpPr>
        <p:spPr>
          <a:xfrm>
            <a:off x="6442387" y="2015158"/>
            <a:ext cx="5224904" cy="628650"/>
          </a:xfrm>
          <a:prstGeom prst="rect">
            <a:avLst/>
          </a:prstGeom>
        </p:spPr>
        <p:txBody>
          <a:bodyPr lIns="0" tIns="0" rIns="0" bIns="0" rtlCol="0" anchor="t">
            <a:spAutoFit/>
          </a:bodyPr>
          <a:lstStyle/>
          <a:p>
            <a:pPr algn="ctr">
              <a:lnSpc>
                <a:spcPts val="4799"/>
              </a:lnSpc>
            </a:pPr>
            <a:r>
              <a:rPr lang="en-US" sz="3999" dirty="0">
                <a:solidFill>
                  <a:schemeClr val="bg1"/>
                </a:solidFill>
                <a:latin typeface="Poppins Bold"/>
              </a:rPr>
              <a:t>Category 5 </a:t>
            </a:r>
            <a:r>
              <a:rPr lang="en-MY" sz="4000" b="0" i="0" u="none" strike="noStrike" dirty="0">
                <a:solidFill>
                  <a:schemeClr val="bg1"/>
                </a:solidFill>
                <a:effectLst/>
                <a:latin typeface="arial" panose="020B0604020202020204" pitchFamily="34" charset="0"/>
              </a:rPr>
              <a:t>• </a:t>
            </a:r>
            <a:r>
              <a:rPr lang="en-US" sz="3999" dirty="0">
                <a:solidFill>
                  <a:schemeClr val="bg1"/>
                </a:solidFill>
                <a:latin typeface="Poppins Bold"/>
              </a:rPr>
              <a:t>$1600</a:t>
            </a:r>
          </a:p>
        </p:txBody>
      </p:sp>
      <p:sp>
        <p:nvSpPr>
          <p:cNvPr id="11" name="TextBox 10">
            <a:extLst>
              <a:ext uri="{FF2B5EF4-FFF2-40B4-BE49-F238E27FC236}">
                <a16:creationId xmlns:a16="http://schemas.microsoft.com/office/drawing/2014/main" id="{1214B30B-1F09-0672-C639-5AFB88DC3B02}"/>
              </a:ext>
            </a:extLst>
          </p:cNvPr>
          <p:cNvSpPr txBox="1"/>
          <p:nvPr/>
        </p:nvSpPr>
        <p:spPr>
          <a:xfrm>
            <a:off x="4427608" y="4403083"/>
            <a:ext cx="9432783" cy="3077766"/>
          </a:xfrm>
          <a:prstGeom prst="rect">
            <a:avLst/>
          </a:prstGeom>
        </p:spPr>
        <p:txBody>
          <a:bodyPr wrap="square" lIns="0" tIns="0" rIns="0" bIns="0" rtlCol="0" anchor="t">
            <a:spAutoFit/>
          </a:bodyPr>
          <a:lstStyle/>
          <a:p>
            <a:pPr algn="ctr"/>
            <a:r>
              <a:rPr lang="en-US" sz="10000" dirty="0">
                <a:solidFill>
                  <a:schemeClr val="bg1"/>
                </a:solidFill>
                <a:latin typeface="Poppins Bold"/>
              </a:rPr>
              <a:t>Clue</a:t>
            </a:r>
          </a:p>
          <a:p>
            <a:pPr algn="ctr"/>
            <a:r>
              <a:rPr lang="en-US" sz="10000" dirty="0">
                <a:solidFill>
                  <a:schemeClr val="bg1"/>
                </a:solidFill>
                <a:latin typeface="Poppins Bold"/>
              </a:rPr>
              <a:t>Here</a:t>
            </a:r>
          </a:p>
        </p:txBody>
      </p:sp>
      <p:pic>
        <p:nvPicPr>
          <p:cNvPr id="10" name="btnInknoeActivityCp2">
            <a:extLst>
              <a:ext uri="{FF2B5EF4-FFF2-40B4-BE49-F238E27FC236}">
                <a16:creationId xmlns:a16="http://schemas.microsoft.com/office/drawing/2014/main" id="{2F50DB59-A72A-D13E-8585-4F436A6FA878}"/>
              </a:ext>
            </a:extLst>
          </p:cNvPr>
          <p:cNvPicPr>
            <a:picLocks noChangeAspect="1"/>
          </p:cNvPicPr>
          <p:nvPr>
            <p:custDataLst>
              <p:tags r:id="rId1"/>
            </p:custDataLst>
          </p:nvPr>
        </p:nvPicPr>
        <p:blipFill>
          <a:blip r:embed="rId7" r:link="rId8" cstate="print">
            <a:extLst>
              <a:ext uri="{28A0092B-C50C-407E-A947-70E740481C1C}">
                <a14:useLocalDpi xmlns:a14="http://schemas.microsoft.com/office/drawing/2010/main" val="0"/>
              </a:ext>
            </a:extLst>
          </a:blip>
          <a:stretch>
            <a:fillRect/>
          </a:stretch>
        </p:blipFill>
        <p:spPr>
          <a:xfrm>
            <a:off x="7477465" y="8108195"/>
            <a:ext cx="3333071" cy="871522"/>
          </a:xfrm>
          <a:prstGeom prst="rect">
            <a:avLst/>
          </a:prstGeom>
        </p:spPr>
      </p:pic>
    </p:spTree>
    <p:extLst>
      <p:ext uri="{BB962C8B-B14F-4D97-AF65-F5344CB8AC3E}">
        <p14:creationId xmlns:p14="http://schemas.microsoft.com/office/powerpoint/2010/main" val="238131294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000619"/>
        </a:solidFill>
        <a:effectLst/>
      </p:bgPr>
    </p:bg>
    <p:spTree>
      <p:nvGrpSpPr>
        <p:cNvPr id="1" name=""/>
        <p:cNvGrpSpPr/>
        <p:nvPr/>
      </p:nvGrpSpPr>
      <p:grpSpPr>
        <a:xfrm>
          <a:off x="0" y="0"/>
          <a:ext cx="0" cy="0"/>
          <a:chOff x="0" y="0"/>
          <a:chExt cx="0" cy="0"/>
        </a:xfrm>
      </p:grpSpPr>
      <p:sp>
        <p:nvSpPr>
          <p:cNvPr id="2" name="Freeform 2"/>
          <p:cNvSpPr/>
          <p:nvPr/>
        </p:nvSpPr>
        <p:spPr>
          <a:xfrm>
            <a:off x="-1232301" y="5899093"/>
            <a:ext cx="6723273" cy="6227431"/>
          </a:xfrm>
          <a:custGeom>
            <a:avLst/>
            <a:gdLst/>
            <a:ahLst/>
            <a:cxnLst/>
            <a:rect l="l" t="t" r="r" b="b"/>
            <a:pathLst>
              <a:path w="6723273" h="6227431">
                <a:moveTo>
                  <a:pt x="0" y="0"/>
                </a:moveTo>
                <a:lnTo>
                  <a:pt x="6723272" y="0"/>
                </a:lnTo>
                <a:lnTo>
                  <a:pt x="6723272" y="6227431"/>
                </a:lnTo>
                <a:lnTo>
                  <a:pt x="0" y="6227431"/>
                </a:lnTo>
                <a:lnTo>
                  <a:pt x="0" y="0"/>
                </a:lnTo>
                <a:close/>
              </a:path>
            </a:pathLst>
          </a:custGeom>
          <a:blipFill>
            <a:blip r:embed="rId3"/>
            <a:stretch>
              <a:fillRect/>
            </a:stretch>
          </a:blipFill>
        </p:spPr>
      </p:sp>
      <p:sp>
        <p:nvSpPr>
          <p:cNvPr id="3" name="Freeform 3"/>
          <p:cNvSpPr/>
          <p:nvPr/>
        </p:nvSpPr>
        <p:spPr>
          <a:xfrm>
            <a:off x="13802136" y="-779352"/>
            <a:ext cx="5966540" cy="4676275"/>
          </a:xfrm>
          <a:custGeom>
            <a:avLst/>
            <a:gdLst/>
            <a:ahLst/>
            <a:cxnLst/>
            <a:rect l="l" t="t" r="r" b="b"/>
            <a:pathLst>
              <a:path w="5966540" h="4676275">
                <a:moveTo>
                  <a:pt x="0" y="0"/>
                </a:moveTo>
                <a:lnTo>
                  <a:pt x="5966539" y="0"/>
                </a:lnTo>
                <a:lnTo>
                  <a:pt x="5966539" y="4676276"/>
                </a:lnTo>
                <a:lnTo>
                  <a:pt x="0" y="4676276"/>
                </a:lnTo>
                <a:lnTo>
                  <a:pt x="0" y="0"/>
                </a:lnTo>
                <a:close/>
              </a:path>
            </a:pathLst>
          </a:custGeom>
          <a:blipFill>
            <a:blip r:embed="rId4"/>
            <a:stretch>
              <a:fillRect/>
            </a:stretch>
          </a:blipFill>
        </p:spPr>
      </p:sp>
      <p:sp>
        <p:nvSpPr>
          <p:cNvPr id="4" name="Freeform 4"/>
          <p:cNvSpPr/>
          <p:nvPr/>
        </p:nvSpPr>
        <p:spPr>
          <a:xfrm>
            <a:off x="9681684" y="8101451"/>
            <a:ext cx="1278956" cy="1278157"/>
          </a:xfrm>
          <a:custGeom>
            <a:avLst/>
            <a:gdLst/>
            <a:ahLst/>
            <a:cxnLst/>
            <a:rect l="l" t="t" r="r" b="b"/>
            <a:pathLst>
              <a:path w="1278956" h="1278157">
                <a:moveTo>
                  <a:pt x="0" y="0"/>
                </a:moveTo>
                <a:lnTo>
                  <a:pt x="1278956" y="0"/>
                </a:lnTo>
                <a:lnTo>
                  <a:pt x="1278956" y="1278156"/>
                </a:lnTo>
                <a:lnTo>
                  <a:pt x="0" y="1278156"/>
                </a:lnTo>
                <a:lnTo>
                  <a:pt x="0" y="0"/>
                </a:lnTo>
                <a:close/>
              </a:path>
            </a:pathLst>
          </a:custGeom>
          <a:blipFill>
            <a:blip r:embed="rId5"/>
            <a:stretch>
              <a:fillRect/>
            </a:stretch>
          </a:blipFill>
        </p:spPr>
      </p:sp>
      <p:sp>
        <p:nvSpPr>
          <p:cNvPr id="5" name="Freeform 5"/>
          <p:cNvSpPr/>
          <p:nvPr/>
        </p:nvSpPr>
        <p:spPr>
          <a:xfrm>
            <a:off x="15980344" y="1387644"/>
            <a:ext cx="1278956" cy="1278157"/>
          </a:xfrm>
          <a:custGeom>
            <a:avLst/>
            <a:gdLst/>
            <a:ahLst/>
            <a:cxnLst/>
            <a:rect l="l" t="t" r="r" b="b"/>
            <a:pathLst>
              <a:path w="1278956" h="1278157">
                <a:moveTo>
                  <a:pt x="0" y="0"/>
                </a:moveTo>
                <a:lnTo>
                  <a:pt x="1278956" y="0"/>
                </a:lnTo>
                <a:lnTo>
                  <a:pt x="1278956" y="1278157"/>
                </a:lnTo>
                <a:lnTo>
                  <a:pt x="0" y="1278157"/>
                </a:lnTo>
                <a:lnTo>
                  <a:pt x="0" y="0"/>
                </a:lnTo>
                <a:close/>
              </a:path>
            </a:pathLst>
          </a:custGeom>
          <a:blipFill>
            <a:blip r:embed="rId5"/>
            <a:stretch>
              <a:fillRect/>
            </a:stretch>
          </a:blipFill>
        </p:spPr>
      </p:sp>
      <p:sp>
        <p:nvSpPr>
          <p:cNvPr id="6" name="Freeform 6"/>
          <p:cNvSpPr/>
          <p:nvPr/>
        </p:nvSpPr>
        <p:spPr>
          <a:xfrm>
            <a:off x="850379" y="2867320"/>
            <a:ext cx="1278956" cy="1278157"/>
          </a:xfrm>
          <a:custGeom>
            <a:avLst/>
            <a:gdLst/>
            <a:ahLst/>
            <a:cxnLst/>
            <a:rect l="l" t="t" r="r" b="b"/>
            <a:pathLst>
              <a:path w="1278956" h="1278157">
                <a:moveTo>
                  <a:pt x="0" y="0"/>
                </a:moveTo>
                <a:lnTo>
                  <a:pt x="1278956" y="0"/>
                </a:lnTo>
                <a:lnTo>
                  <a:pt x="1278956" y="1278157"/>
                </a:lnTo>
                <a:lnTo>
                  <a:pt x="0" y="1278157"/>
                </a:lnTo>
                <a:lnTo>
                  <a:pt x="0" y="0"/>
                </a:lnTo>
                <a:close/>
              </a:path>
            </a:pathLst>
          </a:custGeom>
          <a:blipFill>
            <a:blip r:embed="rId5"/>
            <a:stretch>
              <a:fillRect/>
            </a:stretch>
          </a:blipFill>
        </p:spPr>
      </p:sp>
      <p:sp>
        <p:nvSpPr>
          <p:cNvPr id="7" name="Freeform 7"/>
          <p:cNvSpPr/>
          <p:nvPr/>
        </p:nvSpPr>
        <p:spPr>
          <a:xfrm>
            <a:off x="1562918" y="1558786"/>
            <a:ext cx="15162164" cy="7853238"/>
          </a:xfrm>
          <a:custGeom>
            <a:avLst/>
            <a:gdLst/>
            <a:ahLst/>
            <a:cxnLst/>
            <a:rect l="l" t="t" r="r" b="b"/>
            <a:pathLst>
              <a:path w="15162164" h="7853238">
                <a:moveTo>
                  <a:pt x="0" y="0"/>
                </a:moveTo>
                <a:lnTo>
                  <a:pt x="15162164" y="0"/>
                </a:lnTo>
                <a:lnTo>
                  <a:pt x="15162164" y="7853238"/>
                </a:lnTo>
                <a:lnTo>
                  <a:pt x="0" y="7853238"/>
                </a:lnTo>
                <a:lnTo>
                  <a:pt x="0" y="0"/>
                </a:lnTo>
                <a:close/>
              </a:path>
            </a:pathLst>
          </a:custGeom>
          <a:solidFill>
            <a:srgbClr val="37C27D"/>
          </a:solidFill>
        </p:spPr>
        <p:txBody>
          <a:bodyPr/>
          <a:lstStyle/>
          <a:p>
            <a:endParaRPr lang="ms-MY" dirty="0"/>
          </a:p>
        </p:txBody>
      </p:sp>
      <p:sp>
        <p:nvSpPr>
          <p:cNvPr id="8" name="Freeform 8"/>
          <p:cNvSpPr/>
          <p:nvPr/>
        </p:nvSpPr>
        <p:spPr>
          <a:xfrm>
            <a:off x="12524691" y="2665801"/>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6"/>
            <a:stretch>
              <a:fillRect/>
            </a:stretch>
          </a:blipFill>
        </p:spPr>
      </p:sp>
      <p:sp>
        <p:nvSpPr>
          <p:cNvPr id="9" name="TextBox 9"/>
          <p:cNvSpPr txBox="1"/>
          <p:nvPr/>
        </p:nvSpPr>
        <p:spPr>
          <a:xfrm>
            <a:off x="6442387" y="2015158"/>
            <a:ext cx="5224904" cy="628650"/>
          </a:xfrm>
          <a:prstGeom prst="rect">
            <a:avLst/>
          </a:prstGeom>
        </p:spPr>
        <p:txBody>
          <a:bodyPr lIns="0" tIns="0" rIns="0" bIns="0" rtlCol="0" anchor="t">
            <a:spAutoFit/>
          </a:bodyPr>
          <a:lstStyle/>
          <a:p>
            <a:pPr algn="ctr">
              <a:lnSpc>
                <a:spcPts val="4799"/>
              </a:lnSpc>
            </a:pPr>
            <a:r>
              <a:rPr lang="en-US" sz="3999" dirty="0">
                <a:solidFill>
                  <a:schemeClr val="bg1"/>
                </a:solidFill>
                <a:latin typeface="Poppins Bold"/>
              </a:rPr>
              <a:t>Category 5 </a:t>
            </a:r>
            <a:r>
              <a:rPr lang="en-MY" sz="4000" b="0" i="0" u="none" strike="noStrike" dirty="0">
                <a:solidFill>
                  <a:schemeClr val="bg1"/>
                </a:solidFill>
                <a:effectLst/>
                <a:latin typeface="arial" panose="020B0604020202020204" pitchFamily="34" charset="0"/>
              </a:rPr>
              <a:t>• </a:t>
            </a:r>
            <a:r>
              <a:rPr lang="en-US" sz="3999" dirty="0">
                <a:solidFill>
                  <a:schemeClr val="bg1"/>
                </a:solidFill>
                <a:latin typeface="Poppins Bold"/>
              </a:rPr>
              <a:t>$2000</a:t>
            </a:r>
          </a:p>
        </p:txBody>
      </p:sp>
      <p:sp>
        <p:nvSpPr>
          <p:cNvPr id="11" name="TextBox 10">
            <a:extLst>
              <a:ext uri="{FF2B5EF4-FFF2-40B4-BE49-F238E27FC236}">
                <a16:creationId xmlns:a16="http://schemas.microsoft.com/office/drawing/2014/main" id="{BD53A68D-C62D-AC3D-78F2-494F9AF83987}"/>
              </a:ext>
            </a:extLst>
          </p:cNvPr>
          <p:cNvSpPr txBox="1"/>
          <p:nvPr/>
        </p:nvSpPr>
        <p:spPr>
          <a:xfrm>
            <a:off x="4427608" y="4403083"/>
            <a:ext cx="9432783" cy="3077766"/>
          </a:xfrm>
          <a:prstGeom prst="rect">
            <a:avLst/>
          </a:prstGeom>
        </p:spPr>
        <p:txBody>
          <a:bodyPr wrap="square" lIns="0" tIns="0" rIns="0" bIns="0" rtlCol="0" anchor="t">
            <a:spAutoFit/>
          </a:bodyPr>
          <a:lstStyle/>
          <a:p>
            <a:pPr algn="ctr"/>
            <a:r>
              <a:rPr lang="en-US" sz="10000" dirty="0">
                <a:solidFill>
                  <a:schemeClr val="bg1"/>
                </a:solidFill>
                <a:latin typeface="Poppins Bold"/>
              </a:rPr>
              <a:t>Clue</a:t>
            </a:r>
          </a:p>
          <a:p>
            <a:pPr algn="ctr"/>
            <a:r>
              <a:rPr lang="en-US" sz="10000" dirty="0">
                <a:solidFill>
                  <a:schemeClr val="bg1"/>
                </a:solidFill>
                <a:latin typeface="Poppins Bold"/>
              </a:rPr>
              <a:t>Here</a:t>
            </a:r>
          </a:p>
        </p:txBody>
      </p:sp>
      <p:pic>
        <p:nvPicPr>
          <p:cNvPr id="10" name="btnInknoeActivityCp2">
            <a:extLst>
              <a:ext uri="{FF2B5EF4-FFF2-40B4-BE49-F238E27FC236}">
                <a16:creationId xmlns:a16="http://schemas.microsoft.com/office/drawing/2014/main" id="{1BB5CD16-A9EA-9D2A-EDD2-956341A0A4C8}"/>
              </a:ext>
            </a:extLst>
          </p:cNvPr>
          <p:cNvPicPr>
            <a:picLocks noChangeAspect="1"/>
          </p:cNvPicPr>
          <p:nvPr>
            <p:custDataLst>
              <p:tags r:id="rId1"/>
            </p:custDataLst>
          </p:nvPr>
        </p:nvPicPr>
        <p:blipFill>
          <a:blip r:embed="rId7" r:link="rId8" cstate="print">
            <a:extLst>
              <a:ext uri="{28A0092B-C50C-407E-A947-70E740481C1C}">
                <a14:useLocalDpi xmlns:a14="http://schemas.microsoft.com/office/drawing/2010/main" val="0"/>
              </a:ext>
            </a:extLst>
          </a:blip>
          <a:stretch>
            <a:fillRect/>
          </a:stretch>
        </p:blipFill>
        <p:spPr>
          <a:xfrm>
            <a:off x="7477465" y="8108195"/>
            <a:ext cx="3333071" cy="871522"/>
          </a:xfrm>
          <a:prstGeom prst="rect">
            <a:avLst/>
          </a:prstGeom>
        </p:spPr>
      </p:pic>
    </p:spTree>
    <p:extLst>
      <p:ext uri="{BB962C8B-B14F-4D97-AF65-F5344CB8AC3E}">
        <p14:creationId xmlns:p14="http://schemas.microsoft.com/office/powerpoint/2010/main" val="9297364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619"/>
        </a:solidFill>
        <a:effectLst/>
      </p:bgPr>
    </p:bg>
    <p:spTree>
      <p:nvGrpSpPr>
        <p:cNvPr id="1" name=""/>
        <p:cNvGrpSpPr/>
        <p:nvPr/>
      </p:nvGrpSpPr>
      <p:grpSpPr>
        <a:xfrm>
          <a:off x="0" y="0"/>
          <a:ext cx="0" cy="0"/>
          <a:chOff x="0" y="0"/>
          <a:chExt cx="0" cy="0"/>
        </a:xfrm>
      </p:grpSpPr>
      <p:sp>
        <p:nvSpPr>
          <p:cNvPr id="2" name="Freeform 2"/>
          <p:cNvSpPr/>
          <p:nvPr/>
        </p:nvSpPr>
        <p:spPr>
          <a:xfrm>
            <a:off x="13639800" y="-3023151"/>
            <a:ext cx="6506377" cy="5823207"/>
          </a:xfrm>
          <a:custGeom>
            <a:avLst/>
            <a:gdLst/>
            <a:ahLst/>
            <a:cxnLst/>
            <a:rect l="l" t="t" r="r" b="b"/>
            <a:pathLst>
              <a:path w="6506377" h="5823207">
                <a:moveTo>
                  <a:pt x="0" y="0"/>
                </a:moveTo>
                <a:lnTo>
                  <a:pt x="6506376" y="0"/>
                </a:lnTo>
                <a:lnTo>
                  <a:pt x="6506376" y="5823207"/>
                </a:lnTo>
                <a:lnTo>
                  <a:pt x="0" y="5823207"/>
                </a:lnTo>
                <a:lnTo>
                  <a:pt x="0" y="0"/>
                </a:lnTo>
                <a:close/>
              </a:path>
            </a:pathLst>
          </a:custGeom>
          <a:blipFill>
            <a:blip r:embed="rId2"/>
            <a:stretch>
              <a:fillRect/>
            </a:stretch>
          </a:blipFill>
        </p:spPr>
      </p:sp>
      <p:sp>
        <p:nvSpPr>
          <p:cNvPr id="3" name="Freeform 3"/>
          <p:cNvSpPr/>
          <p:nvPr/>
        </p:nvSpPr>
        <p:spPr>
          <a:xfrm>
            <a:off x="-2418932" y="5295900"/>
            <a:ext cx="6506377" cy="5823207"/>
          </a:xfrm>
          <a:custGeom>
            <a:avLst/>
            <a:gdLst/>
            <a:ahLst/>
            <a:cxnLst/>
            <a:rect l="l" t="t" r="r" b="b"/>
            <a:pathLst>
              <a:path w="6506377" h="5823207">
                <a:moveTo>
                  <a:pt x="0" y="0"/>
                </a:moveTo>
                <a:lnTo>
                  <a:pt x="6506376" y="0"/>
                </a:lnTo>
                <a:lnTo>
                  <a:pt x="6506376" y="5823207"/>
                </a:lnTo>
                <a:lnTo>
                  <a:pt x="0" y="5823207"/>
                </a:lnTo>
                <a:lnTo>
                  <a:pt x="0" y="0"/>
                </a:lnTo>
                <a:close/>
              </a:path>
            </a:pathLst>
          </a:custGeom>
          <a:blipFill>
            <a:blip r:embed="rId2"/>
            <a:stretch>
              <a:fillRect/>
            </a:stretch>
          </a:blipFill>
        </p:spPr>
      </p:sp>
      <p:sp>
        <p:nvSpPr>
          <p:cNvPr id="4" name="Freeform 4"/>
          <p:cNvSpPr/>
          <p:nvPr/>
        </p:nvSpPr>
        <p:spPr>
          <a:xfrm rot="1570054">
            <a:off x="-1002843" y="2000245"/>
            <a:ext cx="4269105" cy="8229600"/>
          </a:xfrm>
          <a:custGeom>
            <a:avLst/>
            <a:gdLst/>
            <a:ahLst/>
            <a:cxnLst/>
            <a:rect l="l" t="t" r="r" b="b"/>
            <a:pathLst>
              <a:path w="4269105" h="8229600">
                <a:moveTo>
                  <a:pt x="0" y="0"/>
                </a:moveTo>
                <a:lnTo>
                  <a:pt x="4269105" y="0"/>
                </a:lnTo>
                <a:lnTo>
                  <a:pt x="4269105" y="8229600"/>
                </a:lnTo>
                <a:lnTo>
                  <a:pt x="0" y="8229600"/>
                </a:lnTo>
                <a:lnTo>
                  <a:pt x="0" y="0"/>
                </a:lnTo>
                <a:close/>
              </a:path>
            </a:pathLst>
          </a:custGeom>
          <a:blipFill>
            <a:blip r:embed="rId3"/>
            <a:stretch>
              <a:fillRect/>
            </a:stretch>
          </a:blipFill>
        </p:spPr>
      </p:sp>
      <p:sp>
        <p:nvSpPr>
          <p:cNvPr id="5" name="TextBox 5"/>
          <p:cNvSpPr txBox="1"/>
          <p:nvPr/>
        </p:nvSpPr>
        <p:spPr>
          <a:xfrm>
            <a:off x="4267200" y="1343922"/>
            <a:ext cx="11304963" cy="705321"/>
          </a:xfrm>
          <a:prstGeom prst="rect">
            <a:avLst/>
          </a:prstGeom>
        </p:spPr>
        <p:txBody>
          <a:bodyPr lIns="0" tIns="0" rIns="0" bIns="0" rtlCol="0" anchor="t">
            <a:spAutoFit/>
          </a:bodyPr>
          <a:lstStyle/>
          <a:p>
            <a:pPr marL="0" lvl="0" indent="0">
              <a:lnSpc>
                <a:spcPts val="5520"/>
              </a:lnSpc>
              <a:spcBef>
                <a:spcPct val="0"/>
              </a:spcBef>
            </a:pPr>
            <a:r>
              <a:rPr lang="en-US" sz="6000" dirty="0">
                <a:solidFill>
                  <a:srgbClr val="FBC477"/>
                </a:solidFill>
                <a:latin typeface="Gyparody Hv" panose="020B0906060000020004" pitchFamily="34" charset="77"/>
              </a:rPr>
              <a:t>GAME RULES</a:t>
            </a:r>
          </a:p>
        </p:txBody>
      </p:sp>
      <p:sp>
        <p:nvSpPr>
          <p:cNvPr id="6" name="TextBox 6"/>
          <p:cNvSpPr txBox="1"/>
          <p:nvPr/>
        </p:nvSpPr>
        <p:spPr>
          <a:xfrm>
            <a:off x="4267201" y="2492340"/>
            <a:ext cx="12877800" cy="7786747"/>
          </a:xfrm>
          <a:prstGeom prst="rect">
            <a:avLst/>
          </a:prstGeom>
        </p:spPr>
        <p:txBody>
          <a:bodyPr wrap="square" lIns="0" tIns="0" rIns="0" bIns="0" rtlCol="0" anchor="t">
            <a:spAutoFit/>
          </a:bodyPr>
          <a:lstStyle/>
          <a:p>
            <a:pPr marL="518160" lvl="1" indent="-259080">
              <a:lnSpc>
                <a:spcPts val="2400"/>
              </a:lnSpc>
              <a:buFont typeface="Arial"/>
              <a:buChar char="•"/>
            </a:pPr>
            <a:r>
              <a:rPr lang="en-US" sz="2200" b="1" dirty="0">
                <a:solidFill>
                  <a:srgbClr val="FBC477"/>
                </a:solidFill>
                <a:latin typeface="Poppins" pitchFamily="2" charset="77"/>
                <a:cs typeface="Poppins" pitchFamily="2" charset="77"/>
              </a:rPr>
              <a:t>Team Formation (optional)</a:t>
            </a:r>
            <a:r>
              <a:rPr lang="en-US" sz="2200" b="1" dirty="0">
                <a:solidFill>
                  <a:srgbClr val="FFFFFF"/>
                </a:solidFill>
                <a:latin typeface="Poppins" pitchFamily="2" charset="77"/>
                <a:cs typeface="Poppins" pitchFamily="2" charset="77"/>
              </a:rPr>
              <a:t>: </a:t>
            </a:r>
            <a:r>
              <a:rPr lang="en-US" sz="2200" dirty="0">
                <a:solidFill>
                  <a:srgbClr val="FFFFFF"/>
                </a:solidFill>
                <a:latin typeface="Poppins" pitchFamily="2" charset="77"/>
                <a:cs typeface="Poppins" pitchFamily="2" charset="77"/>
              </a:rPr>
              <a:t>Participants are divided into 3 teams.</a:t>
            </a:r>
          </a:p>
          <a:p>
            <a:pPr>
              <a:lnSpc>
                <a:spcPts val="2400"/>
              </a:lnSpc>
            </a:pPr>
            <a:endParaRPr lang="en-US" sz="2200" dirty="0">
              <a:solidFill>
                <a:srgbClr val="FFFFFF"/>
              </a:solidFill>
              <a:latin typeface="Poppins" pitchFamily="2" charset="77"/>
              <a:cs typeface="Poppins" pitchFamily="2" charset="77"/>
            </a:endParaRPr>
          </a:p>
          <a:p>
            <a:pPr marL="518160" lvl="1" indent="-259080">
              <a:lnSpc>
                <a:spcPts val="2400"/>
              </a:lnSpc>
              <a:buFont typeface="Arial"/>
              <a:buChar char="•"/>
            </a:pPr>
            <a:r>
              <a:rPr lang="en-US" sz="2200" b="1" dirty="0">
                <a:solidFill>
                  <a:srgbClr val="FBC477"/>
                </a:solidFill>
                <a:latin typeface="Poppins" pitchFamily="2" charset="77"/>
                <a:cs typeface="Poppins" pitchFamily="2" charset="77"/>
              </a:rPr>
              <a:t>Choosing Clues</a:t>
            </a:r>
            <a:r>
              <a:rPr lang="en-US" sz="2200" dirty="0">
                <a:solidFill>
                  <a:srgbClr val="FFFFFF"/>
                </a:solidFill>
                <a:latin typeface="Poppins" pitchFamily="2" charset="77"/>
                <a:cs typeface="Poppins" pitchFamily="2" charset="77"/>
              </a:rPr>
              <a:t>: Each team takes turns picking clues from the game board. The host reveals the question.</a:t>
            </a:r>
          </a:p>
          <a:p>
            <a:pPr marL="259080" lvl="1">
              <a:lnSpc>
                <a:spcPts val="2400"/>
              </a:lnSpc>
            </a:pPr>
            <a:endParaRPr lang="en-US" sz="2200" dirty="0">
              <a:solidFill>
                <a:srgbClr val="FFFFFF"/>
              </a:solidFill>
              <a:latin typeface="Poppins" pitchFamily="2" charset="77"/>
              <a:cs typeface="Poppins" pitchFamily="2" charset="77"/>
            </a:endParaRPr>
          </a:p>
          <a:p>
            <a:pPr marL="518160" lvl="1" indent="-259080">
              <a:lnSpc>
                <a:spcPts val="2400"/>
              </a:lnSpc>
              <a:buFont typeface="Arial"/>
              <a:buChar char="•"/>
            </a:pPr>
            <a:r>
              <a:rPr lang="en-US" sz="2200" b="1" dirty="0">
                <a:solidFill>
                  <a:srgbClr val="FBC477"/>
                </a:solidFill>
                <a:latin typeface="Poppins" pitchFamily="2" charset="77"/>
                <a:cs typeface="Poppins" pitchFamily="2" charset="77"/>
              </a:rPr>
              <a:t>Getting It Right</a:t>
            </a:r>
            <a:r>
              <a:rPr lang="en-US" sz="2200" dirty="0">
                <a:solidFill>
                  <a:srgbClr val="FFFFFF"/>
                </a:solidFill>
                <a:latin typeface="Poppins" pitchFamily="2" charset="77"/>
                <a:cs typeface="Poppins" pitchFamily="2" charset="77"/>
              </a:rPr>
              <a:t>: A team that answers correctly scores points.</a:t>
            </a:r>
          </a:p>
          <a:p>
            <a:pPr>
              <a:lnSpc>
                <a:spcPts val="2400"/>
              </a:lnSpc>
            </a:pPr>
            <a:endParaRPr lang="en-US" sz="2200" dirty="0">
              <a:solidFill>
                <a:srgbClr val="FFFFFF"/>
              </a:solidFill>
              <a:latin typeface="Poppins" pitchFamily="2" charset="77"/>
              <a:cs typeface="Poppins" pitchFamily="2" charset="77"/>
            </a:endParaRPr>
          </a:p>
          <a:p>
            <a:pPr marL="518160" lvl="1" indent="-259080">
              <a:lnSpc>
                <a:spcPts val="2400"/>
              </a:lnSpc>
              <a:buFont typeface="Arial"/>
              <a:buChar char="•"/>
            </a:pPr>
            <a:r>
              <a:rPr lang="en-US" sz="2200" b="1" dirty="0">
                <a:solidFill>
                  <a:srgbClr val="FBC477"/>
                </a:solidFill>
                <a:latin typeface="Poppins" pitchFamily="2" charset="77"/>
                <a:cs typeface="Poppins" pitchFamily="2" charset="77"/>
              </a:rPr>
              <a:t>Getting It Wrong</a:t>
            </a:r>
            <a:r>
              <a:rPr lang="en-US" sz="2200" dirty="0">
                <a:solidFill>
                  <a:srgbClr val="FFFFFF"/>
                </a:solidFill>
                <a:latin typeface="Poppins" pitchFamily="2" charset="77"/>
                <a:cs typeface="Poppins" pitchFamily="2" charset="77"/>
              </a:rPr>
              <a:t>: If a team gets it wrong, they lose those points.</a:t>
            </a:r>
          </a:p>
          <a:p>
            <a:pPr marL="518160" lvl="1" indent="-259080">
              <a:lnSpc>
                <a:spcPts val="2400"/>
              </a:lnSpc>
              <a:buFont typeface="Arial"/>
              <a:buChar char="•"/>
            </a:pPr>
            <a:endParaRPr lang="en-US" sz="2200" dirty="0">
              <a:solidFill>
                <a:srgbClr val="FFFFFF"/>
              </a:solidFill>
              <a:latin typeface="Poppins" pitchFamily="2" charset="77"/>
              <a:cs typeface="Poppins" pitchFamily="2" charset="77"/>
            </a:endParaRPr>
          </a:p>
          <a:p>
            <a:pPr marL="518160" lvl="1" indent="-259080">
              <a:lnSpc>
                <a:spcPts val="2400"/>
              </a:lnSpc>
              <a:buFont typeface="Arial"/>
              <a:buChar char="•"/>
            </a:pPr>
            <a:r>
              <a:rPr lang="en-US" sz="2200" b="1" dirty="0">
                <a:solidFill>
                  <a:srgbClr val="FCD169"/>
                </a:solidFill>
                <a:latin typeface="Poppins" pitchFamily="2" charset="77"/>
                <a:cs typeface="Poppins" pitchFamily="2" charset="77"/>
              </a:rPr>
              <a:t>Not Answering</a:t>
            </a:r>
            <a:r>
              <a:rPr lang="en-US" sz="2200" dirty="0">
                <a:solidFill>
                  <a:srgbClr val="FFFFFF"/>
                </a:solidFill>
                <a:latin typeface="Poppins" pitchFamily="2" charset="77"/>
                <a:cs typeface="Poppins" pitchFamily="2" charset="77"/>
              </a:rPr>
              <a:t>: A team can choose to not answer if they are not sure of the correct response. </a:t>
            </a:r>
            <a:r>
              <a:rPr lang="en-MY" sz="2200" dirty="0">
                <a:solidFill>
                  <a:schemeClr val="bg1"/>
                </a:solidFill>
                <a:latin typeface="Poppins" pitchFamily="2" charset="77"/>
                <a:ea typeface="DengXian" panose="02010600030101010101" pitchFamily="2" charset="-122"/>
                <a:cs typeface="Poppins" pitchFamily="2" charset="77"/>
              </a:rPr>
              <a:t>N</a:t>
            </a:r>
            <a:r>
              <a:rPr lang="en-MY" sz="2200" dirty="0">
                <a:solidFill>
                  <a:schemeClr val="bg1"/>
                </a:solidFill>
                <a:effectLst/>
                <a:latin typeface="Poppins" pitchFamily="2" charset="77"/>
                <a:ea typeface="DengXian" panose="02010600030101010101" pitchFamily="2" charset="-122"/>
                <a:cs typeface="Poppins" pitchFamily="2" charset="77"/>
              </a:rPr>
              <a:t>o points are gained or lost.</a:t>
            </a:r>
            <a:endParaRPr lang="en-US" sz="2200" dirty="0">
              <a:solidFill>
                <a:schemeClr val="bg1"/>
              </a:solidFill>
              <a:latin typeface="Poppins" pitchFamily="2" charset="77"/>
              <a:cs typeface="Poppins" pitchFamily="2" charset="77"/>
            </a:endParaRPr>
          </a:p>
          <a:p>
            <a:pPr>
              <a:lnSpc>
                <a:spcPts val="2400"/>
              </a:lnSpc>
            </a:pPr>
            <a:endParaRPr lang="en-US" sz="2200" dirty="0">
              <a:solidFill>
                <a:srgbClr val="FFFFFF"/>
              </a:solidFill>
              <a:latin typeface="Poppins" pitchFamily="2" charset="77"/>
              <a:cs typeface="Poppins" pitchFamily="2" charset="77"/>
            </a:endParaRPr>
          </a:p>
          <a:p>
            <a:pPr marL="518160" lvl="1" indent="-259080">
              <a:lnSpc>
                <a:spcPts val="2879"/>
              </a:lnSpc>
              <a:buFont typeface="Arial"/>
              <a:buChar char="•"/>
            </a:pPr>
            <a:r>
              <a:rPr lang="en-US" sz="2200" b="1" dirty="0">
                <a:solidFill>
                  <a:srgbClr val="FBC477"/>
                </a:solidFill>
                <a:latin typeface="Poppins" pitchFamily="2" charset="77"/>
                <a:cs typeface="Poppins" pitchFamily="2" charset="77"/>
              </a:rPr>
              <a:t>Daily Double</a:t>
            </a:r>
            <a:r>
              <a:rPr lang="en-US" sz="2200" dirty="0">
                <a:solidFill>
                  <a:srgbClr val="FFFFFF"/>
                </a:solidFill>
                <a:latin typeface="Poppins" pitchFamily="2" charset="77"/>
                <a:cs typeface="Poppins" pitchFamily="2" charset="77"/>
              </a:rPr>
              <a:t>: If a team snags one, they can wager any or all of their current </a:t>
            </a:r>
          </a:p>
          <a:p>
            <a:pPr>
              <a:lnSpc>
                <a:spcPts val="2879"/>
              </a:lnSpc>
            </a:pPr>
            <a:r>
              <a:rPr lang="en-US" sz="2200" dirty="0">
                <a:solidFill>
                  <a:srgbClr val="FFFFFF"/>
                </a:solidFill>
                <a:latin typeface="Poppins" pitchFamily="2" charset="77"/>
                <a:cs typeface="Poppins" pitchFamily="2" charset="77"/>
              </a:rPr>
              <a:t>points on the line before even seeing the clue. If they win, they score big; but if not, </a:t>
            </a:r>
          </a:p>
          <a:p>
            <a:pPr>
              <a:lnSpc>
                <a:spcPts val="2879"/>
              </a:lnSpc>
            </a:pPr>
            <a:r>
              <a:rPr lang="en-US" sz="2200" dirty="0">
                <a:solidFill>
                  <a:srgbClr val="FFFFFF"/>
                </a:solidFill>
                <a:latin typeface="Poppins" pitchFamily="2" charset="77"/>
                <a:cs typeface="Poppins" pitchFamily="2" charset="77"/>
              </a:rPr>
              <a:t>they lose all the points they bet. </a:t>
            </a:r>
          </a:p>
          <a:p>
            <a:pPr>
              <a:lnSpc>
                <a:spcPts val="2879"/>
              </a:lnSpc>
            </a:pPr>
            <a:endParaRPr lang="en-US" sz="2200" dirty="0">
              <a:solidFill>
                <a:srgbClr val="FFFFFF"/>
              </a:solidFill>
              <a:latin typeface="Poppins" pitchFamily="2" charset="77"/>
              <a:cs typeface="Poppins" pitchFamily="2" charset="77"/>
            </a:endParaRPr>
          </a:p>
          <a:p>
            <a:pPr marL="518160" lvl="1" indent="-259080">
              <a:lnSpc>
                <a:spcPts val="2879"/>
              </a:lnSpc>
              <a:buFont typeface="Arial"/>
              <a:buChar char="•"/>
            </a:pPr>
            <a:r>
              <a:rPr lang="en-US" sz="2200" b="1" dirty="0">
                <a:solidFill>
                  <a:srgbClr val="FBC477"/>
                </a:solidFill>
                <a:latin typeface="Poppins" pitchFamily="2" charset="77"/>
                <a:cs typeface="Poppins" pitchFamily="2" charset="77"/>
              </a:rPr>
              <a:t>Double Jeopardy</a:t>
            </a:r>
            <a:r>
              <a:rPr lang="en-US" sz="2200" dirty="0">
                <a:solidFill>
                  <a:srgbClr val="FFFFFF"/>
                </a:solidFill>
                <a:latin typeface="Poppins" pitchFamily="2" charset="77"/>
                <a:cs typeface="Poppins" pitchFamily="2" charset="77"/>
              </a:rPr>
              <a:t>: In Double Jeopardy, points go up but the game's still the same. </a:t>
            </a:r>
          </a:p>
          <a:p>
            <a:pPr>
              <a:lnSpc>
                <a:spcPts val="2879"/>
              </a:lnSpc>
            </a:pPr>
            <a:r>
              <a:rPr lang="en-US" sz="2200" dirty="0">
                <a:solidFill>
                  <a:srgbClr val="FFFFFF"/>
                </a:solidFill>
                <a:latin typeface="Poppins" pitchFamily="2" charset="77"/>
                <a:cs typeface="Poppins" pitchFamily="2" charset="77"/>
              </a:rPr>
              <a:t>There are 2 "Double Jeopardy" clues where teams can bet.</a:t>
            </a:r>
          </a:p>
          <a:p>
            <a:pPr>
              <a:lnSpc>
                <a:spcPts val="2400"/>
              </a:lnSpc>
            </a:pPr>
            <a:endParaRPr lang="en-US" sz="2200" dirty="0">
              <a:solidFill>
                <a:srgbClr val="FFFFFF"/>
              </a:solidFill>
              <a:latin typeface="Poppins" pitchFamily="2" charset="77"/>
              <a:cs typeface="Poppins" pitchFamily="2" charset="77"/>
            </a:endParaRPr>
          </a:p>
          <a:p>
            <a:pPr marL="518160" lvl="1" indent="-259080">
              <a:lnSpc>
                <a:spcPts val="2400"/>
              </a:lnSpc>
              <a:buFont typeface="Arial"/>
              <a:buChar char="•"/>
            </a:pPr>
            <a:r>
              <a:rPr lang="en-US" sz="2200" b="1" dirty="0">
                <a:solidFill>
                  <a:srgbClr val="FBC477"/>
                </a:solidFill>
                <a:latin typeface="Poppins" pitchFamily="2" charset="77"/>
                <a:cs typeface="Poppins" pitchFamily="2" charset="77"/>
              </a:rPr>
              <a:t>Final Jeopardy</a:t>
            </a:r>
            <a:r>
              <a:rPr lang="en-US" sz="2200" dirty="0">
                <a:solidFill>
                  <a:srgbClr val="FFFFFF"/>
                </a:solidFill>
                <a:latin typeface="Poppins" pitchFamily="2" charset="77"/>
                <a:cs typeface="Poppins" pitchFamily="2" charset="77"/>
              </a:rPr>
              <a:t>: The final clue of the game. Teams wager their points and compete under a time limit. </a:t>
            </a:r>
          </a:p>
          <a:p>
            <a:pPr marL="518160" lvl="1" indent="-259080">
              <a:lnSpc>
                <a:spcPts val="2400"/>
              </a:lnSpc>
              <a:buFont typeface="Arial"/>
              <a:buChar char="•"/>
            </a:pPr>
            <a:endParaRPr lang="en-US" sz="2200" dirty="0">
              <a:solidFill>
                <a:srgbClr val="FFFFFF"/>
              </a:solidFill>
              <a:latin typeface="Poppins" pitchFamily="2" charset="77"/>
              <a:cs typeface="Poppins" pitchFamily="2" charset="77"/>
            </a:endParaRPr>
          </a:p>
          <a:p>
            <a:pPr marL="518160" lvl="1" indent="-259080">
              <a:lnSpc>
                <a:spcPts val="2400"/>
              </a:lnSpc>
              <a:buFont typeface="Arial"/>
              <a:buChar char="•"/>
            </a:pPr>
            <a:r>
              <a:rPr lang="en-US" sz="2200" b="1" dirty="0">
                <a:solidFill>
                  <a:srgbClr val="FBC477"/>
                </a:solidFill>
                <a:latin typeface="Poppins" pitchFamily="2" charset="77"/>
                <a:cs typeface="Poppins" pitchFamily="2" charset="77"/>
              </a:rPr>
              <a:t>Winner</a:t>
            </a:r>
            <a:r>
              <a:rPr lang="en-US" sz="2200" b="1" dirty="0">
                <a:solidFill>
                  <a:srgbClr val="FFFFFF"/>
                </a:solidFill>
                <a:latin typeface="Poppins" pitchFamily="2" charset="77"/>
                <a:cs typeface="Poppins" pitchFamily="2" charset="77"/>
              </a:rPr>
              <a:t>: </a:t>
            </a:r>
            <a:r>
              <a:rPr lang="en-US" sz="2200" dirty="0">
                <a:solidFill>
                  <a:srgbClr val="FFFFFF"/>
                </a:solidFill>
                <a:latin typeface="Poppins" pitchFamily="2" charset="77"/>
                <a:cs typeface="Poppins" pitchFamily="2" charset="77"/>
              </a:rPr>
              <a:t>The team with the highest score at the end of the game wins! </a:t>
            </a:r>
          </a:p>
          <a:p>
            <a:pPr>
              <a:lnSpc>
                <a:spcPts val="2400"/>
              </a:lnSpc>
            </a:pPr>
            <a:endParaRPr lang="en-US" sz="2200" dirty="0">
              <a:solidFill>
                <a:srgbClr val="FFFFFF"/>
              </a:solidFill>
              <a:latin typeface="Poppins" pitchFamily="2" charset="77"/>
              <a:cs typeface="Poppins" pitchFamily="2" charset="77"/>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000619"/>
        </a:solidFill>
        <a:effectLst/>
      </p:bgPr>
    </p:bg>
    <p:spTree>
      <p:nvGrpSpPr>
        <p:cNvPr id="1" name=""/>
        <p:cNvGrpSpPr/>
        <p:nvPr/>
      </p:nvGrpSpPr>
      <p:grpSpPr>
        <a:xfrm>
          <a:off x="0" y="0"/>
          <a:ext cx="0" cy="0"/>
          <a:chOff x="0" y="0"/>
          <a:chExt cx="0" cy="0"/>
        </a:xfrm>
      </p:grpSpPr>
      <p:sp>
        <p:nvSpPr>
          <p:cNvPr id="2" name="Freeform 2"/>
          <p:cNvSpPr/>
          <p:nvPr/>
        </p:nvSpPr>
        <p:spPr>
          <a:xfrm>
            <a:off x="-1232301" y="5899093"/>
            <a:ext cx="6723273" cy="6227431"/>
          </a:xfrm>
          <a:custGeom>
            <a:avLst/>
            <a:gdLst/>
            <a:ahLst/>
            <a:cxnLst/>
            <a:rect l="l" t="t" r="r" b="b"/>
            <a:pathLst>
              <a:path w="6723273" h="6227431">
                <a:moveTo>
                  <a:pt x="0" y="0"/>
                </a:moveTo>
                <a:lnTo>
                  <a:pt x="6723272" y="0"/>
                </a:lnTo>
                <a:lnTo>
                  <a:pt x="6723272" y="6227431"/>
                </a:lnTo>
                <a:lnTo>
                  <a:pt x="0" y="6227431"/>
                </a:lnTo>
                <a:lnTo>
                  <a:pt x="0" y="0"/>
                </a:lnTo>
                <a:close/>
              </a:path>
            </a:pathLst>
          </a:custGeom>
          <a:blipFill>
            <a:blip r:embed="rId3"/>
            <a:stretch>
              <a:fillRect/>
            </a:stretch>
          </a:blipFill>
        </p:spPr>
      </p:sp>
      <p:sp>
        <p:nvSpPr>
          <p:cNvPr id="3" name="Freeform 3"/>
          <p:cNvSpPr/>
          <p:nvPr/>
        </p:nvSpPr>
        <p:spPr>
          <a:xfrm>
            <a:off x="13802136" y="-779352"/>
            <a:ext cx="5966540" cy="4676275"/>
          </a:xfrm>
          <a:custGeom>
            <a:avLst/>
            <a:gdLst/>
            <a:ahLst/>
            <a:cxnLst/>
            <a:rect l="l" t="t" r="r" b="b"/>
            <a:pathLst>
              <a:path w="5966540" h="4676275">
                <a:moveTo>
                  <a:pt x="0" y="0"/>
                </a:moveTo>
                <a:lnTo>
                  <a:pt x="5966539" y="0"/>
                </a:lnTo>
                <a:lnTo>
                  <a:pt x="5966539" y="4676276"/>
                </a:lnTo>
                <a:lnTo>
                  <a:pt x="0" y="4676276"/>
                </a:lnTo>
                <a:lnTo>
                  <a:pt x="0" y="0"/>
                </a:lnTo>
                <a:close/>
              </a:path>
            </a:pathLst>
          </a:custGeom>
          <a:blipFill>
            <a:blip r:embed="rId4"/>
            <a:stretch>
              <a:fillRect/>
            </a:stretch>
          </a:blipFill>
        </p:spPr>
      </p:sp>
      <p:sp>
        <p:nvSpPr>
          <p:cNvPr id="4" name="Freeform 4"/>
          <p:cNvSpPr/>
          <p:nvPr/>
        </p:nvSpPr>
        <p:spPr>
          <a:xfrm>
            <a:off x="9681684" y="8101451"/>
            <a:ext cx="1278956" cy="1278157"/>
          </a:xfrm>
          <a:custGeom>
            <a:avLst/>
            <a:gdLst/>
            <a:ahLst/>
            <a:cxnLst/>
            <a:rect l="l" t="t" r="r" b="b"/>
            <a:pathLst>
              <a:path w="1278956" h="1278157">
                <a:moveTo>
                  <a:pt x="0" y="0"/>
                </a:moveTo>
                <a:lnTo>
                  <a:pt x="1278956" y="0"/>
                </a:lnTo>
                <a:lnTo>
                  <a:pt x="1278956" y="1278156"/>
                </a:lnTo>
                <a:lnTo>
                  <a:pt x="0" y="1278156"/>
                </a:lnTo>
                <a:lnTo>
                  <a:pt x="0" y="0"/>
                </a:lnTo>
                <a:close/>
              </a:path>
            </a:pathLst>
          </a:custGeom>
          <a:blipFill>
            <a:blip r:embed="rId5"/>
            <a:stretch>
              <a:fillRect/>
            </a:stretch>
          </a:blipFill>
        </p:spPr>
      </p:sp>
      <p:sp>
        <p:nvSpPr>
          <p:cNvPr id="5" name="Freeform 5"/>
          <p:cNvSpPr/>
          <p:nvPr/>
        </p:nvSpPr>
        <p:spPr>
          <a:xfrm>
            <a:off x="15980344" y="1387644"/>
            <a:ext cx="1278956" cy="1278157"/>
          </a:xfrm>
          <a:custGeom>
            <a:avLst/>
            <a:gdLst/>
            <a:ahLst/>
            <a:cxnLst/>
            <a:rect l="l" t="t" r="r" b="b"/>
            <a:pathLst>
              <a:path w="1278956" h="1278157">
                <a:moveTo>
                  <a:pt x="0" y="0"/>
                </a:moveTo>
                <a:lnTo>
                  <a:pt x="1278956" y="0"/>
                </a:lnTo>
                <a:lnTo>
                  <a:pt x="1278956" y="1278157"/>
                </a:lnTo>
                <a:lnTo>
                  <a:pt x="0" y="1278157"/>
                </a:lnTo>
                <a:lnTo>
                  <a:pt x="0" y="0"/>
                </a:lnTo>
                <a:close/>
              </a:path>
            </a:pathLst>
          </a:custGeom>
          <a:blipFill>
            <a:blip r:embed="rId5"/>
            <a:stretch>
              <a:fillRect/>
            </a:stretch>
          </a:blipFill>
        </p:spPr>
      </p:sp>
      <p:sp>
        <p:nvSpPr>
          <p:cNvPr id="6" name="Freeform 6"/>
          <p:cNvSpPr/>
          <p:nvPr/>
        </p:nvSpPr>
        <p:spPr>
          <a:xfrm>
            <a:off x="850379" y="2867320"/>
            <a:ext cx="1278956" cy="1278157"/>
          </a:xfrm>
          <a:custGeom>
            <a:avLst/>
            <a:gdLst/>
            <a:ahLst/>
            <a:cxnLst/>
            <a:rect l="l" t="t" r="r" b="b"/>
            <a:pathLst>
              <a:path w="1278956" h="1278157">
                <a:moveTo>
                  <a:pt x="0" y="0"/>
                </a:moveTo>
                <a:lnTo>
                  <a:pt x="1278956" y="0"/>
                </a:lnTo>
                <a:lnTo>
                  <a:pt x="1278956" y="1278157"/>
                </a:lnTo>
                <a:lnTo>
                  <a:pt x="0" y="1278157"/>
                </a:lnTo>
                <a:lnTo>
                  <a:pt x="0" y="0"/>
                </a:lnTo>
                <a:close/>
              </a:path>
            </a:pathLst>
          </a:custGeom>
          <a:blipFill>
            <a:blip r:embed="rId5"/>
            <a:stretch>
              <a:fillRect/>
            </a:stretch>
          </a:blipFill>
        </p:spPr>
      </p:sp>
      <p:sp>
        <p:nvSpPr>
          <p:cNvPr id="7" name="Freeform 7"/>
          <p:cNvSpPr/>
          <p:nvPr/>
        </p:nvSpPr>
        <p:spPr>
          <a:xfrm>
            <a:off x="1562918" y="1558786"/>
            <a:ext cx="15162164" cy="7853238"/>
          </a:xfrm>
          <a:custGeom>
            <a:avLst/>
            <a:gdLst/>
            <a:ahLst/>
            <a:cxnLst/>
            <a:rect l="l" t="t" r="r" b="b"/>
            <a:pathLst>
              <a:path w="15162164" h="7853238">
                <a:moveTo>
                  <a:pt x="0" y="0"/>
                </a:moveTo>
                <a:lnTo>
                  <a:pt x="15162164" y="0"/>
                </a:lnTo>
                <a:lnTo>
                  <a:pt x="15162164" y="7853238"/>
                </a:lnTo>
                <a:lnTo>
                  <a:pt x="0" y="7853238"/>
                </a:lnTo>
                <a:lnTo>
                  <a:pt x="0" y="0"/>
                </a:lnTo>
                <a:close/>
              </a:path>
            </a:pathLst>
          </a:custGeom>
          <a:solidFill>
            <a:srgbClr val="37C27D"/>
          </a:solidFill>
        </p:spPr>
        <p:txBody>
          <a:bodyPr/>
          <a:lstStyle/>
          <a:p>
            <a:endParaRPr lang="ms-MY" dirty="0"/>
          </a:p>
        </p:txBody>
      </p:sp>
      <p:sp>
        <p:nvSpPr>
          <p:cNvPr id="8" name="Freeform 8"/>
          <p:cNvSpPr/>
          <p:nvPr/>
        </p:nvSpPr>
        <p:spPr>
          <a:xfrm>
            <a:off x="12524691" y="2665801"/>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6"/>
            <a:stretch>
              <a:fillRect/>
            </a:stretch>
          </a:blipFill>
        </p:spPr>
      </p:sp>
      <p:sp>
        <p:nvSpPr>
          <p:cNvPr id="9" name="TextBox 9"/>
          <p:cNvSpPr txBox="1"/>
          <p:nvPr/>
        </p:nvSpPr>
        <p:spPr>
          <a:xfrm>
            <a:off x="6442387" y="2015158"/>
            <a:ext cx="5224904" cy="628650"/>
          </a:xfrm>
          <a:prstGeom prst="rect">
            <a:avLst/>
          </a:prstGeom>
        </p:spPr>
        <p:txBody>
          <a:bodyPr lIns="0" tIns="0" rIns="0" bIns="0" rtlCol="0" anchor="t">
            <a:spAutoFit/>
          </a:bodyPr>
          <a:lstStyle/>
          <a:p>
            <a:pPr algn="ctr">
              <a:lnSpc>
                <a:spcPts val="4799"/>
              </a:lnSpc>
            </a:pPr>
            <a:r>
              <a:rPr lang="en-US" sz="3999" dirty="0">
                <a:solidFill>
                  <a:schemeClr val="bg1"/>
                </a:solidFill>
                <a:latin typeface="Poppins Bold"/>
              </a:rPr>
              <a:t>Category 6 </a:t>
            </a:r>
            <a:r>
              <a:rPr lang="en-MY" sz="4000" b="0" i="0" u="none" strike="noStrike" dirty="0">
                <a:solidFill>
                  <a:schemeClr val="bg1"/>
                </a:solidFill>
                <a:effectLst/>
                <a:latin typeface="arial" panose="020B0604020202020204" pitchFamily="34" charset="0"/>
              </a:rPr>
              <a:t>• </a:t>
            </a:r>
            <a:r>
              <a:rPr lang="en-US" sz="3999" dirty="0">
                <a:solidFill>
                  <a:schemeClr val="bg1"/>
                </a:solidFill>
                <a:latin typeface="Poppins Bold"/>
              </a:rPr>
              <a:t>$400</a:t>
            </a:r>
          </a:p>
        </p:txBody>
      </p:sp>
      <p:sp>
        <p:nvSpPr>
          <p:cNvPr id="11" name="TextBox 10">
            <a:extLst>
              <a:ext uri="{FF2B5EF4-FFF2-40B4-BE49-F238E27FC236}">
                <a16:creationId xmlns:a16="http://schemas.microsoft.com/office/drawing/2014/main" id="{8AF4E008-7D71-3B90-DB93-7F352EDB0D9A}"/>
              </a:ext>
            </a:extLst>
          </p:cNvPr>
          <p:cNvSpPr txBox="1"/>
          <p:nvPr/>
        </p:nvSpPr>
        <p:spPr>
          <a:xfrm>
            <a:off x="4427608" y="4403083"/>
            <a:ext cx="9432783" cy="3077766"/>
          </a:xfrm>
          <a:prstGeom prst="rect">
            <a:avLst/>
          </a:prstGeom>
        </p:spPr>
        <p:txBody>
          <a:bodyPr wrap="square" lIns="0" tIns="0" rIns="0" bIns="0" rtlCol="0" anchor="t">
            <a:spAutoFit/>
          </a:bodyPr>
          <a:lstStyle/>
          <a:p>
            <a:pPr algn="ctr"/>
            <a:r>
              <a:rPr lang="en-US" sz="10000" dirty="0">
                <a:solidFill>
                  <a:schemeClr val="bg1"/>
                </a:solidFill>
                <a:latin typeface="Poppins Bold"/>
              </a:rPr>
              <a:t>Clue</a:t>
            </a:r>
          </a:p>
          <a:p>
            <a:pPr algn="ctr"/>
            <a:r>
              <a:rPr lang="en-US" sz="10000" dirty="0">
                <a:solidFill>
                  <a:schemeClr val="bg1"/>
                </a:solidFill>
                <a:latin typeface="Poppins Bold"/>
              </a:rPr>
              <a:t>Here</a:t>
            </a:r>
          </a:p>
        </p:txBody>
      </p:sp>
      <p:pic>
        <p:nvPicPr>
          <p:cNvPr id="10" name="btnInknoeActivityCp2">
            <a:extLst>
              <a:ext uri="{FF2B5EF4-FFF2-40B4-BE49-F238E27FC236}">
                <a16:creationId xmlns:a16="http://schemas.microsoft.com/office/drawing/2014/main" id="{012C9BC2-B5C1-C0B0-2924-830E9756CA87}"/>
              </a:ext>
            </a:extLst>
          </p:cNvPr>
          <p:cNvPicPr>
            <a:picLocks noChangeAspect="1"/>
          </p:cNvPicPr>
          <p:nvPr>
            <p:custDataLst>
              <p:tags r:id="rId1"/>
            </p:custDataLst>
          </p:nvPr>
        </p:nvPicPr>
        <p:blipFill>
          <a:blip r:embed="rId7" r:link="rId8" cstate="print">
            <a:extLst>
              <a:ext uri="{28A0092B-C50C-407E-A947-70E740481C1C}">
                <a14:useLocalDpi xmlns:a14="http://schemas.microsoft.com/office/drawing/2010/main" val="0"/>
              </a:ext>
            </a:extLst>
          </a:blip>
          <a:stretch>
            <a:fillRect/>
          </a:stretch>
        </p:blipFill>
        <p:spPr>
          <a:xfrm>
            <a:off x="7477465" y="8108195"/>
            <a:ext cx="3333071" cy="871522"/>
          </a:xfrm>
          <a:prstGeom prst="rect">
            <a:avLst/>
          </a:prstGeom>
        </p:spPr>
      </p:pic>
    </p:spTree>
    <p:extLst>
      <p:ext uri="{BB962C8B-B14F-4D97-AF65-F5344CB8AC3E}">
        <p14:creationId xmlns:p14="http://schemas.microsoft.com/office/powerpoint/2010/main" val="381308150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000619"/>
        </a:solidFill>
        <a:effectLst/>
      </p:bgPr>
    </p:bg>
    <p:spTree>
      <p:nvGrpSpPr>
        <p:cNvPr id="1" name=""/>
        <p:cNvGrpSpPr/>
        <p:nvPr/>
      </p:nvGrpSpPr>
      <p:grpSpPr>
        <a:xfrm>
          <a:off x="0" y="0"/>
          <a:ext cx="0" cy="0"/>
          <a:chOff x="0" y="0"/>
          <a:chExt cx="0" cy="0"/>
        </a:xfrm>
      </p:grpSpPr>
      <p:sp>
        <p:nvSpPr>
          <p:cNvPr id="2" name="Freeform 2"/>
          <p:cNvSpPr/>
          <p:nvPr/>
        </p:nvSpPr>
        <p:spPr>
          <a:xfrm>
            <a:off x="-1232301" y="5899093"/>
            <a:ext cx="6723273" cy="6227431"/>
          </a:xfrm>
          <a:custGeom>
            <a:avLst/>
            <a:gdLst/>
            <a:ahLst/>
            <a:cxnLst/>
            <a:rect l="l" t="t" r="r" b="b"/>
            <a:pathLst>
              <a:path w="6723273" h="6227431">
                <a:moveTo>
                  <a:pt x="0" y="0"/>
                </a:moveTo>
                <a:lnTo>
                  <a:pt x="6723272" y="0"/>
                </a:lnTo>
                <a:lnTo>
                  <a:pt x="6723272" y="6227431"/>
                </a:lnTo>
                <a:lnTo>
                  <a:pt x="0" y="6227431"/>
                </a:lnTo>
                <a:lnTo>
                  <a:pt x="0" y="0"/>
                </a:lnTo>
                <a:close/>
              </a:path>
            </a:pathLst>
          </a:custGeom>
          <a:blipFill>
            <a:blip r:embed="rId3"/>
            <a:stretch>
              <a:fillRect/>
            </a:stretch>
          </a:blipFill>
        </p:spPr>
      </p:sp>
      <p:sp>
        <p:nvSpPr>
          <p:cNvPr id="3" name="Freeform 3"/>
          <p:cNvSpPr/>
          <p:nvPr/>
        </p:nvSpPr>
        <p:spPr>
          <a:xfrm>
            <a:off x="13802136" y="-779352"/>
            <a:ext cx="5966540" cy="4676275"/>
          </a:xfrm>
          <a:custGeom>
            <a:avLst/>
            <a:gdLst/>
            <a:ahLst/>
            <a:cxnLst/>
            <a:rect l="l" t="t" r="r" b="b"/>
            <a:pathLst>
              <a:path w="5966540" h="4676275">
                <a:moveTo>
                  <a:pt x="0" y="0"/>
                </a:moveTo>
                <a:lnTo>
                  <a:pt x="5966539" y="0"/>
                </a:lnTo>
                <a:lnTo>
                  <a:pt x="5966539" y="4676276"/>
                </a:lnTo>
                <a:lnTo>
                  <a:pt x="0" y="4676276"/>
                </a:lnTo>
                <a:lnTo>
                  <a:pt x="0" y="0"/>
                </a:lnTo>
                <a:close/>
              </a:path>
            </a:pathLst>
          </a:custGeom>
          <a:blipFill>
            <a:blip r:embed="rId4"/>
            <a:stretch>
              <a:fillRect/>
            </a:stretch>
          </a:blipFill>
        </p:spPr>
      </p:sp>
      <p:sp>
        <p:nvSpPr>
          <p:cNvPr id="4" name="Freeform 4"/>
          <p:cNvSpPr/>
          <p:nvPr/>
        </p:nvSpPr>
        <p:spPr>
          <a:xfrm>
            <a:off x="9681684" y="8101451"/>
            <a:ext cx="1278956" cy="1278157"/>
          </a:xfrm>
          <a:custGeom>
            <a:avLst/>
            <a:gdLst/>
            <a:ahLst/>
            <a:cxnLst/>
            <a:rect l="l" t="t" r="r" b="b"/>
            <a:pathLst>
              <a:path w="1278956" h="1278157">
                <a:moveTo>
                  <a:pt x="0" y="0"/>
                </a:moveTo>
                <a:lnTo>
                  <a:pt x="1278956" y="0"/>
                </a:lnTo>
                <a:lnTo>
                  <a:pt x="1278956" y="1278156"/>
                </a:lnTo>
                <a:lnTo>
                  <a:pt x="0" y="1278156"/>
                </a:lnTo>
                <a:lnTo>
                  <a:pt x="0" y="0"/>
                </a:lnTo>
                <a:close/>
              </a:path>
            </a:pathLst>
          </a:custGeom>
          <a:blipFill>
            <a:blip r:embed="rId5"/>
            <a:stretch>
              <a:fillRect/>
            </a:stretch>
          </a:blipFill>
        </p:spPr>
      </p:sp>
      <p:sp>
        <p:nvSpPr>
          <p:cNvPr id="5" name="Freeform 5"/>
          <p:cNvSpPr/>
          <p:nvPr/>
        </p:nvSpPr>
        <p:spPr>
          <a:xfrm>
            <a:off x="15980344" y="1387644"/>
            <a:ext cx="1278956" cy="1278157"/>
          </a:xfrm>
          <a:custGeom>
            <a:avLst/>
            <a:gdLst/>
            <a:ahLst/>
            <a:cxnLst/>
            <a:rect l="l" t="t" r="r" b="b"/>
            <a:pathLst>
              <a:path w="1278956" h="1278157">
                <a:moveTo>
                  <a:pt x="0" y="0"/>
                </a:moveTo>
                <a:lnTo>
                  <a:pt x="1278956" y="0"/>
                </a:lnTo>
                <a:lnTo>
                  <a:pt x="1278956" y="1278157"/>
                </a:lnTo>
                <a:lnTo>
                  <a:pt x="0" y="1278157"/>
                </a:lnTo>
                <a:lnTo>
                  <a:pt x="0" y="0"/>
                </a:lnTo>
                <a:close/>
              </a:path>
            </a:pathLst>
          </a:custGeom>
          <a:blipFill>
            <a:blip r:embed="rId5"/>
            <a:stretch>
              <a:fillRect/>
            </a:stretch>
          </a:blipFill>
        </p:spPr>
      </p:sp>
      <p:sp>
        <p:nvSpPr>
          <p:cNvPr id="6" name="Freeform 6"/>
          <p:cNvSpPr/>
          <p:nvPr/>
        </p:nvSpPr>
        <p:spPr>
          <a:xfrm>
            <a:off x="850379" y="2867320"/>
            <a:ext cx="1278956" cy="1278157"/>
          </a:xfrm>
          <a:custGeom>
            <a:avLst/>
            <a:gdLst/>
            <a:ahLst/>
            <a:cxnLst/>
            <a:rect l="l" t="t" r="r" b="b"/>
            <a:pathLst>
              <a:path w="1278956" h="1278157">
                <a:moveTo>
                  <a:pt x="0" y="0"/>
                </a:moveTo>
                <a:lnTo>
                  <a:pt x="1278956" y="0"/>
                </a:lnTo>
                <a:lnTo>
                  <a:pt x="1278956" y="1278157"/>
                </a:lnTo>
                <a:lnTo>
                  <a:pt x="0" y="1278157"/>
                </a:lnTo>
                <a:lnTo>
                  <a:pt x="0" y="0"/>
                </a:lnTo>
                <a:close/>
              </a:path>
            </a:pathLst>
          </a:custGeom>
          <a:blipFill>
            <a:blip r:embed="rId5"/>
            <a:stretch>
              <a:fillRect/>
            </a:stretch>
          </a:blipFill>
        </p:spPr>
      </p:sp>
      <p:sp>
        <p:nvSpPr>
          <p:cNvPr id="7" name="Freeform 7"/>
          <p:cNvSpPr/>
          <p:nvPr/>
        </p:nvSpPr>
        <p:spPr>
          <a:xfrm>
            <a:off x="1562918" y="1558786"/>
            <a:ext cx="15162164" cy="7853238"/>
          </a:xfrm>
          <a:custGeom>
            <a:avLst/>
            <a:gdLst/>
            <a:ahLst/>
            <a:cxnLst/>
            <a:rect l="l" t="t" r="r" b="b"/>
            <a:pathLst>
              <a:path w="15162164" h="7853238">
                <a:moveTo>
                  <a:pt x="0" y="0"/>
                </a:moveTo>
                <a:lnTo>
                  <a:pt x="15162164" y="0"/>
                </a:lnTo>
                <a:lnTo>
                  <a:pt x="15162164" y="7853238"/>
                </a:lnTo>
                <a:lnTo>
                  <a:pt x="0" y="7853238"/>
                </a:lnTo>
                <a:lnTo>
                  <a:pt x="0" y="0"/>
                </a:lnTo>
                <a:close/>
              </a:path>
            </a:pathLst>
          </a:custGeom>
          <a:solidFill>
            <a:srgbClr val="37C27D"/>
          </a:solidFill>
        </p:spPr>
        <p:txBody>
          <a:bodyPr/>
          <a:lstStyle/>
          <a:p>
            <a:endParaRPr lang="ms-MY" dirty="0"/>
          </a:p>
        </p:txBody>
      </p:sp>
      <p:sp>
        <p:nvSpPr>
          <p:cNvPr id="8" name="Freeform 8"/>
          <p:cNvSpPr/>
          <p:nvPr/>
        </p:nvSpPr>
        <p:spPr>
          <a:xfrm>
            <a:off x="12524691" y="2665801"/>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6"/>
            <a:stretch>
              <a:fillRect/>
            </a:stretch>
          </a:blipFill>
        </p:spPr>
      </p:sp>
      <p:sp>
        <p:nvSpPr>
          <p:cNvPr id="9" name="TextBox 9"/>
          <p:cNvSpPr txBox="1"/>
          <p:nvPr/>
        </p:nvSpPr>
        <p:spPr>
          <a:xfrm>
            <a:off x="6442387" y="2015158"/>
            <a:ext cx="5224904" cy="628650"/>
          </a:xfrm>
          <a:prstGeom prst="rect">
            <a:avLst/>
          </a:prstGeom>
        </p:spPr>
        <p:txBody>
          <a:bodyPr lIns="0" tIns="0" rIns="0" bIns="0" rtlCol="0" anchor="t">
            <a:spAutoFit/>
          </a:bodyPr>
          <a:lstStyle/>
          <a:p>
            <a:pPr algn="ctr">
              <a:lnSpc>
                <a:spcPts val="4799"/>
              </a:lnSpc>
            </a:pPr>
            <a:r>
              <a:rPr lang="en-US" sz="3999" dirty="0">
                <a:solidFill>
                  <a:schemeClr val="bg1"/>
                </a:solidFill>
                <a:latin typeface="Poppins Bold"/>
              </a:rPr>
              <a:t>Category 6 </a:t>
            </a:r>
            <a:r>
              <a:rPr lang="en-MY" sz="4000" b="0" i="0" u="none" strike="noStrike" dirty="0">
                <a:solidFill>
                  <a:schemeClr val="bg1"/>
                </a:solidFill>
                <a:effectLst/>
                <a:latin typeface="arial" panose="020B0604020202020204" pitchFamily="34" charset="0"/>
              </a:rPr>
              <a:t>• </a:t>
            </a:r>
            <a:r>
              <a:rPr lang="en-US" sz="3999" dirty="0">
                <a:solidFill>
                  <a:schemeClr val="bg1"/>
                </a:solidFill>
                <a:latin typeface="Poppins Bold"/>
              </a:rPr>
              <a:t>$800</a:t>
            </a:r>
          </a:p>
        </p:txBody>
      </p:sp>
      <p:sp>
        <p:nvSpPr>
          <p:cNvPr id="11" name="TextBox 10">
            <a:extLst>
              <a:ext uri="{FF2B5EF4-FFF2-40B4-BE49-F238E27FC236}">
                <a16:creationId xmlns:a16="http://schemas.microsoft.com/office/drawing/2014/main" id="{F318DB3D-3AB7-F45A-F438-B0F806165B71}"/>
              </a:ext>
            </a:extLst>
          </p:cNvPr>
          <p:cNvSpPr txBox="1"/>
          <p:nvPr/>
        </p:nvSpPr>
        <p:spPr>
          <a:xfrm>
            <a:off x="4427608" y="4403083"/>
            <a:ext cx="9432783" cy="3077766"/>
          </a:xfrm>
          <a:prstGeom prst="rect">
            <a:avLst/>
          </a:prstGeom>
        </p:spPr>
        <p:txBody>
          <a:bodyPr wrap="square" lIns="0" tIns="0" rIns="0" bIns="0" rtlCol="0" anchor="t">
            <a:spAutoFit/>
          </a:bodyPr>
          <a:lstStyle/>
          <a:p>
            <a:pPr algn="ctr"/>
            <a:r>
              <a:rPr lang="en-US" sz="10000" dirty="0">
                <a:solidFill>
                  <a:schemeClr val="bg1"/>
                </a:solidFill>
                <a:latin typeface="Poppins Bold"/>
              </a:rPr>
              <a:t>Clue</a:t>
            </a:r>
          </a:p>
          <a:p>
            <a:pPr algn="ctr"/>
            <a:r>
              <a:rPr lang="en-US" sz="10000" dirty="0">
                <a:solidFill>
                  <a:schemeClr val="bg1"/>
                </a:solidFill>
                <a:latin typeface="Poppins Bold"/>
              </a:rPr>
              <a:t>Here</a:t>
            </a:r>
          </a:p>
        </p:txBody>
      </p:sp>
      <p:pic>
        <p:nvPicPr>
          <p:cNvPr id="10" name="btnInknoeActivityCp2">
            <a:extLst>
              <a:ext uri="{FF2B5EF4-FFF2-40B4-BE49-F238E27FC236}">
                <a16:creationId xmlns:a16="http://schemas.microsoft.com/office/drawing/2014/main" id="{9E842037-DF74-1BDC-5E96-62DCA6554300}"/>
              </a:ext>
            </a:extLst>
          </p:cNvPr>
          <p:cNvPicPr>
            <a:picLocks noChangeAspect="1"/>
          </p:cNvPicPr>
          <p:nvPr>
            <p:custDataLst>
              <p:tags r:id="rId1"/>
            </p:custDataLst>
          </p:nvPr>
        </p:nvPicPr>
        <p:blipFill>
          <a:blip r:embed="rId7" r:link="rId8" cstate="print">
            <a:extLst>
              <a:ext uri="{28A0092B-C50C-407E-A947-70E740481C1C}">
                <a14:useLocalDpi xmlns:a14="http://schemas.microsoft.com/office/drawing/2010/main" val="0"/>
              </a:ext>
            </a:extLst>
          </a:blip>
          <a:stretch>
            <a:fillRect/>
          </a:stretch>
        </p:blipFill>
        <p:spPr>
          <a:xfrm>
            <a:off x="7477465" y="8108195"/>
            <a:ext cx="3333071" cy="871522"/>
          </a:xfrm>
          <a:prstGeom prst="rect">
            <a:avLst/>
          </a:prstGeom>
        </p:spPr>
      </p:pic>
    </p:spTree>
    <p:extLst>
      <p:ext uri="{BB962C8B-B14F-4D97-AF65-F5344CB8AC3E}">
        <p14:creationId xmlns:p14="http://schemas.microsoft.com/office/powerpoint/2010/main" val="308598873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000619"/>
        </a:solidFill>
        <a:effectLst/>
      </p:bgPr>
    </p:bg>
    <p:spTree>
      <p:nvGrpSpPr>
        <p:cNvPr id="1" name=""/>
        <p:cNvGrpSpPr/>
        <p:nvPr/>
      </p:nvGrpSpPr>
      <p:grpSpPr>
        <a:xfrm>
          <a:off x="0" y="0"/>
          <a:ext cx="0" cy="0"/>
          <a:chOff x="0" y="0"/>
          <a:chExt cx="0" cy="0"/>
        </a:xfrm>
      </p:grpSpPr>
      <p:sp>
        <p:nvSpPr>
          <p:cNvPr id="2" name="Freeform 2"/>
          <p:cNvSpPr/>
          <p:nvPr/>
        </p:nvSpPr>
        <p:spPr>
          <a:xfrm>
            <a:off x="-1232301" y="5899093"/>
            <a:ext cx="6723273" cy="6227431"/>
          </a:xfrm>
          <a:custGeom>
            <a:avLst/>
            <a:gdLst/>
            <a:ahLst/>
            <a:cxnLst/>
            <a:rect l="l" t="t" r="r" b="b"/>
            <a:pathLst>
              <a:path w="6723273" h="6227431">
                <a:moveTo>
                  <a:pt x="0" y="0"/>
                </a:moveTo>
                <a:lnTo>
                  <a:pt x="6723272" y="0"/>
                </a:lnTo>
                <a:lnTo>
                  <a:pt x="6723272" y="6227431"/>
                </a:lnTo>
                <a:lnTo>
                  <a:pt x="0" y="6227431"/>
                </a:lnTo>
                <a:lnTo>
                  <a:pt x="0" y="0"/>
                </a:lnTo>
                <a:close/>
              </a:path>
            </a:pathLst>
          </a:custGeom>
          <a:blipFill>
            <a:blip r:embed="rId3"/>
            <a:stretch>
              <a:fillRect/>
            </a:stretch>
          </a:blipFill>
        </p:spPr>
      </p:sp>
      <p:sp>
        <p:nvSpPr>
          <p:cNvPr id="3" name="Freeform 3"/>
          <p:cNvSpPr/>
          <p:nvPr/>
        </p:nvSpPr>
        <p:spPr>
          <a:xfrm>
            <a:off x="13802136" y="-779352"/>
            <a:ext cx="5966540" cy="4676275"/>
          </a:xfrm>
          <a:custGeom>
            <a:avLst/>
            <a:gdLst/>
            <a:ahLst/>
            <a:cxnLst/>
            <a:rect l="l" t="t" r="r" b="b"/>
            <a:pathLst>
              <a:path w="5966540" h="4676275">
                <a:moveTo>
                  <a:pt x="0" y="0"/>
                </a:moveTo>
                <a:lnTo>
                  <a:pt x="5966539" y="0"/>
                </a:lnTo>
                <a:lnTo>
                  <a:pt x="5966539" y="4676276"/>
                </a:lnTo>
                <a:lnTo>
                  <a:pt x="0" y="4676276"/>
                </a:lnTo>
                <a:lnTo>
                  <a:pt x="0" y="0"/>
                </a:lnTo>
                <a:close/>
              </a:path>
            </a:pathLst>
          </a:custGeom>
          <a:blipFill>
            <a:blip r:embed="rId4"/>
            <a:stretch>
              <a:fillRect/>
            </a:stretch>
          </a:blipFill>
        </p:spPr>
      </p:sp>
      <p:sp>
        <p:nvSpPr>
          <p:cNvPr id="4" name="Freeform 4"/>
          <p:cNvSpPr/>
          <p:nvPr/>
        </p:nvSpPr>
        <p:spPr>
          <a:xfrm>
            <a:off x="9681684" y="8101451"/>
            <a:ext cx="1278956" cy="1278157"/>
          </a:xfrm>
          <a:custGeom>
            <a:avLst/>
            <a:gdLst/>
            <a:ahLst/>
            <a:cxnLst/>
            <a:rect l="l" t="t" r="r" b="b"/>
            <a:pathLst>
              <a:path w="1278956" h="1278157">
                <a:moveTo>
                  <a:pt x="0" y="0"/>
                </a:moveTo>
                <a:lnTo>
                  <a:pt x="1278956" y="0"/>
                </a:lnTo>
                <a:lnTo>
                  <a:pt x="1278956" y="1278156"/>
                </a:lnTo>
                <a:lnTo>
                  <a:pt x="0" y="1278156"/>
                </a:lnTo>
                <a:lnTo>
                  <a:pt x="0" y="0"/>
                </a:lnTo>
                <a:close/>
              </a:path>
            </a:pathLst>
          </a:custGeom>
          <a:blipFill>
            <a:blip r:embed="rId5"/>
            <a:stretch>
              <a:fillRect/>
            </a:stretch>
          </a:blipFill>
        </p:spPr>
      </p:sp>
      <p:sp>
        <p:nvSpPr>
          <p:cNvPr id="5" name="Freeform 5"/>
          <p:cNvSpPr/>
          <p:nvPr/>
        </p:nvSpPr>
        <p:spPr>
          <a:xfrm>
            <a:off x="15980344" y="1387644"/>
            <a:ext cx="1278956" cy="1278157"/>
          </a:xfrm>
          <a:custGeom>
            <a:avLst/>
            <a:gdLst/>
            <a:ahLst/>
            <a:cxnLst/>
            <a:rect l="l" t="t" r="r" b="b"/>
            <a:pathLst>
              <a:path w="1278956" h="1278157">
                <a:moveTo>
                  <a:pt x="0" y="0"/>
                </a:moveTo>
                <a:lnTo>
                  <a:pt x="1278956" y="0"/>
                </a:lnTo>
                <a:lnTo>
                  <a:pt x="1278956" y="1278157"/>
                </a:lnTo>
                <a:lnTo>
                  <a:pt x="0" y="1278157"/>
                </a:lnTo>
                <a:lnTo>
                  <a:pt x="0" y="0"/>
                </a:lnTo>
                <a:close/>
              </a:path>
            </a:pathLst>
          </a:custGeom>
          <a:blipFill>
            <a:blip r:embed="rId5"/>
            <a:stretch>
              <a:fillRect/>
            </a:stretch>
          </a:blipFill>
        </p:spPr>
      </p:sp>
      <p:sp>
        <p:nvSpPr>
          <p:cNvPr id="6" name="Freeform 6"/>
          <p:cNvSpPr/>
          <p:nvPr/>
        </p:nvSpPr>
        <p:spPr>
          <a:xfrm>
            <a:off x="850379" y="2867320"/>
            <a:ext cx="1278956" cy="1278157"/>
          </a:xfrm>
          <a:custGeom>
            <a:avLst/>
            <a:gdLst/>
            <a:ahLst/>
            <a:cxnLst/>
            <a:rect l="l" t="t" r="r" b="b"/>
            <a:pathLst>
              <a:path w="1278956" h="1278157">
                <a:moveTo>
                  <a:pt x="0" y="0"/>
                </a:moveTo>
                <a:lnTo>
                  <a:pt x="1278956" y="0"/>
                </a:lnTo>
                <a:lnTo>
                  <a:pt x="1278956" y="1278157"/>
                </a:lnTo>
                <a:lnTo>
                  <a:pt x="0" y="1278157"/>
                </a:lnTo>
                <a:lnTo>
                  <a:pt x="0" y="0"/>
                </a:lnTo>
                <a:close/>
              </a:path>
            </a:pathLst>
          </a:custGeom>
          <a:blipFill>
            <a:blip r:embed="rId5"/>
            <a:stretch>
              <a:fillRect/>
            </a:stretch>
          </a:blipFill>
        </p:spPr>
      </p:sp>
      <p:sp>
        <p:nvSpPr>
          <p:cNvPr id="7" name="Freeform 7"/>
          <p:cNvSpPr/>
          <p:nvPr/>
        </p:nvSpPr>
        <p:spPr>
          <a:xfrm>
            <a:off x="1562918" y="1558786"/>
            <a:ext cx="15162164" cy="7853238"/>
          </a:xfrm>
          <a:custGeom>
            <a:avLst/>
            <a:gdLst/>
            <a:ahLst/>
            <a:cxnLst/>
            <a:rect l="l" t="t" r="r" b="b"/>
            <a:pathLst>
              <a:path w="15162164" h="7853238">
                <a:moveTo>
                  <a:pt x="0" y="0"/>
                </a:moveTo>
                <a:lnTo>
                  <a:pt x="15162164" y="0"/>
                </a:lnTo>
                <a:lnTo>
                  <a:pt x="15162164" y="7853238"/>
                </a:lnTo>
                <a:lnTo>
                  <a:pt x="0" y="7853238"/>
                </a:lnTo>
                <a:lnTo>
                  <a:pt x="0" y="0"/>
                </a:lnTo>
                <a:close/>
              </a:path>
            </a:pathLst>
          </a:custGeom>
          <a:solidFill>
            <a:srgbClr val="37C27D"/>
          </a:solidFill>
        </p:spPr>
        <p:txBody>
          <a:bodyPr/>
          <a:lstStyle/>
          <a:p>
            <a:endParaRPr lang="ms-MY" dirty="0"/>
          </a:p>
        </p:txBody>
      </p:sp>
      <p:sp>
        <p:nvSpPr>
          <p:cNvPr id="8" name="Freeform 8"/>
          <p:cNvSpPr/>
          <p:nvPr/>
        </p:nvSpPr>
        <p:spPr>
          <a:xfrm>
            <a:off x="12524691" y="2665801"/>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6"/>
            <a:stretch>
              <a:fillRect/>
            </a:stretch>
          </a:blipFill>
        </p:spPr>
      </p:sp>
      <p:sp>
        <p:nvSpPr>
          <p:cNvPr id="9" name="TextBox 9"/>
          <p:cNvSpPr txBox="1"/>
          <p:nvPr/>
        </p:nvSpPr>
        <p:spPr>
          <a:xfrm>
            <a:off x="6442387" y="2015158"/>
            <a:ext cx="5224904" cy="628650"/>
          </a:xfrm>
          <a:prstGeom prst="rect">
            <a:avLst/>
          </a:prstGeom>
        </p:spPr>
        <p:txBody>
          <a:bodyPr lIns="0" tIns="0" rIns="0" bIns="0" rtlCol="0" anchor="t">
            <a:spAutoFit/>
          </a:bodyPr>
          <a:lstStyle/>
          <a:p>
            <a:pPr algn="ctr">
              <a:lnSpc>
                <a:spcPts val="4799"/>
              </a:lnSpc>
            </a:pPr>
            <a:r>
              <a:rPr lang="en-US" sz="3999" dirty="0">
                <a:solidFill>
                  <a:schemeClr val="bg1"/>
                </a:solidFill>
                <a:latin typeface="Poppins Bold"/>
              </a:rPr>
              <a:t>Category 6 </a:t>
            </a:r>
            <a:r>
              <a:rPr lang="en-MY" sz="4000" b="0" i="0" u="none" strike="noStrike" dirty="0">
                <a:solidFill>
                  <a:schemeClr val="bg1"/>
                </a:solidFill>
                <a:effectLst/>
                <a:latin typeface="arial" panose="020B0604020202020204" pitchFamily="34" charset="0"/>
              </a:rPr>
              <a:t>• </a:t>
            </a:r>
            <a:r>
              <a:rPr lang="en-US" sz="3999" dirty="0">
                <a:solidFill>
                  <a:schemeClr val="bg1"/>
                </a:solidFill>
                <a:latin typeface="Poppins Bold"/>
              </a:rPr>
              <a:t>$1200</a:t>
            </a:r>
          </a:p>
        </p:txBody>
      </p:sp>
      <p:sp>
        <p:nvSpPr>
          <p:cNvPr id="11" name="TextBox 10">
            <a:extLst>
              <a:ext uri="{FF2B5EF4-FFF2-40B4-BE49-F238E27FC236}">
                <a16:creationId xmlns:a16="http://schemas.microsoft.com/office/drawing/2014/main" id="{A484C01C-6557-7C13-2658-9BB4A9290100}"/>
              </a:ext>
            </a:extLst>
          </p:cNvPr>
          <p:cNvSpPr txBox="1"/>
          <p:nvPr/>
        </p:nvSpPr>
        <p:spPr>
          <a:xfrm>
            <a:off x="4427608" y="4403083"/>
            <a:ext cx="9432783" cy="3077766"/>
          </a:xfrm>
          <a:prstGeom prst="rect">
            <a:avLst/>
          </a:prstGeom>
        </p:spPr>
        <p:txBody>
          <a:bodyPr wrap="square" lIns="0" tIns="0" rIns="0" bIns="0" rtlCol="0" anchor="t">
            <a:spAutoFit/>
          </a:bodyPr>
          <a:lstStyle/>
          <a:p>
            <a:pPr algn="ctr"/>
            <a:r>
              <a:rPr lang="en-US" sz="10000" dirty="0">
                <a:solidFill>
                  <a:schemeClr val="bg1"/>
                </a:solidFill>
                <a:latin typeface="Poppins Bold"/>
              </a:rPr>
              <a:t>Clue</a:t>
            </a:r>
          </a:p>
          <a:p>
            <a:pPr algn="ctr"/>
            <a:r>
              <a:rPr lang="en-US" sz="10000" dirty="0">
                <a:solidFill>
                  <a:schemeClr val="bg1"/>
                </a:solidFill>
                <a:latin typeface="Poppins Bold"/>
              </a:rPr>
              <a:t>Here</a:t>
            </a:r>
          </a:p>
        </p:txBody>
      </p:sp>
      <p:pic>
        <p:nvPicPr>
          <p:cNvPr id="10" name="btnInknoeActivityCp2">
            <a:extLst>
              <a:ext uri="{FF2B5EF4-FFF2-40B4-BE49-F238E27FC236}">
                <a16:creationId xmlns:a16="http://schemas.microsoft.com/office/drawing/2014/main" id="{7499F9DC-B614-50B8-38D4-48A097830BCC}"/>
              </a:ext>
            </a:extLst>
          </p:cNvPr>
          <p:cNvPicPr>
            <a:picLocks noChangeAspect="1"/>
          </p:cNvPicPr>
          <p:nvPr>
            <p:custDataLst>
              <p:tags r:id="rId1"/>
            </p:custDataLst>
          </p:nvPr>
        </p:nvPicPr>
        <p:blipFill>
          <a:blip r:embed="rId7" r:link="rId8" cstate="print">
            <a:extLst>
              <a:ext uri="{28A0092B-C50C-407E-A947-70E740481C1C}">
                <a14:useLocalDpi xmlns:a14="http://schemas.microsoft.com/office/drawing/2010/main" val="0"/>
              </a:ext>
            </a:extLst>
          </a:blip>
          <a:stretch>
            <a:fillRect/>
          </a:stretch>
        </p:blipFill>
        <p:spPr>
          <a:xfrm>
            <a:off x="7477465" y="8108195"/>
            <a:ext cx="3333071" cy="871522"/>
          </a:xfrm>
          <a:prstGeom prst="rect">
            <a:avLst/>
          </a:prstGeom>
        </p:spPr>
      </p:pic>
    </p:spTree>
    <p:extLst>
      <p:ext uri="{BB962C8B-B14F-4D97-AF65-F5344CB8AC3E}">
        <p14:creationId xmlns:p14="http://schemas.microsoft.com/office/powerpoint/2010/main" val="396700086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000619"/>
        </a:solidFill>
        <a:effectLst/>
      </p:bgPr>
    </p:bg>
    <p:spTree>
      <p:nvGrpSpPr>
        <p:cNvPr id="1" name=""/>
        <p:cNvGrpSpPr/>
        <p:nvPr/>
      </p:nvGrpSpPr>
      <p:grpSpPr>
        <a:xfrm>
          <a:off x="0" y="0"/>
          <a:ext cx="0" cy="0"/>
          <a:chOff x="0" y="0"/>
          <a:chExt cx="0" cy="0"/>
        </a:xfrm>
      </p:grpSpPr>
      <p:sp>
        <p:nvSpPr>
          <p:cNvPr id="2" name="Freeform 2"/>
          <p:cNvSpPr/>
          <p:nvPr/>
        </p:nvSpPr>
        <p:spPr>
          <a:xfrm>
            <a:off x="-1232301" y="5899093"/>
            <a:ext cx="6723273" cy="6227431"/>
          </a:xfrm>
          <a:custGeom>
            <a:avLst/>
            <a:gdLst/>
            <a:ahLst/>
            <a:cxnLst/>
            <a:rect l="l" t="t" r="r" b="b"/>
            <a:pathLst>
              <a:path w="6723273" h="6227431">
                <a:moveTo>
                  <a:pt x="0" y="0"/>
                </a:moveTo>
                <a:lnTo>
                  <a:pt x="6723272" y="0"/>
                </a:lnTo>
                <a:lnTo>
                  <a:pt x="6723272" y="6227431"/>
                </a:lnTo>
                <a:lnTo>
                  <a:pt x="0" y="6227431"/>
                </a:lnTo>
                <a:lnTo>
                  <a:pt x="0" y="0"/>
                </a:lnTo>
                <a:close/>
              </a:path>
            </a:pathLst>
          </a:custGeom>
          <a:blipFill>
            <a:blip r:embed="rId3"/>
            <a:stretch>
              <a:fillRect/>
            </a:stretch>
          </a:blipFill>
        </p:spPr>
      </p:sp>
      <p:sp>
        <p:nvSpPr>
          <p:cNvPr id="3" name="Freeform 3"/>
          <p:cNvSpPr/>
          <p:nvPr/>
        </p:nvSpPr>
        <p:spPr>
          <a:xfrm>
            <a:off x="13802136" y="-779352"/>
            <a:ext cx="5966540" cy="4676275"/>
          </a:xfrm>
          <a:custGeom>
            <a:avLst/>
            <a:gdLst/>
            <a:ahLst/>
            <a:cxnLst/>
            <a:rect l="l" t="t" r="r" b="b"/>
            <a:pathLst>
              <a:path w="5966540" h="4676275">
                <a:moveTo>
                  <a:pt x="0" y="0"/>
                </a:moveTo>
                <a:lnTo>
                  <a:pt x="5966539" y="0"/>
                </a:lnTo>
                <a:lnTo>
                  <a:pt x="5966539" y="4676276"/>
                </a:lnTo>
                <a:lnTo>
                  <a:pt x="0" y="4676276"/>
                </a:lnTo>
                <a:lnTo>
                  <a:pt x="0" y="0"/>
                </a:lnTo>
                <a:close/>
              </a:path>
            </a:pathLst>
          </a:custGeom>
          <a:blipFill>
            <a:blip r:embed="rId4"/>
            <a:stretch>
              <a:fillRect/>
            </a:stretch>
          </a:blipFill>
        </p:spPr>
      </p:sp>
      <p:sp>
        <p:nvSpPr>
          <p:cNvPr id="4" name="Freeform 4"/>
          <p:cNvSpPr/>
          <p:nvPr/>
        </p:nvSpPr>
        <p:spPr>
          <a:xfrm>
            <a:off x="9681684" y="8101451"/>
            <a:ext cx="1278956" cy="1278157"/>
          </a:xfrm>
          <a:custGeom>
            <a:avLst/>
            <a:gdLst/>
            <a:ahLst/>
            <a:cxnLst/>
            <a:rect l="l" t="t" r="r" b="b"/>
            <a:pathLst>
              <a:path w="1278956" h="1278157">
                <a:moveTo>
                  <a:pt x="0" y="0"/>
                </a:moveTo>
                <a:lnTo>
                  <a:pt x="1278956" y="0"/>
                </a:lnTo>
                <a:lnTo>
                  <a:pt x="1278956" y="1278156"/>
                </a:lnTo>
                <a:lnTo>
                  <a:pt x="0" y="1278156"/>
                </a:lnTo>
                <a:lnTo>
                  <a:pt x="0" y="0"/>
                </a:lnTo>
                <a:close/>
              </a:path>
            </a:pathLst>
          </a:custGeom>
          <a:blipFill>
            <a:blip r:embed="rId5"/>
            <a:stretch>
              <a:fillRect/>
            </a:stretch>
          </a:blipFill>
        </p:spPr>
      </p:sp>
      <p:sp>
        <p:nvSpPr>
          <p:cNvPr id="5" name="Freeform 5"/>
          <p:cNvSpPr/>
          <p:nvPr/>
        </p:nvSpPr>
        <p:spPr>
          <a:xfrm>
            <a:off x="15980344" y="1387644"/>
            <a:ext cx="1278956" cy="1278157"/>
          </a:xfrm>
          <a:custGeom>
            <a:avLst/>
            <a:gdLst/>
            <a:ahLst/>
            <a:cxnLst/>
            <a:rect l="l" t="t" r="r" b="b"/>
            <a:pathLst>
              <a:path w="1278956" h="1278157">
                <a:moveTo>
                  <a:pt x="0" y="0"/>
                </a:moveTo>
                <a:lnTo>
                  <a:pt x="1278956" y="0"/>
                </a:lnTo>
                <a:lnTo>
                  <a:pt x="1278956" y="1278157"/>
                </a:lnTo>
                <a:lnTo>
                  <a:pt x="0" y="1278157"/>
                </a:lnTo>
                <a:lnTo>
                  <a:pt x="0" y="0"/>
                </a:lnTo>
                <a:close/>
              </a:path>
            </a:pathLst>
          </a:custGeom>
          <a:blipFill>
            <a:blip r:embed="rId5"/>
            <a:stretch>
              <a:fillRect/>
            </a:stretch>
          </a:blipFill>
        </p:spPr>
      </p:sp>
      <p:sp>
        <p:nvSpPr>
          <p:cNvPr id="6" name="Freeform 6"/>
          <p:cNvSpPr/>
          <p:nvPr/>
        </p:nvSpPr>
        <p:spPr>
          <a:xfrm>
            <a:off x="850379" y="2867320"/>
            <a:ext cx="1278956" cy="1278157"/>
          </a:xfrm>
          <a:custGeom>
            <a:avLst/>
            <a:gdLst/>
            <a:ahLst/>
            <a:cxnLst/>
            <a:rect l="l" t="t" r="r" b="b"/>
            <a:pathLst>
              <a:path w="1278956" h="1278157">
                <a:moveTo>
                  <a:pt x="0" y="0"/>
                </a:moveTo>
                <a:lnTo>
                  <a:pt x="1278956" y="0"/>
                </a:lnTo>
                <a:lnTo>
                  <a:pt x="1278956" y="1278157"/>
                </a:lnTo>
                <a:lnTo>
                  <a:pt x="0" y="1278157"/>
                </a:lnTo>
                <a:lnTo>
                  <a:pt x="0" y="0"/>
                </a:lnTo>
                <a:close/>
              </a:path>
            </a:pathLst>
          </a:custGeom>
          <a:blipFill>
            <a:blip r:embed="rId5"/>
            <a:stretch>
              <a:fillRect/>
            </a:stretch>
          </a:blipFill>
        </p:spPr>
      </p:sp>
      <p:sp>
        <p:nvSpPr>
          <p:cNvPr id="7" name="Freeform 7"/>
          <p:cNvSpPr/>
          <p:nvPr/>
        </p:nvSpPr>
        <p:spPr>
          <a:xfrm>
            <a:off x="1562918" y="1558786"/>
            <a:ext cx="15162164" cy="7853238"/>
          </a:xfrm>
          <a:custGeom>
            <a:avLst/>
            <a:gdLst/>
            <a:ahLst/>
            <a:cxnLst/>
            <a:rect l="l" t="t" r="r" b="b"/>
            <a:pathLst>
              <a:path w="15162164" h="7853238">
                <a:moveTo>
                  <a:pt x="0" y="0"/>
                </a:moveTo>
                <a:lnTo>
                  <a:pt x="15162164" y="0"/>
                </a:lnTo>
                <a:lnTo>
                  <a:pt x="15162164" y="7853238"/>
                </a:lnTo>
                <a:lnTo>
                  <a:pt x="0" y="7853238"/>
                </a:lnTo>
                <a:lnTo>
                  <a:pt x="0" y="0"/>
                </a:lnTo>
                <a:close/>
              </a:path>
            </a:pathLst>
          </a:custGeom>
          <a:solidFill>
            <a:srgbClr val="37C27D"/>
          </a:solidFill>
        </p:spPr>
        <p:txBody>
          <a:bodyPr/>
          <a:lstStyle/>
          <a:p>
            <a:endParaRPr lang="ms-MY" dirty="0"/>
          </a:p>
        </p:txBody>
      </p:sp>
      <p:sp>
        <p:nvSpPr>
          <p:cNvPr id="8" name="Freeform 8"/>
          <p:cNvSpPr/>
          <p:nvPr/>
        </p:nvSpPr>
        <p:spPr>
          <a:xfrm>
            <a:off x="12524691" y="2665801"/>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6"/>
            <a:stretch>
              <a:fillRect/>
            </a:stretch>
          </a:blipFill>
        </p:spPr>
      </p:sp>
      <p:sp>
        <p:nvSpPr>
          <p:cNvPr id="9" name="TextBox 9"/>
          <p:cNvSpPr txBox="1"/>
          <p:nvPr/>
        </p:nvSpPr>
        <p:spPr>
          <a:xfrm>
            <a:off x="6442387" y="2015158"/>
            <a:ext cx="5224904" cy="628650"/>
          </a:xfrm>
          <a:prstGeom prst="rect">
            <a:avLst/>
          </a:prstGeom>
        </p:spPr>
        <p:txBody>
          <a:bodyPr lIns="0" tIns="0" rIns="0" bIns="0" rtlCol="0" anchor="t">
            <a:spAutoFit/>
          </a:bodyPr>
          <a:lstStyle/>
          <a:p>
            <a:pPr algn="ctr">
              <a:lnSpc>
                <a:spcPts val="4799"/>
              </a:lnSpc>
            </a:pPr>
            <a:r>
              <a:rPr lang="en-US" sz="3999" dirty="0">
                <a:solidFill>
                  <a:schemeClr val="bg1"/>
                </a:solidFill>
                <a:latin typeface="Poppins Bold"/>
              </a:rPr>
              <a:t>Category 6 </a:t>
            </a:r>
            <a:r>
              <a:rPr lang="en-MY" sz="4000" b="0" i="0" u="none" strike="noStrike" dirty="0">
                <a:solidFill>
                  <a:schemeClr val="bg1"/>
                </a:solidFill>
                <a:effectLst/>
                <a:latin typeface="arial" panose="020B0604020202020204" pitchFamily="34" charset="0"/>
              </a:rPr>
              <a:t>• </a:t>
            </a:r>
            <a:r>
              <a:rPr lang="en-US" sz="3999" dirty="0">
                <a:solidFill>
                  <a:schemeClr val="bg1"/>
                </a:solidFill>
                <a:latin typeface="Poppins Bold"/>
              </a:rPr>
              <a:t>$1600</a:t>
            </a:r>
          </a:p>
        </p:txBody>
      </p:sp>
      <p:sp>
        <p:nvSpPr>
          <p:cNvPr id="11" name="TextBox 10">
            <a:extLst>
              <a:ext uri="{FF2B5EF4-FFF2-40B4-BE49-F238E27FC236}">
                <a16:creationId xmlns:a16="http://schemas.microsoft.com/office/drawing/2014/main" id="{0BB171AE-6E8A-9D44-58BC-93DBFB66B71F}"/>
              </a:ext>
            </a:extLst>
          </p:cNvPr>
          <p:cNvSpPr txBox="1"/>
          <p:nvPr/>
        </p:nvSpPr>
        <p:spPr>
          <a:xfrm>
            <a:off x="4427608" y="4403083"/>
            <a:ext cx="9432783" cy="3077766"/>
          </a:xfrm>
          <a:prstGeom prst="rect">
            <a:avLst/>
          </a:prstGeom>
        </p:spPr>
        <p:txBody>
          <a:bodyPr wrap="square" lIns="0" tIns="0" rIns="0" bIns="0" rtlCol="0" anchor="t">
            <a:spAutoFit/>
          </a:bodyPr>
          <a:lstStyle/>
          <a:p>
            <a:pPr algn="ctr"/>
            <a:r>
              <a:rPr lang="en-US" sz="10000" dirty="0">
                <a:solidFill>
                  <a:schemeClr val="bg1"/>
                </a:solidFill>
                <a:latin typeface="Poppins Bold"/>
              </a:rPr>
              <a:t>Clue</a:t>
            </a:r>
          </a:p>
          <a:p>
            <a:pPr algn="ctr"/>
            <a:r>
              <a:rPr lang="en-US" sz="10000" dirty="0">
                <a:solidFill>
                  <a:schemeClr val="bg1"/>
                </a:solidFill>
                <a:latin typeface="Poppins Bold"/>
              </a:rPr>
              <a:t>Here</a:t>
            </a:r>
          </a:p>
        </p:txBody>
      </p:sp>
      <p:pic>
        <p:nvPicPr>
          <p:cNvPr id="10" name="btnInknoeActivityCp2">
            <a:extLst>
              <a:ext uri="{FF2B5EF4-FFF2-40B4-BE49-F238E27FC236}">
                <a16:creationId xmlns:a16="http://schemas.microsoft.com/office/drawing/2014/main" id="{AC892D41-949B-EF56-41D4-892955455A02}"/>
              </a:ext>
            </a:extLst>
          </p:cNvPr>
          <p:cNvPicPr>
            <a:picLocks noChangeAspect="1"/>
          </p:cNvPicPr>
          <p:nvPr>
            <p:custDataLst>
              <p:tags r:id="rId1"/>
            </p:custDataLst>
          </p:nvPr>
        </p:nvPicPr>
        <p:blipFill>
          <a:blip r:embed="rId7" r:link="rId8" cstate="print">
            <a:extLst>
              <a:ext uri="{28A0092B-C50C-407E-A947-70E740481C1C}">
                <a14:useLocalDpi xmlns:a14="http://schemas.microsoft.com/office/drawing/2010/main" val="0"/>
              </a:ext>
            </a:extLst>
          </a:blip>
          <a:stretch>
            <a:fillRect/>
          </a:stretch>
        </p:blipFill>
        <p:spPr>
          <a:xfrm>
            <a:off x="7477465" y="8108195"/>
            <a:ext cx="3333071" cy="871522"/>
          </a:xfrm>
          <a:prstGeom prst="rect">
            <a:avLst/>
          </a:prstGeom>
        </p:spPr>
      </p:pic>
    </p:spTree>
    <p:extLst>
      <p:ext uri="{BB962C8B-B14F-4D97-AF65-F5344CB8AC3E}">
        <p14:creationId xmlns:p14="http://schemas.microsoft.com/office/powerpoint/2010/main" val="29556032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000619"/>
        </a:solidFill>
        <a:effectLst/>
      </p:bgPr>
    </p:bg>
    <p:spTree>
      <p:nvGrpSpPr>
        <p:cNvPr id="1" name=""/>
        <p:cNvGrpSpPr/>
        <p:nvPr/>
      </p:nvGrpSpPr>
      <p:grpSpPr>
        <a:xfrm>
          <a:off x="0" y="0"/>
          <a:ext cx="0" cy="0"/>
          <a:chOff x="0" y="0"/>
          <a:chExt cx="0" cy="0"/>
        </a:xfrm>
      </p:grpSpPr>
      <p:sp>
        <p:nvSpPr>
          <p:cNvPr id="2" name="Freeform 2"/>
          <p:cNvSpPr/>
          <p:nvPr/>
        </p:nvSpPr>
        <p:spPr>
          <a:xfrm>
            <a:off x="-1232301" y="5899093"/>
            <a:ext cx="6723273" cy="6227431"/>
          </a:xfrm>
          <a:custGeom>
            <a:avLst/>
            <a:gdLst/>
            <a:ahLst/>
            <a:cxnLst/>
            <a:rect l="l" t="t" r="r" b="b"/>
            <a:pathLst>
              <a:path w="6723273" h="6227431">
                <a:moveTo>
                  <a:pt x="0" y="0"/>
                </a:moveTo>
                <a:lnTo>
                  <a:pt x="6723272" y="0"/>
                </a:lnTo>
                <a:lnTo>
                  <a:pt x="6723272" y="6227431"/>
                </a:lnTo>
                <a:lnTo>
                  <a:pt x="0" y="6227431"/>
                </a:lnTo>
                <a:lnTo>
                  <a:pt x="0" y="0"/>
                </a:lnTo>
                <a:close/>
              </a:path>
            </a:pathLst>
          </a:custGeom>
          <a:blipFill>
            <a:blip r:embed="rId3"/>
            <a:stretch>
              <a:fillRect/>
            </a:stretch>
          </a:blipFill>
        </p:spPr>
      </p:sp>
      <p:sp>
        <p:nvSpPr>
          <p:cNvPr id="3" name="Freeform 3"/>
          <p:cNvSpPr/>
          <p:nvPr/>
        </p:nvSpPr>
        <p:spPr>
          <a:xfrm>
            <a:off x="13802136" y="-779352"/>
            <a:ext cx="5966540" cy="4676275"/>
          </a:xfrm>
          <a:custGeom>
            <a:avLst/>
            <a:gdLst/>
            <a:ahLst/>
            <a:cxnLst/>
            <a:rect l="l" t="t" r="r" b="b"/>
            <a:pathLst>
              <a:path w="5966540" h="4676275">
                <a:moveTo>
                  <a:pt x="0" y="0"/>
                </a:moveTo>
                <a:lnTo>
                  <a:pt x="5966539" y="0"/>
                </a:lnTo>
                <a:lnTo>
                  <a:pt x="5966539" y="4676276"/>
                </a:lnTo>
                <a:lnTo>
                  <a:pt x="0" y="4676276"/>
                </a:lnTo>
                <a:lnTo>
                  <a:pt x="0" y="0"/>
                </a:lnTo>
                <a:close/>
              </a:path>
            </a:pathLst>
          </a:custGeom>
          <a:blipFill>
            <a:blip r:embed="rId4"/>
            <a:stretch>
              <a:fillRect/>
            </a:stretch>
          </a:blipFill>
        </p:spPr>
      </p:sp>
      <p:sp>
        <p:nvSpPr>
          <p:cNvPr id="4" name="Freeform 4"/>
          <p:cNvSpPr/>
          <p:nvPr/>
        </p:nvSpPr>
        <p:spPr>
          <a:xfrm>
            <a:off x="9681684" y="8101451"/>
            <a:ext cx="1278956" cy="1278157"/>
          </a:xfrm>
          <a:custGeom>
            <a:avLst/>
            <a:gdLst/>
            <a:ahLst/>
            <a:cxnLst/>
            <a:rect l="l" t="t" r="r" b="b"/>
            <a:pathLst>
              <a:path w="1278956" h="1278157">
                <a:moveTo>
                  <a:pt x="0" y="0"/>
                </a:moveTo>
                <a:lnTo>
                  <a:pt x="1278956" y="0"/>
                </a:lnTo>
                <a:lnTo>
                  <a:pt x="1278956" y="1278156"/>
                </a:lnTo>
                <a:lnTo>
                  <a:pt x="0" y="1278156"/>
                </a:lnTo>
                <a:lnTo>
                  <a:pt x="0" y="0"/>
                </a:lnTo>
                <a:close/>
              </a:path>
            </a:pathLst>
          </a:custGeom>
          <a:blipFill>
            <a:blip r:embed="rId5"/>
            <a:stretch>
              <a:fillRect/>
            </a:stretch>
          </a:blipFill>
        </p:spPr>
      </p:sp>
      <p:sp>
        <p:nvSpPr>
          <p:cNvPr id="5" name="Freeform 5"/>
          <p:cNvSpPr/>
          <p:nvPr/>
        </p:nvSpPr>
        <p:spPr>
          <a:xfrm>
            <a:off x="15980344" y="1387644"/>
            <a:ext cx="1278956" cy="1278157"/>
          </a:xfrm>
          <a:custGeom>
            <a:avLst/>
            <a:gdLst/>
            <a:ahLst/>
            <a:cxnLst/>
            <a:rect l="l" t="t" r="r" b="b"/>
            <a:pathLst>
              <a:path w="1278956" h="1278157">
                <a:moveTo>
                  <a:pt x="0" y="0"/>
                </a:moveTo>
                <a:lnTo>
                  <a:pt x="1278956" y="0"/>
                </a:lnTo>
                <a:lnTo>
                  <a:pt x="1278956" y="1278157"/>
                </a:lnTo>
                <a:lnTo>
                  <a:pt x="0" y="1278157"/>
                </a:lnTo>
                <a:lnTo>
                  <a:pt x="0" y="0"/>
                </a:lnTo>
                <a:close/>
              </a:path>
            </a:pathLst>
          </a:custGeom>
          <a:blipFill>
            <a:blip r:embed="rId5"/>
            <a:stretch>
              <a:fillRect/>
            </a:stretch>
          </a:blipFill>
        </p:spPr>
      </p:sp>
      <p:sp>
        <p:nvSpPr>
          <p:cNvPr id="6" name="Freeform 6"/>
          <p:cNvSpPr/>
          <p:nvPr/>
        </p:nvSpPr>
        <p:spPr>
          <a:xfrm>
            <a:off x="850379" y="2867320"/>
            <a:ext cx="1278956" cy="1278157"/>
          </a:xfrm>
          <a:custGeom>
            <a:avLst/>
            <a:gdLst/>
            <a:ahLst/>
            <a:cxnLst/>
            <a:rect l="l" t="t" r="r" b="b"/>
            <a:pathLst>
              <a:path w="1278956" h="1278157">
                <a:moveTo>
                  <a:pt x="0" y="0"/>
                </a:moveTo>
                <a:lnTo>
                  <a:pt x="1278956" y="0"/>
                </a:lnTo>
                <a:lnTo>
                  <a:pt x="1278956" y="1278157"/>
                </a:lnTo>
                <a:lnTo>
                  <a:pt x="0" y="1278157"/>
                </a:lnTo>
                <a:lnTo>
                  <a:pt x="0" y="0"/>
                </a:lnTo>
                <a:close/>
              </a:path>
            </a:pathLst>
          </a:custGeom>
          <a:blipFill>
            <a:blip r:embed="rId5"/>
            <a:stretch>
              <a:fillRect/>
            </a:stretch>
          </a:blipFill>
        </p:spPr>
      </p:sp>
      <p:sp>
        <p:nvSpPr>
          <p:cNvPr id="7" name="Freeform 7"/>
          <p:cNvSpPr/>
          <p:nvPr/>
        </p:nvSpPr>
        <p:spPr>
          <a:xfrm>
            <a:off x="1562918" y="1558786"/>
            <a:ext cx="15162164" cy="7853238"/>
          </a:xfrm>
          <a:custGeom>
            <a:avLst/>
            <a:gdLst/>
            <a:ahLst/>
            <a:cxnLst/>
            <a:rect l="l" t="t" r="r" b="b"/>
            <a:pathLst>
              <a:path w="15162164" h="7853238">
                <a:moveTo>
                  <a:pt x="0" y="0"/>
                </a:moveTo>
                <a:lnTo>
                  <a:pt x="15162164" y="0"/>
                </a:lnTo>
                <a:lnTo>
                  <a:pt x="15162164" y="7853238"/>
                </a:lnTo>
                <a:lnTo>
                  <a:pt x="0" y="7853238"/>
                </a:lnTo>
                <a:lnTo>
                  <a:pt x="0" y="0"/>
                </a:lnTo>
                <a:close/>
              </a:path>
            </a:pathLst>
          </a:custGeom>
          <a:solidFill>
            <a:srgbClr val="37C27D"/>
          </a:solidFill>
        </p:spPr>
        <p:txBody>
          <a:bodyPr/>
          <a:lstStyle/>
          <a:p>
            <a:endParaRPr lang="ms-MY" dirty="0"/>
          </a:p>
        </p:txBody>
      </p:sp>
      <p:sp>
        <p:nvSpPr>
          <p:cNvPr id="8" name="Freeform 8"/>
          <p:cNvSpPr/>
          <p:nvPr/>
        </p:nvSpPr>
        <p:spPr>
          <a:xfrm>
            <a:off x="12524691" y="2665801"/>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6"/>
            <a:stretch>
              <a:fillRect/>
            </a:stretch>
          </a:blipFill>
        </p:spPr>
      </p:sp>
      <p:sp>
        <p:nvSpPr>
          <p:cNvPr id="9" name="TextBox 9"/>
          <p:cNvSpPr txBox="1"/>
          <p:nvPr/>
        </p:nvSpPr>
        <p:spPr>
          <a:xfrm>
            <a:off x="6442387" y="2015158"/>
            <a:ext cx="5224904" cy="628650"/>
          </a:xfrm>
          <a:prstGeom prst="rect">
            <a:avLst/>
          </a:prstGeom>
        </p:spPr>
        <p:txBody>
          <a:bodyPr lIns="0" tIns="0" rIns="0" bIns="0" rtlCol="0" anchor="t">
            <a:spAutoFit/>
          </a:bodyPr>
          <a:lstStyle/>
          <a:p>
            <a:pPr algn="ctr">
              <a:lnSpc>
                <a:spcPts val="4799"/>
              </a:lnSpc>
            </a:pPr>
            <a:r>
              <a:rPr lang="en-US" sz="3999" dirty="0">
                <a:solidFill>
                  <a:schemeClr val="bg1"/>
                </a:solidFill>
                <a:latin typeface="Poppins Bold"/>
              </a:rPr>
              <a:t>Category 6 </a:t>
            </a:r>
            <a:r>
              <a:rPr lang="en-MY" sz="4000" b="0" i="0" u="none" strike="noStrike" dirty="0">
                <a:solidFill>
                  <a:schemeClr val="bg1"/>
                </a:solidFill>
                <a:effectLst/>
                <a:latin typeface="arial" panose="020B0604020202020204" pitchFamily="34" charset="0"/>
              </a:rPr>
              <a:t>• </a:t>
            </a:r>
            <a:r>
              <a:rPr lang="en-US" sz="3999" dirty="0">
                <a:solidFill>
                  <a:schemeClr val="bg1"/>
                </a:solidFill>
                <a:latin typeface="Poppins Bold"/>
              </a:rPr>
              <a:t>$2000</a:t>
            </a:r>
          </a:p>
        </p:txBody>
      </p:sp>
      <p:sp>
        <p:nvSpPr>
          <p:cNvPr id="12" name="TextBox 11">
            <a:extLst>
              <a:ext uri="{FF2B5EF4-FFF2-40B4-BE49-F238E27FC236}">
                <a16:creationId xmlns:a16="http://schemas.microsoft.com/office/drawing/2014/main" id="{EA897567-767C-1733-2419-730387CEFC6D}"/>
              </a:ext>
            </a:extLst>
          </p:cNvPr>
          <p:cNvSpPr txBox="1"/>
          <p:nvPr/>
        </p:nvSpPr>
        <p:spPr>
          <a:xfrm>
            <a:off x="4427608" y="4403083"/>
            <a:ext cx="9432783" cy="3077766"/>
          </a:xfrm>
          <a:prstGeom prst="rect">
            <a:avLst/>
          </a:prstGeom>
        </p:spPr>
        <p:txBody>
          <a:bodyPr wrap="square" lIns="0" tIns="0" rIns="0" bIns="0" rtlCol="0" anchor="t">
            <a:spAutoFit/>
          </a:bodyPr>
          <a:lstStyle/>
          <a:p>
            <a:pPr algn="ctr"/>
            <a:r>
              <a:rPr lang="en-US" sz="10000" dirty="0">
                <a:solidFill>
                  <a:schemeClr val="bg1"/>
                </a:solidFill>
                <a:latin typeface="Poppins Bold"/>
              </a:rPr>
              <a:t>Clue</a:t>
            </a:r>
          </a:p>
          <a:p>
            <a:pPr algn="ctr"/>
            <a:r>
              <a:rPr lang="en-US" sz="10000" dirty="0">
                <a:solidFill>
                  <a:schemeClr val="bg1"/>
                </a:solidFill>
                <a:latin typeface="Poppins Bold"/>
              </a:rPr>
              <a:t>Here</a:t>
            </a:r>
          </a:p>
        </p:txBody>
      </p:sp>
      <p:pic>
        <p:nvPicPr>
          <p:cNvPr id="10" name="btnInknoeActivityCp2">
            <a:extLst>
              <a:ext uri="{FF2B5EF4-FFF2-40B4-BE49-F238E27FC236}">
                <a16:creationId xmlns:a16="http://schemas.microsoft.com/office/drawing/2014/main" id="{56A2DF8F-580A-032B-3905-46E7C0EA7ECA}"/>
              </a:ext>
            </a:extLst>
          </p:cNvPr>
          <p:cNvPicPr>
            <a:picLocks noChangeAspect="1"/>
          </p:cNvPicPr>
          <p:nvPr>
            <p:custDataLst>
              <p:tags r:id="rId1"/>
            </p:custDataLst>
          </p:nvPr>
        </p:nvPicPr>
        <p:blipFill>
          <a:blip r:embed="rId7" r:link="rId8" cstate="print">
            <a:extLst>
              <a:ext uri="{28A0092B-C50C-407E-A947-70E740481C1C}">
                <a14:useLocalDpi xmlns:a14="http://schemas.microsoft.com/office/drawing/2010/main" val="0"/>
              </a:ext>
            </a:extLst>
          </a:blip>
          <a:stretch>
            <a:fillRect/>
          </a:stretch>
        </p:blipFill>
        <p:spPr>
          <a:xfrm>
            <a:off x="7477465" y="8108195"/>
            <a:ext cx="3333071" cy="871522"/>
          </a:xfrm>
          <a:prstGeom prst="rect">
            <a:avLst/>
          </a:prstGeom>
        </p:spPr>
      </p:pic>
    </p:spTree>
    <p:extLst>
      <p:ext uri="{BB962C8B-B14F-4D97-AF65-F5344CB8AC3E}">
        <p14:creationId xmlns:p14="http://schemas.microsoft.com/office/powerpoint/2010/main" val="220645768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Freeform 3"/>
          <p:cNvSpPr/>
          <p:nvPr/>
        </p:nvSpPr>
        <p:spPr>
          <a:xfrm>
            <a:off x="-1137422" y="4907003"/>
            <a:ext cx="6506377" cy="5823207"/>
          </a:xfrm>
          <a:custGeom>
            <a:avLst/>
            <a:gdLst/>
            <a:ahLst/>
            <a:cxnLst/>
            <a:rect l="l" t="t" r="r" b="b"/>
            <a:pathLst>
              <a:path w="6506377" h="5823207">
                <a:moveTo>
                  <a:pt x="0" y="0"/>
                </a:moveTo>
                <a:lnTo>
                  <a:pt x="6506376" y="0"/>
                </a:lnTo>
                <a:lnTo>
                  <a:pt x="6506376" y="5823207"/>
                </a:lnTo>
                <a:lnTo>
                  <a:pt x="0" y="5823207"/>
                </a:lnTo>
                <a:lnTo>
                  <a:pt x="0" y="0"/>
                </a:lnTo>
                <a:close/>
              </a:path>
            </a:pathLst>
          </a:custGeom>
          <a:blipFill>
            <a:blip r:embed="rId3"/>
            <a:stretch>
              <a:fillRect/>
            </a:stretch>
          </a:blipFill>
        </p:spPr>
      </p:sp>
      <p:sp>
        <p:nvSpPr>
          <p:cNvPr id="4" name="Freeform 4"/>
          <p:cNvSpPr/>
          <p:nvPr/>
        </p:nvSpPr>
        <p:spPr>
          <a:xfrm>
            <a:off x="12570069" y="-2424619"/>
            <a:ext cx="9378462" cy="8229600"/>
          </a:xfrm>
          <a:custGeom>
            <a:avLst/>
            <a:gdLst/>
            <a:ahLst/>
            <a:cxnLst/>
            <a:rect l="l" t="t" r="r" b="b"/>
            <a:pathLst>
              <a:path w="9378462" h="8229600">
                <a:moveTo>
                  <a:pt x="0" y="0"/>
                </a:moveTo>
                <a:lnTo>
                  <a:pt x="9378462" y="0"/>
                </a:lnTo>
                <a:lnTo>
                  <a:pt x="9378462" y="8229600"/>
                </a:lnTo>
                <a:lnTo>
                  <a:pt x="0" y="8229600"/>
                </a:lnTo>
                <a:lnTo>
                  <a:pt x="0" y="0"/>
                </a:lnTo>
                <a:close/>
              </a:path>
            </a:pathLst>
          </a:custGeom>
          <a:blipFill>
            <a:blip r:embed="rId4"/>
            <a:stretch>
              <a:fillRect/>
            </a:stretch>
          </a:blipFill>
        </p:spPr>
      </p:sp>
      <p:sp>
        <p:nvSpPr>
          <p:cNvPr id="5" name="Freeform 5"/>
          <p:cNvSpPr/>
          <p:nvPr/>
        </p:nvSpPr>
        <p:spPr>
          <a:xfrm rot="-1908379">
            <a:off x="13999665" y="926810"/>
            <a:ext cx="5727225" cy="6408084"/>
          </a:xfrm>
          <a:custGeom>
            <a:avLst/>
            <a:gdLst/>
            <a:ahLst/>
            <a:cxnLst/>
            <a:rect l="l" t="t" r="r" b="b"/>
            <a:pathLst>
              <a:path w="5727225" h="6408084">
                <a:moveTo>
                  <a:pt x="0" y="0"/>
                </a:moveTo>
                <a:lnTo>
                  <a:pt x="5727225" y="0"/>
                </a:lnTo>
                <a:lnTo>
                  <a:pt x="5727225" y="6408084"/>
                </a:lnTo>
                <a:lnTo>
                  <a:pt x="0" y="6408084"/>
                </a:lnTo>
                <a:lnTo>
                  <a:pt x="0" y="0"/>
                </a:lnTo>
                <a:close/>
              </a:path>
            </a:pathLst>
          </a:custGeom>
          <a:blipFill>
            <a:blip r:embed="rId5"/>
            <a:stretch>
              <a:fillRect/>
            </a:stretch>
          </a:blipFill>
        </p:spPr>
      </p:sp>
      <p:sp>
        <p:nvSpPr>
          <p:cNvPr id="6" name="Freeform 6"/>
          <p:cNvSpPr/>
          <p:nvPr/>
        </p:nvSpPr>
        <p:spPr>
          <a:xfrm>
            <a:off x="2782992" y="2273174"/>
            <a:ext cx="1278956" cy="1278157"/>
          </a:xfrm>
          <a:custGeom>
            <a:avLst/>
            <a:gdLst/>
            <a:ahLst/>
            <a:cxnLst/>
            <a:rect l="l" t="t" r="r" b="b"/>
            <a:pathLst>
              <a:path w="1278956" h="1278157">
                <a:moveTo>
                  <a:pt x="0" y="0"/>
                </a:moveTo>
                <a:lnTo>
                  <a:pt x="1278956" y="0"/>
                </a:lnTo>
                <a:lnTo>
                  <a:pt x="1278956" y="1278157"/>
                </a:lnTo>
                <a:lnTo>
                  <a:pt x="0" y="1278157"/>
                </a:lnTo>
                <a:lnTo>
                  <a:pt x="0" y="0"/>
                </a:lnTo>
                <a:close/>
              </a:path>
            </a:pathLst>
          </a:custGeom>
          <a:blipFill>
            <a:blip r:embed="rId6"/>
            <a:stretch>
              <a:fillRect/>
            </a:stretch>
          </a:blipFill>
        </p:spPr>
      </p:sp>
      <p:sp>
        <p:nvSpPr>
          <p:cNvPr id="7" name="Freeform 7"/>
          <p:cNvSpPr/>
          <p:nvPr/>
        </p:nvSpPr>
        <p:spPr>
          <a:xfrm>
            <a:off x="8245688" y="779243"/>
            <a:ext cx="1278956" cy="1278157"/>
          </a:xfrm>
          <a:custGeom>
            <a:avLst/>
            <a:gdLst/>
            <a:ahLst/>
            <a:cxnLst/>
            <a:rect l="l" t="t" r="r" b="b"/>
            <a:pathLst>
              <a:path w="1278956" h="1278157">
                <a:moveTo>
                  <a:pt x="0" y="0"/>
                </a:moveTo>
                <a:lnTo>
                  <a:pt x="1278956" y="0"/>
                </a:lnTo>
                <a:lnTo>
                  <a:pt x="1278956" y="1278157"/>
                </a:lnTo>
                <a:lnTo>
                  <a:pt x="0" y="1278157"/>
                </a:lnTo>
                <a:lnTo>
                  <a:pt x="0" y="0"/>
                </a:lnTo>
                <a:close/>
              </a:path>
            </a:pathLst>
          </a:custGeom>
          <a:blipFill>
            <a:blip r:embed="rId6"/>
            <a:stretch>
              <a:fillRect/>
            </a:stretch>
          </a:blipFill>
        </p:spPr>
      </p:sp>
      <p:sp>
        <p:nvSpPr>
          <p:cNvPr id="8" name="TextBox 8"/>
          <p:cNvSpPr txBox="1"/>
          <p:nvPr/>
        </p:nvSpPr>
        <p:spPr>
          <a:xfrm>
            <a:off x="-543280" y="-4023933"/>
            <a:ext cx="7743817" cy="17035497"/>
          </a:xfrm>
          <a:prstGeom prst="rect">
            <a:avLst/>
          </a:prstGeom>
        </p:spPr>
        <p:txBody>
          <a:bodyPr lIns="0" tIns="0" rIns="0" bIns="0" rtlCol="0" anchor="t">
            <a:spAutoFit/>
          </a:bodyPr>
          <a:lstStyle/>
          <a:p>
            <a:pPr algn="ctr">
              <a:lnSpc>
                <a:spcPts val="150118"/>
              </a:lnSpc>
            </a:pPr>
            <a:r>
              <a:rPr lang="en-US" sz="107227" dirty="0">
                <a:solidFill>
                  <a:srgbClr val="FFFFFF">
                    <a:alpha val="80000"/>
                  </a:srgbClr>
                </a:solidFill>
                <a:latin typeface="Gyparody Hv" panose="020B0906060000020004" pitchFamily="34" charset="77"/>
              </a:rPr>
              <a:t>2</a:t>
            </a:r>
          </a:p>
        </p:txBody>
      </p:sp>
      <p:sp>
        <p:nvSpPr>
          <p:cNvPr id="9" name="Freeform 9"/>
          <p:cNvSpPr/>
          <p:nvPr/>
        </p:nvSpPr>
        <p:spPr>
          <a:xfrm>
            <a:off x="-1374735" y="2057400"/>
            <a:ext cx="4598289" cy="8229600"/>
          </a:xfrm>
          <a:custGeom>
            <a:avLst/>
            <a:gdLst/>
            <a:ahLst/>
            <a:cxnLst/>
            <a:rect l="l" t="t" r="r" b="b"/>
            <a:pathLst>
              <a:path w="4598289" h="8229600">
                <a:moveTo>
                  <a:pt x="0" y="0"/>
                </a:moveTo>
                <a:lnTo>
                  <a:pt x="4598289" y="0"/>
                </a:lnTo>
                <a:lnTo>
                  <a:pt x="4598289" y="8229600"/>
                </a:lnTo>
                <a:lnTo>
                  <a:pt x="0" y="8229600"/>
                </a:lnTo>
                <a:lnTo>
                  <a:pt x="0" y="0"/>
                </a:lnTo>
                <a:close/>
              </a:path>
            </a:pathLst>
          </a:custGeom>
          <a:blipFill>
            <a:blip r:embed="rId7"/>
            <a:stretch>
              <a:fillRect/>
            </a:stretch>
          </a:blipFill>
        </p:spPr>
      </p:sp>
      <p:sp>
        <p:nvSpPr>
          <p:cNvPr id="10" name="TextBox 10"/>
          <p:cNvSpPr txBox="1"/>
          <p:nvPr/>
        </p:nvSpPr>
        <p:spPr>
          <a:xfrm>
            <a:off x="4796318" y="3584575"/>
            <a:ext cx="10405765" cy="5129609"/>
          </a:xfrm>
          <a:prstGeom prst="rect">
            <a:avLst/>
          </a:prstGeom>
        </p:spPr>
        <p:txBody>
          <a:bodyPr lIns="0" tIns="0" rIns="0" bIns="0" rtlCol="0" anchor="t">
            <a:spAutoFit/>
          </a:bodyPr>
          <a:lstStyle/>
          <a:p>
            <a:pPr algn="ctr">
              <a:lnSpc>
                <a:spcPts val="20000"/>
              </a:lnSpc>
            </a:pPr>
            <a:r>
              <a:rPr lang="en-US" sz="20000" dirty="0">
                <a:solidFill>
                  <a:srgbClr val="FFFFFF"/>
                </a:solidFill>
                <a:latin typeface="Gyparody Hv" panose="020B0906060000020004" pitchFamily="34" charset="77"/>
              </a:rPr>
              <a:t>DAILY</a:t>
            </a:r>
          </a:p>
          <a:p>
            <a:pPr algn="ctr">
              <a:lnSpc>
                <a:spcPts val="20000"/>
              </a:lnSpc>
            </a:pPr>
            <a:r>
              <a:rPr lang="en-US" sz="20000" dirty="0">
                <a:solidFill>
                  <a:srgbClr val="FFFFFF"/>
                </a:solidFill>
                <a:latin typeface="Gyparody Hv" panose="020B0906060000020004" pitchFamily="34" charset="77"/>
              </a:rPr>
              <a:t>DOUBLE </a:t>
            </a:r>
          </a:p>
        </p:txBody>
      </p:sp>
      <p:sp>
        <p:nvSpPr>
          <p:cNvPr id="12" name="TextBox 11">
            <a:extLst>
              <a:ext uri="{FF2B5EF4-FFF2-40B4-BE49-F238E27FC236}">
                <a16:creationId xmlns:a16="http://schemas.microsoft.com/office/drawing/2014/main" id="{C641A852-9BF7-0342-B616-9D5CA8F8804D}"/>
              </a:ext>
            </a:extLst>
          </p:cNvPr>
          <p:cNvSpPr txBox="1"/>
          <p:nvPr/>
        </p:nvSpPr>
        <p:spPr>
          <a:xfrm>
            <a:off x="4757628" y="3614182"/>
            <a:ext cx="10405765" cy="5129609"/>
          </a:xfrm>
          <a:prstGeom prst="rect">
            <a:avLst/>
          </a:prstGeom>
        </p:spPr>
        <p:txBody>
          <a:bodyPr lIns="0" tIns="0" rIns="0" bIns="0" rtlCol="0" anchor="t">
            <a:spAutoFit/>
          </a:bodyPr>
          <a:lstStyle/>
          <a:p>
            <a:pPr algn="ctr">
              <a:lnSpc>
                <a:spcPts val="20000"/>
              </a:lnSpc>
            </a:pPr>
            <a:r>
              <a:rPr lang="en-US" sz="20000" dirty="0">
                <a:latin typeface="Gyparody Hv" panose="020B0906060000020004" pitchFamily="34" charset="77"/>
              </a:rPr>
              <a:t>DAILY</a:t>
            </a:r>
          </a:p>
          <a:p>
            <a:pPr algn="ctr">
              <a:lnSpc>
                <a:spcPts val="20000"/>
              </a:lnSpc>
            </a:pPr>
            <a:r>
              <a:rPr lang="en-US" sz="20000" dirty="0">
                <a:latin typeface="Gyparody Hv" panose="020B0906060000020004" pitchFamily="34" charset="77"/>
              </a:rPr>
              <a:t>DOUBLE </a:t>
            </a:r>
          </a:p>
        </p:txBody>
      </p:sp>
      <p:sp>
        <p:nvSpPr>
          <p:cNvPr id="11" name="TextBox 11"/>
          <p:cNvSpPr txBox="1"/>
          <p:nvPr/>
        </p:nvSpPr>
        <p:spPr>
          <a:xfrm>
            <a:off x="4605228" y="3461782"/>
            <a:ext cx="10405765" cy="5129609"/>
          </a:xfrm>
          <a:prstGeom prst="rect">
            <a:avLst/>
          </a:prstGeom>
        </p:spPr>
        <p:txBody>
          <a:bodyPr lIns="0" tIns="0" rIns="0" bIns="0" rtlCol="0" anchor="t">
            <a:spAutoFit/>
          </a:bodyPr>
          <a:lstStyle/>
          <a:p>
            <a:pPr algn="ctr">
              <a:lnSpc>
                <a:spcPts val="20000"/>
              </a:lnSpc>
            </a:pPr>
            <a:r>
              <a:rPr lang="en-US" sz="20000" dirty="0">
                <a:solidFill>
                  <a:srgbClr val="2B37DF"/>
                </a:solidFill>
                <a:latin typeface="Gyparody Hv" panose="020B0906060000020004" pitchFamily="34" charset="77"/>
              </a:rPr>
              <a:t>DAILY</a:t>
            </a:r>
          </a:p>
          <a:p>
            <a:pPr algn="ctr">
              <a:lnSpc>
                <a:spcPts val="20000"/>
              </a:lnSpc>
            </a:pPr>
            <a:r>
              <a:rPr lang="en-US" sz="20000" dirty="0">
                <a:solidFill>
                  <a:srgbClr val="2B37DF"/>
                </a:solidFill>
                <a:latin typeface="Gyparody Hv" panose="020B0906060000020004" pitchFamily="34" charset="77"/>
              </a:rPr>
              <a:t>DOUBLE </a:t>
            </a:r>
          </a:p>
        </p:txBody>
      </p:sp>
    </p:spTree>
    <p:extLst>
      <p:ext uri="{BB962C8B-B14F-4D97-AF65-F5344CB8AC3E}">
        <p14:creationId xmlns:p14="http://schemas.microsoft.com/office/powerpoint/2010/main" val="84951511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000619"/>
        </a:solidFill>
        <a:effectLst/>
      </p:bgPr>
    </p:bg>
    <p:spTree>
      <p:nvGrpSpPr>
        <p:cNvPr id="1" name=""/>
        <p:cNvGrpSpPr/>
        <p:nvPr/>
      </p:nvGrpSpPr>
      <p:grpSpPr>
        <a:xfrm>
          <a:off x="0" y="0"/>
          <a:ext cx="0" cy="0"/>
          <a:chOff x="0" y="0"/>
          <a:chExt cx="0" cy="0"/>
        </a:xfrm>
      </p:grpSpPr>
      <p:sp>
        <p:nvSpPr>
          <p:cNvPr id="2" name="Freeform 2"/>
          <p:cNvSpPr/>
          <p:nvPr/>
        </p:nvSpPr>
        <p:spPr>
          <a:xfrm>
            <a:off x="-1232301" y="5899093"/>
            <a:ext cx="6723273" cy="6227431"/>
          </a:xfrm>
          <a:custGeom>
            <a:avLst/>
            <a:gdLst/>
            <a:ahLst/>
            <a:cxnLst/>
            <a:rect l="l" t="t" r="r" b="b"/>
            <a:pathLst>
              <a:path w="6723273" h="6227431">
                <a:moveTo>
                  <a:pt x="0" y="0"/>
                </a:moveTo>
                <a:lnTo>
                  <a:pt x="6723272" y="0"/>
                </a:lnTo>
                <a:lnTo>
                  <a:pt x="6723272" y="6227431"/>
                </a:lnTo>
                <a:lnTo>
                  <a:pt x="0" y="6227431"/>
                </a:lnTo>
                <a:lnTo>
                  <a:pt x="0" y="0"/>
                </a:lnTo>
                <a:close/>
              </a:path>
            </a:pathLst>
          </a:custGeom>
          <a:blipFill>
            <a:blip r:embed="rId3"/>
            <a:stretch>
              <a:fillRect/>
            </a:stretch>
          </a:blipFill>
        </p:spPr>
      </p:sp>
      <p:sp>
        <p:nvSpPr>
          <p:cNvPr id="3" name="Freeform 3"/>
          <p:cNvSpPr/>
          <p:nvPr/>
        </p:nvSpPr>
        <p:spPr>
          <a:xfrm>
            <a:off x="13802136" y="-779352"/>
            <a:ext cx="5966540" cy="4676275"/>
          </a:xfrm>
          <a:custGeom>
            <a:avLst/>
            <a:gdLst/>
            <a:ahLst/>
            <a:cxnLst/>
            <a:rect l="l" t="t" r="r" b="b"/>
            <a:pathLst>
              <a:path w="5966540" h="4676275">
                <a:moveTo>
                  <a:pt x="0" y="0"/>
                </a:moveTo>
                <a:lnTo>
                  <a:pt x="5966539" y="0"/>
                </a:lnTo>
                <a:lnTo>
                  <a:pt x="5966539" y="4676276"/>
                </a:lnTo>
                <a:lnTo>
                  <a:pt x="0" y="4676276"/>
                </a:lnTo>
                <a:lnTo>
                  <a:pt x="0" y="0"/>
                </a:lnTo>
                <a:close/>
              </a:path>
            </a:pathLst>
          </a:custGeom>
          <a:blipFill>
            <a:blip r:embed="rId4"/>
            <a:stretch>
              <a:fillRect/>
            </a:stretch>
          </a:blipFill>
        </p:spPr>
      </p:sp>
      <p:sp>
        <p:nvSpPr>
          <p:cNvPr id="11" name="Freeform 7">
            <a:extLst>
              <a:ext uri="{FF2B5EF4-FFF2-40B4-BE49-F238E27FC236}">
                <a16:creationId xmlns:a16="http://schemas.microsoft.com/office/drawing/2014/main" id="{911FD494-4E6D-011D-3EB2-0F9DA3D16B53}"/>
              </a:ext>
            </a:extLst>
          </p:cNvPr>
          <p:cNvSpPr/>
          <p:nvPr/>
        </p:nvSpPr>
        <p:spPr>
          <a:xfrm>
            <a:off x="1562918" y="1558786"/>
            <a:ext cx="15162164" cy="7853238"/>
          </a:xfrm>
          <a:custGeom>
            <a:avLst/>
            <a:gdLst/>
            <a:ahLst/>
            <a:cxnLst/>
            <a:rect l="l" t="t" r="r" b="b"/>
            <a:pathLst>
              <a:path w="15162164" h="7853238">
                <a:moveTo>
                  <a:pt x="0" y="0"/>
                </a:moveTo>
                <a:lnTo>
                  <a:pt x="15162164" y="0"/>
                </a:lnTo>
                <a:lnTo>
                  <a:pt x="15162164" y="7853238"/>
                </a:lnTo>
                <a:lnTo>
                  <a:pt x="0" y="7853238"/>
                </a:lnTo>
                <a:lnTo>
                  <a:pt x="0" y="0"/>
                </a:lnTo>
                <a:close/>
              </a:path>
            </a:pathLst>
          </a:custGeom>
          <a:solidFill>
            <a:srgbClr val="F5B8F2"/>
          </a:solidFill>
        </p:spPr>
        <p:txBody>
          <a:bodyPr/>
          <a:lstStyle/>
          <a:p>
            <a:endParaRPr lang="ms-MY" dirty="0"/>
          </a:p>
        </p:txBody>
      </p:sp>
      <p:sp>
        <p:nvSpPr>
          <p:cNvPr id="5" name="Freeform 5"/>
          <p:cNvSpPr/>
          <p:nvPr/>
        </p:nvSpPr>
        <p:spPr>
          <a:xfrm>
            <a:off x="15980344" y="1387644"/>
            <a:ext cx="1278956" cy="1278157"/>
          </a:xfrm>
          <a:custGeom>
            <a:avLst/>
            <a:gdLst/>
            <a:ahLst/>
            <a:cxnLst/>
            <a:rect l="l" t="t" r="r" b="b"/>
            <a:pathLst>
              <a:path w="1278956" h="1278157">
                <a:moveTo>
                  <a:pt x="0" y="0"/>
                </a:moveTo>
                <a:lnTo>
                  <a:pt x="1278956" y="0"/>
                </a:lnTo>
                <a:lnTo>
                  <a:pt x="1278956" y="1278157"/>
                </a:lnTo>
                <a:lnTo>
                  <a:pt x="0" y="1278157"/>
                </a:lnTo>
                <a:lnTo>
                  <a:pt x="0" y="0"/>
                </a:lnTo>
                <a:close/>
              </a:path>
            </a:pathLst>
          </a:custGeom>
          <a:blipFill>
            <a:blip r:embed="rId5"/>
            <a:stretch>
              <a:fillRect/>
            </a:stretch>
          </a:blipFill>
        </p:spPr>
      </p:sp>
      <p:sp>
        <p:nvSpPr>
          <p:cNvPr id="6" name="Freeform 6"/>
          <p:cNvSpPr/>
          <p:nvPr/>
        </p:nvSpPr>
        <p:spPr>
          <a:xfrm>
            <a:off x="850379" y="2867320"/>
            <a:ext cx="1278956" cy="1278157"/>
          </a:xfrm>
          <a:custGeom>
            <a:avLst/>
            <a:gdLst/>
            <a:ahLst/>
            <a:cxnLst/>
            <a:rect l="l" t="t" r="r" b="b"/>
            <a:pathLst>
              <a:path w="1278956" h="1278157">
                <a:moveTo>
                  <a:pt x="0" y="0"/>
                </a:moveTo>
                <a:lnTo>
                  <a:pt x="1278956" y="0"/>
                </a:lnTo>
                <a:lnTo>
                  <a:pt x="1278956" y="1278157"/>
                </a:lnTo>
                <a:lnTo>
                  <a:pt x="0" y="1278157"/>
                </a:lnTo>
                <a:lnTo>
                  <a:pt x="0" y="0"/>
                </a:lnTo>
                <a:close/>
              </a:path>
            </a:pathLst>
          </a:custGeom>
          <a:blipFill>
            <a:blip r:embed="rId5"/>
            <a:stretch>
              <a:fillRect/>
            </a:stretch>
          </a:blipFill>
        </p:spPr>
      </p:sp>
      <p:sp>
        <p:nvSpPr>
          <p:cNvPr id="8" name="Freeform 8"/>
          <p:cNvSpPr/>
          <p:nvPr/>
        </p:nvSpPr>
        <p:spPr>
          <a:xfrm>
            <a:off x="12524691" y="2665801"/>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6"/>
            <a:stretch>
              <a:fillRect/>
            </a:stretch>
          </a:blipFill>
        </p:spPr>
      </p:sp>
      <p:sp>
        <p:nvSpPr>
          <p:cNvPr id="9" name="TextBox 9"/>
          <p:cNvSpPr txBox="1"/>
          <p:nvPr/>
        </p:nvSpPr>
        <p:spPr>
          <a:xfrm>
            <a:off x="6442387" y="2015158"/>
            <a:ext cx="5224904" cy="1231043"/>
          </a:xfrm>
          <a:prstGeom prst="rect">
            <a:avLst/>
          </a:prstGeom>
        </p:spPr>
        <p:txBody>
          <a:bodyPr lIns="0" tIns="0" rIns="0" bIns="0" rtlCol="0" anchor="t">
            <a:spAutoFit/>
          </a:bodyPr>
          <a:lstStyle/>
          <a:p>
            <a:pPr algn="ctr">
              <a:lnSpc>
                <a:spcPts val="4799"/>
              </a:lnSpc>
            </a:pPr>
            <a:r>
              <a:rPr lang="en-US" sz="3999" dirty="0">
                <a:solidFill>
                  <a:srgbClr val="2A37DF"/>
                </a:solidFill>
                <a:latin typeface="Poppins Bold"/>
              </a:rPr>
              <a:t>Daily Double!</a:t>
            </a:r>
          </a:p>
          <a:p>
            <a:pPr algn="ctr">
              <a:lnSpc>
                <a:spcPts val="4799"/>
              </a:lnSpc>
            </a:pPr>
            <a:r>
              <a:rPr lang="en-US" sz="3999" dirty="0">
                <a:solidFill>
                  <a:srgbClr val="2A37DF"/>
                </a:solidFill>
                <a:latin typeface="Poppins Bold"/>
              </a:rPr>
              <a:t>[Points]</a:t>
            </a:r>
            <a:endParaRPr lang="en-US" sz="3999" dirty="0">
              <a:solidFill>
                <a:srgbClr val="2B37DF"/>
              </a:solidFill>
              <a:latin typeface="Poppins Bold"/>
            </a:endParaRPr>
          </a:p>
        </p:txBody>
      </p:sp>
      <p:sp>
        <p:nvSpPr>
          <p:cNvPr id="12" name="TextBox 11">
            <a:extLst>
              <a:ext uri="{FF2B5EF4-FFF2-40B4-BE49-F238E27FC236}">
                <a16:creationId xmlns:a16="http://schemas.microsoft.com/office/drawing/2014/main" id="{655938A1-032C-A749-307F-C761CC9F8D31}"/>
              </a:ext>
            </a:extLst>
          </p:cNvPr>
          <p:cNvSpPr txBox="1"/>
          <p:nvPr/>
        </p:nvSpPr>
        <p:spPr>
          <a:xfrm>
            <a:off x="4427608" y="4403083"/>
            <a:ext cx="9432783" cy="3077766"/>
          </a:xfrm>
          <a:prstGeom prst="rect">
            <a:avLst/>
          </a:prstGeom>
        </p:spPr>
        <p:txBody>
          <a:bodyPr wrap="square" lIns="0" tIns="0" rIns="0" bIns="0" rtlCol="0" anchor="t">
            <a:spAutoFit/>
          </a:bodyPr>
          <a:lstStyle/>
          <a:p>
            <a:pPr algn="ctr"/>
            <a:r>
              <a:rPr lang="en-US" sz="10000" dirty="0">
                <a:solidFill>
                  <a:srgbClr val="2A37DF"/>
                </a:solidFill>
                <a:latin typeface="Poppins Bold"/>
              </a:rPr>
              <a:t>Clue</a:t>
            </a:r>
          </a:p>
          <a:p>
            <a:pPr algn="ctr"/>
            <a:r>
              <a:rPr lang="en-US" sz="10000" dirty="0">
                <a:solidFill>
                  <a:srgbClr val="2A37DF"/>
                </a:solidFill>
                <a:latin typeface="Poppins Bold"/>
              </a:rPr>
              <a:t>Here</a:t>
            </a:r>
            <a:endParaRPr lang="en-US" sz="10000" dirty="0">
              <a:solidFill>
                <a:srgbClr val="2B37DF"/>
              </a:solidFill>
              <a:latin typeface="Poppins Bold"/>
            </a:endParaRPr>
          </a:p>
        </p:txBody>
      </p:sp>
      <p:pic>
        <p:nvPicPr>
          <p:cNvPr id="10" name="btnInknoeActivityCp2">
            <a:extLst>
              <a:ext uri="{FF2B5EF4-FFF2-40B4-BE49-F238E27FC236}">
                <a16:creationId xmlns:a16="http://schemas.microsoft.com/office/drawing/2014/main" id="{AF98D67D-BAF5-5991-943D-5AFC4A9998AB}"/>
              </a:ext>
            </a:extLst>
          </p:cNvPr>
          <p:cNvPicPr>
            <a:picLocks noChangeAspect="1"/>
          </p:cNvPicPr>
          <p:nvPr>
            <p:custDataLst>
              <p:tags r:id="rId1"/>
            </p:custDataLst>
          </p:nvPr>
        </p:nvPicPr>
        <p:blipFill>
          <a:blip r:embed="rId7" r:link="rId8" cstate="print">
            <a:extLst>
              <a:ext uri="{28A0092B-C50C-407E-A947-70E740481C1C}">
                <a14:useLocalDpi xmlns:a14="http://schemas.microsoft.com/office/drawing/2010/main" val="0"/>
              </a:ext>
            </a:extLst>
          </a:blip>
          <a:stretch>
            <a:fillRect/>
          </a:stretch>
        </p:blipFill>
        <p:spPr>
          <a:xfrm>
            <a:off x="7477465" y="8108195"/>
            <a:ext cx="3333071" cy="871522"/>
          </a:xfrm>
          <a:prstGeom prst="rect">
            <a:avLst/>
          </a:prstGeom>
        </p:spPr>
      </p:pic>
    </p:spTree>
    <p:extLst>
      <p:ext uri="{BB962C8B-B14F-4D97-AF65-F5344CB8AC3E}">
        <p14:creationId xmlns:p14="http://schemas.microsoft.com/office/powerpoint/2010/main" val="301186878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000619"/>
        </a:solidFill>
        <a:effectLst/>
      </p:bgPr>
    </p:bg>
    <p:spTree>
      <p:nvGrpSpPr>
        <p:cNvPr id="1" name=""/>
        <p:cNvGrpSpPr/>
        <p:nvPr/>
      </p:nvGrpSpPr>
      <p:grpSpPr>
        <a:xfrm>
          <a:off x="0" y="0"/>
          <a:ext cx="0" cy="0"/>
          <a:chOff x="0" y="0"/>
          <a:chExt cx="0" cy="0"/>
        </a:xfrm>
      </p:grpSpPr>
      <p:sp>
        <p:nvSpPr>
          <p:cNvPr id="2" name="Freeform 2"/>
          <p:cNvSpPr/>
          <p:nvPr/>
        </p:nvSpPr>
        <p:spPr>
          <a:xfrm>
            <a:off x="-1232301" y="5899093"/>
            <a:ext cx="6723273" cy="6227431"/>
          </a:xfrm>
          <a:custGeom>
            <a:avLst/>
            <a:gdLst/>
            <a:ahLst/>
            <a:cxnLst/>
            <a:rect l="l" t="t" r="r" b="b"/>
            <a:pathLst>
              <a:path w="6723273" h="6227431">
                <a:moveTo>
                  <a:pt x="0" y="0"/>
                </a:moveTo>
                <a:lnTo>
                  <a:pt x="6723272" y="0"/>
                </a:lnTo>
                <a:lnTo>
                  <a:pt x="6723272" y="6227431"/>
                </a:lnTo>
                <a:lnTo>
                  <a:pt x="0" y="6227431"/>
                </a:lnTo>
                <a:lnTo>
                  <a:pt x="0" y="0"/>
                </a:lnTo>
                <a:close/>
              </a:path>
            </a:pathLst>
          </a:custGeom>
          <a:blipFill>
            <a:blip r:embed="rId3"/>
            <a:stretch>
              <a:fillRect/>
            </a:stretch>
          </a:blipFill>
        </p:spPr>
      </p:sp>
      <p:sp>
        <p:nvSpPr>
          <p:cNvPr id="3" name="Freeform 3"/>
          <p:cNvSpPr/>
          <p:nvPr/>
        </p:nvSpPr>
        <p:spPr>
          <a:xfrm>
            <a:off x="13802136" y="-779352"/>
            <a:ext cx="5966540" cy="4676275"/>
          </a:xfrm>
          <a:custGeom>
            <a:avLst/>
            <a:gdLst/>
            <a:ahLst/>
            <a:cxnLst/>
            <a:rect l="l" t="t" r="r" b="b"/>
            <a:pathLst>
              <a:path w="5966540" h="4676275">
                <a:moveTo>
                  <a:pt x="0" y="0"/>
                </a:moveTo>
                <a:lnTo>
                  <a:pt x="5966539" y="0"/>
                </a:lnTo>
                <a:lnTo>
                  <a:pt x="5966539" y="4676276"/>
                </a:lnTo>
                <a:lnTo>
                  <a:pt x="0" y="4676276"/>
                </a:lnTo>
                <a:lnTo>
                  <a:pt x="0" y="0"/>
                </a:lnTo>
                <a:close/>
              </a:path>
            </a:pathLst>
          </a:custGeom>
          <a:blipFill>
            <a:blip r:embed="rId4"/>
            <a:stretch>
              <a:fillRect/>
            </a:stretch>
          </a:blipFill>
        </p:spPr>
      </p:sp>
      <p:sp>
        <p:nvSpPr>
          <p:cNvPr id="11" name="Freeform 7">
            <a:extLst>
              <a:ext uri="{FF2B5EF4-FFF2-40B4-BE49-F238E27FC236}">
                <a16:creationId xmlns:a16="http://schemas.microsoft.com/office/drawing/2014/main" id="{911FD494-4E6D-011D-3EB2-0F9DA3D16B53}"/>
              </a:ext>
            </a:extLst>
          </p:cNvPr>
          <p:cNvSpPr/>
          <p:nvPr/>
        </p:nvSpPr>
        <p:spPr>
          <a:xfrm>
            <a:off x="1562918" y="1558786"/>
            <a:ext cx="15162164" cy="7853238"/>
          </a:xfrm>
          <a:custGeom>
            <a:avLst/>
            <a:gdLst/>
            <a:ahLst/>
            <a:cxnLst/>
            <a:rect l="l" t="t" r="r" b="b"/>
            <a:pathLst>
              <a:path w="15162164" h="7853238">
                <a:moveTo>
                  <a:pt x="0" y="0"/>
                </a:moveTo>
                <a:lnTo>
                  <a:pt x="15162164" y="0"/>
                </a:lnTo>
                <a:lnTo>
                  <a:pt x="15162164" y="7853238"/>
                </a:lnTo>
                <a:lnTo>
                  <a:pt x="0" y="7853238"/>
                </a:lnTo>
                <a:lnTo>
                  <a:pt x="0" y="0"/>
                </a:lnTo>
                <a:close/>
              </a:path>
            </a:pathLst>
          </a:custGeom>
          <a:solidFill>
            <a:srgbClr val="F5B8F2"/>
          </a:solidFill>
        </p:spPr>
        <p:txBody>
          <a:bodyPr/>
          <a:lstStyle/>
          <a:p>
            <a:endParaRPr lang="ms-MY" dirty="0"/>
          </a:p>
        </p:txBody>
      </p:sp>
      <p:sp>
        <p:nvSpPr>
          <p:cNvPr id="5" name="Freeform 5"/>
          <p:cNvSpPr/>
          <p:nvPr/>
        </p:nvSpPr>
        <p:spPr>
          <a:xfrm>
            <a:off x="15980344" y="1387644"/>
            <a:ext cx="1278956" cy="1278157"/>
          </a:xfrm>
          <a:custGeom>
            <a:avLst/>
            <a:gdLst/>
            <a:ahLst/>
            <a:cxnLst/>
            <a:rect l="l" t="t" r="r" b="b"/>
            <a:pathLst>
              <a:path w="1278956" h="1278157">
                <a:moveTo>
                  <a:pt x="0" y="0"/>
                </a:moveTo>
                <a:lnTo>
                  <a:pt x="1278956" y="0"/>
                </a:lnTo>
                <a:lnTo>
                  <a:pt x="1278956" y="1278157"/>
                </a:lnTo>
                <a:lnTo>
                  <a:pt x="0" y="1278157"/>
                </a:lnTo>
                <a:lnTo>
                  <a:pt x="0" y="0"/>
                </a:lnTo>
                <a:close/>
              </a:path>
            </a:pathLst>
          </a:custGeom>
          <a:blipFill>
            <a:blip r:embed="rId5"/>
            <a:stretch>
              <a:fillRect/>
            </a:stretch>
          </a:blipFill>
        </p:spPr>
      </p:sp>
      <p:sp>
        <p:nvSpPr>
          <p:cNvPr id="6" name="Freeform 6"/>
          <p:cNvSpPr/>
          <p:nvPr/>
        </p:nvSpPr>
        <p:spPr>
          <a:xfrm>
            <a:off x="850379" y="2867320"/>
            <a:ext cx="1278956" cy="1278157"/>
          </a:xfrm>
          <a:custGeom>
            <a:avLst/>
            <a:gdLst/>
            <a:ahLst/>
            <a:cxnLst/>
            <a:rect l="l" t="t" r="r" b="b"/>
            <a:pathLst>
              <a:path w="1278956" h="1278157">
                <a:moveTo>
                  <a:pt x="0" y="0"/>
                </a:moveTo>
                <a:lnTo>
                  <a:pt x="1278956" y="0"/>
                </a:lnTo>
                <a:lnTo>
                  <a:pt x="1278956" y="1278157"/>
                </a:lnTo>
                <a:lnTo>
                  <a:pt x="0" y="1278157"/>
                </a:lnTo>
                <a:lnTo>
                  <a:pt x="0" y="0"/>
                </a:lnTo>
                <a:close/>
              </a:path>
            </a:pathLst>
          </a:custGeom>
          <a:blipFill>
            <a:blip r:embed="rId5"/>
            <a:stretch>
              <a:fillRect/>
            </a:stretch>
          </a:blipFill>
        </p:spPr>
      </p:sp>
      <p:sp>
        <p:nvSpPr>
          <p:cNvPr id="8" name="Freeform 8"/>
          <p:cNvSpPr/>
          <p:nvPr/>
        </p:nvSpPr>
        <p:spPr>
          <a:xfrm>
            <a:off x="12524691" y="2665801"/>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6"/>
            <a:stretch>
              <a:fillRect/>
            </a:stretch>
          </a:blipFill>
        </p:spPr>
      </p:sp>
      <p:sp>
        <p:nvSpPr>
          <p:cNvPr id="9" name="TextBox 9"/>
          <p:cNvSpPr txBox="1"/>
          <p:nvPr/>
        </p:nvSpPr>
        <p:spPr>
          <a:xfrm>
            <a:off x="6442387" y="2015158"/>
            <a:ext cx="5224904" cy="1231043"/>
          </a:xfrm>
          <a:prstGeom prst="rect">
            <a:avLst/>
          </a:prstGeom>
        </p:spPr>
        <p:txBody>
          <a:bodyPr lIns="0" tIns="0" rIns="0" bIns="0" rtlCol="0" anchor="t">
            <a:spAutoFit/>
          </a:bodyPr>
          <a:lstStyle/>
          <a:p>
            <a:pPr algn="ctr">
              <a:lnSpc>
                <a:spcPts val="4799"/>
              </a:lnSpc>
            </a:pPr>
            <a:r>
              <a:rPr lang="en-US" sz="3999" dirty="0">
                <a:solidFill>
                  <a:srgbClr val="2A37DF"/>
                </a:solidFill>
                <a:latin typeface="Poppins Bold"/>
              </a:rPr>
              <a:t>Daily Double!</a:t>
            </a:r>
          </a:p>
          <a:p>
            <a:pPr algn="ctr">
              <a:lnSpc>
                <a:spcPts val="4799"/>
              </a:lnSpc>
            </a:pPr>
            <a:r>
              <a:rPr lang="en-US" sz="3999" dirty="0">
                <a:solidFill>
                  <a:srgbClr val="2A37DF"/>
                </a:solidFill>
                <a:latin typeface="Poppins Bold"/>
              </a:rPr>
              <a:t>[Points]</a:t>
            </a:r>
            <a:endParaRPr lang="en-US" sz="3999" dirty="0">
              <a:solidFill>
                <a:srgbClr val="2B37DF"/>
              </a:solidFill>
              <a:latin typeface="Poppins Bold"/>
            </a:endParaRPr>
          </a:p>
        </p:txBody>
      </p:sp>
      <p:sp>
        <p:nvSpPr>
          <p:cNvPr id="12" name="TextBox 11">
            <a:extLst>
              <a:ext uri="{FF2B5EF4-FFF2-40B4-BE49-F238E27FC236}">
                <a16:creationId xmlns:a16="http://schemas.microsoft.com/office/drawing/2014/main" id="{655938A1-032C-A749-307F-C761CC9F8D31}"/>
              </a:ext>
            </a:extLst>
          </p:cNvPr>
          <p:cNvSpPr txBox="1"/>
          <p:nvPr/>
        </p:nvSpPr>
        <p:spPr>
          <a:xfrm>
            <a:off x="4427608" y="4403083"/>
            <a:ext cx="9432783" cy="3077766"/>
          </a:xfrm>
          <a:prstGeom prst="rect">
            <a:avLst/>
          </a:prstGeom>
        </p:spPr>
        <p:txBody>
          <a:bodyPr wrap="square" lIns="0" tIns="0" rIns="0" bIns="0" rtlCol="0" anchor="t">
            <a:spAutoFit/>
          </a:bodyPr>
          <a:lstStyle/>
          <a:p>
            <a:pPr algn="ctr"/>
            <a:r>
              <a:rPr lang="en-US" sz="10000" dirty="0">
                <a:solidFill>
                  <a:srgbClr val="2A37DF"/>
                </a:solidFill>
                <a:latin typeface="Poppins Bold"/>
              </a:rPr>
              <a:t>Clue</a:t>
            </a:r>
          </a:p>
          <a:p>
            <a:pPr algn="ctr"/>
            <a:r>
              <a:rPr lang="en-US" sz="10000" dirty="0">
                <a:solidFill>
                  <a:srgbClr val="2A37DF"/>
                </a:solidFill>
                <a:latin typeface="Poppins Bold"/>
              </a:rPr>
              <a:t>Here</a:t>
            </a:r>
            <a:endParaRPr lang="en-US" sz="10000" dirty="0">
              <a:solidFill>
                <a:srgbClr val="2B37DF"/>
              </a:solidFill>
              <a:latin typeface="Poppins Bold"/>
            </a:endParaRPr>
          </a:p>
        </p:txBody>
      </p:sp>
      <p:pic>
        <p:nvPicPr>
          <p:cNvPr id="10" name="btnInknoeActivityCp2">
            <a:extLst>
              <a:ext uri="{FF2B5EF4-FFF2-40B4-BE49-F238E27FC236}">
                <a16:creationId xmlns:a16="http://schemas.microsoft.com/office/drawing/2014/main" id="{AF98D67D-BAF5-5991-943D-5AFC4A9998AB}"/>
              </a:ext>
            </a:extLst>
          </p:cNvPr>
          <p:cNvPicPr>
            <a:picLocks noChangeAspect="1"/>
          </p:cNvPicPr>
          <p:nvPr>
            <p:custDataLst>
              <p:tags r:id="rId1"/>
            </p:custDataLst>
          </p:nvPr>
        </p:nvPicPr>
        <p:blipFill>
          <a:blip r:embed="rId7" r:link="rId8" cstate="print">
            <a:extLst>
              <a:ext uri="{28A0092B-C50C-407E-A947-70E740481C1C}">
                <a14:useLocalDpi xmlns:a14="http://schemas.microsoft.com/office/drawing/2010/main" val="0"/>
              </a:ext>
            </a:extLst>
          </a:blip>
          <a:stretch>
            <a:fillRect/>
          </a:stretch>
        </p:blipFill>
        <p:spPr>
          <a:xfrm>
            <a:off x="7477465" y="8108195"/>
            <a:ext cx="3333071" cy="871522"/>
          </a:xfrm>
          <a:prstGeom prst="rect">
            <a:avLst/>
          </a:prstGeom>
        </p:spPr>
      </p:pic>
    </p:spTree>
    <p:extLst>
      <p:ext uri="{BB962C8B-B14F-4D97-AF65-F5344CB8AC3E}">
        <p14:creationId xmlns:p14="http://schemas.microsoft.com/office/powerpoint/2010/main" val="144633162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000619"/>
        </a:solidFill>
        <a:effectLst/>
      </p:bgPr>
    </p:bg>
    <p:spTree>
      <p:nvGrpSpPr>
        <p:cNvPr id="1" name=""/>
        <p:cNvGrpSpPr/>
        <p:nvPr/>
      </p:nvGrpSpPr>
      <p:grpSpPr>
        <a:xfrm>
          <a:off x="0" y="0"/>
          <a:ext cx="0" cy="0"/>
          <a:chOff x="0" y="0"/>
          <a:chExt cx="0" cy="0"/>
        </a:xfrm>
      </p:grpSpPr>
      <p:sp>
        <p:nvSpPr>
          <p:cNvPr id="6" name="Freeform 3">
            <a:extLst>
              <a:ext uri="{FF2B5EF4-FFF2-40B4-BE49-F238E27FC236}">
                <a16:creationId xmlns:a16="http://schemas.microsoft.com/office/drawing/2014/main" id="{55301E00-99BA-15AD-85CB-848D1F723AF4}"/>
              </a:ext>
            </a:extLst>
          </p:cNvPr>
          <p:cNvSpPr/>
          <p:nvPr/>
        </p:nvSpPr>
        <p:spPr>
          <a:xfrm>
            <a:off x="-1217619" y="5979611"/>
            <a:ext cx="8125122" cy="6002434"/>
          </a:xfrm>
          <a:custGeom>
            <a:avLst/>
            <a:gdLst/>
            <a:ahLst/>
            <a:cxnLst/>
            <a:rect l="l" t="t" r="r" b="b"/>
            <a:pathLst>
              <a:path w="8125122" h="6002434">
                <a:moveTo>
                  <a:pt x="0" y="0"/>
                </a:moveTo>
                <a:lnTo>
                  <a:pt x="8125121" y="0"/>
                </a:lnTo>
                <a:lnTo>
                  <a:pt x="8125121" y="6002434"/>
                </a:lnTo>
                <a:lnTo>
                  <a:pt x="0" y="6002434"/>
                </a:lnTo>
                <a:lnTo>
                  <a:pt x="0" y="0"/>
                </a:lnTo>
                <a:close/>
              </a:path>
            </a:pathLst>
          </a:custGeom>
          <a:blipFill>
            <a:blip r:embed="rId3"/>
            <a:stretch>
              <a:fillRect/>
            </a:stretch>
          </a:blipFill>
        </p:spPr>
      </p:sp>
      <p:sp>
        <p:nvSpPr>
          <p:cNvPr id="7" name="Freeform 3">
            <a:extLst>
              <a:ext uri="{FF2B5EF4-FFF2-40B4-BE49-F238E27FC236}">
                <a16:creationId xmlns:a16="http://schemas.microsoft.com/office/drawing/2014/main" id="{72AF2BE3-5CF9-4D73-7CD8-404E166719BB}"/>
              </a:ext>
            </a:extLst>
          </p:cNvPr>
          <p:cNvSpPr/>
          <p:nvPr/>
        </p:nvSpPr>
        <p:spPr>
          <a:xfrm>
            <a:off x="10744200" y="-1193257"/>
            <a:ext cx="10512849" cy="7421095"/>
          </a:xfrm>
          <a:custGeom>
            <a:avLst/>
            <a:gdLst/>
            <a:ahLst/>
            <a:cxnLst/>
            <a:rect l="l" t="t" r="r" b="b"/>
            <a:pathLst>
              <a:path w="7539935" h="4787859">
                <a:moveTo>
                  <a:pt x="0" y="0"/>
                </a:moveTo>
                <a:lnTo>
                  <a:pt x="7539935" y="0"/>
                </a:lnTo>
                <a:lnTo>
                  <a:pt x="7539935" y="4787859"/>
                </a:lnTo>
                <a:lnTo>
                  <a:pt x="0" y="4787859"/>
                </a:lnTo>
                <a:lnTo>
                  <a:pt x="0" y="0"/>
                </a:lnTo>
                <a:close/>
              </a:path>
            </a:pathLst>
          </a:custGeom>
          <a:blipFill>
            <a:blip r:embed="rId4"/>
            <a:stretch>
              <a:fillRect/>
            </a:stretch>
          </a:blipFill>
        </p:spPr>
      </p:sp>
      <p:sp>
        <p:nvSpPr>
          <p:cNvPr id="4" name="Freeform 4"/>
          <p:cNvSpPr/>
          <p:nvPr/>
        </p:nvSpPr>
        <p:spPr>
          <a:xfrm>
            <a:off x="1562918" y="1782298"/>
            <a:ext cx="15162164" cy="7853238"/>
          </a:xfrm>
          <a:custGeom>
            <a:avLst/>
            <a:gdLst/>
            <a:ahLst/>
            <a:cxnLst/>
            <a:rect l="l" t="t" r="r" b="b"/>
            <a:pathLst>
              <a:path w="15162164" h="7853238">
                <a:moveTo>
                  <a:pt x="0" y="0"/>
                </a:moveTo>
                <a:lnTo>
                  <a:pt x="15162164" y="0"/>
                </a:lnTo>
                <a:lnTo>
                  <a:pt x="15162164" y="7853238"/>
                </a:lnTo>
                <a:lnTo>
                  <a:pt x="0" y="7853238"/>
                </a:lnTo>
                <a:lnTo>
                  <a:pt x="0" y="0"/>
                </a:lnTo>
                <a:close/>
              </a:path>
            </a:pathLst>
          </a:custGeom>
          <a:solidFill>
            <a:srgbClr val="699AF3"/>
          </a:solidFill>
        </p:spPr>
        <p:txBody>
          <a:bodyPr/>
          <a:lstStyle/>
          <a:p>
            <a:endParaRPr lang="ms-MY" dirty="0"/>
          </a:p>
        </p:txBody>
      </p:sp>
      <p:sp>
        <p:nvSpPr>
          <p:cNvPr id="113" name="TextBox 113"/>
          <p:cNvSpPr txBox="1"/>
          <p:nvPr/>
        </p:nvSpPr>
        <p:spPr>
          <a:xfrm>
            <a:off x="3491519" y="738284"/>
            <a:ext cx="11304963" cy="705321"/>
          </a:xfrm>
          <a:prstGeom prst="rect">
            <a:avLst/>
          </a:prstGeom>
        </p:spPr>
        <p:txBody>
          <a:bodyPr lIns="0" tIns="0" rIns="0" bIns="0" rtlCol="0" anchor="t">
            <a:spAutoFit/>
          </a:bodyPr>
          <a:lstStyle/>
          <a:p>
            <a:pPr marL="0" lvl="0" indent="0" algn="ctr">
              <a:lnSpc>
                <a:spcPts val="5520"/>
              </a:lnSpc>
              <a:spcBef>
                <a:spcPct val="0"/>
              </a:spcBef>
            </a:pPr>
            <a:r>
              <a:rPr lang="en-US" sz="6000" dirty="0">
                <a:solidFill>
                  <a:schemeClr val="bg1"/>
                </a:solidFill>
                <a:latin typeface="Gyparody Hv" panose="020B0906060000020004" pitchFamily="34" charset="77"/>
              </a:rPr>
              <a:t>FINAL JEOPARDY!</a:t>
            </a:r>
          </a:p>
        </p:txBody>
      </p:sp>
      <p:sp>
        <p:nvSpPr>
          <p:cNvPr id="5" name="Freeform 5">
            <a:extLst>
              <a:ext uri="{FF2B5EF4-FFF2-40B4-BE49-F238E27FC236}">
                <a16:creationId xmlns:a16="http://schemas.microsoft.com/office/drawing/2014/main" id="{52D27276-8B11-C2E8-D002-D143A4D1D0D5}"/>
              </a:ext>
            </a:extLst>
          </p:cNvPr>
          <p:cNvSpPr/>
          <p:nvPr/>
        </p:nvSpPr>
        <p:spPr>
          <a:xfrm>
            <a:off x="13150242" y="4884466"/>
            <a:ext cx="5562455" cy="5402534"/>
          </a:xfrm>
          <a:custGeom>
            <a:avLst/>
            <a:gdLst/>
            <a:ahLst/>
            <a:cxnLst/>
            <a:rect l="l" t="t" r="r" b="b"/>
            <a:pathLst>
              <a:path w="7581538" h="7363568">
                <a:moveTo>
                  <a:pt x="0" y="0"/>
                </a:moveTo>
                <a:lnTo>
                  <a:pt x="7581538" y="0"/>
                </a:lnTo>
                <a:lnTo>
                  <a:pt x="7581538" y="7363568"/>
                </a:lnTo>
                <a:lnTo>
                  <a:pt x="0" y="7363568"/>
                </a:lnTo>
                <a:lnTo>
                  <a:pt x="0" y="0"/>
                </a:lnTo>
                <a:close/>
              </a:path>
            </a:pathLst>
          </a:custGeom>
          <a:blipFill>
            <a:blip r:embed="rId5"/>
            <a:stretch>
              <a:fillRect/>
            </a:stretch>
          </a:blipFill>
        </p:spPr>
      </p:sp>
      <p:sp>
        <p:nvSpPr>
          <p:cNvPr id="9" name="TextBox 9">
            <a:extLst>
              <a:ext uri="{FF2B5EF4-FFF2-40B4-BE49-F238E27FC236}">
                <a16:creationId xmlns:a16="http://schemas.microsoft.com/office/drawing/2014/main" id="{66B256A9-E562-142D-4184-6F9734994F43}"/>
              </a:ext>
            </a:extLst>
          </p:cNvPr>
          <p:cNvSpPr txBox="1"/>
          <p:nvPr/>
        </p:nvSpPr>
        <p:spPr>
          <a:xfrm>
            <a:off x="4446143" y="2429068"/>
            <a:ext cx="9432783" cy="538609"/>
          </a:xfrm>
          <a:prstGeom prst="rect">
            <a:avLst/>
          </a:prstGeom>
        </p:spPr>
        <p:txBody>
          <a:bodyPr wrap="square" lIns="0" tIns="0" rIns="0" bIns="0" rtlCol="0" anchor="t">
            <a:spAutoFit/>
          </a:bodyPr>
          <a:lstStyle/>
          <a:p>
            <a:pPr algn="ctr"/>
            <a:r>
              <a:rPr lang="en-US" sz="3500" b="1" dirty="0">
                <a:solidFill>
                  <a:schemeClr val="bg1"/>
                </a:solidFill>
                <a:latin typeface="Poppins" pitchFamily="2" charset="77"/>
                <a:cs typeface="Poppins" pitchFamily="2" charset="77"/>
              </a:rPr>
              <a:t>[Points]</a:t>
            </a:r>
          </a:p>
        </p:txBody>
      </p:sp>
      <p:sp>
        <p:nvSpPr>
          <p:cNvPr id="10" name="TextBox 9">
            <a:extLst>
              <a:ext uri="{FF2B5EF4-FFF2-40B4-BE49-F238E27FC236}">
                <a16:creationId xmlns:a16="http://schemas.microsoft.com/office/drawing/2014/main" id="{B1913427-A9FE-002D-8269-89C8216E4AE1}"/>
              </a:ext>
            </a:extLst>
          </p:cNvPr>
          <p:cNvSpPr txBox="1"/>
          <p:nvPr/>
        </p:nvSpPr>
        <p:spPr>
          <a:xfrm>
            <a:off x="4427608" y="4403083"/>
            <a:ext cx="9432783" cy="3077766"/>
          </a:xfrm>
          <a:prstGeom prst="rect">
            <a:avLst/>
          </a:prstGeom>
        </p:spPr>
        <p:txBody>
          <a:bodyPr wrap="square" lIns="0" tIns="0" rIns="0" bIns="0" rtlCol="0" anchor="t">
            <a:spAutoFit/>
          </a:bodyPr>
          <a:lstStyle/>
          <a:p>
            <a:pPr algn="ctr"/>
            <a:r>
              <a:rPr lang="en-US" sz="10000" dirty="0">
                <a:solidFill>
                  <a:schemeClr val="bg1"/>
                </a:solidFill>
                <a:latin typeface="Poppins Bold"/>
              </a:rPr>
              <a:t>Clue</a:t>
            </a:r>
          </a:p>
          <a:p>
            <a:pPr algn="ctr"/>
            <a:r>
              <a:rPr lang="en-US" sz="10000" dirty="0">
                <a:solidFill>
                  <a:schemeClr val="bg1"/>
                </a:solidFill>
                <a:latin typeface="Poppins Bold"/>
              </a:rPr>
              <a:t>Here</a:t>
            </a:r>
          </a:p>
        </p:txBody>
      </p:sp>
      <p:pic>
        <p:nvPicPr>
          <p:cNvPr id="2" name="btnInknoeActivityCp2">
            <a:extLst>
              <a:ext uri="{FF2B5EF4-FFF2-40B4-BE49-F238E27FC236}">
                <a16:creationId xmlns:a16="http://schemas.microsoft.com/office/drawing/2014/main" id="{EC539089-5464-3293-8333-E21E8F6F9E78}"/>
              </a:ext>
            </a:extLst>
          </p:cNvPr>
          <p:cNvPicPr>
            <a:picLocks noChangeAspect="1"/>
          </p:cNvPicPr>
          <p:nvPr>
            <p:custDataLst>
              <p:tags r:id="rId1"/>
            </p:custDataLst>
          </p:nvPr>
        </p:nvPicPr>
        <p:blipFill>
          <a:blip r:embed="rId6" r:link="rId7" cstate="print">
            <a:extLst>
              <a:ext uri="{28A0092B-C50C-407E-A947-70E740481C1C}">
                <a14:useLocalDpi xmlns:a14="http://schemas.microsoft.com/office/drawing/2010/main" val="0"/>
              </a:ext>
            </a:extLst>
          </a:blip>
          <a:stretch>
            <a:fillRect/>
          </a:stretch>
        </p:blipFill>
        <p:spPr>
          <a:xfrm>
            <a:off x="7477465" y="8108195"/>
            <a:ext cx="3333071" cy="871522"/>
          </a:xfrm>
          <a:prstGeom prst="rect">
            <a:avLst/>
          </a:prstGeom>
        </p:spPr>
      </p:pic>
    </p:spTree>
    <p:extLst>
      <p:ext uri="{BB962C8B-B14F-4D97-AF65-F5344CB8AC3E}">
        <p14:creationId xmlns:p14="http://schemas.microsoft.com/office/powerpoint/2010/main" val="231057881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Freeform 3"/>
          <p:cNvSpPr/>
          <p:nvPr/>
        </p:nvSpPr>
        <p:spPr>
          <a:xfrm>
            <a:off x="-1659782" y="-1474061"/>
            <a:ext cx="5910394" cy="5673978"/>
          </a:xfrm>
          <a:custGeom>
            <a:avLst/>
            <a:gdLst/>
            <a:ahLst/>
            <a:cxnLst/>
            <a:rect l="l" t="t" r="r" b="b"/>
            <a:pathLst>
              <a:path w="5910394" h="5673978">
                <a:moveTo>
                  <a:pt x="0" y="0"/>
                </a:moveTo>
                <a:lnTo>
                  <a:pt x="5910394" y="0"/>
                </a:lnTo>
                <a:lnTo>
                  <a:pt x="5910394" y="5673978"/>
                </a:lnTo>
                <a:lnTo>
                  <a:pt x="0" y="5673978"/>
                </a:lnTo>
                <a:lnTo>
                  <a:pt x="0" y="0"/>
                </a:lnTo>
                <a:close/>
              </a:path>
            </a:pathLst>
          </a:custGeom>
          <a:blipFill>
            <a:blip r:embed="rId3"/>
            <a:stretch>
              <a:fillRect/>
            </a:stretch>
          </a:blipFill>
        </p:spPr>
      </p:sp>
      <p:sp>
        <p:nvSpPr>
          <p:cNvPr id="4" name="Freeform 4"/>
          <p:cNvSpPr/>
          <p:nvPr/>
        </p:nvSpPr>
        <p:spPr>
          <a:xfrm rot="5609210">
            <a:off x="12616063" y="4336104"/>
            <a:ext cx="8697067" cy="8229600"/>
          </a:xfrm>
          <a:custGeom>
            <a:avLst/>
            <a:gdLst/>
            <a:ahLst/>
            <a:cxnLst/>
            <a:rect l="l" t="t" r="r" b="b"/>
            <a:pathLst>
              <a:path w="8697067" h="8229600">
                <a:moveTo>
                  <a:pt x="0" y="0"/>
                </a:moveTo>
                <a:lnTo>
                  <a:pt x="8697068" y="0"/>
                </a:lnTo>
                <a:lnTo>
                  <a:pt x="8697068" y="8229600"/>
                </a:lnTo>
                <a:lnTo>
                  <a:pt x="0" y="8229600"/>
                </a:lnTo>
                <a:lnTo>
                  <a:pt x="0" y="0"/>
                </a:lnTo>
                <a:close/>
              </a:path>
            </a:pathLst>
          </a:custGeom>
          <a:blipFill>
            <a:blip r:embed="rId4"/>
            <a:stretch>
              <a:fillRect/>
            </a:stretch>
          </a:blipFill>
        </p:spPr>
      </p:sp>
      <p:sp>
        <p:nvSpPr>
          <p:cNvPr id="5" name="Freeform 5"/>
          <p:cNvSpPr/>
          <p:nvPr/>
        </p:nvSpPr>
        <p:spPr>
          <a:xfrm>
            <a:off x="1582186" y="1028700"/>
            <a:ext cx="6614541" cy="8229600"/>
          </a:xfrm>
          <a:custGeom>
            <a:avLst/>
            <a:gdLst/>
            <a:ahLst/>
            <a:cxnLst/>
            <a:rect l="l" t="t" r="r" b="b"/>
            <a:pathLst>
              <a:path w="6614541" h="8229600">
                <a:moveTo>
                  <a:pt x="0" y="0"/>
                </a:moveTo>
                <a:lnTo>
                  <a:pt x="6614541" y="0"/>
                </a:lnTo>
                <a:lnTo>
                  <a:pt x="6614541" y="8229600"/>
                </a:lnTo>
                <a:lnTo>
                  <a:pt x="0" y="8229600"/>
                </a:lnTo>
                <a:lnTo>
                  <a:pt x="0" y="0"/>
                </a:lnTo>
                <a:close/>
              </a:path>
            </a:pathLst>
          </a:custGeom>
          <a:blipFill>
            <a:blip r:embed="rId5"/>
            <a:stretch>
              <a:fillRect/>
            </a:stretch>
          </a:blipFill>
        </p:spPr>
      </p:sp>
      <p:sp>
        <p:nvSpPr>
          <p:cNvPr id="8" name="Freeform 8"/>
          <p:cNvSpPr/>
          <p:nvPr/>
        </p:nvSpPr>
        <p:spPr>
          <a:xfrm>
            <a:off x="1295415" y="2921760"/>
            <a:ext cx="1278956" cy="1278157"/>
          </a:xfrm>
          <a:custGeom>
            <a:avLst/>
            <a:gdLst/>
            <a:ahLst/>
            <a:cxnLst/>
            <a:rect l="l" t="t" r="r" b="b"/>
            <a:pathLst>
              <a:path w="1278956" h="1278157">
                <a:moveTo>
                  <a:pt x="0" y="0"/>
                </a:moveTo>
                <a:lnTo>
                  <a:pt x="1278956" y="0"/>
                </a:lnTo>
                <a:lnTo>
                  <a:pt x="1278956" y="1278157"/>
                </a:lnTo>
                <a:lnTo>
                  <a:pt x="0" y="1278157"/>
                </a:lnTo>
                <a:lnTo>
                  <a:pt x="0" y="0"/>
                </a:lnTo>
                <a:close/>
              </a:path>
            </a:pathLst>
          </a:custGeom>
          <a:blipFill>
            <a:blip r:embed="rId6"/>
            <a:stretch>
              <a:fillRect/>
            </a:stretch>
          </a:blipFill>
        </p:spPr>
      </p:sp>
      <p:sp>
        <p:nvSpPr>
          <p:cNvPr id="9" name="Freeform 9"/>
          <p:cNvSpPr/>
          <p:nvPr/>
        </p:nvSpPr>
        <p:spPr>
          <a:xfrm>
            <a:off x="15980344" y="7811826"/>
            <a:ext cx="1278956" cy="1278157"/>
          </a:xfrm>
          <a:custGeom>
            <a:avLst/>
            <a:gdLst/>
            <a:ahLst/>
            <a:cxnLst/>
            <a:rect l="l" t="t" r="r" b="b"/>
            <a:pathLst>
              <a:path w="1278956" h="1278157">
                <a:moveTo>
                  <a:pt x="0" y="0"/>
                </a:moveTo>
                <a:lnTo>
                  <a:pt x="1278956" y="0"/>
                </a:lnTo>
                <a:lnTo>
                  <a:pt x="1278956" y="1278157"/>
                </a:lnTo>
                <a:lnTo>
                  <a:pt x="0" y="1278157"/>
                </a:lnTo>
                <a:lnTo>
                  <a:pt x="0" y="0"/>
                </a:lnTo>
                <a:close/>
              </a:path>
            </a:pathLst>
          </a:custGeom>
          <a:blipFill>
            <a:blip r:embed="rId6"/>
            <a:stretch>
              <a:fillRect/>
            </a:stretch>
          </a:blipFill>
        </p:spPr>
      </p:sp>
      <p:sp>
        <p:nvSpPr>
          <p:cNvPr id="10" name="Freeform 10"/>
          <p:cNvSpPr/>
          <p:nvPr/>
        </p:nvSpPr>
        <p:spPr>
          <a:xfrm>
            <a:off x="8504522" y="723850"/>
            <a:ext cx="1278956" cy="1278157"/>
          </a:xfrm>
          <a:custGeom>
            <a:avLst/>
            <a:gdLst/>
            <a:ahLst/>
            <a:cxnLst/>
            <a:rect l="l" t="t" r="r" b="b"/>
            <a:pathLst>
              <a:path w="1278956" h="1278157">
                <a:moveTo>
                  <a:pt x="0" y="0"/>
                </a:moveTo>
                <a:lnTo>
                  <a:pt x="1278956" y="0"/>
                </a:lnTo>
                <a:lnTo>
                  <a:pt x="1278956" y="1278156"/>
                </a:lnTo>
                <a:lnTo>
                  <a:pt x="0" y="1278156"/>
                </a:lnTo>
                <a:lnTo>
                  <a:pt x="0" y="0"/>
                </a:lnTo>
                <a:close/>
              </a:path>
            </a:pathLst>
          </a:custGeom>
          <a:blipFill>
            <a:blip r:embed="rId6"/>
            <a:stretch>
              <a:fillRect/>
            </a:stretch>
          </a:blipFill>
        </p:spPr>
      </p:sp>
      <p:sp>
        <p:nvSpPr>
          <p:cNvPr id="11" name="TextBox 113">
            <a:extLst>
              <a:ext uri="{FF2B5EF4-FFF2-40B4-BE49-F238E27FC236}">
                <a16:creationId xmlns:a16="http://schemas.microsoft.com/office/drawing/2014/main" id="{79CF5FB4-06F9-AD05-3F18-C6C08CFA578E}"/>
              </a:ext>
            </a:extLst>
          </p:cNvPr>
          <p:cNvSpPr txBox="1"/>
          <p:nvPr/>
        </p:nvSpPr>
        <p:spPr>
          <a:xfrm>
            <a:off x="6588801" y="3440094"/>
            <a:ext cx="11304963" cy="705321"/>
          </a:xfrm>
          <a:prstGeom prst="rect">
            <a:avLst/>
          </a:prstGeom>
        </p:spPr>
        <p:txBody>
          <a:bodyPr lIns="0" tIns="0" rIns="0" bIns="0" rtlCol="0" anchor="t">
            <a:spAutoFit/>
          </a:bodyPr>
          <a:lstStyle/>
          <a:p>
            <a:pPr marL="0" lvl="0" indent="0" algn="ctr">
              <a:lnSpc>
                <a:spcPts val="5520"/>
              </a:lnSpc>
              <a:spcBef>
                <a:spcPct val="0"/>
              </a:spcBef>
            </a:pPr>
            <a:r>
              <a:rPr lang="en-US" sz="6000" dirty="0">
                <a:solidFill>
                  <a:schemeClr val="bg1"/>
                </a:solidFill>
                <a:latin typeface="Gyparody Hv" panose="020B0906060000020004" pitchFamily="34" charset="77"/>
              </a:rPr>
              <a:t>WINNER:</a:t>
            </a:r>
          </a:p>
        </p:txBody>
      </p:sp>
      <p:sp>
        <p:nvSpPr>
          <p:cNvPr id="12" name="TextBox 113">
            <a:extLst>
              <a:ext uri="{FF2B5EF4-FFF2-40B4-BE49-F238E27FC236}">
                <a16:creationId xmlns:a16="http://schemas.microsoft.com/office/drawing/2014/main" id="{D2FD9979-D1BE-96ED-5ED1-641F4F469C4C}"/>
              </a:ext>
            </a:extLst>
          </p:cNvPr>
          <p:cNvSpPr txBox="1"/>
          <p:nvPr/>
        </p:nvSpPr>
        <p:spPr>
          <a:xfrm>
            <a:off x="6963544" y="6525804"/>
            <a:ext cx="11304963" cy="1013739"/>
          </a:xfrm>
          <a:prstGeom prst="rect">
            <a:avLst/>
          </a:prstGeom>
        </p:spPr>
        <p:txBody>
          <a:bodyPr lIns="0" tIns="0" rIns="0" bIns="0" rtlCol="0" anchor="t">
            <a:spAutoFit/>
          </a:bodyPr>
          <a:lstStyle/>
          <a:p>
            <a:pPr marL="0" lvl="0" indent="0" algn="ctr">
              <a:lnSpc>
                <a:spcPts val="5520"/>
              </a:lnSpc>
              <a:spcBef>
                <a:spcPct val="0"/>
              </a:spcBef>
            </a:pPr>
            <a:r>
              <a:rPr lang="en-US" sz="20000" u="sng" dirty="0">
                <a:solidFill>
                  <a:schemeClr val="bg1"/>
                </a:solidFill>
                <a:latin typeface="Gyparody Hv" panose="020B0906060000020004" pitchFamily="34" charset="77"/>
              </a:rPr>
              <a:t>NAME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619"/>
        </a:solidFill>
        <a:effectLst/>
      </p:bgPr>
    </p:bg>
    <p:spTree>
      <p:nvGrpSpPr>
        <p:cNvPr id="1" name=""/>
        <p:cNvGrpSpPr/>
        <p:nvPr/>
      </p:nvGrpSpPr>
      <p:grpSpPr>
        <a:xfrm>
          <a:off x="0" y="0"/>
          <a:ext cx="0" cy="0"/>
          <a:chOff x="0" y="0"/>
          <a:chExt cx="0" cy="0"/>
        </a:xfrm>
      </p:grpSpPr>
      <p:sp>
        <p:nvSpPr>
          <p:cNvPr id="3" name="Freeform 3"/>
          <p:cNvSpPr/>
          <p:nvPr/>
        </p:nvSpPr>
        <p:spPr>
          <a:xfrm rot="-4446551">
            <a:off x="-3318095" y="4866440"/>
            <a:ext cx="8125122" cy="6002434"/>
          </a:xfrm>
          <a:custGeom>
            <a:avLst/>
            <a:gdLst/>
            <a:ahLst/>
            <a:cxnLst/>
            <a:rect l="l" t="t" r="r" b="b"/>
            <a:pathLst>
              <a:path w="8125122" h="6002434">
                <a:moveTo>
                  <a:pt x="0" y="0"/>
                </a:moveTo>
                <a:lnTo>
                  <a:pt x="8125121" y="0"/>
                </a:lnTo>
                <a:lnTo>
                  <a:pt x="8125121" y="6002433"/>
                </a:lnTo>
                <a:lnTo>
                  <a:pt x="0" y="6002433"/>
                </a:lnTo>
                <a:lnTo>
                  <a:pt x="0" y="0"/>
                </a:lnTo>
                <a:close/>
              </a:path>
            </a:pathLst>
          </a:custGeom>
          <a:blipFill>
            <a:blip r:embed="rId2"/>
            <a:stretch>
              <a:fillRect/>
            </a:stretch>
          </a:blipFill>
        </p:spPr>
      </p:sp>
      <p:sp>
        <p:nvSpPr>
          <p:cNvPr id="2" name="Freeform 2"/>
          <p:cNvSpPr/>
          <p:nvPr/>
        </p:nvSpPr>
        <p:spPr>
          <a:xfrm rot="2015440">
            <a:off x="13092029" y="-1302673"/>
            <a:ext cx="7726731" cy="4790573"/>
          </a:xfrm>
          <a:custGeom>
            <a:avLst/>
            <a:gdLst/>
            <a:ahLst/>
            <a:cxnLst/>
            <a:rect l="l" t="t" r="r" b="b"/>
            <a:pathLst>
              <a:path w="7726731" h="4790573">
                <a:moveTo>
                  <a:pt x="0" y="0"/>
                </a:moveTo>
                <a:lnTo>
                  <a:pt x="7726731" y="0"/>
                </a:lnTo>
                <a:lnTo>
                  <a:pt x="7726731" y="4790573"/>
                </a:lnTo>
                <a:lnTo>
                  <a:pt x="0" y="4790573"/>
                </a:lnTo>
                <a:lnTo>
                  <a:pt x="0" y="0"/>
                </a:lnTo>
                <a:close/>
              </a:path>
            </a:pathLst>
          </a:custGeom>
          <a:blipFill>
            <a:blip r:embed="rId3"/>
            <a:stretch>
              <a:fillRect/>
            </a:stretch>
          </a:blipFill>
        </p:spPr>
      </p:sp>
      <p:sp>
        <p:nvSpPr>
          <p:cNvPr id="4" name="Freeform 4"/>
          <p:cNvSpPr/>
          <p:nvPr/>
        </p:nvSpPr>
        <p:spPr>
          <a:xfrm>
            <a:off x="1562918" y="1782298"/>
            <a:ext cx="15162164" cy="7853238"/>
          </a:xfrm>
          <a:custGeom>
            <a:avLst/>
            <a:gdLst/>
            <a:ahLst/>
            <a:cxnLst/>
            <a:rect l="l" t="t" r="r" b="b"/>
            <a:pathLst>
              <a:path w="15162164" h="7853238">
                <a:moveTo>
                  <a:pt x="0" y="0"/>
                </a:moveTo>
                <a:lnTo>
                  <a:pt x="15162164" y="0"/>
                </a:lnTo>
                <a:lnTo>
                  <a:pt x="15162164" y="7853238"/>
                </a:lnTo>
                <a:lnTo>
                  <a:pt x="0" y="785323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217" name="Group 216">
            <a:extLst>
              <a:ext uri="{FF2B5EF4-FFF2-40B4-BE49-F238E27FC236}">
                <a16:creationId xmlns:a16="http://schemas.microsoft.com/office/drawing/2014/main" id="{F876892A-C673-1E9D-B710-AA879B37099A}"/>
              </a:ext>
            </a:extLst>
          </p:cNvPr>
          <p:cNvGrpSpPr/>
          <p:nvPr/>
        </p:nvGrpSpPr>
        <p:grpSpPr>
          <a:xfrm>
            <a:off x="1998151" y="3424423"/>
            <a:ext cx="2280531" cy="1043405"/>
            <a:chOff x="1998151" y="3424423"/>
            <a:chExt cx="2280531" cy="1043405"/>
          </a:xfrm>
        </p:grpSpPr>
        <p:grpSp>
          <p:nvGrpSpPr>
            <p:cNvPr id="146" name="Group 66">
              <a:extLst>
                <a:ext uri="{FF2B5EF4-FFF2-40B4-BE49-F238E27FC236}">
                  <a16:creationId xmlns:a16="http://schemas.microsoft.com/office/drawing/2014/main" id="{17AE3827-5DB3-4D58-9401-6CCC7C9688B0}"/>
                </a:ext>
              </a:extLst>
            </p:cNvPr>
            <p:cNvGrpSpPr/>
            <p:nvPr/>
          </p:nvGrpSpPr>
          <p:grpSpPr>
            <a:xfrm>
              <a:off x="1998151" y="3424423"/>
              <a:ext cx="2260867" cy="1043405"/>
              <a:chOff x="0" y="0"/>
              <a:chExt cx="3375152" cy="1557655"/>
            </a:xfrm>
          </p:grpSpPr>
          <p:sp>
            <p:nvSpPr>
              <p:cNvPr id="147" name="Freeform 67">
                <a:extLst>
                  <a:ext uri="{FF2B5EF4-FFF2-40B4-BE49-F238E27FC236}">
                    <a16:creationId xmlns:a16="http://schemas.microsoft.com/office/drawing/2014/main" id="{8F52BB63-9575-170E-DB40-D9E1A1D7655B}"/>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206" name="TextBox 78">
              <a:extLst>
                <a:ext uri="{FF2B5EF4-FFF2-40B4-BE49-F238E27FC236}">
                  <a16:creationId xmlns:a16="http://schemas.microsoft.com/office/drawing/2014/main" id="{F74105DB-7ABC-EAD4-DBBC-8CF481A08432}"/>
                </a:ext>
              </a:extLst>
            </p:cNvPr>
            <p:cNvSpPr txBox="1"/>
            <p:nvPr/>
          </p:nvSpPr>
          <p:spPr>
            <a:xfrm>
              <a:off x="2017783" y="3720777"/>
              <a:ext cx="2260899" cy="461665"/>
            </a:xfrm>
            <a:prstGeom prst="rect">
              <a:avLst/>
            </a:prstGeom>
          </p:spPr>
          <p:txBody>
            <a:bodyPr lIns="0" tIns="0" rIns="0" bIns="0" rtlCol="0" anchor="t">
              <a:spAutoFit/>
            </a:bodyPr>
            <a:lstStyle/>
            <a:p>
              <a:pPr algn="ctr"/>
              <a:r>
                <a:rPr lang="en-US" sz="1500" dirty="0">
                  <a:solidFill>
                    <a:srgbClr val="FFFFFF"/>
                  </a:solidFill>
                  <a:latin typeface="Poppins" pitchFamily="2" charset="77"/>
                  <a:cs typeface="Poppins" pitchFamily="2" charset="77"/>
                </a:rPr>
                <a:t>Your Clue</a:t>
              </a:r>
            </a:p>
            <a:p>
              <a:pPr algn="ctr"/>
              <a:r>
                <a:rPr lang="en-US" sz="1500" dirty="0">
                  <a:solidFill>
                    <a:srgbClr val="FFFFFF"/>
                  </a:solidFill>
                  <a:latin typeface="Poppins" pitchFamily="2" charset="77"/>
                  <a:cs typeface="Poppins" pitchFamily="2" charset="77"/>
                </a:rPr>
                <a:t>Here</a:t>
              </a:r>
            </a:p>
          </p:txBody>
        </p:sp>
      </p:grpSp>
      <p:grpSp>
        <p:nvGrpSpPr>
          <p:cNvPr id="218" name="Group 217">
            <a:extLst>
              <a:ext uri="{FF2B5EF4-FFF2-40B4-BE49-F238E27FC236}">
                <a16:creationId xmlns:a16="http://schemas.microsoft.com/office/drawing/2014/main" id="{3DCE2413-BAC0-5DE6-0DBA-62AAE18B8657}"/>
              </a:ext>
            </a:extLst>
          </p:cNvPr>
          <p:cNvGrpSpPr/>
          <p:nvPr/>
        </p:nvGrpSpPr>
        <p:grpSpPr>
          <a:xfrm>
            <a:off x="1998151" y="4668606"/>
            <a:ext cx="2280531" cy="1043405"/>
            <a:chOff x="1998151" y="3424423"/>
            <a:chExt cx="2280531" cy="1043405"/>
          </a:xfrm>
        </p:grpSpPr>
        <p:grpSp>
          <p:nvGrpSpPr>
            <p:cNvPr id="219" name="Group 66">
              <a:extLst>
                <a:ext uri="{FF2B5EF4-FFF2-40B4-BE49-F238E27FC236}">
                  <a16:creationId xmlns:a16="http://schemas.microsoft.com/office/drawing/2014/main" id="{492847FF-86EB-F318-5108-BE9840ED5BA6}"/>
                </a:ext>
              </a:extLst>
            </p:cNvPr>
            <p:cNvGrpSpPr/>
            <p:nvPr/>
          </p:nvGrpSpPr>
          <p:grpSpPr>
            <a:xfrm>
              <a:off x="1998151" y="3424423"/>
              <a:ext cx="2260867" cy="1043405"/>
              <a:chOff x="0" y="0"/>
              <a:chExt cx="3375152" cy="1557655"/>
            </a:xfrm>
          </p:grpSpPr>
          <p:sp>
            <p:nvSpPr>
              <p:cNvPr id="221" name="Freeform 67">
                <a:extLst>
                  <a:ext uri="{FF2B5EF4-FFF2-40B4-BE49-F238E27FC236}">
                    <a16:creationId xmlns:a16="http://schemas.microsoft.com/office/drawing/2014/main" id="{9C8845CB-21BF-7030-611C-52E5134B00D0}"/>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220" name="TextBox 78">
              <a:extLst>
                <a:ext uri="{FF2B5EF4-FFF2-40B4-BE49-F238E27FC236}">
                  <a16:creationId xmlns:a16="http://schemas.microsoft.com/office/drawing/2014/main" id="{B750FC1F-D9C0-FE7F-2E00-6A833415CBDC}"/>
                </a:ext>
              </a:extLst>
            </p:cNvPr>
            <p:cNvSpPr txBox="1"/>
            <p:nvPr/>
          </p:nvSpPr>
          <p:spPr>
            <a:xfrm>
              <a:off x="2017783" y="3720777"/>
              <a:ext cx="2260899" cy="461665"/>
            </a:xfrm>
            <a:prstGeom prst="rect">
              <a:avLst/>
            </a:prstGeom>
          </p:spPr>
          <p:txBody>
            <a:bodyPr lIns="0" tIns="0" rIns="0" bIns="0" rtlCol="0" anchor="t">
              <a:spAutoFit/>
            </a:bodyPr>
            <a:lstStyle/>
            <a:p>
              <a:pPr algn="ctr"/>
              <a:r>
                <a:rPr lang="en-US" sz="1500" dirty="0">
                  <a:solidFill>
                    <a:srgbClr val="FFFFFF"/>
                  </a:solidFill>
                  <a:latin typeface="Poppins" pitchFamily="2" charset="77"/>
                  <a:cs typeface="Poppins" pitchFamily="2" charset="77"/>
                </a:rPr>
                <a:t>Your Clue</a:t>
              </a:r>
            </a:p>
            <a:p>
              <a:pPr algn="ctr"/>
              <a:r>
                <a:rPr lang="en-US" sz="1500" dirty="0">
                  <a:solidFill>
                    <a:srgbClr val="FFFFFF"/>
                  </a:solidFill>
                  <a:latin typeface="Poppins" pitchFamily="2" charset="77"/>
                  <a:cs typeface="Poppins" pitchFamily="2" charset="77"/>
                </a:rPr>
                <a:t>Here</a:t>
              </a:r>
            </a:p>
          </p:txBody>
        </p:sp>
      </p:grpSp>
      <p:grpSp>
        <p:nvGrpSpPr>
          <p:cNvPr id="222" name="Group 221">
            <a:extLst>
              <a:ext uri="{FF2B5EF4-FFF2-40B4-BE49-F238E27FC236}">
                <a16:creationId xmlns:a16="http://schemas.microsoft.com/office/drawing/2014/main" id="{12BCC6B3-52BF-4AC4-81A4-1D797AE9B8B7}"/>
              </a:ext>
            </a:extLst>
          </p:cNvPr>
          <p:cNvGrpSpPr/>
          <p:nvPr/>
        </p:nvGrpSpPr>
        <p:grpSpPr>
          <a:xfrm>
            <a:off x="1998151" y="5807859"/>
            <a:ext cx="2280531" cy="1043405"/>
            <a:chOff x="1998151" y="3424423"/>
            <a:chExt cx="2280531" cy="1043405"/>
          </a:xfrm>
        </p:grpSpPr>
        <p:grpSp>
          <p:nvGrpSpPr>
            <p:cNvPr id="223" name="Group 66">
              <a:extLst>
                <a:ext uri="{FF2B5EF4-FFF2-40B4-BE49-F238E27FC236}">
                  <a16:creationId xmlns:a16="http://schemas.microsoft.com/office/drawing/2014/main" id="{F5B1050E-CF7E-199F-C5BB-809F7742FF57}"/>
                </a:ext>
              </a:extLst>
            </p:cNvPr>
            <p:cNvGrpSpPr/>
            <p:nvPr/>
          </p:nvGrpSpPr>
          <p:grpSpPr>
            <a:xfrm>
              <a:off x="1998151" y="3424423"/>
              <a:ext cx="2260867" cy="1043405"/>
              <a:chOff x="0" y="0"/>
              <a:chExt cx="3375152" cy="1557655"/>
            </a:xfrm>
          </p:grpSpPr>
          <p:sp>
            <p:nvSpPr>
              <p:cNvPr id="225" name="Freeform 67">
                <a:extLst>
                  <a:ext uri="{FF2B5EF4-FFF2-40B4-BE49-F238E27FC236}">
                    <a16:creationId xmlns:a16="http://schemas.microsoft.com/office/drawing/2014/main" id="{8EDE121B-886D-329A-137E-E34B091ACB3E}"/>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224" name="TextBox 78">
              <a:extLst>
                <a:ext uri="{FF2B5EF4-FFF2-40B4-BE49-F238E27FC236}">
                  <a16:creationId xmlns:a16="http://schemas.microsoft.com/office/drawing/2014/main" id="{45520A4A-E550-22B6-29FC-10325922EBC7}"/>
                </a:ext>
              </a:extLst>
            </p:cNvPr>
            <p:cNvSpPr txBox="1"/>
            <p:nvPr/>
          </p:nvSpPr>
          <p:spPr>
            <a:xfrm>
              <a:off x="2017783" y="3720777"/>
              <a:ext cx="2260899" cy="461665"/>
            </a:xfrm>
            <a:prstGeom prst="rect">
              <a:avLst/>
            </a:prstGeom>
          </p:spPr>
          <p:txBody>
            <a:bodyPr lIns="0" tIns="0" rIns="0" bIns="0" rtlCol="0" anchor="t">
              <a:spAutoFit/>
            </a:bodyPr>
            <a:lstStyle/>
            <a:p>
              <a:pPr algn="ctr"/>
              <a:r>
                <a:rPr lang="en-US" sz="1500" dirty="0">
                  <a:solidFill>
                    <a:srgbClr val="FFFFFF"/>
                  </a:solidFill>
                  <a:latin typeface="Poppins" pitchFamily="2" charset="77"/>
                  <a:cs typeface="Poppins" pitchFamily="2" charset="77"/>
                </a:rPr>
                <a:t>Your Clue</a:t>
              </a:r>
            </a:p>
            <a:p>
              <a:pPr algn="ctr"/>
              <a:r>
                <a:rPr lang="en-US" sz="1500" dirty="0">
                  <a:solidFill>
                    <a:srgbClr val="FFFFFF"/>
                  </a:solidFill>
                  <a:latin typeface="Poppins" pitchFamily="2" charset="77"/>
                  <a:cs typeface="Poppins" pitchFamily="2" charset="77"/>
                </a:rPr>
                <a:t>Here</a:t>
              </a:r>
            </a:p>
          </p:txBody>
        </p:sp>
      </p:grpSp>
      <p:grpSp>
        <p:nvGrpSpPr>
          <p:cNvPr id="226" name="Group 225">
            <a:extLst>
              <a:ext uri="{FF2B5EF4-FFF2-40B4-BE49-F238E27FC236}">
                <a16:creationId xmlns:a16="http://schemas.microsoft.com/office/drawing/2014/main" id="{04BAD89B-CCF5-7B0C-1E0B-B3FE0F48F6BC}"/>
              </a:ext>
            </a:extLst>
          </p:cNvPr>
          <p:cNvGrpSpPr/>
          <p:nvPr/>
        </p:nvGrpSpPr>
        <p:grpSpPr>
          <a:xfrm>
            <a:off x="1998151" y="7052042"/>
            <a:ext cx="2280531" cy="1043405"/>
            <a:chOff x="1998151" y="3424423"/>
            <a:chExt cx="2280531" cy="1043405"/>
          </a:xfrm>
        </p:grpSpPr>
        <p:grpSp>
          <p:nvGrpSpPr>
            <p:cNvPr id="227" name="Group 66">
              <a:extLst>
                <a:ext uri="{FF2B5EF4-FFF2-40B4-BE49-F238E27FC236}">
                  <a16:creationId xmlns:a16="http://schemas.microsoft.com/office/drawing/2014/main" id="{208A23BD-F42A-756A-E7C2-B23CD76C3DDF}"/>
                </a:ext>
              </a:extLst>
            </p:cNvPr>
            <p:cNvGrpSpPr/>
            <p:nvPr/>
          </p:nvGrpSpPr>
          <p:grpSpPr>
            <a:xfrm>
              <a:off x="1998151" y="3424423"/>
              <a:ext cx="2260867" cy="1043405"/>
              <a:chOff x="0" y="0"/>
              <a:chExt cx="3375152" cy="1557655"/>
            </a:xfrm>
          </p:grpSpPr>
          <p:sp>
            <p:nvSpPr>
              <p:cNvPr id="229" name="Freeform 67">
                <a:extLst>
                  <a:ext uri="{FF2B5EF4-FFF2-40B4-BE49-F238E27FC236}">
                    <a16:creationId xmlns:a16="http://schemas.microsoft.com/office/drawing/2014/main" id="{73F30EFE-1AE4-1BA9-88E0-247F52CEDE50}"/>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228" name="TextBox 78">
              <a:extLst>
                <a:ext uri="{FF2B5EF4-FFF2-40B4-BE49-F238E27FC236}">
                  <a16:creationId xmlns:a16="http://schemas.microsoft.com/office/drawing/2014/main" id="{A29B1418-4A2E-7D0C-9EB4-5E95D9C5231D}"/>
                </a:ext>
              </a:extLst>
            </p:cNvPr>
            <p:cNvSpPr txBox="1"/>
            <p:nvPr/>
          </p:nvSpPr>
          <p:spPr>
            <a:xfrm>
              <a:off x="2017783" y="3720777"/>
              <a:ext cx="2260899" cy="461665"/>
            </a:xfrm>
            <a:prstGeom prst="rect">
              <a:avLst/>
            </a:prstGeom>
          </p:spPr>
          <p:txBody>
            <a:bodyPr lIns="0" tIns="0" rIns="0" bIns="0" rtlCol="0" anchor="t">
              <a:spAutoFit/>
            </a:bodyPr>
            <a:lstStyle/>
            <a:p>
              <a:pPr algn="ctr"/>
              <a:r>
                <a:rPr lang="en-US" sz="1500" dirty="0">
                  <a:solidFill>
                    <a:srgbClr val="FFFFFF"/>
                  </a:solidFill>
                  <a:latin typeface="Poppins" pitchFamily="2" charset="77"/>
                  <a:cs typeface="Poppins" pitchFamily="2" charset="77"/>
                </a:rPr>
                <a:t>Your Clue</a:t>
              </a:r>
            </a:p>
            <a:p>
              <a:pPr algn="ctr"/>
              <a:r>
                <a:rPr lang="en-US" sz="1500" dirty="0">
                  <a:solidFill>
                    <a:srgbClr val="FFFFFF"/>
                  </a:solidFill>
                  <a:latin typeface="Poppins" pitchFamily="2" charset="77"/>
                  <a:cs typeface="Poppins" pitchFamily="2" charset="77"/>
                </a:rPr>
                <a:t>Here</a:t>
              </a:r>
            </a:p>
          </p:txBody>
        </p:sp>
      </p:grpSp>
      <p:grpSp>
        <p:nvGrpSpPr>
          <p:cNvPr id="230" name="Group 229">
            <a:extLst>
              <a:ext uri="{FF2B5EF4-FFF2-40B4-BE49-F238E27FC236}">
                <a16:creationId xmlns:a16="http://schemas.microsoft.com/office/drawing/2014/main" id="{A38D52CD-76A4-9ED5-E9B1-A143D7EA2865}"/>
              </a:ext>
            </a:extLst>
          </p:cNvPr>
          <p:cNvGrpSpPr/>
          <p:nvPr/>
        </p:nvGrpSpPr>
        <p:grpSpPr>
          <a:xfrm>
            <a:off x="1983161" y="8251255"/>
            <a:ext cx="2280531" cy="1043405"/>
            <a:chOff x="1998151" y="3424423"/>
            <a:chExt cx="2280531" cy="1043405"/>
          </a:xfrm>
        </p:grpSpPr>
        <p:grpSp>
          <p:nvGrpSpPr>
            <p:cNvPr id="231" name="Group 66">
              <a:extLst>
                <a:ext uri="{FF2B5EF4-FFF2-40B4-BE49-F238E27FC236}">
                  <a16:creationId xmlns:a16="http://schemas.microsoft.com/office/drawing/2014/main" id="{F4CEE679-A5D7-9397-DA8D-71E51563F8F7}"/>
                </a:ext>
              </a:extLst>
            </p:cNvPr>
            <p:cNvGrpSpPr/>
            <p:nvPr/>
          </p:nvGrpSpPr>
          <p:grpSpPr>
            <a:xfrm>
              <a:off x="1998151" y="3424423"/>
              <a:ext cx="2260867" cy="1043405"/>
              <a:chOff x="0" y="0"/>
              <a:chExt cx="3375152" cy="1557655"/>
            </a:xfrm>
          </p:grpSpPr>
          <p:sp>
            <p:nvSpPr>
              <p:cNvPr id="233" name="Freeform 67">
                <a:extLst>
                  <a:ext uri="{FF2B5EF4-FFF2-40B4-BE49-F238E27FC236}">
                    <a16:creationId xmlns:a16="http://schemas.microsoft.com/office/drawing/2014/main" id="{CA76B6BD-D88F-E95A-3359-05C6CEC40312}"/>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232" name="TextBox 78">
              <a:extLst>
                <a:ext uri="{FF2B5EF4-FFF2-40B4-BE49-F238E27FC236}">
                  <a16:creationId xmlns:a16="http://schemas.microsoft.com/office/drawing/2014/main" id="{CA17E4C2-0468-A6F9-6F5D-7E2988FA67E1}"/>
                </a:ext>
              </a:extLst>
            </p:cNvPr>
            <p:cNvSpPr txBox="1"/>
            <p:nvPr/>
          </p:nvSpPr>
          <p:spPr>
            <a:xfrm>
              <a:off x="2017783" y="3720777"/>
              <a:ext cx="2260899" cy="461665"/>
            </a:xfrm>
            <a:prstGeom prst="rect">
              <a:avLst/>
            </a:prstGeom>
          </p:spPr>
          <p:txBody>
            <a:bodyPr lIns="0" tIns="0" rIns="0" bIns="0" rtlCol="0" anchor="t">
              <a:spAutoFit/>
            </a:bodyPr>
            <a:lstStyle/>
            <a:p>
              <a:pPr algn="ctr"/>
              <a:r>
                <a:rPr lang="en-US" sz="1500" dirty="0">
                  <a:solidFill>
                    <a:srgbClr val="FFFFFF"/>
                  </a:solidFill>
                  <a:latin typeface="Poppins" pitchFamily="2" charset="77"/>
                  <a:cs typeface="Poppins" pitchFamily="2" charset="77"/>
                </a:rPr>
                <a:t>Your Clue</a:t>
              </a:r>
            </a:p>
            <a:p>
              <a:pPr algn="ctr"/>
              <a:r>
                <a:rPr lang="en-US" sz="1500" dirty="0">
                  <a:solidFill>
                    <a:srgbClr val="FFFFFF"/>
                  </a:solidFill>
                  <a:latin typeface="Poppins" pitchFamily="2" charset="77"/>
                  <a:cs typeface="Poppins" pitchFamily="2" charset="77"/>
                </a:rPr>
                <a:t>Here</a:t>
              </a:r>
            </a:p>
          </p:txBody>
        </p:sp>
      </p:grpSp>
      <p:grpSp>
        <p:nvGrpSpPr>
          <p:cNvPr id="338" name="Group 337">
            <a:extLst>
              <a:ext uri="{FF2B5EF4-FFF2-40B4-BE49-F238E27FC236}">
                <a16:creationId xmlns:a16="http://schemas.microsoft.com/office/drawing/2014/main" id="{66EE59CE-C41E-23C4-F59E-83348F381AF6}"/>
              </a:ext>
            </a:extLst>
          </p:cNvPr>
          <p:cNvGrpSpPr/>
          <p:nvPr/>
        </p:nvGrpSpPr>
        <p:grpSpPr>
          <a:xfrm>
            <a:off x="4403420" y="3424423"/>
            <a:ext cx="2280531" cy="1043405"/>
            <a:chOff x="1998151" y="3424423"/>
            <a:chExt cx="2280531" cy="1043405"/>
          </a:xfrm>
        </p:grpSpPr>
        <p:grpSp>
          <p:nvGrpSpPr>
            <p:cNvPr id="339" name="Group 66">
              <a:extLst>
                <a:ext uri="{FF2B5EF4-FFF2-40B4-BE49-F238E27FC236}">
                  <a16:creationId xmlns:a16="http://schemas.microsoft.com/office/drawing/2014/main" id="{3ADF217B-1375-837C-6F1D-3A5DF5EA5177}"/>
                </a:ext>
              </a:extLst>
            </p:cNvPr>
            <p:cNvGrpSpPr/>
            <p:nvPr/>
          </p:nvGrpSpPr>
          <p:grpSpPr>
            <a:xfrm>
              <a:off x="1998151" y="3424423"/>
              <a:ext cx="2260867" cy="1043405"/>
              <a:chOff x="0" y="0"/>
              <a:chExt cx="3375152" cy="1557655"/>
            </a:xfrm>
          </p:grpSpPr>
          <p:sp>
            <p:nvSpPr>
              <p:cNvPr id="341" name="Freeform 67">
                <a:extLst>
                  <a:ext uri="{FF2B5EF4-FFF2-40B4-BE49-F238E27FC236}">
                    <a16:creationId xmlns:a16="http://schemas.microsoft.com/office/drawing/2014/main" id="{EDD8F7C5-6BB4-82E4-1FAA-654954919DA7}"/>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340" name="TextBox 78">
              <a:extLst>
                <a:ext uri="{FF2B5EF4-FFF2-40B4-BE49-F238E27FC236}">
                  <a16:creationId xmlns:a16="http://schemas.microsoft.com/office/drawing/2014/main" id="{2B244408-B536-E2B7-A8E4-BCA7B734101F}"/>
                </a:ext>
              </a:extLst>
            </p:cNvPr>
            <p:cNvSpPr txBox="1"/>
            <p:nvPr/>
          </p:nvSpPr>
          <p:spPr>
            <a:xfrm>
              <a:off x="2017783" y="3720777"/>
              <a:ext cx="2260899" cy="461665"/>
            </a:xfrm>
            <a:prstGeom prst="rect">
              <a:avLst/>
            </a:prstGeom>
          </p:spPr>
          <p:txBody>
            <a:bodyPr lIns="0" tIns="0" rIns="0" bIns="0" rtlCol="0" anchor="t">
              <a:spAutoFit/>
            </a:bodyPr>
            <a:lstStyle/>
            <a:p>
              <a:pPr algn="ctr"/>
              <a:r>
                <a:rPr lang="en-US" sz="1500" dirty="0">
                  <a:solidFill>
                    <a:srgbClr val="FFFFFF"/>
                  </a:solidFill>
                  <a:latin typeface="Poppins" pitchFamily="2" charset="77"/>
                  <a:cs typeface="Poppins" pitchFamily="2" charset="77"/>
                </a:rPr>
                <a:t>Your Clue</a:t>
              </a:r>
            </a:p>
            <a:p>
              <a:pPr algn="ctr"/>
              <a:r>
                <a:rPr lang="en-US" sz="1500" dirty="0">
                  <a:solidFill>
                    <a:srgbClr val="FFFFFF"/>
                  </a:solidFill>
                  <a:latin typeface="Poppins" pitchFamily="2" charset="77"/>
                  <a:cs typeface="Poppins" pitchFamily="2" charset="77"/>
                </a:rPr>
                <a:t>Here</a:t>
              </a:r>
            </a:p>
          </p:txBody>
        </p:sp>
      </p:grpSp>
      <p:grpSp>
        <p:nvGrpSpPr>
          <p:cNvPr id="342" name="Group 341">
            <a:extLst>
              <a:ext uri="{FF2B5EF4-FFF2-40B4-BE49-F238E27FC236}">
                <a16:creationId xmlns:a16="http://schemas.microsoft.com/office/drawing/2014/main" id="{1E92D8D4-D734-EF1E-CD2E-D5BEFF4B5842}"/>
              </a:ext>
            </a:extLst>
          </p:cNvPr>
          <p:cNvGrpSpPr/>
          <p:nvPr/>
        </p:nvGrpSpPr>
        <p:grpSpPr>
          <a:xfrm>
            <a:off x="4403420" y="4668606"/>
            <a:ext cx="2280531" cy="1043405"/>
            <a:chOff x="1998151" y="3424423"/>
            <a:chExt cx="2280531" cy="1043405"/>
          </a:xfrm>
        </p:grpSpPr>
        <p:grpSp>
          <p:nvGrpSpPr>
            <p:cNvPr id="343" name="Group 66">
              <a:extLst>
                <a:ext uri="{FF2B5EF4-FFF2-40B4-BE49-F238E27FC236}">
                  <a16:creationId xmlns:a16="http://schemas.microsoft.com/office/drawing/2014/main" id="{CB740539-BECC-DCDD-A4DE-4EE1EBD217A1}"/>
                </a:ext>
              </a:extLst>
            </p:cNvPr>
            <p:cNvGrpSpPr/>
            <p:nvPr/>
          </p:nvGrpSpPr>
          <p:grpSpPr>
            <a:xfrm>
              <a:off x="1998151" y="3424423"/>
              <a:ext cx="2260867" cy="1043405"/>
              <a:chOff x="0" y="0"/>
              <a:chExt cx="3375152" cy="1557655"/>
            </a:xfrm>
          </p:grpSpPr>
          <p:sp>
            <p:nvSpPr>
              <p:cNvPr id="345" name="Freeform 67">
                <a:extLst>
                  <a:ext uri="{FF2B5EF4-FFF2-40B4-BE49-F238E27FC236}">
                    <a16:creationId xmlns:a16="http://schemas.microsoft.com/office/drawing/2014/main" id="{FB7C4EFF-80A7-6A2E-FEB0-44DD6A5733E7}"/>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344" name="TextBox 78">
              <a:extLst>
                <a:ext uri="{FF2B5EF4-FFF2-40B4-BE49-F238E27FC236}">
                  <a16:creationId xmlns:a16="http://schemas.microsoft.com/office/drawing/2014/main" id="{88FEAD5E-32D4-2960-2FA9-7A18852CF5DD}"/>
                </a:ext>
              </a:extLst>
            </p:cNvPr>
            <p:cNvSpPr txBox="1"/>
            <p:nvPr/>
          </p:nvSpPr>
          <p:spPr>
            <a:xfrm>
              <a:off x="2017783" y="3720777"/>
              <a:ext cx="2260899" cy="461665"/>
            </a:xfrm>
            <a:prstGeom prst="rect">
              <a:avLst/>
            </a:prstGeom>
          </p:spPr>
          <p:txBody>
            <a:bodyPr lIns="0" tIns="0" rIns="0" bIns="0" rtlCol="0" anchor="t">
              <a:spAutoFit/>
            </a:bodyPr>
            <a:lstStyle/>
            <a:p>
              <a:pPr algn="ctr"/>
              <a:r>
                <a:rPr lang="en-US" sz="1500" dirty="0">
                  <a:solidFill>
                    <a:srgbClr val="FFFFFF"/>
                  </a:solidFill>
                  <a:latin typeface="Poppins" pitchFamily="2" charset="77"/>
                  <a:cs typeface="Poppins" pitchFamily="2" charset="77"/>
                </a:rPr>
                <a:t>Your Clue</a:t>
              </a:r>
            </a:p>
            <a:p>
              <a:pPr algn="ctr"/>
              <a:r>
                <a:rPr lang="en-US" sz="1500" dirty="0">
                  <a:solidFill>
                    <a:srgbClr val="FFFFFF"/>
                  </a:solidFill>
                  <a:latin typeface="Poppins" pitchFamily="2" charset="77"/>
                  <a:cs typeface="Poppins" pitchFamily="2" charset="77"/>
                </a:rPr>
                <a:t>Here</a:t>
              </a:r>
            </a:p>
          </p:txBody>
        </p:sp>
      </p:grpSp>
      <p:grpSp>
        <p:nvGrpSpPr>
          <p:cNvPr id="346" name="Group 345">
            <a:extLst>
              <a:ext uri="{FF2B5EF4-FFF2-40B4-BE49-F238E27FC236}">
                <a16:creationId xmlns:a16="http://schemas.microsoft.com/office/drawing/2014/main" id="{06B68FF4-C990-C9CB-9FA6-F841270117FB}"/>
              </a:ext>
            </a:extLst>
          </p:cNvPr>
          <p:cNvGrpSpPr/>
          <p:nvPr/>
        </p:nvGrpSpPr>
        <p:grpSpPr>
          <a:xfrm>
            <a:off x="4403420" y="5807859"/>
            <a:ext cx="2280531" cy="1043405"/>
            <a:chOff x="1998151" y="3424423"/>
            <a:chExt cx="2280531" cy="1043405"/>
          </a:xfrm>
        </p:grpSpPr>
        <p:grpSp>
          <p:nvGrpSpPr>
            <p:cNvPr id="347" name="Group 66">
              <a:extLst>
                <a:ext uri="{FF2B5EF4-FFF2-40B4-BE49-F238E27FC236}">
                  <a16:creationId xmlns:a16="http://schemas.microsoft.com/office/drawing/2014/main" id="{2752805D-D99E-A54B-B30E-2F3D7760FA19}"/>
                </a:ext>
              </a:extLst>
            </p:cNvPr>
            <p:cNvGrpSpPr/>
            <p:nvPr/>
          </p:nvGrpSpPr>
          <p:grpSpPr>
            <a:xfrm>
              <a:off x="1998151" y="3424423"/>
              <a:ext cx="2260867" cy="1043405"/>
              <a:chOff x="0" y="0"/>
              <a:chExt cx="3375152" cy="1557655"/>
            </a:xfrm>
          </p:grpSpPr>
          <p:sp>
            <p:nvSpPr>
              <p:cNvPr id="349" name="Freeform 67">
                <a:extLst>
                  <a:ext uri="{FF2B5EF4-FFF2-40B4-BE49-F238E27FC236}">
                    <a16:creationId xmlns:a16="http://schemas.microsoft.com/office/drawing/2014/main" id="{48044762-CBA7-C603-89AA-C63F8A88F168}"/>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348" name="TextBox 78">
              <a:extLst>
                <a:ext uri="{FF2B5EF4-FFF2-40B4-BE49-F238E27FC236}">
                  <a16:creationId xmlns:a16="http://schemas.microsoft.com/office/drawing/2014/main" id="{C822C63A-3A19-4431-4B10-E2EE2717ED6E}"/>
                </a:ext>
              </a:extLst>
            </p:cNvPr>
            <p:cNvSpPr txBox="1"/>
            <p:nvPr/>
          </p:nvSpPr>
          <p:spPr>
            <a:xfrm>
              <a:off x="2017783" y="3720777"/>
              <a:ext cx="2260899" cy="461665"/>
            </a:xfrm>
            <a:prstGeom prst="rect">
              <a:avLst/>
            </a:prstGeom>
          </p:spPr>
          <p:txBody>
            <a:bodyPr lIns="0" tIns="0" rIns="0" bIns="0" rtlCol="0" anchor="t">
              <a:spAutoFit/>
            </a:bodyPr>
            <a:lstStyle/>
            <a:p>
              <a:pPr algn="ctr"/>
              <a:r>
                <a:rPr lang="en-US" sz="1500" dirty="0">
                  <a:solidFill>
                    <a:srgbClr val="FFFFFF"/>
                  </a:solidFill>
                  <a:latin typeface="Poppins" pitchFamily="2" charset="77"/>
                  <a:cs typeface="Poppins" pitchFamily="2" charset="77"/>
                </a:rPr>
                <a:t>Your Clue</a:t>
              </a:r>
            </a:p>
            <a:p>
              <a:pPr algn="ctr"/>
              <a:r>
                <a:rPr lang="en-US" sz="1500" dirty="0">
                  <a:solidFill>
                    <a:srgbClr val="FFFFFF"/>
                  </a:solidFill>
                  <a:latin typeface="Poppins" pitchFamily="2" charset="77"/>
                  <a:cs typeface="Poppins" pitchFamily="2" charset="77"/>
                </a:rPr>
                <a:t>Here</a:t>
              </a:r>
            </a:p>
          </p:txBody>
        </p:sp>
      </p:grpSp>
      <p:grpSp>
        <p:nvGrpSpPr>
          <p:cNvPr id="350" name="Group 349">
            <a:extLst>
              <a:ext uri="{FF2B5EF4-FFF2-40B4-BE49-F238E27FC236}">
                <a16:creationId xmlns:a16="http://schemas.microsoft.com/office/drawing/2014/main" id="{0C174FF8-6462-3AF1-0F28-8BCCF7493CDC}"/>
              </a:ext>
            </a:extLst>
          </p:cNvPr>
          <p:cNvGrpSpPr/>
          <p:nvPr/>
        </p:nvGrpSpPr>
        <p:grpSpPr>
          <a:xfrm>
            <a:off x="4403420" y="7052042"/>
            <a:ext cx="2280531" cy="1043405"/>
            <a:chOff x="1998151" y="3424423"/>
            <a:chExt cx="2280531" cy="1043405"/>
          </a:xfrm>
        </p:grpSpPr>
        <p:grpSp>
          <p:nvGrpSpPr>
            <p:cNvPr id="351" name="Group 66">
              <a:extLst>
                <a:ext uri="{FF2B5EF4-FFF2-40B4-BE49-F238E27FC236}">
                  <a16:creationId xmlns:a16="http://schemas.microsoft.com/office/drawing/2014/main" id="{5EF2C532-E08D-275B-C1C0-071CB514A4C8}"/>
                </a:ext>
              </a:extLst>
            </p:cNvPr>
            <p:cNvGrpSpPr/>
            <p:nvPr/>
          </p:nvGrpSpPr>
          <p:grpSpPr>
            <a:xfrm>
              <a:off x="1998151" y="3424423"/>
              <a:ext cx="2260867" cy="1043405"/>
              <a:chOff x="0" y="0"/>
              <a:chExt cx="3375152" cy="1557655"/>
            </a:xfrm>
          </p:grpSpPr>
          <p:sp>
            <p:nvSpPr>
              <p:cNvPr id="353" name="Freeform 67">
                <a:extLst>
                  <a:ext uri="{FF2B5EF4-FFF2-40B4-BE49-F238E27FC236}">
                    <a16:creationId xmlns:a16="http://schemas.microsoft.com/office/drawing/2014/main" id="{45D0EACD-2B75-8EF0-5DAF-D92940832809}"/>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352" name="TextBox 78">
              <a:extLst>
                <a:ext uri="{FF2B5EF4-FFF2-40B4-BE49-F238E27FC236}">
                  <a16:creationId xmlns:a16="http://schemas.microsoft.com/office/drawing/2014/main" id="{13516FBB-9088-5560-A066-D30260DDBAC8}"/>
                </a:ext>
              </a:extLst>
            </p:cNvPr>
            <p:cNvSpPr txBox="1"/>
            <p:nvPr/>
          </p:nvSpPr>
          <p:spPr>
            <a:xfrm>
              <a:off x="2017783" y="3720777"/>
              <a:ext cx="2260899" cy="461665"/>
            </a:xfrm>
            <a:prstGeom prst="rect">
              <a:avLst/>
            </a:prstGeom>
          </p:spPr>
          <p:txBody>
            <a:bodyPr lIns="0" tIns="0" rIns="0" bIns="0" rtlCol="0" anchor="t">
              <a:spAutoFit/>
            </a:bodyPr>
            <a:lstStyle/>
            <a:p>
              <a:pPr algn="ctr"/>
              <a:r>
                <a:rPr lang="en-US" sz="1500" dirty="0">
                  <a:solidFill>
                    <a:srgbClr val="FFFFFF"/>
                  </a:solidFill>
                  <a:latin typeface="Poppins" pitchFamily="2" charset="77"/>
                  <a:cs typeface="Poppins" pitchFamily="2" charset="77"/>
                </a:rPr>
                <a:t>Your Clue</a:t>
              </a:r>
            </a:p>
            <a:p>
              <a:pPr algn="ctr"/>
              <a:r>
                <a:rPr lang="en-US" sz="1500" dirty="0">
                  <a:solidFill>
                    <a:srgbClr val="FFFFFF"/>
                  </a:solidFill>
                  <a:latin typeface="Poppins" pitchFamily="2" charset="77"/>
                  <a:cs typeface="Poppins" pitchFamily="2" charset="77"/>
                </a:rPr>
                <a:t>Here</a:t>
              </a:r>
            </a:p>
          </p:txBody>
        </p:sp>
      </p:grpSp>
      <p:grpSp>
        <p:nvGrpSpPr>
          <p:cNvPr id="354" name="Group 353">
            <a:extLst>
              <a:ext uri="{FF2B5EF4-FFF2-40B4-BE49-F238E27FC236}">
                <a16:creationId xmlns:a16="http://schemas.microsoft.com/office/drawing/2014/main" id="{96572C43-2FDF-DDF5-3F38-F0941DE19315}"/>
              </a:ext>
            </a:extLst>
          </p:cNvPr>
          <p:cNvGrpSpPr/>
          <p:nvPr/>
        </p:nvGrpSpPr>
        <p:grpSpPr>
          <a:xfrm>
            <a:off x="4388430" y="8251255"/>
            <a:ext cx="2280531" cy="1043405"/>
            <a:chOff x="1998151" y="3424423"/>
            <a:chExt cx="2280531" cy="1043405"/>
          </a:xfrm>
        </p:grpSpPr>
        <p:grpSp>
          <p:nvGrpSpPr>
            <p:cNvPr id="355" name="Group 66">
              <a:extLst>
                <a:ext uri="{FF2B5EF4-FFF2-40B4-BE49-F238E27FC236}">
                  <a16:creationId xmlns:a16="http://schemas.microsoft.com/office/drawing/2014/main" id="{B8A0D58A-3DB4-93F9-B42A-151E8DF3E784}"/>
                </a:ext>
              </a:extLst>
            </p:cNvPr>
            <p:cNvGrpSpPr/>
            <p:nvPr/>
          </p:nvGrpSpPr>
          <p:grpSpPr>
            <a:xfrm>
              <a:off x="1998151" y="3424423"/>
              <a:ext cx="2260867" cy="1043405"/>
              <a:chOff x="0" y="0"/>
              <a:chExt cx="3375152" cy="1557655"/>
            </a:xfrm>
          </p:grpSpPr>
          <p:sp>
            <p:nvSpPr>
              <p:cNvPr id="357" name="Freeform 67">
                <a:extLst>
                  <a:ext uri="{FF2B5EF4-FFF2-40B4-BE49-F238E27FC236}">
                    <a16:creationId xmlns:a16="http://schemas.microsoft.com/office/drawing/2014/main" id="{3189BB93-BFE6-3A3A-57DD-AEFDCE66D0A4}"/>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356" name="TextBox 78">
              <a:extLst>
                <a:ext uri="{FF2B5EF4-FFF2-40B4-BE49-F238E27FC236}">
                  <a16:creationId xmlns:a16="http://schemas.microsoft.com/office/drawing/2014/main" id="{CF9396E3-FD68-09D1-24F8-172153AC124D}"/>
                </a:ext>
              </a:extLst>
            </p:cNvPr>
            <p:cNvSpPr txBox="1"/>
            <p:nvPr/>
          </p:nvSpPr>
          <p:spPr>
            <a:xfrm>
              <a:off x="2017783" y="3720777"/>
              <a:ext cx="2260899" cy="461665"/>
            </a:xfrm>
            <a:prstGeom prst="rect">
              <a:avLst/>
            </a:prstGeom>
          </p:spPr>
          <p:txBody>
            <a:bodyPr lIns="0" tIns="0" rIns="0" bIns="0" rtlCol="0" anchor="t">
              <a:spAutoFit/>
            </a:bodyPr>
            <a:lstStyle/>
            <a:p>
              <a:pPr algn="ctr"/>
              <a:r>
                <a:rPr lang="en-US" sz="1500" dirty="0">
                  <a:solidFill>
                    <a:srgbClr val="FFFFFF"/>
                  </a:solidFill>
                  <a:latin typeface="Poppins" pitchFamily="2" charset="77"/>
                  <a:cs typeface="Poppins" pitchFamily="2" charset="77"/>
                </a:rPr>
                <a:t>Your Clue</a:t>
              </a:r>
            </a:p>
            <a:p>
              <a:pPr algn="ctr"/>
              <a:r>
                <a:rPr lang="en-US" sz="1500" dirty="0">
                  <a:solidFill>
                    <a:srgbClr val="FFFFFF"/>
                  </a:solidFill>
                  <a:latin typeface="Poppins" pitchFamily="2" charset="77"/>
                  <a:cs typeface="Poppins" pitchFamily="2" charset="77"/>
                </a:rPr>
                <a:t>Here</a:t>
              </a:r>
            </a:p>
          </p:txBody>
        </p:sp>
      </p:grpSp>
      <p:grpSp>
        <p:nvGrpSpPr>
          <p:cNvPr id="358" name="Group 357">
            <a:extLst>
              <a:ext uri="{FF2B5EF4-FFF2-40B4-BE49-F238E27FC236}">
                <a16:creationId xmlns:a16="http://schemas.microsoft.com/office/drawing/2014/main" id="{4D4209E9-EB4D-8D22-2EE2-C146C1F8CA36}"/>
              </a:ext>
            </a:extLst>
          </p:cNvPr>
          <p:cNvGrpSpPr/>
          <p:nvPr/>
        </p:nvGrpSpPr>
        <p:grpSpPr>
          <a:xfrm>
            <a:off x="6828568" y="3404545"/>
            <a:ext cx="2280531" cy="1043405"/>
            <a:chOff x="1998151" y="3424423"/>
            <a:chExt cx="2280531" cy="1043405"/>
          </a:xfrm>
        </p:grpSpPr>
        <p:grpSp>
          <p:nvGrpSpPr>
            <p:cNvPr id="359" name="Group 66">
              <a:extLst>
                <a:ext uri="{FF2B5EF4-FFF2-40B4-BE49-F238E27FC236}">
                  <a16:creationId xmlns:a16="http://schemas.microsoft.com/office/drawing/2014/main" id="{CDB0F88E-FC82-B66E-AE58-966C5AD4E23C}"/>
                </a:ext>
              </a:extLst>
            </p:cNvPr>
            <p:cNvGrpSpPr/>
            <p:nvPr/>
          </p:nvGrpSpPr>
          <p:grpSpPr>
            <a:xfrm>
              <a:off x="1998151" y="3424423"/>
              <a:ext cx="2260867" cy="1043405"/>
              <a:chOff x="0" y="0"/>
              <a:chExt cx="3375152" cy="1557655"/>
            </a:xfrm>
          </p:grpSpPr>
          <p:sp>
            <p:nvSpPr>
              <p:cNvPr id="361" name="Freeform 67">
                <a:extLst>
                  <a:ext uri="{FF2B5EF4-FFF2-40B4-BE49-F238E27FC236}">
                    <a16:creationId xmlns:a16="http://schemas.microsoft.com/office/drawing/2014/main" id="{F0BC2CC2-5A22-76DD-63B4-037414B9CB65}"/>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360" name="TextBox 78">
              <a:extLst>
                <a:ext uri="{FF2B5EF4-FFF2-40B4-BE49-F238E27FC236}">
                  <a16:creationId xmlns:a16="http://schemas.microsoft.com/office/drawing/2014/main" id="{D2C741E3-8348-91FF-8B7D-08427678E07D}"/>
                </a:ext>
              </a:extLst>
            </p:cNvPr>
            <p:cNvSpPr txBox="1"/>
            <p:nvPr/>
          </p:nvSpPr>
          <p:spPr>
            <a:xfrm>
              <a:off x="2017783" y="3720777"/>
              <a:ext cx="2260899" cy="461665"/>
            </a:xfrm>
            <a:prstGeom prst="rect">
              <a:avLst/>
            </a:prstGeom>
          </p:spPr>
          <p:txBody>
            <a:bodyPr lIns="0" tIns="0" rIns="0" bIns="0" rtlCol="0" anchor="t">
              <a:spAutoFit/>
            </a:bodyPr>
            <a:lstStyle/>
            <a:p>
              <a:pPr algn="ctr"/>
              <a:r>
                <a:rPr lang="en-US" sz="1500" dirty="0">
                  <a:solidFill>
                    <a:srgbClr val="FFFFFF"/>
                  </a:solidFill>
                  <a:latin typeface="Poppins" pitchFamily="2" charset="77"/>
                  <a:cs typeface="Poppins" pitchFamily="2" charset="77"/>
                </a:rPr>
                <a:t>Your Clue</a:t>
              </a:r>
            </a:p>
            <a:p>
              <a:pPr algn="ctr"/>
              <a:r>
                <a:rPr lang="en-US" sz="1500" dirty="0">
                  <a:solidFill>
                    <a:srgbClr val="FFFFFF"/>
                  </a:solidFill>
                  <a:latin typeface="Poppins" pitchFamily="2" charset="77"/>
                  <a:cs typeface="Poppins" pitchFamily="2" charset="77"/>
                </a:rPr>
                <a:t>Here</a:t>
              </a:r>
            </a:p>
          </p:txBody>
        </p:sp>
      </p:grpSp>
      <p:grpSp>
        <p:nvGrpSpPr>
          <p:cNvPr id="362" name="Group 361">
            <a:extLst>
              <a:ext uri="{FF2B5EF4-FFF2-40B4-BE49-F238E27FC236}">
                <a16:creationId xmlns:a16="http://schemas.microsoft.com/office/drawing/2014/main" id="{9A3384E2-D385-E24F-F9E7-70075A36B9A8}"/>
              </a:ext>
            </a:extLst>
          </p:cNvPr>
          <p:cNvGrpSpPr/>
          <p:nvPr/>
        </p:nvGrpSpPr>
        <p:grpSpPr>
          <a:xfrm>
            <a:off x="6828568" y="4648728"/>
            <a:ext cx="2280531" cy="1043405"/>
            <a:chOff x="1998151" y="3424423"/>
            <a:chExt cx="2280531" cy="1043405"/>
          </a:xfrm>
        </p:grpSpPr>
        <p:grpSp>
          <p:nvGrpSpPr>
            <p:cNvPr id="363" name="Group 66">
              <a:extLst>
                <a:ext uri="{FF2B5EF4-FFF2-40B4-BE49-F238E27FC236}">
                  <a16:creationId xmlns:a16="http://schemas.microsoft.com/office/drawing/2014/main" id="{B5EE6E35-4DC9-207F-74A5-3B29FAE661ED}"/>
                </a:ext>
              </a:extLst>
            </p:cNvPr>
            <p:cNvGrpSpPr/>
            <p:nvPr/>
          </p:nvGrpSpPr>
          <p:grpSpPr>
            <a:xfrm>
              <a:off x="1998151" y="3424423"/>
              <a:ext cx="2260867" cy="1043405"/>
              <a:chOff x="0" y="0"/>
              <a:chExt cx="3375152" cy="1557655"/>
            </a:xfrm>
          </p:grpSpPr>
          <p:sp>
            <p:nvSpPr>
              <p:cNvPr id="365" name="Freeform 67">
                <a:extLst>
                  <a:ext uri="{FF2B5EF4-FFF2-40B4-BE49-F238E27FC236}">
                    <a16:creationId xmlns:a16="http://schemas.microsoft.com/office/drawing/2014/main" id="{FC254AD2-E93B-B198-C91E-E51736604D11}"/>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364" name="TextBox 78">
              <a:extLst>
                <a:ext uri="{FF2B5EF4-FFF2-40B4-BE49-F238E27FC236}">
                  <a16:creationId xmlns:a16="http://schemas.microsoft.com/office/drawing/2014/main" id="{EC00B813-CD13-AF34-19C7-CAA6A31C3D4B}"/>
                </a:ext>
              </a:extLst>
            </p:cNvPr>
            <p:cNvSpPr txBox="1"/>
            <p:nvPr/>
          </p:nvSpPr>
          <p:spPr>
            <a:xfrm>
              <a:off x="2017783" y="3720777"/>
              <a:ext cx="2260899" cy="461665"/>
            </a:xfrm>
            <a:prstGeom prst="rect">
              <a:avLst/>
            </a:prstGeom>
          </p:spPr>
          <p:txBody>
            <a:bodyPr lIns="0" tIns="0" rIns="0" bIns="0" rtlCol="0" anchor="t">
              <a:spAutoFit/>
            </a:bodyPr>
            <a:lstStyle/>
            <a:p>
              <a:pPr algn="ctr"/>
              <a:r>
                <a:rPr lang="en-US" sz="1500" dirty="0">
                  <a:solidFill>
                    <a:srgbClr val="FFFFFF"/>
                  </a:solidFill>
                  <a:latin typeface="Poppins" pitchFamily="2" charset="77"/>
                  <a:cs typeface="Poppins" pitchFamily="2" charset="77"/>
                </a:rPr>
                <a:t>Your Clue</a:t>
              </a:r>
            </a:p>
            <a:p>
              <a:pPr algn="ctr"/>
              <a:r>
                <a:rPr lang="en-US" sz="1500" dirty="0">
                  <a:solidFill>
                    <a:srgbClr val="FFFFFF"/>
                  </a:solidFill>
                  <a:latin typeface="Poppins" pitchFamily="2" charset="77"/>
                  <a:cs typeface="Poppins" pitchFamily="2" charset="77"/>
                </a:rPr>
                <a:t>Here</a:t>
              </a:r>
            </a:p>
          </p:txBody>
        </p:sp>
      </p:grpSp>
      <p:grpSp>
        <p:nvGrpSpPr>
          <p:cNvPr id="366" name="Group 365">
            <a:extLst>
              <a:ext uri="{FF2B5EF4-FFF2-40B4-BE49-F238E27FC236}">
                <a16:creationId xmlns:a16="http://schemas.microsoft.com/office/drawing/2014/main" id="{7AE8D90C-6F43-E02B-A2BB-F89058E0EEE8}"/>
              </a:ext>
            </a:extLst>
          </p:cNvPr>
          <p:cNvGrpSpPr/>
          <p:nvPr/>
        </p:nvGrpSpPr>
        <p:grpSpPr>
          <a:xfrm>
            <a:off x="6828568" y="5787981"/>
            <a:ext cx="2280531" cy="1043405"/>
            <a:chOff x="1998151" y="3424423"/>
            <a:chExt cx="2280531" cy="1043405"/>
          </a:xfrm>
        </p:grpSpPr>
        <p:grpSp>
          <p:nvGrpSpPr>
            <p:cNvPr id="367" name="Group 66">
              <a:extLst>
                <a:ext uri="{FF2B5EF4-FFF2-40B4-BE49-F238E27FC236}">
                  <a16:creationId xmlns:a16="http://schemas.microsoft.com/office/drawing/2014/main" id="{D8DCE898-8BC8-3919-CFEC-6D3EFAEB055B}"/>
                </a:ext>
              </a:extLst>
            </p:cNvPr>
            <p:cNvGrpSpPr/>
            <p:nvPr/>
          </p:nvGrpSpPr>
          <p:grpSpPr>
            <a:xfrm>
              <a:off x="1998151" y="3424423"/>
              <a:ext cx="2260867" cy="1043405"/>
              <a:chOff x="0" y="0"/>
              <a:chExt cx="3375152" cy="1557655"/>
            </a:xfrm>
          </p:grpSpPr>
          <p:sp>
            <p:nvSpPr>
              <p:cNvPr id="369" name="Freeform 67">
                <a:extLst>
                  <a:ext uri="{FF2B5EF4-FFF2-40B4-BE49-F238E27FC236}">
                    <a16:creationId xmlns:a16="http://schemas.microsoft.com/office/drawing/2014/main" id="{A09A5E6E-3CBB-6C13-C5C5-640F482B2A82}"/>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368" name="TextBox 78">
              <a:extLst>
                <a:ext uri="{FF2B5EF4-FFF2-40B4-BE49-F238E27FC236}">
                  <a16:creationId xmlns:a16="http://schemas.microsoft.com/office/drawing/2014/main" id="{5E20F9C0-2954-6160-21B6-59CC6C9E9C97}"/>
                </a:ext>
              </a:extLst>
            </p:cNvPr>
            <p:cNvSpPr txBox="1"/>
            <p:nvPr/>
          </p:nvSpPr>
          <p:spPr>
            <a:xfrm>
              <a:off x="2017783" y="3720777"/>
              <a:ext cx="2260899" cy="461665"/>
            </a:xfrm>
            <a:prstGeom prst="rect">
              <a:avLst/>
            </a:prstGeom>
          </p:spPr>
          <p:txBody>
            <a:bodyPr lIns="0" tIns="0" rIns="0" bIns="0" rtlCol="0" anchor="t">
              <a:spAutoFit/>
            </a:bodyPr>
            <a:lstStyle/>
            <a:p>
              <a:pPr algn="ctr"/>
              <a:r>
                <a:rPr lang="en-US" sz="1500" dirty="0">
                  <a:solidFill>
                    <a:srgbClr val="FFFFFF"/>
                  </a:solidFill>
                  <a:latin typeface="Poppins" pitchFamily="2" charset="77"/>
                  <a:cs typeface="Poppins" pitchFamily="2" charset="77"/>
                </a:rPr>
                <a:t>Your Clue</a:t>
              </a:r>
            </a:p>
            <a:p>
              <a:pPr algn="ctr"/>
              <a:r>
                <a:rPr lang="en-US" sz="1500" dirty="0">
                  <a:solidFill>
                    <a:srgbClr val="FFFFFF"/>
                  </a:solidFill>
                  <a:latin typeface="Poppins" pitchFamily="2" charset="77"/>
                  <a:cs typeface="Poppins" pitchFamily="2" charset="77"/>
                </a:rPr>
                <a:t>Here</a:t>
              </a:r>
            </a:p>
          </p:txBody>
        </p:sp>
      </p:grpSp>
      <p:grpSp>
        <p:nvGrpSpPr>
          <p:cNvPr id="370" name="Group 369">
            <a:extLst>
              <a:ext uri="{FF2B5EF4-FFF2-40B4-BE49-F238E27FC236}">
                <a16:creationId xmlns:a16="http://schemas.microsoft.com/office/drawing/2014/main" id="{869D6716-731C-302D-8E2A-1FEC3DB67235}"/>
              </a:ext>
            </a:extLst>
          </p:cNvPr>
          <p:cNvGrpSpPr/>
          <p:nvPr/>
        </p:nvGrpSpPr>
        <p:grpSpPr>
          <a:xfrm>
            <a:off x="6828568" y="7032164"/>
            <a:ext cx="2280531" cy="1043405"/>
            <a:chOff x="1998151" y="3424423"/>
            <a:chExt cx="2280531" cy="1043405"/>
          </a:xfrm>
        </p:grpSpPr>
        <p:grpSp>
          <p:nvGrpSpPr>
            <p:cNvPr id="371" name="Group 66">
              <a:extLst>
                <a:ext uri="{FF2B5EF4-FFF2-40B4-BE49-F238E27FC236}">
                  <a16:creationId xmlns:a16="http://schemas.microsoft.com/office/drawing/2014/main" id="{2FC4FFE3-1AD6-7804-51E5-37768F7E3556}"/>
                </a:ext>
              </a:extLst>
            </p:cNvPr>
            <p:cNvGrpSpPr/>
            <p:nvPr/>
          </p:nvGrpSpPr>
          <p:grpSpPr>
            <a:xfrm>
              <a:off x="1998151" y="3424423"/>
              <a:ext cx="2260867" cy="1043405"/>
              <a:chOff x="0" y="0"/>
              <a:chExt cx="3375152" cy="1557655"/>
            </a:xfrm>
          </p:grpSpPr>
          <p:sp>
            <p:nvSpPr>
              <p:cNvPr id="373" name="Freeform 67">
                <a:extLst>
                  <a:ext uri="{FF2B5EF4-FFF2-40B4-BE49-F238E27FC236}">
                    <a16:creationId xmlns:a16="http://schemas.microsoft.com/office/drawing/2014/main" id="{982DD10E-364B-877C-59E3-691F5B84DEC5}"/>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372" name="TextBox 78">
              <a:extLst>
                <a:ext uri="{FF2B5EF4-FFF2-40B4-BE49-F238E27FC236}">
                  <a16:creationId xmlns:a16="http://schemas.microsoft.com/office/drawing/2014/main" id="{8B096B39-0DB9-5A7A-BCC3-8CCB3AF70A1A}"/>
                </a:ext>
              </a:extLst>
            </p:cNvPr>
            <p:cNvSpPr txBox="1"/>
            <p:nvPr/>
          </p:nvSpPr>
          <p:spPr>
            <a:xfrm>
              <a:off x="2017783" y="3720777"/>
              <a:ext cx="2260899" cy="461665"/>
            </a:xfrm>
            <a:prstGeom prst="rect">
              <a:avLst/>
            </a:prstGeom>
          </p:spPr>
          <p:txBody>
            <a:bodyPr lIns="0" tIns="0" rIns="0" bIns="0" rtlCol="0" anchor="t">
              <a:spAutoFit/>
            </a:bodyPr>
            <a:lstStyle/>
            <a:p>
              <a:pPr algn="ctr"/>
              <a:r>
                <a:rPr lang="en-US" sz="1500" dirty="0">
                  <a:solidFill>
                    <a:srgbClr val="FFFFFF"/>
                  </a:solidFill>
                  <a:latin typeface="Poppins" pitchFamily="2" charset="77"/>
                  <a:cs typeface="Poppins" pitchFamily="2" charset="77"/>
                </a:rPr>
                <a:t>Your Clue</a:t>
              </a:r>
            </a:p>
            <a:p>
              <a:pPr algn="ctr"/>
              <a:r>
                <a:rPr lang="en-US" sz="1500" dirty="0">
                  <a:solidFill>
                    <a:srgbClr val="FFFFFF"/>
                  </a:solidFill>
                  <a:latin typeface="Poppins" pitchFamily="2" charset="77"/>
                  <a:cs typeface="Poppins" pitchFamily="2" charset="77"/>
                </a:rPr>
                <a:t>Here</a:t>
              </a:r>
            </a:p>
          </p:txBody>
        </p:sp>
      </p:grpSp>
      <p:grpSp>
        <p:nvGrpSpPr>
          <p:cNvPr id="374" name="Group 373">
            <a:extLst>
              <a:ext uri="{FF2B5EF4-FFF2-40B4-BE49-F238E27FC236}">
                <a16:creationId xmlns:a16="http://schemas.microsoft.com/office/drawing/2014/main" id="{E9046228-1479-C2F5-FE7D-B2949BE45F16}"/>
              </a:ext>
            </a:extLst>
          </p:cNvPr>
          <p:cNvGrpSpPr/>
          <p:nvPr/>
        </p:nvGrpSpPr>
        <p:grpSpPr>
          <a:xfrm>
            <a:off x="6813578" y="8231377"/>
            <a:ext cx="2280531" cy="1043405"/>
            <a:chOff x="1998151" y="3424423"/>
            <a:chExt cx="2280531" cy="1043405"/>
          </a:xfrm>
        </p:grpSpPr>
        <p:grpSp>
          <p:nvGrpSpPr>
            <p:cNvPr id="375" name="Group 66">
              <a:extLst>
                <a:ext uri="{FF2B5EF4-FFF2-40B4-BE49-F238E27FC236}">
                  <a16:creationId xmlns:a16="http://schemas.microsoft.com/office/drawing/2014/main" id="{0CF6113C-97B5-A5B3-B093-801EF71FF9F0}"/>
                </a:ext>
              </a:extLst>
            </p:cNvPr>
            <p:cNvGrpSpPr/>
            <p:nvPr/>
          </p:nvGrpSpPr>
          <p:grpSpPr>
            <a:xfrm>
              <a:off x="1998151" y="3424423"/>
              <a:ext cx="2260867" cy="1043405"/>
              <a:chOff x="0" y="0"/>
              <a:chExt cx="3375152" cy="1557655"/>
            </a:xfrm>
          </p:grpSpPr>
          <p:sp>
            <p:nvSpPr>
              <p:cNvPr id="377" name="Freeform 67">
                <a:extLst>
                  <a:ext uri="{FF2B5EF4-FFF2-40B4-BE49-F238E27FC236}">
                    <a16:creationId xmlns:a16="http://schemas.microsoft.com/office/drawing/2014/main" id="{4CC8FEC1-DC42-FC95-7592-E0B1F6876D93}"/>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376" name="TextBox 78">
              <a:extLst>
                <a:ext uri="{FF2B5EF4-FFF2-40B4-BE49-F238E27FC236}">
                  <a16:creationId xmlns:a16="http://schemas.microsoft.com/office/drawing/2014/main" id="{B2C82024-05BE-BF20-52E1-0EB32F8ED6E2}"/>
                </a:ext>
              </a:extLst>
            </p:cNvPr>
            <p:cNvSpPr txBox="1"/>
            <p:nvPr/>
          </p:nvSpPr>
          <p:spPr>
            <a:xfrm>
              <a:off x="2017783" y="3720777"/>
              <a:ext cx="2260899" cy="461665"/>
            </a:xfrm>
            <a:prstGeom prst="rect">
              <a:avLst/>
            </a:prstGeom>
          </p:spPr>
          <p:txBody>
            <a:bodyPr lIns="0" tIns="0" rIns="0" bIns="0" rtlCol="0" anchor="t">
              <a:spAutoFit/>
            </a:bodyPr>
            <a:lstStyle/>
            <a:p>
              <a:pPr algn="ctr"/>
              <a:r>
                <a:rPr lang="en-US" sz="1500" dirty="0">
                  <a:solidFill>
                    <a:srgbClr val="FFFFFF"/>
                  </a:solidFill>
                  <a:latin typeface="Poppins" pitchFamily="2" charset="77"/>
                  <a:cs typeface="Poppins" pitchFamily="2" charset="77"/>
                </a:rPr>
                <a:t>Your Clue</a:t>
              </a:r>
            </a:p>
            <a:p>
              <a:pPr algn="ctr"/>
              <a:r>
                <a:rPr lang="en-US" sz="1500" dirty="0">
                  <a:solidFill>
                    <a:srgbClr val="FFFFFF"/>
                  </a:solidFill>
                  <a:latin typeface="Poppins" pitchFamily="2" charset="77"/>
                  <a:cs typeface="Poppins" pitchFamily="2" charset="77"/>
                </a:rPr>
                <a:t>Here</a:t>
              </a:r>
            </a:p>
          </p:txBody>
        </p:sp>
      </p:grpSp>
      <p:grpSp>
        <p:nvGrpSpPr>
          <p:cNvPr id="378" name="Group 377">
            <a:extLst>
              <a:ext uri="{FF2B5EF4-FFF2-40B4-BE49-F238E27FC236}">
                <a16:creationId xmlns:a16="http://schemas.microsoft.com/office/drawing/2014/main" id="{04825334-DBDD-C139-3A49-B78E427F6A86}"/>
              </a:ext>
            </a:extLst>
          </p:cNvPr>
          <p:cNvGrpSpPr/>
          <p:nvPr/>
        </p:nvGrpSpPr>
        <p:grpSpPr>
          <a:xfrm>
            <a:off x="9233837" y="3404545"/>
            <a:ext cx="2280531" cy="1043405"/>
            <a:chOff x="1998151" y="3424423"/>
            <a:chExt cx="2280531" cy="1043405"/>
          </a:xfrm>
        </p:grpSpPr>
        <p:grpSp>
          <p:nvGrpSpPr>
            <p:cNvPr id="379" name="Group 66">
              <a:extLst>
                <a:ext uri="{FF2B5EF4-FFF2-40B4-BE49-F238E27FC236}">
                  <a16:creationId xmlns:a16="http://schemas.microsoft.com/office/drawing/2014/main" id="{717B3FEB-1DD6-2A3E-C949-B3320081C7BF}"/>
                </a:ext>
              </a:extLst>
            </p:cNvPr>
            <p:cNvGrpSpPr/>
            <p:nvPr/>
          </p:nvGrpSpPr>
          <p:grpSpPr>
            <a:xfrm>
              <a:off x="1998151" y="3424423"/>
              <a:ext cx="2260867" cy="1043405"/>
              <a:chOff x="0" y="0"/>
              <a:chExt cx="3375152" cy="1557655"/>
            </a:xfrm>
          </p:grpSpPr>
          <p:sp>
            <p:nvSpPr>
              <p:cNvPr id="381" name="Freeform 67">
                <a:extLst>
                  <a:ext uri="{FF2B5EF4-FFF2-40B4-BE49-F238E27FC236}">
                    <a16:creationId xmlns:a16="http://schemas.microsoft.com/office/drawing/2014/main" id="{D3FFB03E-A3AD-44FA-0A34-69A4C2041DB6}"/>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380" name="TextBox 78">
              <a:extLst>
                <a:ext uri="{FF2B5EF4-FFF2-40B4-BE49-F238E27FC236}">
                  <a16:creationId xmlns:a16="http://schemas.microsoft.com/office/drawing/2014/main" id="{DEC94844-296A-5D4E-FB99-64FC88E6108F}"/>
                </a:ext>
              </a:extLst>
            </p:cNvPr>
            <p:cNvSpPr txBox="1"/>
            <p:nvPr/>
          </p:nvSpPr>
          <p:spPr>
            <a:xfrm>
              <a:off x="2017783" y="3720777"/>
              <a:ext cx="2260899" cy="461665"/>
            </a:xfrm>
            <a:prstGeom prst="rect">
              <a:avLst/>
            </a:prstGeom>
          </p:spPr>
          <p:txBody>
            <a:bodyPr lIns="0" tIns="0" rIns="0" bIns="0" rtlCol="0" anchor="t">
              <a:spAutoFit/>
            </a:bodyPr>
            <a:lstStyle/>
            <a:p>
              <a:pPr algn="ctr"/>
              <a:r>
                <a:rPr lang="en-US" sz="1500" dirty="0">
                  <a:solidFill>
                    <a:srgbClr val="FFFFFF"/>
                  </a:solidFill>
                  <a:latin typeface="Poppins" pitchFamily="2" charset="77"/>
                  <a:cs typeface="Poppins" pitchFamily="2" charset="77"/>
                </a:rPr>
                <a:t>Your Clue</a:t>
              </a:r>
            </a:p>
            <a:p>
              <a:pPr algn="ctr"/>
              <a:r>
                <a:rPr lang="en-US" sz="1500" dirty="0">
                  <a:solidFill>
                    <a:srgbClr val="FFFFFF"/>
                  </a:solidFill>
                  <a:latin typeface="Poppins" pitchFamily="2" charset="77"/>
                  <a:cs typeface="Poppins" pitchFamily="2" charset="77"/>
                </a:rPr>
                <a:t>Here</a:t>
              </a:r>
            </a:p>
          </p:txBody>
        </p:sp>
      </p:grpSp>
      <p:grpSp>
        <p:nvGrpSpPr>
          <p:cNvPr id="382" name="Group 381">
            <a:extLst>
              <a:ext uri="{FF2B5EF4-FFF2-40B4-BE49-F238E27FC236}">
                <a16:creationId xmlns:a16="http://schemas.microsoft.com/office/drawing/2014/main" id="{4C67C3E5-B12B-7B66-FCED-158F15DCFD5A}"/>
              </a:ext>
            </a:extLst>
          </p:cNvPr>
          <p:cNvGrpSpPr/>
          <p:nvPr/>
        </p:nvGrpSpPr>
        <p:grpSpPr>
          <a:xfrm>
            <a:off x="9233837" y="4648728"/>
            <a:ext cx="2280531" cy="1043405"/>
            <a:chOff x="1998151" y="3424423"/>
            <a:chExt cx="2280531" cy="1043405"/>
          </a:xfrm>
        </p:grpSpPr>
        <p:grpSp>
          <p:nvGrpSpPr>
            <p:cNvPr id="383" name="Group 66">
              <a:extLst>
                <a:ext uri="{FF2B5EF4-FFF2-40B4-BE49-F238E27FC236}">
                  <a16:creationId xmlns:a16="http://schemas.microsoft.com/office/drawing/2014/main" id="{37F6F0A8-3049-8A64-2148-5020FCD3CEC2}"/>
                </a:ext>
              </a:extLst>
            </p:cNvPr>
            <p:cNvGrpSpPr/>
            <p:nvPr/>
          </p:nvGrpSpPr>
          <p:grpSpPr>
            <a:xfrm>
              <a:off x="1998151" y="3424423"/>
              <a:ext cx="2260867" cy="1043405"/>
              <a:chOff x="0" y="0"/>
              <a:chExt cx="3375152" cy="1557655"/>
            </a:xfrm>
          </p:grpSpPr>
          <p:sp>
            <p:nvSpPr>
              <p:cNvPr id="385" name="Freeform 67">
                <a:extLst>
                  <a:ext uri="{FF2B5EF4-FFF2-40B4-BE49-F238E27FC236}">
                    <a16:creationId xmlns:a16="http://schemas.microsoft.com/office/drawing/2014/main" id="{E446AF06-380B-8258-C635-B8F508CE535A}"/>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384" name="TextBox 78">
              <a:extLst>
                <a:ext uri="{FF2B5EF4-FFF2-40B4-BE49-F238E27FC236}">
                  <a16:creationId xmlns:a16="http://schemas.microsoft.com/office/drawing/2014/main" id="{4BE4D8B2-3052-2141-9302-6F4EE17F7D4C}"/>
                </a:ext>
              </a:extLst>
            </p:cNvPr>
            <p:cNvSpPr txBox="1"/>
            <p:nvPr/>
          </p:nvSpPr>
          <p:spPr>
            <a:xfrm>
              <a:off x="2017783" y="3720777"/>
              <a:ext cx="2260899" cy="461665"/>
            </a:xfrm>
            <a:prstGeom prst="rect">
              <a:avLst/>
            </a:prstGeom>
          </p:spPr>
          <p:txBody>
            <a:bodyPr lIns="0" tIns="0" rIns="0" bIns="0" rtlCol="0" anchor="t">
              <a:spAutoFit/>
            </a:bodyPr>
            <a:lstStyle/>
            <a:p>
              <a:pPr algn="ctr"/>
              <a:r>
                <a:rPr lang="en-US" sz="1500" dirty="0">
                  <a:solidFill>
                    <a:srgbClr val="FFFFFF"/>
                  </a:solidFill>
                  <a:latin typeface="Poppins" pitchFamily="2" charset="77"/>
                  <a:cs typeface="Poppins" pitchFamily="2" charset="77"/>
                </a:rPr>
                <a:t>Your Clue</a:t>
              </a:r>
            </a:p>
            <a:p>
              <a:pPr algn="ctr"/>
              <a:r>
                <a:rPr lang="en-US" sz="1500" dirty="0">
                  <a:solidFill>
                    <a:srgbClr val="FFFFFF"/>
                  </a:solidFill>
                  <a:latin typeface="Poppins" pitchFamily="2" charset="77"/>
                  <a:cs typeface="Poppins" pitchFamily="2" charset="77"/>
                </a:rPr>
                <a:t>Here</a:t>
              </a:r>
            </a:p>
          </p:txBody>
        </p:sp>
      </p:grpSp>
      <p:grpSp>
        <p:nvGrpSpPr>
          <p:cNvPr id="386" name="Group 385">
            <a:extLst>
              <a:ext uri="{FF2B5EF4-FFF2-40B4-BE49-F238E27FC236}">
                <a16:creationId xmlns:a16="http://schemas.microsoft.com/office/drawing/2014/main" id="{C0758DD8-CAEB-41A2-D67B-91591F7557B8}"/>
              </a:ext>
            </a:extLst>
          </p:cNvPr>
          <p:cNvGrpSpPr/>
          <p:nvPr/>
        </p:nvGrpSpPr>
        <p:grpSpPr>
          <a:xfrm>
            <a:off x="9233837" y="5787981"/>
            <a:ext cx="2280531" cy="1043405"/>
            <a:chOff x="1998151" y="3424423"/>
            <a:chExt cx="2280531" cy="1043405"/>
          </a:xfrm>
        </p:grpSpPr>
        <p:grpSp>
          <p:nvGrpSpPr>
            <p:cNvPr id="387" name="Group 66">
              <a:extLst>
                <a:ext uri="{FF2B5EF4-FFF2-40B4-BE49-F238E27FC236}">
                  <a16:creationId xmlns:a16="http://schemas.microsoft.com/office/drawing/2014/main" id="{A5479898-A813-242A-92C2-C0D219D82029}"/>
                </a:ext>
              </a:extLst>
            </p:cNvPr>
            <p:cNvGrpSpPr/>
            <p:nvPr/>
          </p:nvGrpSpPr>
          <p:grpSpPr>
            <a:xfrm>
              <a:off x="1998151" y="3424423"/>
              <a:ext cx="2260867" cy="1043405"/>
              <a:chOff x="0" y="0"/>
              <a:chExt cx="3375152" cy="1557655"/>
            </a:xfrm>
          </p:grpSpPr>
          <p:sp>
            <p:nvSpPr>
              <p:cNvPr id="389" name="Freeform 67">
                <a:extLst>
                  <a:ext uri="{FF2B5EF4-FFF2-40B4-BE49-F238E27FC236}">
                    <a16:creationId xmlns:a16="http://schemas.microsoft.com/office/drawing/2014/main" id="{EEC38DFF-97D6-6FAA-04A8-3C0E241B84B1}"/>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388" name="TextBox 78">
              <a:extLst>
                <a:ext uri="{FF2B5EF4-FFF2-40B4-BE49-F238E27FC236}">
                  <a16:creationId xmlns:a16="http://schemas.microsoft.com/office/drawing/2014/main" id="{0072374C-B3C0-B106-A9CF-CD0DF27E68A1}"/>
                </a:ext>
              </a:extLst>
            </p:cNvPr>
            <p:cNvSpPr txBox="1"/>
            <p:nvPr/>
          </p:nvSpPr>
          <p:spPr>
            <a:xfrm>
              <a:off x="2017783" y="3720777"/>
              <a:ext cx="2260899" cy="461665"/>
            </a:xfrm>
            <a:prstGeom prst="rect">
              <a:avLst/>
            </a:prstGeom>
          </p:spPr>
          <p:txBody>
            <a:bodyPr lIns="0" tIns="0" rIns="0" bIns="0" rtlCol="0" anchor="t">
              <a:spAutoFit/>
            </a:bodyPr>
            <a:lstStyle/>
            <a:p>
              <a:pPr algn="ctr"/>
              <a:r>
                <a:rPr lang="en-US" sz="1500" dirty="0">
                  <a:solidFill>
                    <a:srgbClr val="FFFFFF"/>
                  </a:solidFill>
                  <a:latin typeface="Poppins" pitchFamily="2" charset="77"/>
                  <a:cs typeface="Poppins" pitchFamily="2" charset="77"/>
                </a:rPr>
                <a:t>Your Clue</a:t>
              </a:r>
            </a:p>
            <a:p>
              <a:pPr algn="ctr"/>
              <a:r>
                <a:rPr lang="en-US" sz="1500" dirty="0">
                  <a:solidFill>
                    <a:srgbClr val="FFFFFF"/>
                  </a:solidFill>
                  <a:latin typeface="Poppins" pitchFamily="2" charset="77"/>
                  <a:cs typeface="Poppins" pitchFamily="2" charset="77"/>
                </a:rPr>
                <a:t>Here</a:t>
              </a:r>
            </a:p>
          </p:txBody>
        </p:sp>
      </p:grpSp>
      <p:grpSp>
        <p:nvGrpSpPr>
          <p:cNvPr id="390" name="Group 389">
            <a:extLst>
              <a:ext uri="{FF2B5EF4-FFF2-40B4-BE49-F238E27FC236}">
                <a16:creationId xmlns:a16="http://schemas.microsoft.com/office/drawing/2014/main" id="{8453AB10-F38B-8ACE-1F70-7D836E9310AC}"/>
              </a:ext>
            </a:extLst>
          </p:cNvPr>
          <p:cNvGrpSpPr/>
          <p:nvPr/>
        </p:nvGrpSpPr>
        <p:grpSpPr>
          <a:xfrm>
            <a:off x="9233837" y="7032164"/>
            <a:ext cx="2280531" cy="1043405"/>
            <a:chOff x="1998151" y="3424423"/>
            <a:chExt cx="2280531" cy="1043405"/>
          </a:xfrm>
        </p:grpSpPr>
        <p:grpSp>
          <p:nvGrpSpPr>
            <p:cNvPr id="391" name="Group 66">
              <a:extLst>
                <a:ext uri="{FF2B5EF4-FFF2-40B4-BE49-F238E27FC236}">
                  <a16:creationId xmlns:a16="http://schemas.microsoft.com/office/drawing/2014/main" id="{E1869678-BB11-ADF6-320E-9B0C0E22352B}"/>
                </a:ext>
              </a:extLst>
            </p:cNvPr>
            <p:cNvGrpSpPr/>
            <p:nvPr/>
          </p:nvGrpSpPr>
          <p:grpSpPr>
            <a:xfrm>
              <a:off x="1998151" y="3424423"/>
              <a:ext cx="2260867" cy="1043405"/>
              <a:chOff x="0" y="0"/>
              <a:chExt cx="3375152" cy="1557655"/>
            </a:xfrm>
          </p:grpSpPr>
          <p:sp>
            <p:nvSpPr>
              <p:cNvPr id="393" name="Freeform 67">
                <a:extLst>
                  <a:ext uri="{FF2B5EF4-FFF2-40B4-BE49-F238E27FC236}">
                    <a16:creationId xmlns:a16="http://schemas.microsoft.com/office/drawing/2014/main" id="{17528238-2B01-305F-2BA9-1BE0B1603E45}"/>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392" name="TextBox 78">
              <a:extLst>
                <a:ext uri="{FF2B5EF4-FFF2-40B4-BE49-F238E27FC236}">
                  <a16:creationId xmlns:a16="http://schemas.microsoft.com/office/drawing/2014/main" id="{D9EB2B55-07BE-ED9E-1434-3114DA5DFB4E}"/>
                </a:ext>
              </a:extLst>
            </p:cNvPr>
            <p:cNvSpPr txBox="1"/>
            <p:nvPr/>
          </p:nvSpPr>
          <p:spPr>
            <a:xfrm>
              <a:off x="2017783" y="3720777"/>
              <a:ext cx="2260899" cy="461665"/>
            </a:xfrm>
            <a:prstGeom prst="rect">
              <a:avLst/>
            </a:prstGeom>
          </p:spPr>
          <p:txBody>
            <a:bodyPr lIns="0" tIns="0" rIns="0" bIns="0" rtlCol="0" anchor="t">
              <a:spAutoFit/>
            </a:bodyPr>
            <a:lstStyle/>
            <a:p>
              <a:pPr algn="ctr"/>
              <a:r>
                <a:rPr lang="en-US" sz="1500" dirty="0">
                  <a:solidFill>
                    <a:srgbClr val="FFFFFF"/>
                  </a:solidFill>
                  <a:latin typeface="Poppins" pitchFamily="2" charset="77"/>
                  <a:cs typeface="Poppins" pitchFamily="2" charset="77"/>
                </a:rPr>
                <a:t>Your Clue</a:t>
              </a:r>
            </a:p>
            <a:p>
              <a:pPr algn="ctr"/>
              <a:r>
                <a:rPr lang="en-US" sz="1500" dirty="0">
                  <a:solidFill>
                    <a:srgbClr val="FFFFFF"/>
                  </a:solidFill>
                  <a:latin typeface="Poppins" pitchFamily="2" charset="77"/>
                  <a:cs typeface="Poppins" pitchFamily="2" charset="77"/>
                </a:rPr>
                <a:t>Here</a:t>
              </a:r>
            </a:p>
          </p:txBody>
        </p:sp>
      </p:grpSp>
      <p:grpSp>
        <p:nvGrpSpPr>
          <p:cNvPr id="394" name="Group 393">
            <a:extLst>
              <a:ext uri="{FF2B5EF4-FFF2-40B4-BE49-F238E27FC236}">
                <a16:creationId xmlns:a16="http://schemas.microsoft.com/office/drawing/2014/main" id="{73832AEB-31A8-C432-0583-B5A0C6269077}"/>
              </a:ext>
            </a:extLst>
          </p:cNvPr>
          <p:cNvGrpSpPr/>
          <p:nvPr/>
        </p:nvGrpSpPr>
        <p:grpSpPr>
          <a:xfrm>
            <a:off x="9218847" y="8231377"/>
            <a:ext cx="2280531" cy="1043405"/>
            <a:chOff x="1998151" y="3424423"/>
            <a:chExt cx="2280531" cy="1043405"/>
          </a:xfrm>
        </p:grpSpPr>
        <p:grpSp>
          <p:nvGrpSpPr>
            <p:cNvPr id="395" name="Group 66">
              <a:extLst>
                <a:ext uri="{FF2B5EF4-FFF2-40B4-BE49-F238E27FC236}">
                  <a16:creationId xmlns:a16="http://schemas.microsoft.com/office/drawing/2014/main" id="{F943758B-2566-5195-6461-02E3961641D6}"/>
                </a:ext>
              </a:extLst>
            </p:cNvPr>
            <p:cNvGrpSpPr/>
            <p:nvPr/>
          </p:nvGrpSpPr>
          <p:grpSpPr>
            <a:xfrm>
              <a:off x="1998151" y="3424423"/>
              <a:ext cx="2260867" cy="1043405"/>
              <a:chOff x="0" y="0"/>
              <a:chExt cx="3375152" cy="1557655"/>
            </a:xfrm>
          </p:grpSpPr>
          <p:sp>
            <p:nvSpPr>
              <p:cNvPr id="397" name="Freeform 67">
                <a:extLst>
                  <a:ext uri="{FF2B5EF4-FFF2-40B4-BE49-F238E27FC236}">
                    <a16:creationId xmlns:a16="http://schemas.microsoft.com/office/drawing/2014/main" id="{E7353833-3CB2-EBE5-51CF-1831F492D2B8}"/>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396" name="TextBox 78">
              <a:extLst>
                <a:ext uri="{FF2B5EF4-FFF2-40B4-BE49-F238E27FC236}">
                  <a16:creationId xmlns:a16="http://schemas.microsoft.com/office/drawing/2014/main" id="{71B656AD-4AEF-CAA7-4CC6-38F010AFF125}"/>
                </a:ext>
              </a:extLst>
            </p:cNvPr>
            <p:cNvSpPr txBox="1"/>
            <p:nvPr/>
          </p:nvSpPr>
          <p:spPr>
            <a:xfrm>
              <a:off x="2017783" y="3720777"/>
              <a:ext cx="2260899" cy="461665"/>
            </a:xfrm>
            <a:prstGeom prst="rect">
              <a:avLst/>
            </a:prstGeom>
          </p:spPr>
          <p:txBody>
            <a:bodyPr lIns="0" tIns="0" rIns="0" bIns="0" rtlCol="0" anchor="t">
              <a:spAutoFit/>
            </a:bodyPr>
            <a:lstStyle/>
            <a:p>
              <a:pPr algn="ctr"/>
              <a:r>
                <a:rPr lang="en-US" sz="1500" dirty="0">
                  <a:solidFill>
                    <a:srgbClr val="FFFFFF"/>
                  </a:solidFill>
                  <a:latin typeface="Poppins" pitchFamily="2" charset="77"/>
                  <a:cs typeface="Poppins" pitchFamily="2" charset="77"/>
                </a:rPr>
                <a:t>Your Clue</a:t>
              </a:r>
            </a:p>
            <a:p>
              <a:pPr algn="ctr"/>
              <a:r>
                <a:rPr lang="en-US" sz="1500" dirty="0">
                  <a:solidFill>
                    <a:srgbClr val="FFFFFF"/>
                  </a:solidFill>
                  <a:latin typeface="Poppins" pitchFamily="2" charset="77"/>
                  <a:cs typeface="Poppins" pitchFamily="2" charset="77"/>
                </a:rPr>
                <a:t>Here</a:t>
              </a:r>
            </a:p>
          </p:txBody>
        </p:sp>
      </p:grpSp>
      <p:grpSp>
        <p:nvGrpSpPr>
          <p:cNvPr id="398" name="Group 397">
            <a:extLst>
              <a:ext uri="{FF2B5EF4-FFF2-40B4-BE49-F238E27FC236}">
                <a16:creationId xmlns:a16="http://schemas.microsoft.com/office/drawing/2014/main" id="{C52CD202-6385-6EEC-0AAE-8B9657E38D7D}"/>
              </a:ext>
            </a:extLst>
          </p:cNvPr>
          <p:cNvGrpSpPr/>
          <p:nvPr/>
        </p:nvGrpSpPr>
        <p:grpSpPr>
          <a:xfrm>
            <a:off x="11658986" y="3404545"/>
            <a:ext cx="2280531" cy="1043405"/>
            <a:chOff x="1998151" y="3424423"/>
            <a:chExt cx="2280531" cy="1043405"/>
          </a:xfrm>
        </p:grpSpPr>
        <p:grpSp>
          <p:nvGrpSpPr>
            <p:cNvPr id="399" name="Group 66">
              <a:extLst>
                <a:ext uri="{FF2B5EF4-FFF2-40B4-BE49-F238E27FC236}">
                  <a16:creationId xmlns:a16="http://schemas.microsoft.com/office/drawing/2014/main" id="{DDC8A505-00A5-C0AF-51AE-B5493E78199F}"/>
                </a:ext>
              </a:extLst>
            </p:cNvPr>
            <p:cNvGrpSpPr/>
            <p:nvPr/>
          </p:nvGrpSpPr>
          <p:grpSpPr>
            <a:xfrm>
              <a:off x="1998151" y="3424423"/>
              <a:ext cx="2260867" cy="1043405"/>
              <a:chOff x="0" y="0"/>
              <a:chExt cx="3375152" cy="1557655"/>
            </a:xfrm>
          </p:grpSpPr>
          <p:sp>
            <p:nvSpPr>
              <p:cNvPr id="401" name="Freeform 67">
                <a:extLst>
                  <a:ext uri="{FF2B5EF4-FFF2-40B4-BE49-F238E27FC236}">
                    <a16:creationId xmlns:a16="http://schemas.microsoft.com/office/drawing/2014/main" id="{4660AA79-DD21-6337-3832-30E03777005B}"/>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400" name="TextBox 78">
              <a:extLst>
                <a:ext uri="{FF2B5EF4-FFF2-40B4-BE49-F238E27FC236}">
                  <a16:creationId xmlns:a16="http://schemas.microsoft.com/office/drawing/2014/main" id="{69F64DBD-388F-2BDB-6855-675D5A5D53D1}"/>
                </a:ext>
              </a:extLst>
            </p:cNvPr>
            <p:cNvSpPr txBox="1"/>
            <p:nvPr/>
          </p:nvSpPr>
          <p:spPr>
            <a:xfrm>
              <a:off x="2017783" y="3720777"/>
              <a:ext cx="2260899" cy="461665"/>
            </a:xfrm>
            <a:prstGeom prst="rect">
              <a:avLst/>
            </a:prstGeom>
          </p:spPr>
          <p:txBody>
            <a:bodyPr lIns="0" tIns="0" rIns="0" bIns="0" rtlCol="0" anchor="t">
              <a:spAutoFit/>
            </a:bodyPr>
            <a:lstStyle/>
            <a:p>
              <a:pPr algn="ctr"/>
              <a:r>
                <a:rPr lang="en-US" sz="1500" dirty="0">
                  <a:solidFill>
                    <a:srgbClr val="FFFFFF"/>
                  </a:solidFill>
                  <a:latin typeface="Poppins" pitchFamily="2" charset="77"/>
                  <a:cs typeface="Poppins" pitchFamily="2" charset="77"/>
                </a:rPr>
                <a:t>Your Clue</a:t>
              </a:r>
            </a:p>
            <a:p>
              <a:pPr algn="ctr"/>
              <a:r>
                <a:rPr lang="en-US" sz="1500" dirty="0">
                  <a:solidFill>
                    <a:srgbClr val="FFFFFF"/>
                  </a:solidFill>
                  <a:latin typeface="Poppins" pitchFamily="2" charset="77"/>
                  <a:cs typeface="Poppins" pitchFamily="2" charset="77"/>
                </a:rPr>
                <a:t>Here</a:t>
              </a:r>
            </a:p>
          </p:txBody>
        </p:sp>
      </p:grpSp>
      <p:grpSp>
        <p:nvGrpSpPr>
          <p:cNvPr id="402" name="Group 401">
            <a:extLst>
              <a:ext uri="{FF2B5EF4-FFF2-40B4-BE49-F238E27FC236}">
                <a16:creationId xmlns:a16="http://schemas.microsoft.com/office/drawing/2014/main" id="{69A0A4E5-2F82-C5D8-FD86-F608800D52CF}"/>
              </a:ext>
            </a:extLst>
          </p:cNvPr>
          <p:cNvGrpSpPr/>
          <p:nvPr/>
        </p:nvGrpSpPr>
        <p:grpSpPr>
          <a:xfrm>
            <a:off x="11658986" y="4648728"/>
            <a:ext cx="2280531" cy="1043405"/>
            <a:chOff x="1998151" y="3424423"/>
            <a:chExt cx="2280531" cy="1043405"/>
          </a:xfrm>
        </p:grpSpPr>
        <p:grpSp>
          <p:nvGrpSpPr>
            <p:cNvPr id="403" name="Group 66">
              <a:extLst>
                <a:ext uri="{FF2B5EF4-FFF2-40B4-BE49-F238E27FC236}">
                  <a16:creationId xmlns:a16="http://schemas.microsoft.com/office/drawing/2014/main" id="{97E40122-767E-0172-471B-B7D4C496EC94}"/>
                </a:ext>
              </a:extLst>
            </p:cNvPr>
            <p:cNvGrpSpPr/>
            <p:nvPr/>
          </p:nvGrpSpPr>
          <p:grpSpPr>
            <a:xfrm>
              <a:off x="1998151" y="3424423"/>
              <a:ext cx="2260867" cy="1043405"/>
              <a:chOff x="0" y="0"/>
              <a:chExt cx="3375152" cy="1557655"/>
            </a:xfrm>
          </p:grpSpPr>
          <p:sp>
            <p:nvSpPr>
              <p:cNvPr id="405" name="Freeform 67">
                <a:extLst>
                  <a:ext uri="{FF2B5EF4-FFF2-40B4-BE49-F238E27FC236}">
                    <a16:creationId xmlns:a16="http://schemas.microsoft.com/office/drawing/2014/main" id="{299B0E36-C0DC-D6F5-E282-A4D79C621912}"/>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404" name="TextBox 78">
              <a:extLst>
                <a:ext uri="{FF2B5EF4-FFF2-40B4-BE49-F238E27FC236}">
                  <a16:creationId xmlns:a16="http://schemas.microsoft.com/office/drawing/2014/main" id="{0B53D7C6-966D-ACE2-06FD-A56153EEFF95}"/>
                </a:ext>
              </a:extLst>
            </p:cNvPr>
            <p:cNvSpPr txBox="1"/>
            <p:nvPr/>
          </p:nvSpPr>
          <p:spPr>
            <a:xfrm>
              <a:off x="2017783" y="3720777"/>
              <a:ext cx="2260899" cy="461665"/>
            </a:xfrm>
            <a:prstGeom prst="rect">
              <a:avLst/>
            </a:prstGeom>
          </p:spPr>
          <p:txBody>
            <a:bodyPr lIns="0" tIns="0" rIns="0" bIns="0" rtlCol="0" anchor="t">
              <a:spAutoFit/>
            </a:bodyPr>
            <a:lstStyle/>
            <a:p>
              <a:pPr algn="ctr"/>
              <a:r>
                <a:rPr lang="en-US" sz="1500" dirty="0">
                  <a:solidFill>
                    <a:srgbClr val="FFFFFF"/>
                  </a:solidFill>
                  <a:latin typeface="Poppins" pitchFamily="2" charset="77"/>
                  <a:cs typeface="Poppins" pitchFamily="2" charset="77"/>
                </a:rPr>
                <a:t>Your Clue</a:t>
              </a:r>
            </a:p>
            <a:p>
              <a:pPr algn="ctr"/>
              <a:r>
                <a:rPr lang="en-US" sz="1500" dirty="0">
                  <a:solidFill>
                    <a:srgbClr val="FFFFFF"/>
                  </a:solidFill>
                  <a:latin typeface="Poppins" pitchFamily="2" charset="77"/>
                  <a:cs typeface="Poppins" pitchFamily="2" charset="77"/>
                </a:rPr>
                <a:t>Here</a:t>
              </a:r>
            </a:p>
          </p:txBody>
        </p:sp>
      </p:grpSp>
      <p:grpSp>
        <p:nvGrpSpPr>
          <p:cNvPr id="406" name="Group 405">
            <a:extLst>
              <a:ext uri="{FF2B5EF4-FFF2-40B4-BE49-F238E27FC236}">
                <a16:creationId xmlns:a16="http://schemas.microsoft.com/office/drawing/2014/main" id="{614C9E66-30D8-E23A-15E5-BC8163C8CF60}"/>
              </a:ext>
            </a:extLst>
          </p:cNvPr>
          <p:cNvGrpSpPr/>
          <p:nvPr/>
        </p:nvGrpSpPr>
        <p:grpSpPr>
          <a:xfrm>
            <a:off x="11658986" y="5787981"/>
            <a:ext cx="2280531" cy="1043405"/>
            <a:chOff x="1998151" y="3424423"/>
            <a:chExt cx="2280531" cy="1043405"/>
          </a:xfrm>
        </p:grpSpPr>
        <p:grpSp>
          <p:nvGrpSpPr>
            <p:cNvPr id="407" name="Group 66">
              <a:extLst>
                <a:ext uri="{FF2B5EF4-FFF2-40B4-BE49-F238E27FC236}">
                  <a16:creationId xmlns:a16="http://schemas.microsoft.com/office/drawing/2014/main" id="{B1CFE79E-4750-47C6-F322-8263C69F4864}"/>
                </a:ext>
              </a:extLst>
            </p:cNvPr>
            <p:cNvGrpSpPr/>
            <p:nvPr/>
          </p:nvGrpSpPr>
          <p:grpSpPr>
            <a:xfrm>
              <a:off x="1998151" y="3424423"/>
              <a:ext cx="2260867" cy="1043405"/>
              <a:chOff x="0" y="0"/>
              <a:chExt cx="3375152" cy="1557655"/>
            </a:xfrm>
          </p:grpSpPr>
          <p:sp>
            <p:nvSpPr>
              <p:cNvPr id="409" name="Freeform 67">
                <a:extLst>
                  <a:ext uri="{FF2B5EF4-FFF2-40B4-BE49-F238E27FC236}">
                    <a16:creationId xmlns:a16="http://schemas.microsoft.com/office/drawing/2014/main" id="{BA6ABB73-1347-06BC-B853-2DE9861ACB05}"/>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408" name="TextBox 78">
              <a:extLst>
                <a:ext uri="{FF2B5EF4-FFF2-40B4-BE49-F238E27FC236}">
                  <a16:creationId xmlns:a16="http://schemas.microsoft.com/office/drawing/2014/main" id="{A4D33E00-1343-2BEA-FBD0-16292E4448F6}"/>
                </a:ext>
              </a:extLst>
            </p:cNvPr>
            <p:cNvSpPr txBox="1"/>
            <p:nvPr/>
          </p:nvSpPr>
          <p:spPr>
            <a:xfrm>
              <a:off x="2017783" y="3720777"/>
              <a:ext cx="2260899" cy="461665"/>
            </a:xfrm>
            <a:prstGeom prst="rect">
              <a:avLst/>
            </a:prstGeom>
          </p:spPr>
          <p:txBody>
            <a:bodyPr lIns="0" tIns="0" rIns="0" bIns="0" rtlCol="0" anchor="t">
              <a:spAutoFit/>
            </a:bodyPr>
            <a:lstStyle/>
            <a:p>
              <a:pPr algn="ctr"/>
              <a:r>
                <a:rPr lang="en-US" sz="1500" dirty="0">
                  <a:solidFill>
                    <a:srgbClr val="FFFFFF"/>
                  </a:solidFill>
                  <a:latin typeface="Poppins" pitchFamily="2" charset="77"/>
                  <a:cs typeface="Poppins" pitchFamily="2" charset="77"/>
                </a:rPr>
                <a:t>Your Clue</a:t>
              </a:r>
            </a:p>
            <a:p>
              <a:pPr algn="ctr"/>
              <a:r>
                <a:rPr lang="en-US" sz="1500" dirty="0">
                  <a:solidFill>
                    <a:srgbClr val="FFFFFF"/>
                  </a:solidFill>
                  <a:latin typeface="Poppins" pitchFamily="2" charset="77"/>
                  <a:cs typeface="Poppins" pitchFamily="2" charset="77"/>
                </a:rPr>
                <a:t>Here</a:t>
              </a:r>
            </a:p>
          </p:txBody>
        </p:sp>
      </p:grpSp>
      <p:grpSp>
        <p:nvGrpSpPr>
          <p:cNvPr id="410" name="Group 409">
            <a:extLst>
              <a:ext uri="{FF2B5EF4-FFF2-40B4-BE49-F238E27FC236}">
                <a16:creationId xmlns:a16="http://schemas.microsoft.com/office/drawing/2014/main" id="{9795DFBC-49DD-0A01-3195-1183A27E5C7B}"/>
              </a:ext>
            </a:extLst>
          </p:cNvPr>
          <p:cNvGrpSpPr/>
          <p:nvPr/>
        </p:nvGrpSpPr>
        <p:grpSpPr>
          <a:xfrm>
            <a:off x="11658986" y="7032164"/>
            <a:ext cx="2280531" cy="1043405"/>
            <a:chOff x="1998151" y="3424423"/>
            <a:chExt cx="2280531" cy="1043405"/>
          </a:xfrm>
        </p:grpSpPr>
        <p:grpSp>
          <p:nvGrpSpPr>
            <p:cNvPr id="411" name="Group 66">
              <a:extLst>
                <a:ext uri="{FF2B5EF4-FFF2-40B4-BE49-F238E27FC236}">
                  <a16:creationId xmlns:a16="http://schemas.microsoft.com/office/drawing/2014/main" id="{F7A8E043-12FC-94BD-5458-29BFBC7EB171}"/>
                </a:ext>
              </a:extLst>
            </p:cNvPr>
            <p:cNvGrpSpPr/>
            <p:nvPr/>
          </p:nvGrpSpPr>
          <p:grpSpPr>
            <a:xfrm>
              <a:off x="1998151" y="3424423"/>
              <a:ext cx="2260867" cy="1043405"/>
              <a:chOff x="0" y="0"/>
              <a:chExt cx="3375152" cy="1557655"/>
            </a:xfrm>
          </p:grpSpPr>
          <p:sp>
            <p:nvSpPr>
              <p:cNvPr id="413" name="Freeform 67">
                <a:extLst>
                  <a:ext uri="{FF2B5EF4-FFF2-40B4-BE49-F238E27FC236}">
                    <a16:creationId xmlns:a16="http://schemas.microsoft.com/office/drawing/2014/main" id="{9AD8C55C-8AD8-02A8-73C6-CDD66C44E60C}"/>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412" name="TextBox 78">
              <a:extLst>
                <a:ext uri="{FF2B5EF4-FFF2-40B4-BE49-F238E27FC236}">
                  <a16:creationId xmlns:a16="http://schemas.microsoft.com/office/drawing/2014/main" id="{5EE98087-74C3-B142-9C8D-1E1CBD9B868B}"/>
                </a:ext>
              </a:extLst>
            </p:cNvPr>
            <p:cNvSpPr txBox="1"/>
            <p:nvPr/>
          </p:nvSpPr>
          <p:spPr>
            <a:xfrm>
              <a:off x="2017783" y="3720777"/>
              <a:ext cx="2260899" cy="461665"/>
            </a:xfrm>
            <a:prstGeom prst="rect">
              <a:avLst/>
            </a:prstGeom>
          </p:spPr>
          <p:txBody>
            <a:bodyPr lIns="0" tIns="0" rIns="0" bIns="0" rtlCol="0" anchor="t">
              <a:spAutoFit/>
            </a:bodyPr>
            <a:lstStyle/>
            <a:p>
              <a:pPr algn="ctr"/>
              <a:r>
                <a:rPr lang="en-US" sz="1500" dirty="0">
                  <a:solidFill>
                    <a:srgbClr val="FFFFFF"/>
                  </a:solidFill>
                  <a:latin typeface="Poppins" pitchFamily="2" charset="77"/>
                  <a:cs typeface="Poppins" pitchFamily="2" charset="77"/>
                </a:rPr>
                <a:t>Daily</a:t>
              </a:r>
            </a:p>
            <a:p>
              <a:pPr algn="ctr"/>
              <a:r>
                <a:rPr lang="en-US" sz="1500" dirty="0">
                  <a:solidFill>
                    <a:srgbClr val="FFFFFF"/>
                  </a:solidFill>
                  <a:latin typeface="Poppins" pitchFamily="2" charset="77"/>
                  <a:cs typeface="Poppins" pitchFamily="2" charset="77"/>
                </a:rPr>
                <a:t>Double!</a:t>
              </a:r>
            </a:p>
          </p:txBody>
        </p:sp>
      </p:grpSp>
      <p:grpSp>
        <p:nvGrpSpPr>
          <p:cNvPr id="414" name="Group 413">
            <a:extLst>
              <a:ext uri="{FF2B5EF4-FFF2-40B4-BE49-F238E27FC236}">
                <a16:creationId xmlns:a16="http://schemas.microsoft.com/office/drawing/2014/main" id="{961FAC8F-11EC-47AD-7CBF-0A7103F74701}"/>
              </a:ext>
            </a:extLst>
          </p:cNvPr>
          <p:cNvGrpSpPr/>
          <p:nvPr/>
        </p:nvGrpSpPr>
        <p:grpSpPr>
          <a:xfrm>
            <a:off x="11643996" y="8231377"/>
            <a:ext cx="2280531" cy="1043405"/>
            <a:chOff x="1998151" y="3424423"/>
            <a:chExt cx="2280531" cy="1043405"/>
          </a:xfrm>
        </p:grpSpPr>
        <p:grpSp>
          <p:nvGrpSpPr>
            <p:cNvPr id="415" name="Group 66">
              <a:extLst>
                <a:ext uri="{FF2B5EF4-FFF2-40B4-BE49-F238E27FC236}">
                  <a16:creationId xmlns:a16="http://schemas.microsoft.com/office/drawing/2014/main" id="{B07212D1-0530-082B-917F-9F41186F7947}"/>
                </a:ext>
              </a:extLst>
            </p:cNvPr>
            <p:cNvGrpSpPr/>
            <p:nvPr/>
          </p:nvGrpSpPr>
          <p:grpSpPr>
            <a:xfrm>
              <a:off x="1998151" y="3424423"/>
              <a:ext cx="2260867" cy="1043405"/>
              <a:chOff x="0" y="0"/>
              <a:chExt cx="3375152" cy="1557655"/>
            </a:xfrm>
          </p:grpSpPr>
          <p:sp>
            <p:nvSpPr>
              <p:cNvPr id="417" name="Freeform 67">
                <a:extLst>
                  <a:ext uri="{FF2B5EF4-FFF2-40B4-BE49-F238E27FC236}">
                    <a16:creationId xmlns:a16="http://schemas.microsoft.com/office/drawing/2014/main" id="{3EB9CF9D-EAE2-543A-3667-F6533D2FA665}"/>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416" name="TextBox 78">
              <a:extLst>
                <a:ext uri="{FF2B5EF4-FFF2-40B4-BE49-F238E27FC236}">
                  <a16:creationId xmlns:a16="http://schemas.microsoft.com/office/drawing/2014/main" id="{83164297-7267-00EF-B230-B202E49D30FD}"/>
                </a:ext>
              </a:extLst>
            </p:cNvPr>
            <p:cNvSpPr txBox="1"/>
            <p:nvPr/>
          </p:nvSpPr>
          <p:spPr>
            <a:xfrm>
              <a:off x="2017783" y="3720777"/>
              <a:ext cx="2260899" cy="461665"/>
            </a:xfrm>
            <a:prstGeom prst="rect">
              <a:avLst/>
            </a:prstGeom>
          </p:spPr>
          <p:txBody>
            <a:bodyPr lIns="0" tIns="0" rIns="0" bIns="0" rtlCol="0" anchor="t">
              <a:spAutoFit/>
            </a:bodyPr>
            <a:lstStyle/>
            <a:p>
              <a:pPr algn="ctr"/>
              <a:r>
                <a:rPr lang="en-US" sz="1500" dirty="0">
                  <a:solidFill>
                    <a:srgbClr val="FFFFFF"/>
                  </a:solidFill>
                  <a:latin typeface="Poppins" pitchFamily="2" charset="77"/>
                  <a:cs typeface="Poppins" pitchFamily="2" charset="77"/>
                </a:rPr>
                <a:t>Your Clue</a:t>
              </a:r>
            </a:p>
            <a:p>
              <a:pPr algn="ctr"/>
              <a:r>
                <a:rPr lang="en-US" sz="1500" dirty="0">
                  <a:solidFill>
                    <a:srgbClr val="FFFFFF"/>
                  </a:solidFill>
                  <a:latin typeface="Poppins" pitchFamily="2" charset="77"/>
                  <a:cs typeface="Poppins" pitchFamily="2" charset="77"/>
                </a:rPr>
                <a:t>Here</a:t>
              </a:r>
            </a:p>
          </p:txBody>
        </p:sp>
      </p:grpSp>
      <p:grpSp>
        <p:nvGrpSpPr>
          <p:cNvPr id="418" name="Group 417">
            <a:extLst>
              <a:ext uri="{FF2B5EF4-FFF2-40B4-BE49-F238E27FC236}">
                <a16:creationId xmlns:a16="http://schemas.microsoft.com/office/drawing/2014/main" id="{5CAB4B21-56C2-0335-D913-391F1FFD9E47}"/>
              </a:ext>
            </a:extLst>
          </p:cNvPr>
          <p:cNvGrpSpPr/>
          <p:nvPr/>
        </p:nvGrpSpPr>
        <p:grpSpPr>
          <a:xfrm>
            <a:off x="14064255" y="3404545"/>
            <a:ext cx="2280531" cy="1043405"/>
            <a:chOff x="1998151" y="3424423"/>
            <a:chExt cx="2280531" cy="1043405"/>
          </a:xfrm>
        </p:grpSpPr>
        <p:grpSp>
          <p:nvGrpSpPr>
            <p:cNvPr id="419" name="Group 66">
              <a:extLst>
                <a:ext uri="{FF2B5EF4-FFF2-40B4-BE49-F238E27FC236}">
                  <a16:creationId xmlns:a16="http://schemas.microsoft.com/office/drawing/2014/main" id="{7304CF5E-9A2D-2F71-1005-A34FE769409F}"/>
                </a:ext>
              </a:extLst>
            </p:cNvPr>
            <p:cNvGrpSpPr/>
            <p:nvPr/>
          </p:nvGrpSpPr>
          <p:grpSpPr>
            <a:xfrm>
              <a:off x="1998151" y="3424423"/>
              <a:ext cx="2260867" cy="1043405"/>
              <a:chOff x="0" y="0"/>
              <a:chExt cx="3375152" cy="1557655"/>
            </a:xfrm>
          </p:grpSpPr>
          <p:sp>
            <p:nvSpPr>
              <p:cNvPr id="421" name="Freeform 67">
                <a:extLst>
                  <a:ext uri="{FF2B5EF4-FFF2-40B4-BE49-F238E27FC236}">
                    <a16:creationId xmlns:a16="http://schemas.microsoft.com/office/drawing/2014/main" id="{7D671089-93DF-A767-CFB4-630B52CF3406}"/>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420" name="TextBox 78">
              <a:extLst>
                <a:ext uri="{FF2B5EF4-FFF2-40B4-BE49-F238E27FC236}">
                  <a16:creationId xmlns:a16="http://schemas.microsoft.com/office/drawing/2014/main" id="{A9C3AC08-1F5B-7912-80E2-A53C37448C02}"/>
                </a:ext>
              </a:extLst>
            </p:cNvPr>
            <p:cNvSpPr txBox="1"/>
            <p:nvPr/>
          </p:nvSpPr>
          <p:spPr>
            <a:xfrm>
              <a:off x="2017783" y="3720777"/>
              <a:ext cx="2260899" cy="461665"/>
            </a:xfrm>
            <a:prstGeom prst="rect">
              <a:avLst/>
            </a:prstGeom>
          </p:spPr>
          <p:txBody>
            <a:bodyPr lIns="0" tIns="0" rIns="0" bIns="0" rtlCol="0" anchor="t">
              <a:spAutoFit/>
            </a:bodyPr>
            <a:lstStyle/>
            <a:p>
              <a:pPr algn="ctr"/>
              <a:r>
                <a:rPr lang="en-US" sz="1500" dirty="0">
                  <a:solidFill>
                    <a:srgbClr val="FFFFFF"/>
                  </a:solidFill>
                  <a:latin typeface="Poppins" pitchFamily="2" charset="77"/>
                  <a:cs typeface="Poppins" pitchFamily="2" charset="77"/>
                </a:rPr>
                <a:t>Your Clue</a:t>
              </a:r>
            </a:p>
            <a:p>
              <a:pPr algn="ctr"/>
              <a:r>
                <a:rPr lang="en-US" sz="1500" dirty="0">
                  <a:solidFill>
                    <a:srgbClr val="FFFFFF"/>
                  </a:solidFill>
                  <a:latin typeface="Poppins" pitchFamily="2" charset="77"/>
                  <a:cs typeface="Poppins" pitchFamily="2" charset="77"/>
                </a:rPr>
                <a:t>Here</a:t>
              </a:r>
            </a:p>
          </p:txBody>
        </p:sp>
      </p:grpSp>
      <p:grpSp>
        <p:nvGrpSpPr>
          <p:cNvPr id="422" name="Group 421">
            <a:extLst>
              <a:ext uri="{FF2B5EF4-FFF2-40B4-BE49-F238E27FC236}">
                <a16:creationId xmlns:a16="http://schemas.microsoft.com/office/drawing/2014/main" id="{80AA864C-6FC4-92F0-BF46-D7690989E7AC}"/>
              </a:ext>
            </a:extLst>
          </p:cNvPr>
          <p:cNvGrpSpPr/>
          <p:nvPr/>
        </p:nvGrpSpPr>
        <p:grpSpPr>
          <a:xfrm>
            <a:off x="14064255" y="4648728"/>
            <a:ext cx="2280531" cy="1043405"/>
            <a:chOff x="1998151" y="3424423"/>
            <a:chExt cx="2280531" cy="1043405"/>
          </a:xfrm>
        </p:grpSpPr>
        <p:grpSp>
          <p:nvGrpSpPr>
            <p:cNvPr id="423" name="Group 66">
              <a:extLst>
                <a:ext uri="{FF2B5EF4-FFF2-40B4-BE49-F238E27FC236}">
                  <a16:creationId xmlns:a16="http://schemas.microsoft.com/office/drawing/2014/main" id="{5B699EFC-D2CB-928D-CDA3-FB06826FC74B}"/>
                </a:ext>
              </a:extLst>
            </p:cNvPr>
            <p:cNvGrpSpPr/>
            <p:nvPr/>
          </p:nvGrpSpPr>
          <p:grpSpPr>
            <a:xfrm>
              <a:off x="1998151" y="3424423"/>
              <a:ext cx="2260867" cy="1043405"/>
              <a:chOff x="0" y="0"/>
              <a:chExt cx="3375152" cy="1557655"/>
            </a:xfrm>
          </p:grpSpPr>
          <p:sp>
            <p:nvSpPr>
              <p:cNvPr id="425" name="Freeform 67">
                <a:extLst>
                  <a:ext uri="{FF2B5EF4-FFF2-40B4-BE49-F238E27FC236}">
                    <a16:creationId xmlns:a16="http://schemas.microsoft.com/office/drawing/2014/main" id="{A4D2EDD9-AF11-150C-DDF8-E19FEEFD3F6E}"/>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424" name="TextBox 78">
              <a:extLst>
                <a:ext uri="{FF2B5EF4-FFF2-40B4-BE49-F238E27FC236}">
                  <a16:creationId xmlns:a16="http://schemas.microsoft.com/office/drawing/2014/main" id="{9D38163A-DBD9-325A-B4E6-9C7E08B3F5F8}"/>
                </a:ext>
              </a:extLst>
            </p:cNvPr>
            <p:cNvSpPr txBox="1"/>
            <p:nvPr/>
          </p:nvSpPr>
          <p:spPr>
            <a:xfrm>
              <a:off x="2017783" y="3720777"/>
              <a:ext cx="2260899" cy="461665"/>
            </a:xfrm>
            <a:prstGeom prst="rect">
              <a:avLst/>
            </a:prstGeom>
          </p:spPr>
          <p:txBody>
            <a:bodyPr lIns="0" tIns="0" rIns="0" bIns="0" rtlCol="0" anchor="t">
              <a:spAutoFit/>
            </a:bodyPr>
            <a:lstStyle/>
            <a:p>
              <a:pPr algn="ctr"/>
              <a:r>
                <a:rPr lang="en-US" sz="1500" dirty="0">
                  <a:solidFill>
                    <a:srgbClr val="FFFFFF"/>
                  </a:solidFill>
                  <a:latin typeface="Poppins" pitchFamily="2" charset="77"/>
                  <a:cs typeface="Poppins" pitchFamily="2" charset="77"/>
                </a:rPr>
                <a:t>Your Clue</a:t>
              </a:r>
            </a:p>
            <a:p>
              <a:pPr algn="ctr"/>
              <a:r>
                <a:rPr lang="en-US" sz="1500" dirty="0">
                  <a:solidFill>
                    <a:srgbClr val="FFFFFF"/>
                  </a:solidFill>
                  <a:latin typeface="Poppins" pitchFamily="2" charset="77"/>
                  <a:cs typeface="Poppins" pitchFamily="2" charset="77"/>
                </a:rPr>
                <a:t>Here</a:t>
              </a:r>
            </a:p>
          </p:txBody>
        </p:sp>
      </p:grpSp>
      <p:grpSp>
        <p:nvGrpSpPr>
          <p:cNvPr id="426" name="Group 425">
            <a:extLst>
              <a:ext uri="{FF2B5EF4-FFF2-40B4-BE49-F238E27FC236}">
                <a16:creationId xmlns:a16="http://schemas.microsoft.com/office/drawing/2014/main" id="{A47AFDB9-3811-041D-3A1C-4E49EE885AA8}"/>
              </a:ext>
            </a:extLst>
          </p:cNvPr>
          <p:cNvGrpSpPr/>
          <p:nvPr/>
        </p:nvGrpSpPr>
        <p:grpSpPr>
          <a:xfrm>
            <a:off x="14064255" y="5787981"/>
            <a:ext cx="2280531" cy="1043405"/>
            <a:chOff x="1998151" y="3424423"/>
            <a:chExt cx="2280531" cy="1043405"/>
          </a:xfrm>
        </p:grpSpPr>
        <p:grpSp>
          <p:nvGrpSpPr>
            <p:cNvPr id="427" name="Group 66">
              <a:extLst>
                <a:ext uri="{FF2B5EF4-FFF2-40B4-BE49-F238E27FC236}">
                  <a16:creationId xmlns:a16="http://schemas.microsoft.com/office/drawing/2014/main" id="{98F4F6DF-2837-4B7E-A801-7662D7FBC85F}"/>
                </a:ext>
              </a:extLst>
            </p:cNvPr>
            <p:cNvGrpSpPr/>
            <p:nvPr/>
          </p:nvGrpSpPr>
          <p:grpSpPr>
            <a:xfrm>
              <a:off x="1998151" y="3424423"/>
              <a:ext cx="2260867" cy="1043405"/>
              <a:chOff x="0" y="0"/>
              <a:chExt cx="3375152" cy="1557655"/>
            </a:xfrm>
          </p:grpSpPr>
          <p:sp>
            <p:nvSpPr>
              <p:cNvPr id="429" name="Freeform 67">
                <a:extLst>
                  <a:ext uri="{FF2B5EF4-FFF2-40B4-BE49-F238E27FC236}">
                    <a16:creationId xmlns:a16="http://schemas.microsoft.com/office/drawing/2014/main" id="{4AFDB921-5965-9911-1F89-C50A9AB9DF50}"/>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428" name="TextBox 78">
              <a:extLst>
                <a:ext uri="{FF2B5EF4-FFF2-40B4-BE49-F238E27FC236}">
                  <a16:creationId xmlns:a16="http://schemas.microsoft.com/office/drawing/2014/main" id="{A4FF6EFE-D43B-42D8-7553-3CD139BD003D}"/>
                </a:ext>
              </a:extLst>
            </p:cNvPr>
            <p:cNvSpPr txBox="1"/>
            <p:nvPr/>
          </p:nvSpPr>
          <p:spPr>
            <a:xfrm>
              <a:off x="2017783" y="3720777"/>
              <a:ext cx="2260899" cy="461665"/>
            </a:xfrm>
            <a:prstGeom prst="rect">
              <a:avLst/>
            </a:prstGeom>
          </p:spPr>
          <p:txBody>
            <a:bodyPr lIns="0" tIns="0" rIns="0" bIns="0" rtlCol="0" anchor="t">
              <a:spAutoFit/>
            </a:bodyPr>
            <a:lstStyle/>
            <a:p>
              <a:pPr algn="ctr"/>
              <a:r>
                <a:rPr lang="en-US" sz="1500" dirty="0">
                  <a:solidFill>
                    <a:srgbClr val="FFFFFF"/>
                  </a:solidFill>
                  <a:latin typeface="Poppins" pitchFamily="2" charset="77"/>
                  <a:cs typeface="Poppins" pitchFamily="2" charset="77"/>
                </a:rPr>
                <a:t>Clue</a:t>
              </a:r>
            </a:p>
            <a:p>
              <a:pPr algn="ctr"/>
              <a:r>
                <a:rPr lang="en-US" sz="1500" dirty="0">
                  <a:solidFill>
                    <a:srgbClr val="FFFFFF"/>
                  </a:solidFill>
                  <a:latin typeface="Poppins" pitchFamily="2" charset="77"/>
                  <a:cs typeface="Poppins" pitchFamily="2" charset="77"/>
                </a:rPr>
                <a:t>Here</a:t>
              </a:r>
            </a:p>
          </p:txBody>
        </p:sp>
      </p:grpSp>
      <p:grpSp>
        <p:nvGrpSpPr>
          <p:cNvPr id="430" name="Group 429">
            <a:extLst>
              <a:ext uri="{FF2B5EF4-FFF2-40B4-BE49-F238E27FC236}">
                <a16:creationId xmlns:a16="http://schemas.microsoft.com/office/drawing/2014/main" id="{CDEC2AE6-4125-04C2-EA0B-90AB587A41F4}"/>
              </a:ext>
            </a:extLst>
          </p:cNvPr>
          <p:cNvGrpSpPr/>
          <p:nvPr/>
        </p:nvGrpSpPr>
        <p:grpSpPr>
          <a:xfrm>
            <a:off x="14064255" y="7032164"/>
            <a:ext cx="2280531" cy="1043405"/>
            <a:chOff x="1998151" y="3424423"/>
            <a:chExt cx="2280531" cy="1043405"/>
          </a:xfrm>
        </p:grpSpPr>
        <p:grpSp>
          <p:nvGrpSpPr>
            <p:cNvPr id="431" name="Group 66">
              <a:extLst>
                <a:ext uri="{FF2B5EF4-FFF2-40B4-BE49-F238E27FC236}">
                  <a16:creationId xmlns:a16="http://schemas.microsoft.com/office/drawing/2014/main" id="{CB294E32-DF58-14CA-DC14-9CF846D96A60}"/>
                </a:ext>
              </a:extLst>
            </p:cNvPr>
            <p:cNvGrpSpPr/>
            <p:nvPr/>
          </p:nvGrpSpPr>
          <p:grpSpPr>
            <a:xfrm>
              <a:off x="1998151" y="3424423"/>
              <a:ext cx="2260867" cy="1043405"/>
              <a:chOff x="0" y="0"/>
              <a:chExt cx="3375152" cy="1557655"/>
            </a:xfrm>
          </p:grpSpPr>
          <p:sp>
            <p:nvSpPr>
              <p:cNvPr id="433" name="Freeform 67">
                <a:extLst>
                  <a:ext uri="{FF2B5EF4-FFF2-40B4-BE49-F238E27FC236}">
                    <a16:creationId xmlns:a16="http://schemas.microsoft.com/office/drawing/2014/main" id="{09C4F7E9-CB68-194E-5F4D-20464B24F027}"/>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432" name="TextBox 78">
              <a:extLst>
                <a:ext uri="{FF2B5EF4-FFF2-40B4-BE49-F238E27FC236}">
                  <a16:creationId xmlns:a16="http://schemas.microsoft.com/office/drawing/2014/main" id="{1F65F5D0-523D-8CD9-F6F0-37553B366515}"/>
                </a:ext>
              </a:extLst>
            </p:cNvPr>
            <p:cNvSpPr txBox="1"/>
            <p:nvPr/>
          </p:nvSpPr>
          <p:spPr>
            <a:xfrm>
              <a:off x="2017783" y="3720777"/>
              <a:ext cx="2260899" cy="461665"/>
            </a:xfrm>
            <a:prstGeom prst="rect">
              <a:avLst/>
            </a:prstGeom>
          </p:spPr>
          <p:txBody>
            <a:bodyPr lIns="0" tIns="0" rIns="0" bIns="0" rtlCol="0" anchor="t">
              <a:spAutoFit/>
            </a:bodyPr>
            <a:lstStyle/>
            <a:p>
              <a:pPr algn="ctr"/>
              <a:r>
                <a:rPr lang="en-US" sz="1500" dirty="0">
                  <a:solidFill>
                    <a:srgbClr val="FFFFFF"/>
                  </a:solidFill>
                  <a:latin typeface="Poppins" pitchFamily="2" charset="77"/>
                  <a:cs typeface="Poppins" pitchFamily="2" charset="77"/>
                </a:rPr>
                <a:t>Your Clue</a:t>
              </a:r>
            </a:p>
            <a:p>
              <a:pPr algn="ctr"/>
              <a:r>
                <a:rPr lang="en-US" sz="1500" dirty="0">
                  <a:solidFill>
                    <a:srgbClr val="FFFFFF"/>
                  </a:solidFill>
                  <a:latin typeface="Poppins" pitchFamily="2" charset="77"/>
                  <a:cs typeface="Poppins" pitchFamily="2" charset="77"/>
                </a:rPr>
                <a:t>Here</a:t>
              </a:r>
            </a:p>
          </p:txBody>
        </p:sp>
      </p:grpSp>
      <p:grpSp>
        <p:nvGrpSpPr>
          <p:cNvPr id="434" name="Group 433">
            <a:extLst>
              <a:ext uri="{FF2B5EF4-FFF2-40B4-BE49-F238E27FC236}">
                <a16:creationId xmlns:a16="http://schemas.microsoft.com/office/drawing/2014/main" id="{364B5896-0E84-E6B2-9525-E9B4DB38889D}"/>
              </a:ext>
            </a:extLst>
          </p:cNvPr>
          <p:cNvGrpSpPr/>
          <p:nvPr/>
        </p:nvGrpSpPr>
        <p:grpSpPr>
          <a:xfrm>
            <a:off x="14049265" y="8231377"/>
            <a:ext cx="2280531" cy="1043405"/>
            <a:chOff x="1998151" y="3424423"/>
            <a:chExt cx="2280531" cy="1043405"/>
          </a:xfrm>
        </p:grpSpPr>
        <p:grpSp>
          <p:nvGrpSpPr>
            <p:cNvPr id="435" name="Group 66">
              <a:extLst>
                <a:ext uri="{FF2B5EF4-FFF2-40B4-BE49-F238E27FC236}">
                  <a16:creationId xmlns:a16="http://schemas.microsoft.com/office/drawing/2014/main" id="{F6839BE1-7CFB-18E2-5AEE-4D6F1E8C7E0D}"/>
                </a:ext>
              </a:extLst>
            </p:cNvPr>
            <p:cNvGrpSpPr/>
            <p:nvPr/>
          </p:nvGrpSpPr>
          <p:grpSpPr>
            <a:xfrm>
              <a:off x="1998151" y="3424423"/>
              <a:ext cx="2260867" cy="1043405"/>
              <a:chOff x="0" y="0"/>
              <a:chExt cx="3375152" cy="1557655"/>
            </a:xfrm>
          </p:grpSpPr>
          <p:sp>
            <p:nvSpPr>
              <p:cNvPr id="437" name="Freeform 67">
                <a:extLst>
                  <a:ext uri="{FF2B5EF4-FFF2-40B4-BE49-F238E27FC236}">
                    <a16:creationId xmlns:a16="http://schemas.microsoft.com/office/drawing/2014/main" id="{DAC13B7E-FF98-F54C-1379-D9C6EE9EDD1A}"/>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436" name="TextBox 78">
              <a:extLst>
                <a:ext uri="{FF2B5EF4-FFF2-40B4-BE49-F238E27FC236}">
                  <a16:creationId xmlns:a16="http://schemas.microsoft.com/office/drawing/2014/main" id="{800E5DA7-4F25-B86C-C0B7-413BBA8EE0A7}"/>
                </a:ext>
              </a:extLst>
            </p:cNvPr>
            <p:cNvSpPr txBox="1"/>
            <p:nvPr/>
          </p:nvSpPr>
          <p:spPr>
            <a:xfrm>
              <a:off x="2017783" y="3720777"/>
              <a:ext cx="2260899" cy="461665"/>
            </a:xfrm>
            <a:prstGeom prst="rect">
              <a:avLst/>
            </a:prstGeom>
          </p:spPr>
          <p:txBody>
            <a:bodyPr lIns="0" tIns="0" rIns="0" bIns="0" rtlCol="0" anchor="t">
              <a:spAutoFit/>
            </a:bodyPr>
            <a:lstStyle/>
            <a:p>
              <a:pPr algn="ctr"/>
              <a:r>
                <a:rPr lang="en-US" sz="1500" dirty="0">
                  <a:solidFill>
                    <a:srgbClr val="FFFFFF"/>
                  </a:solidFill>
                  <a:latin typeface="Poppins" pitchFamily="2" charset="77"/>
                  <a:cs typeface="Poppins" pitchFamily="2" charset="77"/>
                </a:rPr>
                <a:t>Your Clue</a:t>
              </a:r>
            </a:p>
            <a:p>
              <a:pPr algn="ctr"/>
              <a:r>
                <a:rPr lang="en-US" sz="1500" dirty="0">
                  <a:solidFill>
                    <a:srgbClr val="FFFFFF"/>
                  </a:solidFill>
                  <a:latin typeface="Poppins" pitchFamily="2" charset="77"/>
                  <a:cs typeface="Poppins" pitchFamily="2" charset="77"/>
                </a:rPr>
                <a:t>Here</a:t>
              </a:r>
            </a:p>
          </p:txBody>
        </p:sp>
      </p:grpSp>
      <p:grpSp>
        <p:nvGrpSpPr>
          <p:cNvPr id="135" name="Group 134">
            <a:extLst>
              <a:ext uri="{FF2B5EF4-FFF2-40B4-BE49-F238E27FC236}">
                <a16:creationId xmlns:a16="http://schemas.microsoft.com/office/drawing/2014/main" id="{A130B123-395D-0762-8D5A-B77C052F57A4}"/>
              </a:ext>
            </a:extLst>
          </p:cNvPr>
          <p:cNvGrpSpPr/>
          <p:nvPr/>
        </p:nvGrpSpPr>
        <p:grpSpPr>
          <a:xfrm>
            <a:off x="9183773" y="8208710"/>
            <a:ext cx="2270659" cy="1043368"/>
            <a:chOff x="9190862" y="8216391"/>
            <a:chExt cx="2270659" cy="1043368"/>
          </a:xfrm>
        </p:grpSpPr>
        <p:grpSp>
          <p:nvGrpSpPr>
            <p:cNvPr id="5" name="Group 5"/>
            <p:cNvGrpSpPr/>
            <p:nvPr/>
          </p:nvGrpSpPr>
          <p:grpSpPr>
            <a:xfrm>
              <a:off x="9200622" y="8216391"/>
              <a:ext cx="2260899" cy="1043368"/>
              <a:chOff x="0" y="0"/>
              <a:chExt cx="3375200" cy="1557600"/>
            </a:xfrm>
          </p:grpSpPr>
          <p:sp>
            <p:nvSpPr>
              <p:cNvPr id="6" name="Freeform 6"/>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7" name="TextBox 7"/>
            <p:cNvSpPr txBox="1"/>
            <p:nvPr/>
          </p:nvSpPr>
          <p:spPr>
            <a:xfrm>
              <a:off x="9190862" y="8525391"/>
              <a:ext cx="2260899" cy="410818"/>
            </a:xfrm>
            <a:prstGeom prst="rect">
              <a:avLst/>
            </a:prstGeom>
          </p:spPr>
          <p:txBody>
            <a:bodyPr lIns="0" tIns="0" rIns="0" bIns="0" rtlCol="0" anchor="t">
              <a:spAutoFit/>
            </a:bodyPr>
            <a:lstStyle/>
            <a:p>
              <a:pPr algn="ctr">
                <a:lnSpc>
                  <a:spcPts val="3215"/>
                </a:lnSpc>
              </a:pPr>
              <a:r>
                <a:rPr lang="en-US" sz="2679" dirty="0">
                  <a:solidFill>
                    <a:srgbClr val="FCD169"/>
                  </a:solidFill>
                  <a:latin typeface="Poppins Bold"/>
                  <a:hlinkClick r:id="rId6" action="ppaction://hlinksldjump">
                    <a:extLst>
                      <a:ext uri="{A12FA001-AC4F-418D-AE19-62706E023703}">
                        <ahyp:hlinkClr xmlns:ahyp="http://schemas.microsoft.com/office/drawing/2018/hyperlinkcolor" val="tx"/>
                      </a:ext>
                    </a:extLst>
                  </a:hlinkClick>
                </a:rPr>
                <a:t>$1000</a:t>
              </a:r>
              <a:endParaRPr lang="en-US" sz="2679" dirty="0">
                <a:solidFill>
                  <a:srgbClr val="FCD169"/>
                </a:solidFill>
                <a:latin typeface="Poppins Bold"/>
              </a:endParaRPr>
            </a:p>
          </p:txBody>
        </p:sp>
      </p:grpSp>
      <p:grpSp>
        <p:nvGrpSpPr>
          <p:cNvPr id="18" name="Group 18"/>
          <p:cNvGrpSpPr/>
          <p:nvPr/>
        </p:nvGrpSpPr>
        <p:grpSpPr>
          <a:xfrm>
            <a:off x="4385427" y="2078215"/>
            <a:ext cx="2260899" cy="1043368"/>
            <a:chOff x="0" y="0"/>
            <a:chExt cx="3375200" cy="1557600"/>
          </a:xfrm>
        </p:grpSpPr>
        <p:sp>
          <p:nvSpPr>
            <p:cNvPr id="19" name="Freeform 19"/>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grpSp>
        <p:nvGrpSpPr>
          <p:cNvPr id="30" name="Group 30"/>
          <p:cNvGrpSpPr/>
          <p:nvPr/>
        </p:nvGrpSpPr>
        <p:grpSpPr>
          <a:xfrm>
            <a:off x="6784450" y="2078215"/>
            <a:ext cx="2260899" cy="1043368"/>
            <a:chOff x="0" y="0"/>
            <a:chExt cx="3375200" cy="1557600"/>
          </a:xfrm>
        </p:grpSpPr>
        <p:sp>
          <p:nvSpPr>
            <p:cNvPr id="31" name="Freeform 31"/>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grpSp>
        <p:nvGrpSpPr>
          <p:cNvPr id="40" name="Group 40"/>
          <p:cNvGrpSpPr/>
          <p:nvPr/>
        </p:nvGrpSpPr>
        <p:grpSpPr>
          <a:xfrm>
            <a:off x="9200487" y="2078215"/>
            <a:ext cx="2260899" cy="1043368"/>
            <a:chOff x="0" y="0"/>
            <a:chExt cx="3375200" cy="1557600"/>
          </a:xfrm>
        </p:grpSpPr>
        <p:sp>
          <p:nvSpPr>
            <p:cNvPr id="41" name="Freeform 41"/>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grpSp>
        <p:nvGrpSpPr>
          <p:cNvPr id="52" name="Group 52"/>
          <p:cNvGrpSpPr/>
          <p:nvPr/>
        </p:nvGrpSpPr>
        <p:grpSpPr>
          <a:xfrm>
            <a:off x="11599510" y="2078215"/>
            <a:ext cx="2260899" cy="1043368"/>
            <a:chOff x="0" y="0"/>
            <a:chExt cx="3375200" cy="1557600"/>
          </a:xfrm>
        </p:grpSpPr>
        <p:sp>
          <p:nvSpPr>
            <p:cNvPr id="53" name="Freeform 53"/>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grpSp>
        <p:nvGrpSpPr>
          <p:cNvPr id="64" name="Group 64"/>
          <p:cNvGrpSpPr/>
          <p:nvPr/>
        </p:nvGrpSpPr>
        <p:grpSpPr>
          <a:xfrm>
            <a:off x="14015547" y="2095230"/>
            <a:ext cx="2260899" cy="1043368"/>
            <a:chOff x="0" y="0"/>
            <a:chExt cx="3375200" cy="1557600"/>
          </a:xfrm>
        </p:grpSpPr>
        <p:sp>
          <p:nvSpPr>
            <p:cNvPr id="65" name="Freeform 65"/>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grpSp>
        <p:nvGrpSpPr>
          <p:cNvPr id="76" name="Group 76"/>
          <p:cNvGrpSpPr/>
          <p:nvPr/>
        </p:nvGrpSpPr>
        <p:grpSpPr>
          <a:xfrm>
            <a:off x="1989417" y="2086488"/>
            <a:ext cx="2260899" cy="1043368"/>
            <a:chOff x="0" y="0"/>
            <a:chExt cx="3375200" cy="1557600"/>
          </a:xfrm>
        </p:grpSpPr>
        <p:sp>
          <p:nvSpPr>
            <p:cNvPr id="77" name="Freeform 77"/>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78" name="TextBox 78"/>
          <p:cNvSpPr txBox="1"/>
          <p:nvPr/>
        </p:nvSpPr>
        <p:spPr>
          <a:xfrm>
            <a:off x="2005428" y="2436227"/>
            <a:ext cx="2260899" cy="342323"/>
          </a:xfrm>
          <a:prstGeom prst="rect">
            <a:avLst/>
          </a:prstGeom>
        </p:spPr>
        <p:txBody>
          <a:bodyPr lIns="0" tIns="0" rIns="0" bIns="0" rtlCol="0" anchor="t">
            <a:spAutoFit/>
          </a:bodyPr>
          <a:lstStyle/>
          <a:p>
            <a:pPr algn="ctr">
              <a:lnSpc>
                <a:spcPts val="2679"/>
              </a:lnSpc>
            </a:pPr>
            <a:r>
              <a:rPr lang="en-US" sz="2232" dirty="0">
                <a:solidFill>
                  <a:srgbClr val="FFFFFF"/>
                </a:solidFill>
                <a:latin typeface="Poppins Bold"/>
              </a:rPr>
              <a:t>Category 1</a:t>
            </a:r>
          </a:p>
        </p:txBody>
      </p:sp>
      <p:sp>
        <p:nvSpPr>
          <p:cNvPr id="79" name="TextBox 79"/>
          <p:cNvSpPr txBox="1"/>
          <p:nvPr/>
        </p:nvSpPr>
        <p:spPr>
          <a:xfrm>
            <a:off x="4398735" y="2436227"/>
            <a:ext cx="2260899" cy="342323"/>
          </a:xfrm>
          <a:prstGeom prst="rect">
            <a:avLst/>
          </a:prstGeom>
        </p:spPr>
        <p:txBody>
          <a:bodyPr lIns="0" tIns="0" rIns="0" bIns="0" rtlCol="0" anchor="t">
            <a:spAutoFit/>
          </a:bodyPr>
          <a:lstStyle/>
          <a:p>
            <a:pPr algn="ctr">
              <a:lnSpc>
                <a:spcPts val="2679"/>
              </a:lnSpc>
            </a:pPr>
            <a:r>
              <a:rPr lang="en-US" sz="2232">
                <a:solidFill>
                  <a:srgbClr val="FFFFFF"/>
                </a:solidFill>
                <a:latin typeface="Poppins Bold"/>
              </a:rPr>
              <a:t>Category 2</a:t>
            </a:r>
          </a:p>
        </p:txBody>
      </p:sp>
      <p:sp>
        <p:nvSpPr>
          <p:cNvPr id="80" name="TextBox 80"/>
          <p:cNvSpPr txBox="1"/>
          <p:nvPr/>
        </p:nvSpPr>
        <p:spPr>
          <a:xfrm>
            <a:off x="6803473" y="2436227"/>
            <a:ext cx="2260899" cy="342323"/>
          </a:xfrm>
          <a:prstGeom prst="rect">
            <a:avLst/>
          </a:prstGeom>
        </p:spPr>
        <p:txBody>
          <a:bodyPr lIns="0" tIns="0" rIns="0" bIns="0" rtlCol="0" anchor="t">
            <a:spAutoFit/>
          </a:bodyPr>
          <a:lstStyle/>
          <a:p>
            <a:pPr algn="ctr">
              <a:lnSpc>
                <a:spcPts val="2679"/>
              </a:lnSpc>
            </a:pPr>
            <a:r>
              <a:rPr lang="en-US" sz="2232">
                <a:solidFill>
                  <a:srgbClr val="FFFFFF"/>
                </a:solidFill>
                <a:latin typeface="Poppins Bold"/>
              </a:rPr>
              <a:t>Category 3</a:t>
            </a:r>
          </a:p>
        </p:txBody>
      </p:sp>
      <p:sp>
        <p:nvSpPr>
          <p:cNvPr id="81" name="TextBox 81"/>
          <p:cNvSpPr txBox="1"/>
          <p:nvPr/>
        </p:nvSpPr>
        <p:spPr>
          <a:xfrm>
            <a:off x="9208994" y="2436227"/>
            <a:ext cx="2260899" cy="342323"/>
          </a:xfrm>
          <a:prstGeom prst="rect">
            <a:avLst/>
          </a:prstGeom>
        </p:spPr>
        <p:txBody>
          <a:bodyPr lIns="0" tIns="0" rIns="0" bIns="0" rtlCol="0" anchor="t">
            <a:spAutoFit/>
          </a:bodyPr>
          <a:lstStyle/>
          <a:p>
            <a:pPr algn="ctr">
              <a:lnSpc>
                <a:spcPts val="2679"/>
              </a:lnSpc>
            </a:pPr>
            <a:r>
              <a:rPr lang="en-US" sz="2232">
                <a:solidFill>
                  <a:srgbClr val="FFFFFF"/>
                </a:solidFill>
                <a:latin typeface="Poppins Bold"/>
              </a:rPr>
              <a:t>Category 4</a:t>
            </a:r>
          </a:p>
        </p:txBody>
      </p:sp>
      <p:sp>
        <p:nvSpPr>
          <p:cNvPr id="82" name="TextBox 82"/>
          <p:cNvSpPr txBox="1"/>
          <p:nvPr/>
        </p:nvSpPr>
        <p:spPr>
          <a:xfrm>
            <a:off x="11612817" y="2436227"/>
            <a:ext cx="2260899" cy="342323"/>
          </a:xfrm>
          <a:prstGeom prst="rect">
            <a:avLst/>
          </a:prstGeom>
        </p:spPr>
        <p:txBody>
          <a:bodyPr lIns="0" tIns="0" rIns="0" bIns="0" rtlCol="0" anchor="t">
            <a:spAutoFit/>
          </a:bodyPr>
          <a:lstStyle/>
          <a:p>
            <a:pPr algn="ctr">
              <a:lnSpc>
                <a:spcPts val="2679"/>
              </a:lnSpc>
            </a:pPr>
            <a:r>
              <a:rPr lang="en-US" sz="2232">
                <a:solidFill>
                  <a:srgbClr val="FFFFFF"/>
                </a:solidFill>
                <a:latin typeface="Poppins Bold"/>
              </a:rPr>
              <a:t>Category 5</a:t>
            </a:r>
          </a:p>
        </p:txBody>
      </p:sp>
      <p:sp>
        <p:nvSpPr>
          <p:cNvPr id="83" name="TextBox 83"/>
          <p:cNvSpPr txBox="1"/>
          <p:nvPr/>
        </p:nvSpPr>
        <p:spPr>
          <a:xfrm>
            <a:off x="14015683" y="2436227"/>
            <a:ext cx="2260899" cy="342323"/>
          </a:xfrm>
          <a:prstGeom prst="rect">
            <a:avLst/>
          </a:prstGeom>
        </p:spPr>
        <p:txBody>
          <a:bodyPr lIns="0" tIns="0" rIns="0" bIns="0" rtlCol="0" anchor="t">
            <a:spAutoFit/>
          </a:bodyPr>
          <a:lstStyle/>
          <a:p>
            <a:pPr algn="ctr">
              <a:lnSpc>
                <a:spcPts val="2679"/>
              </a:lnSpc>
            </a:pPr>
            <a:r>
              <a:rPr lang="en-US" sz="2232">
                <a:solidFill>
                  <a:srgbClr val="FFFFFF"/>
                </a:solidFill>
                <a:latin typeface="Poppins Bold"/>
              </a:rPr>
              <a:t>Category 6</a:t>
            </a:r>
          </a:p>
        </p:txBody>
      </p:sp>
      <p:grpSp>
        <p:nvGrpSpPr>
          <p:cNvPr id="116" name="Group 115">
            <a:extLst>
              <a:ext uri="{FF2B5EF4-FFF2-40B4-BE49-F238E27FC236}">
                <a16:creationId xmlns:a16="http://schemas.microsoft.com/office/drawing/2014/main" id="{BE150EC9-35CE-6126-2144-1DAD827E89E8}"/>
              </a:ext>
            </a:extLst>
          </p:cNvPr>
          <p:cNvGrpSpPr/>
          <p:nvPr/>
        </p:nvGrpSpPr>
        <p:grpSpPr>
          <a:xfrm>
            <a:off x="1985784" y="3436784"/>
            <a:ext cx="2274207" cy="1043368"/>
            <a:chOff x="1989417" y="3429908"/>
            <a:chExt cx="2274207" cy="1043368"/>
          </a:xfrm>
        </p:grpSpPr>
        <p:grpSp>
          <p:nvGrpSpPr>
            <p:cNvPr id="66" name="Group 66"/>
            <p:cNvGrpSpPr/>
            <p:nvPr/>
          </p:nvGrpSpPr>
          <p:grpSpPr>
            <a:xfrm>
              <a:off x="2002725" y="3429908"/>
              <a:ext cx="2260899" cy="1043368"/>
              <a:chOff x="0" y="0"/>
              <a:chExt cx="3375200" cy="1557600"/>
            </a:xfrm>
          </p:grpSpPr>
          <p:sp>
            <p:nvSpPr>
              <p:cNvPr id="67" name="Freeform 67"/>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84" name="TextBox 84"/>
            <p:cNvSpPr txBox="1"/>
            <p:nvPr/>
          </p:nvSpPr>
          <p:spPr>
            <a:xfrm>
              <a:off x="1989417" y="3724539"/>
              <a:ext cx="2260899" cy="410818"/>
            </a:xfrm>
            <a:prstGeom prst="rect">
              <a:avLst/>
            </a:prstGeom>
          </p:spPr>
          <p:txBody>
            <a:bodyPr lIns="0" tIns="0" rIns="0" bIns="0" rtlCol="0" anchor="t">
              <a:spAutoFit/>
            </a:bodyPr>
            <a:lstStyle/>
            <a:p>
              <a:pPr algn="ctr">
                <a:lnSpc>
                  <a:spcPts val="3215"/>
                </a:lnSpc>
              </a:pPr>
              <a:r>
                <a:rPr lang="en-US" sz="2679" dirty="0">
                  <a:solidFill>
                    <a:srgbClr val="FCD169"/>
                  </a:solidFill>
                  <a:latin typeface="Poppins Bold"/>
                  <a:hlinkClick r:id="rId7" action="ppaction://hlinksldjump">
                    <a:extLst>
                      <a:ext uri="{A12FA001-AC4F-418D-AE19-62706E023703}">
                        <ahyp:hlinkClr xmlns:ahyp="http://schemas.microsoft.com/office/drawing/2018/hyperlinkcolor" val="tx"/>
                      </a:ext>
                    </a:extLst>
                  </a:hlinkClick>
                </a:rPr>
                <a:t>$200</a:t>
              </a:r>
              <a:endParaRPr lang="en-US" sz="2679" dirty="0">
                <a:solidFill>
                  <a:srgbClr val="FCD169"/>
                </a:solidFill>
                <a:latin typeface="Poppins Bold"/>
              </a:endParaRPr>
            </a:p>
          </p:txBody>
        </p:sp>
      </p:grpSp>
      <p:grpSp>
        <p:nvGrpSpPr>
          <p:cNvPr id="117" name="Group 116">
            <a:extLst>
              <a:ext uri="{FF2B5EF4-FFF2-40B4-BE49-F238E27FC236}">
                <a16:creationId xmlns:a16="http://schemas.microsoft.com/office/drawing/2014/main" id="{8DD1F57B-212E-3844-3095-EA2B3646D419}"/>
              </a:ext>
            </a:extLst>
          </p:cNvPr>
          <p:cNvGrpSpPr/>
          <p:nvPr/>
        </p:nvGrpSpPr>
        <p:grpSpPr>
          <a:xfrm>
            <a:off x="1982328" y="4620916"/>
            <a:ext cx="2274175" cy="1043405"/>
            <a:chOff x="1989417" y="4628597"/>
            <a:chExt cx="2274175" cy="1043405"/>
          </a:xfrm>
        </p:grpSpPr>
        <p:grpSp>
          <p:nvGrpSpPr>
            <p:cNvPr id="68" name="Group 68"/>
            <p:cNvGrpSpPr/>
            <p:nvPr/>
          </p:nvGrpSpPr>
          <p:grpSpPr>
            <a:xfrm>
              <a:off x="2002725" y="4628597"/>
              <a:ext cx="2260867" cy="1043405"/>
              <a:chOff x="0" y="0"/>
              <a:chExt cx="3375152" cy="1557655"/>
            </a:xfrm>
          </p:grpSpPr>
          <p:sp>
            <p:nvSpPr>
              <p:cNvPr id="69" name="Freeform 69"/>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85" name="TextBox 85"/>
            <p:cNvSpPr txBox="1"/>
            <p:nvPr/>
          </p:nvSpPr>
          <p:spPr>
            <a:xfrm>
              <a:off x="1989417" y="4924657"/>
              <a:ext cx="2260899" cy="410818"/>
            </a:xfrm>
            <a:prstGeom prst="rect">
              <a:avLst/>
            </a:prstGeom>
          </p:spPr>
          <p:txBody>
            <a:bodyPr lIns="0" tIns="0" rIns="0" bIns="0" rtlCol="0" anchor="t">
              <a:spAutoFit/>
            </a:bodyPr>
            <a:lstStyle/>
            <a:p>
              <a:pPr algn="ctr">
                <a:lnSpc>
                  <a:spcPts val="3215"/>
                </a:lnSpc>
              </a:pPr>
              <a:r>
                <a:rPr lang="en-US" sz="2679" dirty="0">
                  <a:solidFill>
                    <a:srgbClr val="FCD169"/>
                  </a:solidFill>
                  <a:latin typeface="Poppins Bold"/>
                  <a:hlinkClick r:id="rId8" action="ppaction://hlinksldjump">
                    <a:extLst>
                      <a:ext uri="{A12FA001-AC4F-418D-AE19-62706E023703}">
                        <ahyp:hlinkClr xmlns:ahyp="http://schemas.microsoft.com/office/drawing/2018/hyperlinkcolor" val="tx"/>
                      </a:ext>
                    </a:extLst>
                  </a:hlinkClick>
                </a:rPr>
                <a:t>$400</a:t>
              </a:r>
              <a:endParaRPr lang="en-US" sz="2679" dirty="0">
                <a:solidFill>
                  <a:srgbClr val="FCD169"/>
                </a:solidFill>
                <a:latin typeface="Poppins Bold"/>
              </a:endParaRPr>
            </a:p>
          </p:txBody>
        </p:sp>
      </p:grpSp>
      <p:grpSp>
        <p:nvGrpSpPr>
          <p:cNvPr id="118" name="Group 117">
            <a:extLst>
              <a:ext uri="{FF2B5EF4-FFF2-40B4-BE49-F238E27FC236}">
                <a16:creationId xmlns:a16="http://schemas.microsoft.com/office/drawing/2014/main" id="{CE7CBD00-6DEA-6492-FC4A-05D5CEA2A8DB}"/>
              </a:ext>
            </a:extLst>
          </p:cNvPr>
          <p:cNvGrpSpPr/>
          <p:nvPr/>
        </p:nvGrpSpPr>
        <p:grpSpPr>
          <a:xfrm>
            <a:off x="1982328" y="5819605"/>
            <a:ext cx="2274207" cy="1043368"/>
            <a:chOff x="1989417" y="5827286"/>
            <a:chExt cx="2274207" cy="1043368"/>
          </a:xfrm>
        </p:grpSpPr>
        <p:grpSp>
          <p:nvGrpSpPr>
            <p:cNvPr id="70" name="Group 70"/>
            <p:cNvGrpSpPr/>
            <p:nvPr/>
          </p:nvGrpSpPr>
          <p:grpSpPr>
            <a:xfrm>
              <a:off x="2002725" y="5827286"/>
              <a:ext cx="2260899" cy="1043368"/>
              <a:chOff x="0" y="0"/>
              <a:chExt cx="3375200" cy="1557600"/>
            </a:xfrm>
          </p:grpSpPr>
          <p:sp>
            <p:nvSpPr>
              <p:cNvPr id="71" name="Freeform 71"/>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86" name="TextBox 86"/>
            <p:cNvSpPr txBox="1"/>
            <p:nvPr/>
          </p:nvSpPr>
          <p:spPr>
            <a:xfrm>
              <a:off x="1989417" y="6124775"/>
              <a:ext cx="2260899" cy="410818"/>
            </a:xfrm>
            <a:prstGeom prst="rect">
              <a:avLst/>
            </a:prstGeom>
          </p:spPr>
          <p:txBody>
            <a:bodyPr lIns="0" tIns="0" rIns="0" bIns="0" rtlCol="0" anchor="t">
              <a:spAutoFit/>
            </a:bodyPr>
            <a:lstStyle/>
            <a:p>
              <a:pPr algn="ctr">
                <a:lnSpc>
                  <a:spcPts val="3215"/>
                </a:lnSpc>
              </a:pPr>
              <a:r>
                <a:rPr lang="en-US" sz="2679" dirty="0">
                  <a:solidFill>
                    <a:srgbClr val="FCD169"/>
                  </a:solidFill>
                  <a:latin typeface="Poppins Bold"/>
                  <a:hlinkClick r:id="rId9" action="ppaction://hlinksldjump">
                    <a:extLst>
                      <a:ext uri="{A12FA001-AC4F-418D-AE19-62706E023703}">
                        <ahyp:hlinkClr xmlns:ahyp="http://schemas.microsoft.com/office/drawing/2018/hyperlinkcolor" val="tx"/>
                      </a:ext>
                    </a:extLst>
                  </a:hlinkClick>
                </a:rPr>
                <a:t>$600</a:t>
              </a:r>
              <a:endParaRPr lang="en-US" sz="2679" dirty="0">
                <a:solidFill>
                  <a:srgbClr val="FCD169"/>
                </a:solidFill>
                <a:latin typeface="Poppins Bold"/>
              </a:endParaRPr>
            </a:p>
          </p:txBody>
        </p:sp>
      </p:grpSp>
      <p:grpSp>
        <p:nvGrpSpPr>
          <p:cNvPr id="119" name="Group 118">
            <a:extLst>
              <a:ext uri="{FF2B5EF4-FFF2-40B4-BE49-F238E27FC236}">
                <a16:creationId xmlns:a16="http://schemas.microsoft.com/office/drawing/2014/main" id="{0AA1DC9D-7012-7A50-2665-43795F45012A}"/>
              </a:ext>
            </a:extLst>
          </p:cNvPr>
          <p:cNvGrpSpPr/>
          <p:nvPr/>
        </p:nvGrpSpPr>
        <p:grpSpPr>
          <a:xfrm>
            <a:off x="1982328" y="7018294"/>
            <a:ext cx="2274207" cy="1043368"/>
            <a:chOff x="1989417" y="7025975"/>
            <a:chExt cx="2274207" cy="1043368"/>
          </a:xfrm>
        </p:grpSpPr>
        <p:grpSp>
          <p:nvGrpSpPr>
            <p:cNvPr id="72" name="Group 72"/>
            <p:cNvGrpSpPr/>
            <p:nvPr/>
          </p:nvGrpSpPr>
          <p:grpSpPr>
            <a:xfrm>
              <a:off x="2002725" y="7025975"/>
              <a:ext cx="2260899" cy="1043368"/>
              <a:chOff x="0" y="0"/>
              <a:chExt cx="3375200" cy="1557600"/>
            </a:xfrm>
          </p:grpSpPr>
          <p:sp>
            <p:nvSpPr>
              <p:cNvPr id="73" name="Freeform 73"/>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87" name="TextBox 87"/>
            <p:cNvSpPr txBox="1"/>
            <p:nvPr/>
          </p:nvSpPr>
          <p:spPr>
            <a:xfrm>
              <a:off x="1989417" y="7324894"/>
              <a:ext cx="2260899" cy="410818"/>
            </a:xfrm>
            <a:prstGeom prst="rect">
              <a:avLst/>
            </a:prstGeom>
          </p:spPr>
          <p:txBody>
            <a:bodyPr lIns="0" tIns="0" rIns="0" bIns="0" rtlCol="0" anchor="t">
              <a:spAutoFit/>
            </a:bodyPr>
            <a:lstStyle/>
            <a:p>
              <a:pPr algn="ctr">
                <a:lnSpc>
                  <a:spcPts val="3215"/>
                </a:lnSpc>
              </a:pPr>
              <a:r>
                <a:rPr lang="en-US" sz="2679" dirty="0">
                  <a:solidFill>
                    <a:srgbClr val="FCD169"/>
                  </a:solidFill>
                  <a:latin typeface="Poppins Bold"/>
                  <a:hlinkClick r:id="rId10" action="ppaction://hlinksldjump">
                    <a:extLst>
                      <a:ext uri="{A12FA001-AC4F-418D-AE19-62706E023703}">
                        <ahyp:hlinkClr xmlns:ahyp="http://schemas.microsoft.com/office/drawing/2018/hyperlinkcolor" val="tx"/>
                      </a:ext>
                    </a:extLst>
                  </a:hlinkClick>
                </a:rPr>
                <a:t>$800</a:t>
              </a:r>
              <a:endParaRPr lang="en-US" sz="2679" dirty="0">
                <a:solidFill>
                  <a:srgbClr val="FCD169"/>
                </a:solidFill>
                <a:latin typeface="Poppins Bold"/>
              </a:endParaRPr>
            </a:p>
          </p:txBody>
        </p:sp>
      </p:grpSp>
      <p:grpSp>
        <p:nvGrpSpPr>
          <p:cNvPr id="120" name="Group 119">
            <a:extLst>
              <a:ext uri="{FF2B5EF4-FFF2-40B4-BE49-F238E27FC236}">
                <a16:creationId xmlns:a16="http://schemas.microsoft.com/office/drawing/2014/main" id="{A6E54B08-342D-B907-6140-9BC34E730467}"/>
              </a:ext>
            </a:extLst>
          </p:cNvPr>
          <p:cNvGrpSpPr/>
          <p:nvPr/>
        </p:nvGrpSpPr>
        <p:grpSpPr>
          <a:xfrm>
            <a:off x="1982328" y="8216983"/>
            <a:ext cx="2261035" cy="1043368"/>
            <a:chOff x="1989417" y="8224664"/>
            <a:chExt cx="2261035" cy="1043368"/>
          </a:xfrm>
        </p:grpSpPr>
        <p:grpSp>
          <p:nvGrpSpPr>
            <p:cNvPr id="74" name="Group 74"/>
            <p:cNvGrpSpPr/>
            <p:nvPr/>
          </p:nvGrpSpPr>
          <p:grpSpPr>
            <a:xfrm>
              <a:off x="1989553" y="8224664"/>
              <a:ext cx="2260899" cy="1043368"/>
              <a:chOff x="0" y="0"/>
              <a:chExt cx="3375200" cy="1557600"/>
            </a:xfrm>
          </p:grpSpPr>
          <p:sp>
            <p:nvSpPr>
              <p:cNvPr id="75" name="Freeform 75"/>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88" name="TextBox 88"/>
            <p:cNvSpPr txBox="1"/>
            <p:nvPr/>
          </p:nvSpPr>
          <p:spPr>
            <a:xfrm>
              <a:off x="1989417" y="8525012"/>
              <a:ext cx="2260899" cy="410818"/>
            </a:xfrm>
            <a:prstGeom prst="rect">
              <a:avLst/>
            </a:prstGeom>
          </p:spPr>
          <p:txBody>
            <a:bodyPr lIns="0" tIns="0" rIns="0" bIns="0" rtlCol="0" anchor="t">
              <a:spAutoFit/>
            </a:bodyPr>
            <a:lstStyle/>
            <a:p>
              <a:pPr algn="ctr">
                <a:lnSpc>
                  <a:spcPts val="3215"/>
                </a:lnSpc>
              </a:pPr>
              <a:r>
                <a:rPr lang="en-US" sz="2679" dirty="0">
                  <a:solidFill>
                    <a:srgbClr val="FCD169"/>
                  </a:solidFill>
                  <a:latin typeface="Poppins Bold"/>
                  <a:hlinkClick r:id="rId11" action="ppaction://hlinksldjump">
                    <a:extLst>
                      <a:ext uri="{A12FA001-AC4F-418D-AE19-62706E023703}">
                        <ahyp:hlinkClr xmlns:ahyp="http://schemas.microsoft.com/office/drawing/2018/hyperlinkcolor" val="tx"/>
                      </a:ext>
                    </a:extLst>
                  </a:hlinkClick>
                </a:rPr>
                <a:t>$1000</a:t>
              </a:r>
              <a:endParaRPr lang="en-US" sz="2679" dirty="0">
                <a:solidFill>
                  <a:srgbClr val="FCD169"/>
                </a:solidFill>
                <a:latin typeface="Poppins Bold"/>
              </a:endParaRPr>
            </a:p>
          </p:txBody>
        </p:sp>
      </p:grpSp>
      <p:grpSp>
        <p:nvGrpSpPr>
          <p:cNvPr id="125" name="Group 124">
            <a:extLst>
              <a:ext uri="{FF2B5EF4-FFF2-40B4-BE49-F238E27FC236}">
                <a16:creationId xmlns:a16="http://schemas.microsoft.com/office/drawing/2014/main" id="{399C7276-1248-054E-18D0-AFE6D64514D1}"/>
              </a:ext>
            </a:extLst>
          </p:cNvPr>
          <p:cNvGrpSpPr/>
          <p:nvPr/>
        </p:nvGrpSpPr>
        <p:grpSpPr>
          <a:xfrm>
            <a:off x="4381687" y="3413955"/>
            <a:ext cx="2270858" cy="1043368"/>
            <a:chOff x="4388776" y="3421636"/>
            <a:chExt cx="2270858" cy="1043368"/>
          </a:xfrm>
        </p:grpSpPr>
        <p:grpSp>
          <p:nvGrpSpPr>
            <p:cNvPr id="8" name="Group 8"/>
            <p:cNvGrpSpPr/>
            <p:nvPr/>
          </p:nvGrpSpPr>
          <p:grpSpPr>
            <a:xfrm>
              <a:off x="4398735" y="3421636"/>
              <a:ext cx="2260899" cy="1043368"/>
              <a:chOff x="0" y="0"/>
              <a:chExt cx="3375200" cy="1557600"/>
            </a:xfrm>
          </p:grpSpPr>
          <p:sp>
            <p:nvSpPr>
              <p:cNvPr id="9" name="Freeform 9"/>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89" name="TextBox 89"/>
            <p:cNvSpPr txBox="1"/>
            <p:nvPr/>
          </p:nvSpPr>
          <p:spPr>
            <a:xfrm>
              <a:off x="4388776" y="3724539"/>
              <a:ext cx="2260899" cy="410818"/>
            </a:xfrm>
            <a:prstGeom prst="rect">
              <a:avLst/>
            </a:prstGeom>
          </p:spPr>
          <p:txBody>
            <a:bodyPr lIns="0" tIns="0" rIns="0" bIns="0" rtlCol="0" anchor="t">
              <a:spAutoFit/>
            </a:bodyPr>
            <a:lstStyle/>
            <a:p>
              <a:pPr algn="ctr">
                <a:lnSpc>
                  <a:spcPts val="3215"/>
                </a:lnSpc>
              </a:pPr>
              <a:r>
                <a:rPr lang="en-US" sz="2679" dirty="0">
                  <a:solidFill>
                    <a:srgbClr val="FCD169"/>
                  </a:solidFill>
                  <a:latin typeface="Poppins Bold"/>
                  <a:hlinkClick r:id="rId12" action="ppaction://hlinksldjump">
                    <a:extLst>
                      <a:ext uri="{A12FA001-AC4F-418D-AE19-62706E023703}">
                        <ahyp:hlinkClr xmlns:ahyp="http://schemas.microsoft.com/office/drawing/2018/hyperlinkcolor" val="tx"/>
                      </a:ext>
                    </a:extLst>
                  </a:hlinkClick>
                </a:rPr>
                <a:t>$200</a:t>
              </a:r>
              <a:endParaRPr lang="en-US" sz="2679" dirty="0">
                <a:solidFill>
                  <a:srgbClr val="FCD169"/>
                </a:solidFill>
                <a:latin typeface="Poppins Bold"/>
              </a:endParaRPr>
            </a:p>
          </p:txBody>
        </p:sp>
      </p:grpSp>
      <p:grpSp>
        <p:nvGrpSpPr>
          <p:cNvPr id="124" name="Group 123">
            <a:extLst>
              <a:ext uri="{FF2B5EF4-FFF2-40B4-BE49-F238E27FC236}">
                <a16:creationId xmlns:a16="http://schemas.microsoft.com/office/drawing/2014/main" id="{3FB658E8-0388-114A-94EB-A39FCC4446EE}"/>
              </a:ext>
            </a:extLst>
          </p:cNvPr>
          <p:cNvGrpSpPr/>
          <p:nvPr/>
        </p:nvGrpSpPr>
        <p:grpSpPr>
          <a:xfrm>
            <a:off x="4381687" y="4612644"/>
            <a:ext cx="2270858" cy="1043368"/>
            <a:chOff x="4388776" y="4620325"/>
            <a:chExt cx="2270858" cy="1043368"/>
          </a:xfrm>
        </p:grpSpPr>
        <p:grpSp>
          <p:nvGrpSpPr>
            <p:cNvPr id="10" name="Group 10"/>
            <p:cNvGrpSpPr/>
            <p:nvPr/>
          </p:nvGrpSpPr>
          <p:grpSpPr>
            <a:xfrm>
              <a:off x="4398735" y="4620325"/>
              <a:ext cx="2260899" cy="1043368"/>
              <a:chOff x="0" y="0"/>
              <a:chExt cx="3375200" cy="1557600"/>
            </a:xfrm>
          </p:grpSpPr>
          <p:sp>
            <p:nvSpPr>
              <p:cNvPr id="11" name="Freeform 11"/>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90" name="TextBox 90"/>
            <p:cNvSpPr txBox="1"/>
            <p:nvPr/>
          </p:nvSpPr>
          <p:spPr>
            <a:xfrm>
              <a:off x="4388776" y="4924657"/>
              <a:ext cx="2260899" cy="410818"/>
            </a:xfrm>
            <a:prstGeom prst="rect">
              <a:avLst/>
            </a:prstGeom>
          </p:spPr>
          <p:txBody>
            <a:bodyPr lIns="0" tIns="0" rIns="0" bIns="0" rtlCol="0" anchor="t">
              <a:spAutoFit/>
            </a:bodyPr>
            <a:lstStyle/>
            <a:p>
              <a:pPr algn="ctr">
                <a:lnSpc>
                  <a:spcPts val="3215"/>
                </a:lnSpc>
              </a:pPr>
              <a:r>
                <a:rPr lang="en-US" sz="2679" dirty="0">
                  <a:solidFill>
                    <a:srgbClr val="FCD169"/>
                  </a:solidFill>
                  <a:latin typeface="Poppins Bold"/>
                  <a:hlinkClick r:id="rId13" action="ppaction://hlinksldjump">
                    <a:extLst>
                      <a:ext uri="{A12FA001-AC4F-418D-AE19-62706E023703}">
                        <ahyp:hlinkClr xmlns:ahyp="http://schemas.microsoft.com/office/drawing/2018/hyperlinkcolor" val="tx"/>
                      </a:ext>
                    </a:extLst>
                  </a:hlinkClick>
                </a:rPr>
                <a:t>$400</a:t>
              </a:r>
              <a:endParaRPr lang="en-US" sz="2679" dirty="0">
                <a:solidFill>
                  <a:srgbClr val="FCD169"/>
                </a:solidFill>
                <a:latin typeface="Poppins Bold"/>
              </a:endParaRPr>
            </a:p>
          </p:txBody>
        </p:sp>
      </p:grpSp>
      <p:grpSp>
        <p:nvGrpSpPr>
          <p:cNvPr id="123" name="Group 122">
            <a:extLst>
              <a:ext uri="{FF2B5EF4-FFF2-40B4-BE49-F238E27FC236}">
                <a16:creationId xmlns:a16="http://schemas.microsoft.com/office/drawing/2014/main" id="{1F53D10C-C63B-6500-7FD0-026F290B5869}"/>
              </a:ext>
            </a:extLst>
          </p:cNvPr>
          <p:cNvGrpSpPr/>
          <p:nvPr/>
        </p:nvGrpSpPr>
        <p:grpSpPr>
          <a:xfrm>
            <a:off x="4381687" y="5811333"/>
            <a:ext cx="2270858" cy="1043368"/>
            <a:chOff x="4388776" y="5819014"/>
            <a:chExt cx="2270858" cy="1043368"/>
          </a:xfrm>
        </p:grpSpPr>
        <p:grpSp>
          <p:nvGrpSpPr>
            <p:cNvPr id="12" name="Group 12"/>
            <p:cNvGrpSpPr/>
            <p:nvPr/>
          </p:nvGrpSpPr>
          <p:grpSpPr>
            <a:xfrm>
              <a:off x="4398735" y="5819014"/>
              <a:ext cx="2260899" cy="1043368"/>
              <a:chOff x="0" y="0"/>
              <a:chExt cx="3375200" cy="1557600"/>
            </a:xfrm>
          </p:grpSpPr>
          <p:sp>
            <p:nvSpPr>
              <p:cNvPr id="13" name="Freeform 13"/>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91" name="TextBox 91"/>
            <p:cNvSpPr txBox="1"/>
            <p:nvPr/>
          </p:nvSpPr>
          <p:spPr>
            <a:xfrm>
              <a:off x="4388776" y="6124775"/>
              <a:ext cx="2260899" cy="410818"/>
            </a:xfrm>
            <a:prstGeom prst="rect">
              <a:avLst/>
            </a:prstGeom>
          </p:spPr>
          <p:txBody>
            <a:bodyPr lIns="0" tIns="0" rIns="0" bIns="0" rtlCol="0" anchor="t">
              <a:spAutoFit/>
            </a:bodyPr>
            <a:lstStyle/>
            <a:p>
              <a:pPr algn="ctr">
                <a:lnSpc>
                  <a:spcPts val="3215"/>
                </a:lnSpc>
              </a:pPr>
              <a:r>
                <a:rPr lang="en-US" sz="2679" dirty="0">
                  <a:solidFill>
                    <a:srgbClr val="FCD169"/>
                  </a:solidFill>
                  <a:latin typeface="Poppins Bold"/>
                  <a:hlinkClick r:id="rId14" action="ppaction://hlinksldjump">
                    <a:extLst>
                      <a:ext uri="{A12FA001-AC4F-418D-AE19-62706E023703}">
                        <ahyp:hlinkClr xmlns:ahyp="http://schemas.microsoft.com/office/drawing/2018/hyperlinkcolor" val="tx"/>
                      </a:ext>
                    </a:extLst>
                  </a:hlinkClick>
                </a:rPr>
                <a:t>$600</a:t>
              </a:r>
              <a:endParaRPr lang="en-US" sz="2679" dirty="0">
                <a:solidFill>
                  <a:srgbClr val="FCD169"/>
                </a:solidFill>
                <a:latin typeface="Poppins Bold"/>
              </a:endParaRPr>
            </a:p>
          </p:txBody>
        </p:sp>
      </p:grpSp>
      <p:grpSp>
        <p:nvGrpSpPr>
          <p:cNvPr id="122" name="Group 121">
            <a:extLst>
              <a:ext uri="{FF2B5EF4-FFF2-40B4-BE49-F238E27FC236}">
                <a16:creationId xmlns:a16="http://schemas.microsoft.com/office/drawing/2014/main" id="{9C693A67-3FBA-576E-8202-14A047D09937}"/>
              </a:ext>
            </a:extLst>
          </p:cNvPr>
          <p:cNvGrpSpPr/>
          <p:nvPr/>
        </p:nvGrpSpPr>
        <p:grpSpPr>
          <a:xfrm>
            <a:off x="4381687" y="7010021"/>
            <a:ext cx="2270826" cy="1043405"/>
            <a:chOff x="4388776" y="7017702"/>
            <a:chExt cx="2270826" cy="1043405"/>
          </a:xfrm>
        </p:grpSpPr>
        <p:grpSp>
          <p:nvGrpSpPr>
            <p:cNvPr id="14" name="Group 14"/>
            <p:cNvGrpSpPr/>
            <p:nvPr/>
          </p:nvGrpSpPr>
          <p:grpSpPr>
            <a:xfrm>
              <a:off x="4398735" y="7017702"/>
              <a:ext cx="2260867" cy="1043405"/>
              <a:chOff x="0" y="1"/>
              <a:chExt cx="3375152" cy="1557655"/>
            </a:xfrm>
          </p:grpSpPr>
          <p:sp>
            <p:nvSpPr>
              <p:cNvPr id="15" name="Freeform 15"/>
              <p:cNvSpPr/>
              <p:nvPr/>
            </p:nvSpPr>
            <p:spPr>
              <a:xfrm>
                <a:off x="0" y="1"/>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92" name="TextBox 92"/>
            <p:cNvSpPr txBox="1"/>
            <p:nvPr/>
          </p:nvSpPr>
          <p:spPr>
            <a:xfrm>
              <a:off x="4388776" y="7324894"/>
              <a:ext cx="2260899" cy="410818"/>
            </a:xfrm>
            <a:prstGeom prst="rect">
              <a:avLst/>
            </a:prstGeom>
          </p:spPr>
          <p:txBody>
            <a:bodyPr lIns="0" tIns="0" rIns="0" bIns="0" rtlCol="0" anchor="t">
              <a:spAutoFit/>
            </a:bodyPr>
            <a:lstStyle/>
            <a:p>
              <a:pPr algn="ctr">
                <a:lnSpc>
                  <a:spcPts val="3215"/>
                </a:lnSpc>
              </a:pPr>
              <a:r>
                <a:rPr lang="en-US" sz="2679" dirty="0">
                  <a:solidFill>
                    <a:srgbClr val="FCD169"/>
                  </a:solidFill>
                  <a:latin typeface="Poppins Bold"/>
                  <a:hlinkClick r:id="rId15" action="ppaction://hlinksldjump">
                    <a:extLst>
                      <a:ext uri="{A12FA001-AC4F-418D-AE19-62706E023703}">
                        <ahyp:hlinkClr xmlns:ahyp="http://schemas.microsoft.com/office/drawing/2018/hyperlinkcolor" val="tx"/>
                      </a:ext>
                    </a:extLst>
                  </a:hlinkClick>
                </a:rPr>
                <a:t>$800</a:t>
              </a:r>
              <a:endParaRPr lang="en-US" sz="2679" dirty="0">
                <a:solidFill>
                  <a:srgbClr val="FCD169"/>
                </a:solidFill>
                <a:latin typeface="Poppins Bold"/>
              </a:endParaRPr>
            </a:p>
          </p:txBody>
        </p:sp>
      </p:grpSp>
      <p:grpSp>
        <p:nvGrpSpPr>
          <p:cNvPr id="121" name="Group 120">
            <a:extLst>
              <a:ext uri="{FF2B5EF4-FFF2-40B4-BE49-F238E27FC236}">
                <a16:creationId xmlns:a16="http://schemas.microsoft.com/office/drawing/2014/main" id="{D9EE4ADC-A334-D7E1-9B81-0B6FB373D2B1}"/>
              </a:ext>
            </a:extLst>
          </p:cNvPr>
          <p:cNvGrpSpPr/>
          <p:nvPr/>
        </p:nvGrpSpPr>
        <p:grpSpPr>
          <a:xfrm>
            <a:off x="4378473" y="8208710"/>
            <a:ext cx="2264113" cy="1043368"/>
            <a:chOff x="4385562" y="8216391"/>
            <a:chExt cx="2264113" cy="1043368"/>
          </a:xfrm>
        </p:grpSpPr>
        <p:grpSp>
          <p:nvGrpSpPr>
            <p:cNvPr id="16" name="Group 16"/>
            <p:cNvGrpSpPr/>
            <p:nvPr/>
          </p:nvGrpSpPr>
          <p:grpSpPr>
            <a:xfrm>
              <a:off x="4385562" y="8216391"/>
              <a:ext cx="2260899" cy="1043368"/>
              <a:chOff x="0" y="0"/>
              <a:chExt cx="3375200" cy="1557600"/>
            </a:xfrm>
          </p:grpSpPr>
          <p:sp>
            <p:nvSpPr>
              <p:cNvPr id="17" name="Freeform 17"/>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93" name="TextBox 93"/>
            <p:cNvSpPr txBox="1"/>
            <p:nvPr/>
          </p:nvSpPr>
          <p:spPr>
            <a:xfrm>
              <a:off x="4388776" y="8525012"/>
              <a:ext cx="2260899" cy="410818"/>
            </a:xfrm>
            <a:prstGeom prst="rect">
              <a:avLst/>
            </a:prstGeom>
          </p:spPr>
          <p:txBody>
            <a:bodyPr lIns="0" tIns="0" rIns="0" bIns="0" rtlCol="0" anchor="t">
              <a:spAutoFit/>
            </a:bodyPr>
            <a:lstStyle/>
            <a:p>
              <a:pPr algn="ctr">
                <a:lnSpc>
                  <a:spcPts val="3215"/>
                </a:lnSpc>
              </a:pPr>
              <a:r>
                <a:rPr lang="en-US" sz="2679" dirty="0">
                  <a:solidFill>
                    <a:srgbClr val="FCD169"/>
                  </a:solidFill>
                  <a:latin typeface="Poppins Bold"/>
                  <a:hlinkClick r:id="rId16" action="ppaction://hlinksldjump">
                    <a:extLst>
                      <a:ext uri="{A12FA001-AC4F-418D-AE19-62706E023703}">
                        <ahyp:hlinkClr xmlns:ahyp="http://schemas.microsoft.com/office/drawing/2018/hyperlinkcolor" val="tx"/>
                      </a:ext>
                    </a:extLst>
                  </a:hlinkClick>
                </a:rPr>
                <a:t>$1000</a:t>
              </a:r>
              <a:endParaRPr lang="en-US" sz="2679" dirty="0">
                <a:solidFill>
                  <a:srgbClr val="FCD169"/>
                </a:solidFill>
                <a:latin typeface="Poppins Bold"/>
              </a:endParaRPr>
            </a:p>
          </p:txBody>
        </p:sp>
      </p:grpSp>
      <p:grpSp>
        <p:nvGrpSpPr>
          <p:cNvPr id="126" name="Group 125">
            <a:extLst>
              <a:ext uri="{FF2B5EF4-FFF2-40B4-BE49-F238E27FC236}">
                <a16:creationId xmlns:a16="http://schemas.microsoft.com/office/drawing/2014/main" id="{053109E6-DA84-1D6E-7B0F-D3C8A049FF82}"/>
              </a:ext>
            </a:extLst>
          </p:cNvPr>
          <p:cNvGrpSpPr/>
          <p:nvPr/>
        </p:nvGrpSpPr>
        <p:grpSpPr>
          <a:xfrm>
            <a:off x="6781055" y="3413955"/>
            <a:ext cx="2270512" cy="1043368"/>
            <a:chOff x="6788144" y="3421636"/>
            <a:chExt cx="2270512" cy="1043368"/>
          </a:xfrm>
        </p:grpSpPr>
        <p:grpSp>
          <p:nvGrpSpPr>
            <p:cNvPr id="20" name="Group 20"/>
            <p:cNvGrpSpPr/>
            <p:nvPr/>
          </p:nvGrpSpPr>
          <p:grpSpPr>
            <a:xfrm>
              <a:off x="6797757" y="3421636"/>
              <a:ext cx="2260899" cy="1043368"/>
              <a:chOff x="0" y="0"/>
              <a:chExt cx="3375200" cy="1557600"/>
            </a:xfrm>
          </p:grpSpPr>
          <p:sp>
            <p:nvSpPr>
              <p:cNvPr id="21" name="Freeform 21"/>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94" name="TextBox 94"/>
            <p:cNvSpPr txBox="1"/>
            <p:nvPr/>
          </p:nvSpPr>
          <p:spPr>
            <a:xfrm>
              <a:off x="6788144" y="3724919"/>
              <a:ext cx="2260899" cy="410818"/>
            </a:xfrm>
            <a:prstGeom prst="rect">
              <a:avLst/>
            </a:prstGeom>
          </p:spPr>
          <p:txBody>
            <a:bodyPr lIns="0" tIns="0" rIns="0" bIns="0" rtlCol="0" anchor="t">
              <a:spAutoFit/>
            </a:bodyPr>
            <a:lstStyle/>
            <a:p>
              <a:pPr algn="ctr">
                <a:lnSpc>
                  <a:spcPts val="3215"/>
                </a:lnSpc>
              </a:pPr>
              <a:r>
                <a:rPr lang="en-US" sz="2679" dirty="0">
                  <a:solidFill>
                    <a:srgbClr val="FCD169"/>
                  </a:solidFill>
                  <a:latin typeface="Poppins Bold"/>
                  <a:hlinkClick r:id="rId17" action="ppaction://hlinksldjump">
                    <a:extLst>
                      <a:ext uri="{A12FA001-AC4F-418D-AE19-62706E023703}">
                        <ahyp:hlinkClr xmlns:ahyp="http://schemas.microsoft.com/office/drawing/2018/hyperlinkcolor" val="tx"/>
                      </a:ext>
                    </a:extLst>
                  </a:hlinkClick>
                </a:rPr>
                <a:t>$200</a:t>
              </a:r>
              <a:endParaRPr lang="en-US" sz="2679" dirty="0">
                <a:solidFill>
                  <a:srgbClr val="FCD169"/>
                </a:solidFill>
                <a:latin typeface="Poppins Bold"/>
              </a:endParaRPr>
            </a:p>
          </p:txBody>
        </p:sp>
      </p:grpSp>
      <p:grpSp>
        <p:nvGrpSpPr>
          <p:cNvPr id="127" name="Group 126">
            <a:extLst>
              <a:ext uri="{FF2B5EF4-FFF2-40B4-BE49-F238E27FC236}">
                <a16:creationId xmlns:a16="http://schemas.microsoft.com/office/drawing/2014/main" id="{AE798C10-96CF-7311-0645-3A02D6F746F7}"/>
              </a:ext>
            </a:extLst>
          </p:cNvPr>
          <p:cNvGrpSpPr/>
          <p:nvPr/>
        </p:nvGrpSpPr>
        <p:grpSpPr>
          <a:xfrm>
            <a:off x="6781055" y="4612644"/>
            <a:ext cx="2270512" cy="1043368"/>
            <a:chOff x="6788144" y="4620325"/>
            <a:chExt cx="2270512" cy="1043368"/>
          </a:xfrm>
        </p:grpSpPr>
        <p:grpSp>
          <p:nvGrpSpPr>
            <p:cNvPr id="22" name="Group 22"/>
            <p:cNvGrpSpPr/>
            <p:nvPr/>
          </p:nvGrpSpPr>
          <p:grpSpPr>
            <a:xfrm>
              <a:off x="6797757" y="4620325"/>
              <a:ext cx="2260899" cy="1043368"/>
              <a:chOff x="0" y="0"/>
              <a:chExt cx="3375200" cy="1557600"/>
            </a:xfrm>
          </p:grpSpPr>
          <p:sp>
            <p:nvSpPr>
              <p:cNvPr id="23" name="Freeform 23"/>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95" name="TextBox 95"/>
            <p:cNvSpPr txBox="1"/>
            <p:nvPr/>
          </p:nvSpPr>
          <p:spPr>
            <a:xfrm>
              <a:off x="6788144" y="4925037"/>
              <a:ext cx="2260899" cy="410818"/>
            </a:xfrm>
            <a:prstGeom prst="rect">
              <a:avLst/>
            </a:prstGeom>
          </p:spPr>
          <p:txBody>
            <a:bodyPr lIns="0" tIns="0" rIns="0" bIns="0" rtlCol="0" anchor="t">
              <a:spAutoFit/>
            </a:bodyPr>
            <a:lstStyle/>
            <a:p>
              <a:pPr algn="ctr">
                <a:lnSpc>
                  <a:spcPts val="3215"/>
                </a:lnSpc>
              </a:pPr>
              <a:r>
                <a:rPr lang="en-US" sz="2679" dirty="0">
                  <a:solidFill>
                    <a:srgbClr val="FCD169"/>
                  </a:solidFill>
                  <a:latin typeface="Poppins Bold"/>
                  <a:hlinkClick r:id="rId18" action="ppaction://hlinksldjump">
                    <a:extLst>
                      <a:ext uri="{A12FA001-AC4F-418D-AE19-62706E023703}">
                        <ahyp:hlinkClr xmlns:ahyp="http://schemas.microsoft.com/office/drawing/2018/hyperlinkcolor" val="tx"/>
                      </a:ext>
                    </a:extLst>
                  </a:hlinkClick>
                </a:rPr>
                <a:t>$400</a:t>
              </a:r>
              <a:endParaRPr lang="en-US" sz="2679" dirty="0">
                <a:solidFill>
                  <a:srgbClr val="FCD169"/>
                </a:solidFill>
                <a:latin typeface="Poppins Bold"/>
              </a:endParaRPr>
            </a:p>
          </p:txBody>
        </p:sp>
      </p:grpSp>
      <p:grpSp>
        <p:nvGrpSpPr>
          <p:cNvPr id="128" name="Group 127">
            <a:extLst>
              <a:ext uri="{FF2B5EF4-FFF2-40B4-BE49-F238E27FC236}">
                <a16:creationId xmlns:a16="http://schemas.microsoft.com/office/drawing/2014/main" id="{6F039FCA-F485-47CF-D2A6-47A1B216849D}"/>
              </a:ext>
            </a:extLst>
          </p:cNvPr>
          <p:cNvGrpSpPr/>
          <p:nvPr/>
        </p:nvGrpSpPr>
        <p:grpSpPr>
          <a:xfrm>
            <a:off x="6781055" y="5811333"/>
            <a:ext cx="2270512" cy="1043368"/>
            <a:chOff x="6788144" y="5819014"/>
            <a:chExt cx="2270512" cy="1043368"/>
          </a:xfrm>
        </p:grpSpPr>
        <p:grpSp>
          <p:nvGrpSpPr>
            <p:cNvPr id="24" name="Group 24"/>
            <p:cNvGrpSpPr/>
            <p:nvPr/>
          </p:nvGrpSpPr>
          <p:grpSpPr>
            <a:xfrm>
              <a:off x="6797757" y="5819014"/>
              <a:ext cx="2260899" cy="1043368"/>
              <a:chOff x="0" y="0"/>
              <a:chExt cx="3375200" cy="1557600"/>
            </a:xfrm>
          </p:grpSpPr>
          <p:sp>
            <p:nvSpPr>
              <p:cNvPr id="25" name="Freeform 25"/>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96" name="TextBox 96"/>
            <p:cNvSpPr txBox="1"/>
            <p:nvPr/>
          </p:nvSpPr>
          <p:spPr>
            <a:xfrm>
              <a:off x="6788144" y="6125155"/>
              <a:ext cx="2260899" cy="410818"/>
            </a:xfrm>
            <a:prstGeom prst="rect">
              <a:avLst/>
            </a:prstGeom>
          </p:spPr>
          <p:txBody>
            <a:bodyPr lIns="0" tIns="0" rIns="0" bIns="0" rtlCol="0" anchor="t">
              <a:spAutoFit/>
            </a:bodyPr>
            <a:lstStyle/>
            <a:p>
              <a:pPr algn="ctr">
                <a:lnSpc>
                  <a:spcPts val="3215"/>
                </a:lnSpc>
              </a:pPr>
              <a:r>
                <a:rPr lang="en-US" sz="2679" dirty="0">
                  <a:solidFill>
                    <a:srgbClr val="FCD169"/>
                  </a:solidFill>
                  <a:latin typeface="Poppins Bold"/>
                  <a:hlinkClick r:id="rId19" action="ppaction://hlinksldjump">
                    <a:extLst>
                      <a:ext uri="{A12FA001-AC4F-418D-AE19-62706E023703}">
                        <ahyp:hlinkClr xmlns:ahyp="http://schemas.microsoft.com/office/drawing/2018/hyperlinkcolor" val="tx"/>
                      </a:ext>
                    </a:extLst>
                  </a:hlinkClick>
                </a:rPr>
                <a:t>$600</a:t>
              </a:r>
              <a:endParaRPr lang="en-US" sz="2679" dirty="0">
                <a:solidFill>
                  <a:srgbClr val="FCD169"/>
                </a:solidFill>
                <a:latin typeface="Poppins Bold"/>
              </a:endParaRPr>
            </a:p>
          </p:txBody>
        </p:sp>
      </p:grpSp>
      <p:grpSp>
        <p:nvGrpSpPr>
          <p:cNvPr id="129" name="Group 128">
            <a:extLst>
              <a:ext uri="{FF2B5EF4-FFF2-40B4-BE49-F238E27FC236}">
                <a16:creationId xmlns:a16="http://schemas.microsoft.com/office/drawing/2014/main" id="{66FB2ACE-007D-C97B-A1FE-3BB55E5BD793}"/>
              </a:ext>
            </a:extLst>
          </p:cNvPr>
          <p:cNvGrpSpPr/>
          <p:nvPr/>
        </p:nvGrpSpPr>
        <p:grpSpPr>
          <a:xfrm>
            <a:off x="6781055" y="7010021"/>
            <a:ext cx="2270512" cy="1043368"/>
            <a:chOff x="6788144" y="7017702"/>
            <a:chExt cx="2270512" cy="1043368"/>
          </a:xfrm>
        </p:grpSpPr>
        <p:grpSp>
          <p:nvGrpSpPr>
            <p:cNvPr id="26" name="Group 26"/>
            <p:cNvGrpSpPr/>
            <p:nvPr/>
          </p:nvGrpSpPr>
          <p:grpSpPr>
            <a:xfrm>
              <a:off x="6797757" y="7017702"/>
              <a:ext cx="2260899" cy="1043368"/>
              <a:chOff x="0" y="0"/>
              <a:chExt cx="3375200" cy="1557600"/>
            </a:xfrm>
          </p:grpSpPr>
          <p:sp>
            <p:nvSpPr>
              <p:cNvPr id="27" name="Freeform 27"/>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97" name="TextBox 97"/>
            <p:cNvSpPr txBox="1"/>
            <p:nvPr/>
          </p:nvSpPr>
          <p:spPr>
            <a:xfrm>
              <a:off x="6788144" y="7325273"/>
              <a:ext cx="2260899" cy="410818"/>
            </a:xfrm>
            <a:prstGeom prst="rect">
              <a:avLst/>
            </a:prstGeom>
          </p:spPr>
          <p:txBody>
            <a:bodyPr lIns="0" tIns="0" rIns="0" bIns="0" rtlCol="0" anchor="t">
              <a:spAutoFit/>
            </a:bodyPr>
            <a:lstStyle/>
            <a:p>
              <a:pPr algn="ctr">
                <a:lnSpc>
                  <a:spcPts val="3215"/>
                </a:lnSpc>
              </a:pPr>
              <a:r>
                <a:rPr lang="en-US" sz="2679" dirty="0">
                  <a:solidFill>
                    <a:srgbClr val="FCD169"/>
                  </a:solidFill>
                  <a:latin typeface="Poppins Bold"/>
                  <a:hlinkClick r:id="rId20" action="ppaction://hlinksldjump">
                    <a:extLst>
                      <a:ext uri="{A12FA001-AC4F-418D-AE19-62706E023703}">
                        <ahyp:hlinkClr xmlns:ahyp="http://schemas.microsoft.com/office/drawing/2018/hyperlinkcolor" val="tx"/>
                      </a:ext>
                    </a:extLst>
                  </a:hlinkClick>
                </a:rPr>
                <a:t>$800</a:t>
              </a:r>
              <a:endParaRPr lang="en-US" sz="2679" dirty="0">
                <a:solidFill>
                  <a:srgbClr val="FCD169"/>
                </a:solidFill>
                <a:latin typeface="Poppins Bold"/>
              </a:endParaRPr>
            </a:p>
          </p:txBody>
        </p:sp>
      </p:grpSp>
      <p:grpSp>
        <p:nvGrpSpPr>
          <p:cNvPr id="130" name="Group 129">
            <a:extLst>
              <a:ext uri="{FF2B5EF4-FFF2-40B4-BE49-F238E27FC236}">
                <a16:creationId xmlns:a16="http://schemas.microsoft.com/office/drawing/2014/main" id="{3AF5318A-EB81-7D3F-7C3B-376ACDB9061B}"/>
              </a:ext>
            </a:extLst>
          </p:cNvPr>
          <p:cNvGrpSpPr/>
          <p:nvPr/>
        </p:nvGrpSpPr>
        <p:grpSpPr>
          <a:xfrm>
            <a:off x="6777496" y="8208710"/>
            <a:ext cx="2264458" cy="1043368"/>
            <a:chOff x="6784585" y="8216391"/>
            <a:chExt cx="2264458" cy="1043368"/>
          </a:xfrm>
        </p:grpSpPr>
        <p:grpSp>
          <p:nvGrpSpPr>
            <p:cNvPr id="28" name="Group 28"/>
            <p:cNvGrpSpPr/>
            <p:nvPr/>
          </p:nvGrpSpPr>
          <p:grpSpPr>
            <a:xfrm>
              <a:off x="6784585" y="8216391"/>
              <a:ext cx="2260899" cy="1043368"/>
              <a:chOff x="0" y="0"/>
              <a:chExt cx="3375200" cy="1557600"/>
            </a:xfrm>
          </p:grpSpPr>
          <p:sp>
            <p:nvSpPr>
              <p:cNvPr id="29" name="Freeform 29"/>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98" name="TextBox 98"/>
            <p:cNvSpPr txBox="1"/>
            <p:nvPr/>
          </p:nvSpPr>
          <p:spPr>
            <a:xfrm>
              <a:off x="6788144" y="8525391"/>
              <a:ext cx="2260899" cy="410818"/>
            </a:xfrm>
            <a:prstGeom prst="rect">
              <a:avLst/>
            </a:prstGeom>
          </p:spPr>
          <p:txBody>
            <a:bodyPr lIns="0" tIns="0" rIns="0" bIns="0" rtlCol="0" anchor="t">
              <a:spAutoFit/>
            </a:bodyPr>
            <a:lstStyle/>
            <a:p>
              <a:pPr algn="ctr">
                <a:lnSpc>
                  <a:spcPts val="3215"/>
                </a:lnSpc>
              </a:pPr>
              <a:r>
                <a:rPr lang="en-US" sz="2679" dirty="0">
                  <a:solidFill>
                    <a:srgbClr val="FCD169"/>
                  </a:solidFill>
                  <a:latin typeface="Poppins Bold"/>
                  <a:hlinkClick r:id="rId21" action="ppaction://hlinksldjump">
                    <a:extLst>
                      <a:ext uri="{A12FA001-AC4F-418D-AE19-62706E023703}">
                        <ahyp:hlinkClr xmlns:ahyp="http://schemas.microsoft.com/office/drawing/2018/hyperlinkcolor" val="tx"/>
                      </a:ext>
                    </a:extLst>
                  </a:hlinkClick>
                </a:rPr>
                <a:t>$1000</a:t>
              </a:r>
              <a:endParaRPr lang="en-US" sz="2679" dirty="0">
                <a:solidFill>
                  <a:srgbClr val="FCD169"/>
                </a:solidFill>
                <a:latin typeface="Poppins Bold"/>
              </a:endParaRPr>
            </a:p>
          </p:txBody>
        </p:sp>
      </p:grpSp>
      <p:grpSp>
        <p:nvGrpSpPr>
          <p:cNvPr id="131" name="Group 130">
            <a:extLst>
              <a:ext uri="{FF2B5EF4-FFF2-40B4-BE49-F238E27FC236}">
                <a16:creationId xmlns:a16="http://schemas.microsoft.com/office/drawing/2014/main" id="{429A36BD-E05E-C1AB-01BE-EDC518795CDC}"/>
              </a:ext>
            </a:extLst>
          </p:cNvPr>
          <p:cNvGrpSpPr/>
          <p:nvPr/>
        </p:nvGrpSpPr>
        <p:grpSpPr>
          <a:xfrm>
            <a:off x="9183773" y="3413955"/>
            <a:ext cx="2283832" cy="1043368"/>
            <a:chOff x="9190862" y="3421636"/>
            <a:chExt cx="2283832" cy="1043368"/>
          </a:xfrm>
        </p:grpSpPr>
        <p:grpSp>
          <p:nvGrpSpPr>
            <p:cNvPr id="32" name="Group 32"/>
            <p:cNvGrpSpPr/>
            <p:nvPr/>
          </p:nvGrpSpPr>
          <p:grpSpPr>
            <a:xfrm>
              <a:off x="9213795" y="3421636"/>
              <a:ext cx="2260899" cy="1043368"/>
              <a:chOff x="0" y="0"/>
              <a:chExt cx="3375200" cy="1557600"/>
            </a:xfrm>
          </p:grpSpPr>
          <p:sp>
            <p:nvSpPr>
              <p:cNvPr id="33" name="Freeform 33"/>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txBody>
              <a:bodyPr/>
              <a:lstStyle/>
              <a:p>
                <a:endParaRPr lang="ms-MY" dirty="0"/>
              </a:p>
            </p:txBody>
          </p:sp>
        </p:grpSp>
        <p:sp>
          <p:nvSpPr>
            <p:cNvPr id="99" name="TextBox 99"/>
            <p:cNvSpPr txBox="1"/>
            <p:nvPr/>
          </p:nvSpPr>
          <p:spPr>
            <a:xfrm>
              <a:off x="9190862" y="3724919"/>
              <a:ext cx="2260899" cy="410818"/>
            </a:xfrm>
            <a:prstGeom prst="rect">
              <a:avLst/>
            </a:prstGeom>
          </p:spPr>
          <p:txBody>
            <a:bodyPr lIns="0" tIns="0" rIns="0" bIns="0" rtlCol="0" anchor="t">
              <a:spAutoFit/>
            </a:bodyPr>
            <a:lstStyle/>
            <a:p>
              <a:pPr algn="ctr">
                <a:lnSpc>
                  <a:spcPts val="3215"/>
                </a:lnSpc>
              </a:pPr>
              <a:r>
                <a:rPr lang="en-US" sz="2679" dirty="0">
                  <a:solidFill>
                    <a:srgbClr val="FCD169"/>
                  </a:solidFill>
                  <a:latin typeface="Poppins Bold"/>
                  <a:hlinkClick r:id="rId22" action="ppaction://hlinksldjump">
                    <a:extLst>
                      <a:ext uri="{A12FA001-AC4F-418D-AE19-62706E023703}">
                        <ahyp:hlinkClr xmlns:ahyp="http://schemas.microsoft.com/office/drawing/2018/hyperlinkcolor" val="tx"/>
                      </a:ext>
                    </a:extLst>
                  </a:hlinkClick>
                </a:rPr>
                <a:t>$200</a:t>
              </a:r>
              <a:endParaRPr lang="en-US" sz="2679" dirty="0">
                <a:solidFill>
                  <a:srgbClr val="FCD169"/>
                </a:solidFill>
                <a:latin typeface="Poppins Bold"/>
              </a:endParaRPr>
            </a:p>
          </p:txBody>
        </p:sp>
      </p:grpSp>
      <p:grpSp>
        <p:nvGrpSpPr>
          <p:cNvPr id="132" name="Group 131">
            <a:extLst>
              <a:ext uri="{FF2B5EF4-FFF2-40B4-BE49-F238E27FC236}">
                <a16:creationId xmlns:a16="http://schemas.microsoft.com/office/drawing/2014/main" id="{1C22DF40-D6FE-7949-AE3D-08EC5C568AB9}"/>
              </a:ext>
            </a:extLst>
          </p:cNvPr>
          <p:cNvGrpSpPr/>
          <p:nvPr/>
        </p:nvGrpSpPr>
        <p:grpSpPr>
          <a:xfrm>
            <a:off x="9183773" y="4612644"/>
            <a:ext cx="2283832" cy="1043368"/>
            <a:chOff x="9190862" y="4620325"/>
            <a:chExt cx="2283832" cy="1043368"/>
          </a:xfrm>
        </p:grpSpPr>
        <p:grpSp>
          <p:nvGrpSpPr>
            <p:cNvPr id="34" name="Group 34"/>
            <p:cNvGrpSpPr/>
            <p:nvPr/>
          </p:nvGrpSpPr>
          <p:grpSpPr>
            <a:xfrm>
              <a:off x="9213795" y="4620325"/>
              <a:ext cx="2260899" cy="1043368"/>
              <a:chOff x="0" y="0"/>
              <a:chExt cx="3375200" cy="1557600"/>
            </a:xfrm>
          </p:grpSpPr>
          <p:sp>
            <p:nvSpPr>
              <p:cNvPr id="35" name="Freeform 35"/>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100" name="TextBox 100"/>
            <p:cNvSpPr txBox="1"/>
            <p:nvPr/>
          </p:nvSpPr>
          <p:spPr>
            <a:xfrm>
              <a:off x="9190862" y="4925037"/>
              <a:ext cx="2260899" cy="410818"/>
            </a:xfrm>
            <a:prstGeom prst="rect">
              <a:avLst/>
            </a:prstGeom>
          </p:spPr>
          <p:txBody>
            <a:bodyPr lIns="0" tIns="0" rIns="0" bIns="0" rtlCol="0" anchor="t">
              <a:spAutoFit/>
            </a:bodyPr>
            <a:lstStyle/>
            <a:p>
              <a:pPr algn="ctr">
                <a:lnSpc>
                  <a:spcPts val="3215"/>
                </a:lnSpc>
              </a:pPr>
              <a:r>
                <a:rPr lang="en-US" sz="2679" dirty="0">
                  <a:solidFill>
                    <a:srgbClr val="FCD169"/>
                  </a:solidFill>
                  <a:latin typeface="Poppins Bold"/>
                  <a:hlinkClick r:id="rId23" action="ppaction://hlinksldjump">
                    <a:extLst>
                      <a:ext uri="{A12FA001-AC4F-418D-AE19-62706E023703}">
                        <ahyp:hlinkClr xmlns:ahyp="http://schemas.microsoft.com/office/drawing/2018/hyperlinkcolor" val="tx"/>
                      </a:ext>
                    </a:extLst>
                  </a:hlinkClick>
                </a:rPr>
                <a:t>$400</a:t>
              </a:r>
              <a:endParaRPr lang="en-US" sz="2679" dirty="0">
                <a:solidFill>
                  <a:srgbClr val="FCD169"/>
                </a:solidFill>
                <a:latin typeface="Poppins Bold"/>
              </a:endParaRPr>
            </a:p>
          </p:txBody>
        </p:sp>
      </p:grpSp>
      <p:grpSp>
        <p:nvGrpSpPr>
          <p:cNvPr id="133" name="Group 132">
            <a:extLst>
              <a:ext uri="{FF2B5EF4-FFF2-40B4-BE49-F238E27FC236}">
                <a16:creationId xmlns:a16="http://schemas.microsoft.com/office/drawing/2014/main" id="{F422BC38-D8B0-EEF9-7F8D-C5853B008B3D}"/>
              </a:ext>
            </a:extLst>
          </p:cNvPr>
          <p:cNvGrpSpPr/>
          <p:nvPr/>
        </p:nvGrpSpPr>
        <p:grpSpPr>
          <a:xfrm>
            <a:off x="9183773" y="5811333"/>
            <a:ext cx="2283832" cy="1043368"/>
            <a:chOff x="9190862" y="5819014"/>
            <a:chExt cx="2283832" cy="1043368"/>
          </a:xfrm>
        </p:grpSpPr>
        <p:grpSp>
          <p:nvGrpSpPr>
            <p:cNvPr id="36" name="Group 36"/>
            <p:cNvGrpSpPr/>
            <p:nvPr/>
          </p:nvGrpSpPr>
          <p:grpSpPr>
            <a:xfrm>
              <a:off x="9213795" y="5819014"/>
              <a:ext cx="2260899" cy="1043368"/>
              <a:chOff x="0" y="0"/>
              <a:chExt cx="3375200" cy="1557600"/>
            </a:xfrm>
          </p:grpSpPr>
          <p:sp>
            <p:nvSpPr>
              <p:cNvPr id="37" name="Freeform 37"/>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101" name="TextBox 101"/>
            <p:cNvSpPr txBox="1"/>
            <p:nvPr/>
          </p:nvSpPr>
          <p:spPr>
            <a:xfrm>
              <a:off x="9190862" y="6125155"/>
              <a:ext cx="2260899" cy="410818"/>
            </a:xfrm>
            <a:prstGeom prst="rect">
              <a:avLst/>
            </a:prstGeom>
          </p:spPr>
          <p:txBody>
            <a:bodyPr lIns="0" tIns="0" rIns="0" bIns="0" rtlCol="0" anchor="t">
              <a:spAutoFit/>
            </a:bodyPr>
            <a:lstStyle/>
            <a:p>
              <a:pPr algn="ctr">
                <a:lnSpc>
                  <a:spcPts val="3215"/>
                </a:lnSpc>
              </a:pPr>
              <a:r>
                <a:rPr lang="en-US" sz="2679" dirty="0">
                  <a:solidFill>
                    <a:srgbClr val="FCD169"/>
                  </a:solidFill>
                  <a:latin typeface="Poppins Bold"/>
                  <a:hlinkClick r:id="rId24" action="ppaction://hlinksldjump">
                    <a:extLst>
                      <a:ext uri="{A12FA001-AC4F-418D-AE19-62706E023703}">
                        <ahyp:hlinkClr xmlns:ahyp="http://schemas.microsoft.com/office/drawing/2018/hyperlinkcolor" val="tx"/>
                      </a:ext>
                    </a:extLst>
                  </a:hlinkClick>
                </a:rPr>
                <a:t>$600</a:t>
              </a:r>
              <a:endParaRPr lang="en-US" sz="2679" dirty="0">
                <a:solidFill>
                  <a:srgbClr val="FCD169"/>
                </a:solidFill>
                <a:latin typeface="Poppins Bold"/>
              </a:endParaRPr>
            </a:p>
          </p:txBody>
        </p:sp>
      </p:grpSp>
      <p:grpSp>
        <p:nvGrpSpPr>
          <p:cNvPr id="134" name="Group 133">
            <a:extLst>
              <a:ext uri="{FF2B5EF4-FFF2-40B4-BE49-F238E27FC236}">
                <a16:creationId xmlns:a16="http://schemas.microsoft.com/office/drawing/2014/main" id="{E9541785-973B-70DD-4C4E-1B18756FF9B5}"/>
              </a:ext>
            </a:extLst>
          </p:cNvPr>
          <p:cNvGrpSpPr/>
          <p:nvPr/>
        </p:nvGrpSpPr>
        <p:grpSpPr>
          <a:xfrm>
            <a:off x="9183773" y="7010021"/>
            <a:ext cx="2283832" cy="1043368"/>
            <a:chOff x="9190862" y="7017702"/>
            <a:chExt cx="2283832" cy="1043368"/>
          </a:xfrm>
        </p:grpSpPr>
        <p:grpSp>
          <p:nvGrpSpPr>
            <p:cNvPr id="38" name="Group 38"/>
            <p:cNvGrpSpPr/>
            <p:nvPr/>
          </p:nvGrpSpPr>
          <p:grpSpPr>
            <a:xfrm>
              <a:off x="9213795" y="7017702"/>
              <a:ext cx="2260899" cy="1043368"/>
              <a:chOff x="0" y="0"/>
              <a:chExt cx="3375200" cy="1557600"/>
            </a:xfrm>
          </p:grpSpPr>
          <p:sp>
            <p:nvSpPr>
              <p:cNvPr id="39" name="Freeform 39"/>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102" name="TextBox 102"/>
            <p:cNvSpPr txBox="1"/>
            <p:nvPr/>
          </p:nvSpPr>
          <p:spPr>
            <a:xfrm>
              <a:off x="9190862" y="7325273"/>
              <a:ext cx="2260899" cy="410818"/>
            </a:xfrm>
            <a:prstGeom prst="rect">
              <a:avLst/>
            </a:prstGeom>
          </p:spPr>
          <p:txBody>
            <a:bodyPr lIns="0" tIns="0" rIns="0" bIns="0" rtlCol="0" anchor="t">
              <a:spAutoFit/>
            </a:bodyPr>
            <a:lstStyle/>
            <a:p>
              <a:pPr algn="ctr">
                <a:lnSpc>
                  <a:spcPts val="3215"/>
                </a:lnSpc>
              </a:pPr>
              <a:r>
                <a:rPr lang="en-US" sz="2679" dirty="0">
                  <a:solidFill>
                    <a:srgbClr val="FCD169"/>
                  </a:solidFill>
                  <a:latin typeface="Poppins Bold"/>
                  <a:hlinkClick r:id="rId25" action="ppaction://hlinksldjump">
                    <a:extLst>
                      <a:ext uri="{A12FA001-AC4F-418D-AE19-62706E023703}">
                        <ahyp:hlinkClr xmlns:ahyp="http://schemas.microsoft.com/office/drawing/2018/hyperlinkcolor" val="tx"/>
                      </a:ext>
                    </a:extLst>
                  </a:hlinkClick>
                </a:rPr>
                <a:t>$800</a:t>
              </a:r>
              <a:endParaRPr lang="en-US" sz="2679" dirty="0">
                <a:solidFill>
                  <a:srgbClr val="FCD169"/>
                </a:solidFill>
                <a:latin typeface="Poppins Bold"/>
              </a:endParaRPr>
            </a:p>
          </p:txBody>
        </p:sp>
      </p:grpSp>
      <p:grpSp>
        <p:nvGrpSpPr>
          <p:cNvPr id="136" name="Group 135">
            <a:extLst>
              <a:ext uri="{FF2B5EF4-FFF2-40B4-BE49-F238E27FC236}">
                <a16:creationId xmlns:a16="http://schemas.microsoft.com/office/drawing/2014/main" id="{4632EA1B-8096-5BA5-86FA-2F5184F49C2F}"/>
              </a:ext>
            </a:extLst>
          </p:cNvPr>
          <p:cNvGrpSpPr/>
          <p:nvPr/>
        </p:nvGrpSpPr>
        <p:grpSpPr>
          <a:xfrm>
            <a:off x="11579983" y="3413955"/>
            <a:ext cx="2286644" cy="1043368"/>
            <a:chOff x="11587072" y="3421636"/>
            <a:chExt cx="2286644" cy="1043368"/>
          </a:xfrm>
        </p:grpSpPr>
        <p:grpSp>
          <p:nvGrpSpPr>
            <p:cNvPr id="42" name="Group 42"/>
            <p:cNvGrpSpPr/>
            <p:nvPr/>
          </p:nvGrpSpPr>
          <p:grpSpPr>
            <a:xfrm>
              <a:off x="11612817" y="3421636"/>
              <a:ext cx="2260899" cy="1043368"/>
              <a:chOff x="0" y="0"/>
              <a:chExt cx="3375200" cy="1557600"/>
            </a:xfrm>
          </p:grpSpPr>
          <p:sp>
            <p:nvSpPr>
              <p:cNvPr id="43" name="Freeform 43"/>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103" name="TextBox 103"/>
            <p:cNvSpPr txBox="1"/>
            <p:nvPr/>
          </p:nvSpPr>
          <p:spPr>
            <a:xfrm>
              <a:off x="11587072" y="3724896"/>
              <a:ext cx="2260899" cy="410818"/>
            </a:xfrm>
            <a:prstGeom prst="rect">
              <a:avLst/>
            </a:prstGeom>
          </p:spPr>
          <p:txBody>
            <a:bodyPr lIns="0" tIns="0" rIns="0" bIns="0" rtlCol="0" anchor="t">
              <a:spAutoFit/>
            </a:bodyPr>
            <a:lstStyle/>
            <a:p>
              <a:pPr algn="ctr">
                <a:lnSpc>
                  <a:spcPts val="3215"/>
                </a:lnSpc>
              </a:pPr>
              <a:r>
                <a:rPr lang="en-US" sz="2679" dirty="0">
                  <a:solidFill>
                    <a:srgbClr val="FCD169"/>
                  </a:solidFill>
                  <a:latin typeface="Poppins Bold"/>
                  <a:hlinkClick r:id="rId26" action="ppaction://hlinksldjump">
                    <a:extLst>
                      <a:ext uri="{A12FA001-AC4F-418D-AE19-62706E023703}">
                        <ahyp:hlinkClr xmlns:ahyp="http://schemas.microsoft.com/office/drawing/2018/hyperlinkcolor" val="tx"/>
                      </a:ext>
                    </a:extLst>
                  </a:hlinkClick>
                </a:rPr>
                <a:t>$200</a:t>
              </a:r>
              <a:endParaRPr lang="en-US" sz="2679" dirty="0">
                <a:solidFill>
                  <a:srgbClr val="FCD169"/>
                </a:solidFill>
                <a:latin typeface="Poppins Bold"/>
              </a:endParaRPr>
            </a:p>
          </p:txBody>
        </p:sp>
      </p:grpSp>
      <p:grpSp>
        <p:nvGrpSpPr>
          <p:cNvPr id="139" name="Group 138">
            <a:extLst>
              <a:ext uri="{FF2B5EF4-FFF2-40B4-BE49-F238E27FC236}">
                <a16:creationId xmlns:a16="http://schemas.microsoft.com/office/drawing/2014/main" id="{8B9FC120-92C1-898A-B9F9-FD1B065EF80A}"/>
              </a:ext>
            </a:extLst>
          </p:cNvPr>
          <p:cNvGrpSpPr/>
          <p:nvPr/>
        </p:nvGrpSpPr>
        <p:grpSpPr>
          <a:xfrm>
            <a:off x="11579983" y="4612644"/>
            <a:ext cx="2286644" cy="1043368"/>
            <a:chOff x="11587072" y="4620325"/>
            <a:chExt cx="2286644" cy="1043368"/>
          </a:xfrm>
        </p:grpSpPr>
        <p:grpSp>
          <p:nvGrpSpPr>
            <p:cNvPr id="44" name="Group 44"/>
            <p:cNvGrpSpPr/>
            <p:nvPr/>
          </p:nvGrpSpPr>
          <p:grpSpPr>
            <a:xfrm>
              <a:off x="11612817" y="4620325"/>
              <a:ext cx="2260899" cy="1043368"/>
              <a:chOff x="0" y="0"/>
              <a:chExt cx="3375200" cy="1557600"/>
            </a:xfrm>
          </p:grpSpPr>
          <p:sp>
            <p:nvSpPr>
              <p:cNvPr id="45" name="Freeform 45"/>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104" name="TextBox 104"/>
            <p:cNvSpPr txBox="1"/>
            <p:nvPr/>
          </p:nvSpPr>
          <p:spPr>
            <a:xfrm>
              <a:off x="11587072" y="4925014"/>
              <a:ext cx="2260899" cy="410818"/>
            </a:xfrm>
            <a:prstGeom prst="rect">
              <a:avLst/>
            </a:prstGeom>
          </p:spPr>
          <p:txBody>
            <a:bodyPr lIns="0" tIns="0" rIns="0" bIns="0" rtlCol="0" anchor="t">
              <a:spAutoFit/>
            </a:bodyPr>
            <a:lstStyle/>
            <a:p>
              <a:pPr algn="ctr">
                <a:lnSpc>
                  <a:spcPts val="3215"/>
                </a:lnSpc>
              </a:pPr>
              <a:r>
                <a:rPr lang="en-US" sz="2679" dirty="0">
                  <a:solidFill>
                    <a:srgbClr val="FCD169"/>
                  </a:solidFill>
                  <a:latin typeface="Poppins Bold"/>
                  <a:hlinkClick r:id="rId27" action="ppaction://hlinksldjump">
                    <a:extLst>
                      <a:ext uri="{A12FA001-AC4F-418D-AE19-62706E023703}">
                        <ahyp:hlinkClr xmlns:ahyp="http://schemas.microsoft.com/office/drawing/2018/hyperlinkcolor" val="tx"/>
                      </a:ext>
                    </a:extLst>
                  </a:hlinkClick>
                </a:rPr>
                <a:t>$400</a:t>
              </a:r>
              <a:endParaRPr lang="en-US" sz="2679" dirty="0">
                <a:solidFill>
                  <a:srgbClr val="FCD169"/>
                </a:solidFill>
                <a:latin typeface="Poppins Bold"/>
              </a:endParaRPr>
            </a:p>
          </p:txBody>
        </p:sp>
      </p:grpSp>
      <p:grpSp>
        <p:nvGrpSpPr>
          <p:cNvPr id="140" name="Group 139">
            <a:extLst>
              <a:ext uri="{FF2B5EF4-FFF2-40B4-BE49-F238E27FC236}">
                <a16:creationId xmlns:a16="http://schemas.microsoft.com/office/drawing/2014/main" id="{298F03ED-093C-6005-A707-48C7516A0BDD}"/>
              </a:ext>
            </a:extLst>
          </p:cNvPr>
          <p:cNvGrpSpPr/>
          <p:nvPr/>
        </p:nvGrpSpPr>
        <p:grpSpPr>
          <a:xfrm>
            <a:off x="11579983" y="5811333"/>
            <a:ext cx="2286644" cy="1043368"/>
            <a:chOff x="11587072" y="5819014"/>
            <a:chExt cx="2286644" cy="1043368"/>
          </a:xfrm>
        </p:grpSpPr>
        <p:grpSp>
          <p:nvGrpSpPr>
            <p:cNvPr id="46" name="Group 46"/>
            <p:cNvGrpSpPr/>
            <p:nvPr/>
          </p:nvGrpSpPr>
          <p:grpSpPr>
            <a:xfrm>
              <a:off x="11612817" y="5819014"/>
              <a:ext cx="2260899" cy="1043368"/>
              <a:chOff x="0" y="0"/>
              <a:chExt cx="3375200" cy="1557600"/>
            </a:xfrm>
          </p:grpSpPr>
          <p:sp>
            <p:nvSpPr>
              <p:cNvPr id="47" name="Freeform 47"/>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105" name="TextBox 105"/>
            <p:cNvSpPr txBox="1"/>
            <p:nvPr/>
          </p:nvSpPr>
          <p:spPr>
            <a:xfrm>
              <a:off x="11587072" y="6125132"/>
              <a:ext cx="2260899" cy="410818"/>
            </a:xfrm>
            <a:prstGeom prst="rect">
              <a:avLst/>
            </a:prstGeom>
          </p:spPr>
          <p:txBody>
            <a:bodyPr lIns="0" tIns="0" rIns="0" bIns="0" rtlCol="0" anchor="t">
              <a:spAutoFit/>
            </a:bodyPr>
            <a:lstStyle/>
            <a:p>
              <a:pPr algn="ctr">
                <a:lnSpc>
                  <a:spcPts val="3215"/>
                </a:lnSpc>
              </a:pPr>
              <a:r>
                <a:rPr lang="en-US" sz="2679" dirty="0">
                  <a:solidFill>
                    <a:srgbClr val="FCD169"/>
                  </a:solidFill>
                  <a:latin typeface="Poppins Bold"/>
                  <a:hlinkClick r:id="rId28" action="ppaction://hlinksldjump">
                    <a:extLst>
                      <a:ext uri="{A12FA001-AC4F-418D-AE19-62706E023703}">
                        <ahyp:hlinkClr xmlns:ahyp="http://schemas.microsoft.com/office/drawing/2018/hyperlinkcolor" val="tx"/>
                      </a:ext>
                    </a:extLst>
                  </a:hlinkClick>
                </a:rPr>
                <a:t>$600</a:t>
              </a:r>
              <a:endParaRPr lang="en-US" sz="2679" dirty="0">
                <a:solidFill>
                  <a:srgbClr val="FCD169"/>
                </a:solidFill>
                <a:latin typeface="Poppins Bold"/>
              </a:endParaRPr>
            </a:p>
          </p:txBody>
        </p:sp>
      </p:grpSp>
      <p:grpSp>
        <p:nvGrpSpPr>
          <p:cNvPr id="144" name="Group 143">
            <a:extLst>
              <a:ext uri="{FF2B5EF4-FFF2-40B4-BE49-F238E27FC236}">
                <a16:creationId xmlns:a16="http://schemas.microsoft.com/office/drawing/2014/main" id="{6F113785-BFCB-7F99-A105-D50B6C73BA4B}"/>
              </a:ext>
            </a:extLst>
          </p:cNvPr>
          <p:cNvGrpSpPr/>
          <p:nvPr/>
        </p:nvGrpSpPr>
        <p:grpSpPr>
          <a:xfrm>
            <a:off x="11579983" y="8208710"/>
            <a:ext cx="2273472" cy="1043368"/>
            <a:chOff x="11587072" y="8216391"/>
            <a:chExt cx="2273472" cy="1043368"/>
          </a:xfrm>
        </p:grpSpPr>
        <p:grpSp>
          <p:nvGrpSpPr>
            <p:cNvPr id="50" name="Group 50"/>
            <p:cNvGrpSpPr/>
            <p:nvPr/>
          </p:nvGrpSpPr>
          <p:grpSpPr>
            <a:xfrm>
              <a:off x="11599645" y="8216391"/>
              <a:ext cx="2260899" cy="1043368"/>
              <a:chOff x="0" y="0"/>
              <a:chExt cx="3375200" cy="1557600"/>
            </a:xfrm>
          </p:grpSpPr>
          <p:sp>
            <p:nvSpPr>
              <p:cNvPr id="51" name="Freeform 51"/>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107" name="TextBox 107"/>
            <p:cNvSpPr txBox="1"/>
            <p:nvPr/>
          </p:nvSpPr>
          <p:spPr>
            <a:xfrm>
              <a:off x="11587072" y="8525369"/>
              <a:ext cx="2260899" cy="410818"/>
            </a:xfrm>
            <a:prstGeom prst="rect">
              <a:avLst/>
            </a:prstGeom>
          </p:spPr>
          <p:txBody>
            <a:bodyPr lIns="0" tIns="0" rIns="0" bIns="0" rtlCol="0" anchor="t">
              <a:spAutoFit/>
            </a:bodyPr>
            <a:lstStyle/>
            <a:p>
              <a:pPr algn="ctr">
                <a:lnSpc>
                  <a:spcPts val="3215"/>
                </a:lnSpc>
              </a:pPr>
              <a:r>
                <a:rPr lang="en-US" sz="2679" dirty="0">
                  <a:solidFill>
                    <a:srgbClr val="FCD169"/>
                  </a:solidFill>
                  <a:latin typeface="Poppins Bold"/>
                  <a:hlinkClick r:id="rId29" action="ppaction://hlinksldjump">
                    <a:extLst>
                      <a:ext uri="{A12FA001-AC4F-418D-AE19-62706E023703}">
                        <ahyp:hlinkClr xmlns:ahyp="http://schemas.microsoft.com/office/drawing/2018/hyperlinkcolor" val="tx"/>
                      </a:ext>
                    </a:extLst>
                  </a:hlinkClick>
                </a:rPr>
                <a:t>$1000</a:t>
              </a:r>
              <a:endParaRPr lang="en-US" sz="2679" dirty="0">
                <a:solidFill>
                  <a:srgbClr val="FCD169"/>
                </a:solidFill>
                <a:latin typeface="Poppins Bold"/>
              </a:endParaRPr>
            </a:p>
          </p:txBody>
        </p:sp>
      </p:grpSp>
      <p:grpSp>
        <p:nvGrpSpPr>
          <p:cNvPr id="137" name="Group 136">
            <a:extLst>
              <a:ext uri="{FF2B5EF4-FFF2-40B4-BE49-F238E27FC236}">
                <a16:creationId xmlns:a16="http://schemas.microsoft.com/office/drawing/2014/main" id="{66D76616-6F7F-79A4-1543-69DA0631CCF5}"/>
              </a:ext>
            </a:extLst>
          </p:cNvPr>
          <p:cNvGrpSpPr/>
          <p:nvPr/>
        </p:nvGrpSpPr>
        <p:grpSpPr>
          <a:xfrm>
            <a:off x="13989353" y="3430969"/>
            <a:ext cx="2293312" cy="1043368"/>
            <a:chOff x="13996442" y="3438650"/>
            <a:chExt cx="2293312" cy="1043368"/>
          </a:xfrm>
        </p:grpSpPr>
        <p:grpSp>
          <p:nvGrpSpPr>
            <p:cNvPr id="54" name="Group 54"/>
            <p:cNvGrpSpPr/>
            <p:nvPr/>
          </p:nvGrpSpPr>
          <p:grpSpPr>
            <a:xfrm>
              <a:off x="14028855" y="3438650"/>
              <a:ext cx="2260899" cy="1043368"/>
              <a:chOff x="0" y="0"/>
              <a:chExt cx="3375200" cy="1557600"/>
            </a:xfrm>
          </p:grpSpPr>
          <p:sp>
            <p:nvSpPr>
              <p:cNvPr id="55" name="Freeform 55"/>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108" name="TextBox 108"/>
            <p:cNvSpPr txBox="1"/>
            <p:nvPr/>
          </p:nvSpPr>
          <p:spPr>
            <a:xfrm>
              <a:off x="13996442" y="3724896"/>
              <a:ext cx="2260899" cy="410818"/>
            </a:xfrm>
            <a:prstGeom prst="rect">
              <a:avLst/>
            </a:prstGeom>
          </p:spPr>
          <p:txBody>
            <a:bodyPr lIns="0" tIns="0" rIns="0" bIns="0" rtlCol="0" anchor="t">
              <a:spAutoFit/>
            </a:bodyPr>
            <a:lstStyle/>
            <a:p>
              <a:pPr algn="ctr">
                <a:lnSpc>
                  <a:spcPts val="3215"/>
                </a:lnSpc>
              </a:pPr>
              <a:r>
                <a:rPr lang="en-US" sz="2679" dirty="0">
                  <a:solidFill>
                    <a:srgbClr val="FCD169"/>
                  </a:solidFill>
                  <a:latin typeface="Poppins Bold"/>
                  <a:hlinkClick r:id="rId30" action="ppaction://hlinksldjump">
                    <a:extLst>
                      <a:ext uri="{A12FA001-AC4F-418D-AE19-62706E023703}">
                        <ahyp:hlinkClr xmlns:ahyp="http://schemas.microsoft.com/office/drawing/2018/hyperlinkcolor" val="tx"/>
                      </a:ext>
                    </a:extLst>
                  </a:hlinkClick>
                </a:rPr>
                <a:t>$200</a:t>
              </a:r>
              <a:endParaRPr lang="en-US" sz="2679" dirty="0">
                <a:solidFill>
                  <a:srgbClr val="FCD169"/>
                </a:solidFill>
                <a:latin typeface="Poppins Bold"/>
              </a:endParaRPr>
            </a:p>
          </p:txBody>
        </p:sp>
      </p:grpSp>
      <p:grpSp>
        <p:nvGrpSpPr>
          <p:cNvPr id="138" name="Group 137">
            <a:extLst>
              <a:ext uri="{FF2B5EF4-FFF2-40B4-BE49-F238E27FC236}">
                <a16:creationId xmlns:a16="http://schemas.microsoft.com/office/drawing/2014/main" id="{FA58BDC4-BBFD-495E-8DCF-7481A7A96191}"/>
              </a:ext>
            </a:extLst>
          </p:cNvPr>
          <p:cNvGrpSpPr/>
          <p:nvPr/>
        </p:nvGrpSpPr>
        <p:grpSpPr>
          <a:xfrm>
            <a:off x="13989353" y="4629658"/>
            <a:ext cx="2293312" cy="1043368"/>
            <a:chOff x="13996442" y="4637339"/>
            <a:chExt cx="2293312" cy="1043368"/>
          </a:xfrm>
        </p:grpSpPr>
        <p:grpSp>
          <p:nvGrpSpPr>
            <p:cNvPr id="56" name="Group 56"/>
            <p:cNvGrpSpPr/>
            <p:nvPr/>
          </p:nvGrpSpPr>
          <p:grpSpPr>
            <a:xfrm>
              <a:off x="14028855" y="4637339"/>
              <a:ext cx="2260899" cy="1043368"/>
              <a:chOff x="0" y="0"/>
              <a:chExt cx="3375200" cy="1557600"/>
            </a:xfrm>
          </p:grpSpPr>
          <p:sp>
            <p:nvSpPr>
              <p:cNvPr id="57" name="Freeform 57"/>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109" name="TextBox 109"/>
            <p:cNvSpPr txBox="1"/>
            <p:nvPr/>
          </p:nvSpPr>
          <p:spPr>
            <a:xfrm>
              <a:off x="13996442" y="4925014"/>
              <a:ext cx="2260899" cy="410818"/>
            </a:xfrm>
            <a:prstGeom prst="rect">
              <a:avLst/>
            </a:prstGeom>
          </p:spPr>
          <p:txBody>
            <a:bodyPr lIns="0" tIns="0" rIns="0" bIns="0" rtlCol="0" anchor="t">
              <a:spAutoFit/>
            </a:bodyPr>
            <a:lstStyle/>
            <a:p>
              <a:pPr algn="ctr">
                <a:lnSpc>
                  <a:spcPts val="3215"/>
                </a:lnSpc>
              </a:pPr>
              <a:r>
                <a:rPr lang="en-US" sz="2679" dirty="0">
                  <a:solidFill>
                    <a:srgbClr val="FCD169"/>
                  </a:solidFill>
                  <a:latin typeface="Poppins Bold"/>
                  <a:hlinkClick r:id="rId31" action="ppaction://hlinksldjump">
                    <a:extLst>
                      <a:ext uri="{A12FA001-AC4F-418D-AE19-62706E023703}">
                        <ahyp:hlinkClr xmlns:ahyp="http://schemas.microsoft.com/office/drawing/2018/hyperlinkcolor" val="tx"/>
                      </a:ext>
                    </a:extLst>
                  </a:hlinkClick>
                </a:rPr>
                <a:t>$400</a:t>
              </a:r>
              <a:endParaRPr lang="en-US" sz="2679" dirty="0">
                <a:solidFill>
                  <a:srgbClr val="FCD169"/>
                </a:solidFill>
                <a:latin typeface="Poppins Bold"/>
              </a:endParaRPr>
            </a:p>
          </p:txBody>
        </p:sp>
      </p:grpSp>
      <p:grpSp>
        <p:nvGrpSpPr>
          <p:cNvPr id="141" name="Group 140">
            <a:extLst>
              <a:ext uri="{FF2B5EF4-FFF2-40B4-BE49-F238E27FC236}">
                <a16:creationId xmlns:a16="http://schemas.microsoft.com/office/drawing/2014/main" id="{89E4685F-6FA9-6246-A058-7564B9479AE9}"/>
              </a:ext>
            </a:extLst>
          </p:cNvPr>
          <p:cNvGrpSpPr/>
          <p:nvPr/>
        </p:nvGrpSpPr>
        <p:grpSpPr>
          <a:xfrm>
            <a:off x="14020800" y="5780313"/>
            <a:ext cx="2293280" cy="1043405"/>
            <a:chOff x="13996442" y="5836028"/>
            <a:chExt cx="2293280" cy="1043405"/>
          </a:xfrm>
        </p:grpSpPr>
        <p:grpSp>
          <p:nvGrpSpPr>
            <p:cNvPr id="58" name="Group 58"/>
            <p:cNvGrpSpPr/>
            <p:nvPr/>
          </p:nvGrpSpPr>
          <p:grpSpPr>
            <a:xfrm>
              <a:off x="14028855" y="5836028"/>
              <a:ext cx="2260867" cy="1043405"/>
              <a:chOff x="0" y="0"/>
              <a:chExt cx="3375152" cy="1557655"/>
            </a:xfrm>
          </p:grpSpPr>
          <p:sp>
            <p:nvSpPr>
              <p:cNvPr id="59" name="Freeform 59"/>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110" name="TextBox 110"/>
            <p:cNvSpPr txBox="1"/>
            <p:nvPr/>
          </p:nvSpPr>
          <p:spPr>
            <a:xfrm>
              <a:off x="13996442" y="6125132"/>
              <a:ext cx="2260899" cy="410818"/>
            </a:xfrm>
            <a:prstGeom prst="rect">
              <a:avLst/>
            </a:prstGeom>
          </p:spPr>
          <p:txBody>
            <a:bodyPr lIns="0" tIns="0" rIns="0" bIns="0" rtlCol="0" anchor="t">
              <a:spAutoFit/>
            </a:bodyPr>
            <a:lstStyle/>
            <a:p>
              <a:pPr algn="ctr">
                <a:lnSpc>
                  <a:spcPts val="3215"/>
                </a:lnSpc>
              </a:pPr>
              <a:r>
                <a:rPr lang="en-US" sz="2679" dirty="0">
                  <a:solidFill>
                    <a:srgbClr val="FCD169"/>
                  </a:solidFill>
                  <a:latin typeface="Poppins Bold"/>
                  <a:hlinkClick r:id="rId32" action="ppaction://hlinksldjump">
                    <a:extLst>
                      <a:ext uri="{A12FA001-AC4F-418D-AE19-62706E023703}">
                        <ahyp:hlinkClr xmlns:ahyp="http://schemas.microsoft.com/office/drawing/2018/hyperlinkcolor" val="tx"/>
                      </a:ext>
                    </a:extLst>
                  </a:hlinkClick>
                </a:rPr>
                <a:t>$600</a:t>
              </a:r>
              <a:endParaRPr lang="en-US" sz="2679" dirty="0">
                <a:solidFill>
                  <a:srgbClr val="FCD169"/>
                </a:solidFill>
                <a:latin typeface="Poppins Bold"/>
              </a:endParaRPr>
            </a:p>
          </p:txBody>
        </p:sp>
      </p:grpSp>
      <p:grpSp>
        <p:nvGrpSpPr>
          <p:cNvPr id="143" name="Group 142">
            <a:extLst>
              <a:ext uri="{FF2B5EF4-FFF2-40B4-BE49-F238E27FC236}">
                <a16:creationId xmlns:a16="http://schemas.microsoft.com/office/drawing/2014/main" id="{CC21D824-C299-1CC4-0393-7443961BFC8B}"/>
              </a:ext>
            </a:extLst>
          </p:cNvPr>
          <p:cNvGrpSpPr/>
          <p:nvPr/>
        </p:nvGrpSpPr>
        <p:grpSpPr>
          <a:xfrm>
            <a:off x="13989353" y="7027036"/>
            <a:ext cx="2293312" cy="1043368"/>
            <a:chOff x="13996442" y="7034717"/>
            <a:chExt cx="2293312" cy="1043368"/>
          </a:xfrm>
        </p:grpSpPr>
        <p:grpSp>
          <p:nvGrpSpPr>
            <p:cNvPr id="60" name="Group 60"/>
            <p:cNvGrpSpPr/>
            <p:nvPr/>
          </p:nvGrpSpPr>
          <p:grpSpPr>
            <a:xfrm>
              <a:off x="14028855" y="7034717"/>
              <a:ext cx="2260899" cy="1043368"/>
              <a:chOff x="0" y="0"/>
              <a:chExt cx="3375200" cy="1557600"/>
            </a:xfrm>
          </p:grpSpPr>
          <p:sp>
            <p:nvSpPr>
              <p:cNvPr id="61" name="Freeform 61"/>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111" name="TextBox 111"/>
            <p:cNvSpPr txBox="1"/>
            <p:nvPr/>
          </p:nvSpPr>
          <p:spPr>
            <a:xfrm>
              <a:off x="13996442" y="7325251"/>
              <a:ext cx="2260899" cy="410818"/>
            </a:xfrm>
            <a:prstGeom prst="rect">
              <a:avLst/>
            </a:prstGeom>
          </p:spPr>
          <p:txBody>
            <a:bodyPr lIns="0" tIns="0" rIns="0" bIns="0" rtlCol="0" anchor="t">
              <a:spAutoFit/>
            </a:bodyPr>
            <a:lstStyle/>
            <a:p>
              <a:pPr algn="ctr">
                <a:lnSpc>
                  <a:spcPts val="3215"/>
                </a:lnSpc>
              </a:pPr>
              <a:r>
                <a:rPr lang="en-US" sz="2679" dirty="0">
                  <a:solidFill>
                    <a:srgbClr val="FCD169"/>
                  </a:solidFill>
                  <a:latin typeface="Poppins Bold"/>
                  <a:hlinkClick r:id="rId33" action="ppaction://hlinksldjump">
                    <a:extLst>
                      <a:ext uri="{A12FA001-AC4F-418D-AE19-62706E023703}">
                        <ahyp:hlinkClr xmlns:ahyp="http://schemas.microsoft.com/office/drawing/2018/hyperlinkcolor" val="tx"/>
                      </a:ext>
                    </a:extLst>
                  </a:hlinkClick>
                </a:rPr>
                <a:t>$800</a:t>
              </a:r>
              <a:endParaRPr lang="en-US" sz="2679" dirty="0">
                <a:solidFill>
                  <a:srgbClr val="FCD169"/>
                </a:solidFill>
                <a:latin typeface="Poppins Bold"/>
              </a:endParaRPr>
            </a:p>
          </p:txBody>
        </p:sp>
      </p:grpSp>
      <p:grpSp>
        <p:nvGrpSpPr>
          <p:cNvPr id="145" name="Group 144">
            <a:extLst>
              <a:ext uri="{FF2B5EF4-FFF2-40B4-BE49-F238E27FC236}">
                <a16:creationId xmlns:a16="http://schemas.microsoft.com/office/drawing/2014/main" id="{5F8DB550-DCCA-5461-9864-85C3A50404B0}"/>
              </a:ext>
            </a:extLst>
          </p:cNvPr>
          <p:cNvGrpSpPr/>
          <p:nvPr/>
        </p:nvGrpSpPr>
        <p:grpSpPr>
          <a:xfrm>
            <a:off x="13989353" y="8225725"/>
            <a:ext cx="2280140" cy="1043368"/>
            <a:chOff x="13996442" y="8233406"/>
            <a:chExt cx="2280140" cy="1043368"/>
          </a:xfrm>
        </p:grpSpPr>
        <p:grpSp>
          <p:nvGrpSpPr>
            <p:cNvPr id="62" name="Group 62"/>
            <p:cNvGrpSpPr/>
            <p:nvPr/>
          </p:nvGrpSpPr>
          <p:grpSpPr>
            <a:xfrm>
              <a:off x="14015683" y="8233406"/>
              <a:ext cx="2260899" cy="1043368"/>
              <a:chOff x="0" y="0"/>
              <a:chExt cx="3375200" cy="1557600"/>
            </a:xfrm>
          </p:grpSpPr>
          <p:sp>
            <p:nvSpPr>
              <p:cNvPr id="63" name="Freeform 63"/>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112" name="TextBox 112"/>
            <p:cNvSpPr txBox="1"/>
            <p:nvPr/>
          </p:nvSpPr>
          <p:spPr>
            <a:xfrm>
              <a:off x="13996442" y="8525369"/>
              <a:ext cx="2260899" cy="410818"/>
            </a:xfrm>
            <a:prstGeom prst="rect">
              <a:avLst/>
            </a:prstGeom>
          </p:spPr>
          <p:txBody>
            <a:bodyPr lIns="0" tIns="0" rIns="0" bIns="0" rtlCol="0" anchor="t">
              <a:spAutoFit/>
            </a:bodyPr>
            <a:lstStyle/>
            <a:p>
              <a:pPr algn="ctr">
                <a:lnSpc>
                  <a:spcPts val="3215"/>
                </a:lnSpc>
              </a:pPr>
              <a:r>
                <a:rPr lang="en-US" sz="2679" dirty="0">
                  <a:solidFill>
                    <a:srgbClr val="FCD169"/>
                  </a:solidFill>
                  <a:latin typeface="Poppins Bold"/>
                  <a:hlinkClick r:id="rId34" action="ppaction://hlinksldjump">
                    <a:extLst>
                      <a:ext uri="{A12FA001-AC4F-418D-AE19-62706E023703}">
                        <ahyp:hlinkClr xmlns:ahyp="http://schemas.microsoft.com/office/drawing/2018/hyperlinkcolor" val="tx"/>
                      </a:ext>
                    </a:extLst>
                  </a:hlinkClick>
                </a:rPr>
                <a:t>$1000</a:t>
              </a:r>
              <a:endParaRPr lang="en-US" sz="2679" dirty="0">
                <a:solidFill>
                  <a:srgbClr val="FCD169"/>
                </a:solidFill>
                <a:latin typeface="Poppins Bold"/>
              </a:endParaRPr>
            </a:p>
          </p:txBody>
        </p:sp>
      </p:grpSp>
      <p:sp>
        <p:nvSpPr>
          <p:cNvPr id="113" name="Freeform 113"/>
          <p:cNvSpPr/>
          <p:nvPr/>
        </p:nvSpPr>
        <p:spPr>
          <a:xfrm>
            <a:off x="15458053" y="274209"/>
            <a:ext cx="2288044" cy="2159342"/>
          </a:xfrm>
          <a:custGeom>
            <a:avLst/>
            <a:gdLst/>
            <a:ahLst/>
            <a:cxnLst/>
            <a:rect l="l" t="t" r="r" b="b"/>
            <a:pathLst>
              <a:path w="2288044" h="2159342">
                <a:moveTo>
                  <a:pt x="0" y="0"/>
                </a:moveTo>
                <a:lnTo>
                  <a:pt x="2288044" y="0"/>
                </a:lnTo>
                <a:lnTo>
                  <a:pt x="2288044" y="2159342"/>
                </a:lnTo>
                <a:lnTo>
                  <a:pt x="0" y="2159342"/>
                </a:lnTo>
                <a:lnTo>
                  <a:pt x="0" y="0"/>
                </a:lnTo>
                <a:close/>
              </a:path>
            </a:pathLst>
          </a:custGeom>
          <a:blipFill>
            <a:blip r:embed="rId35"/>
            <a:stretch>
              <a:fillRect/>
            </a:stretch>
          </a:blipFill>
        </p:spPr>
      </p:sp>
      <p:sp>
        <p:nvSpPr>
          <p:cNvPr id="114" name="Freeform 114"/>
          <p:cNvSpPr/>
          <p:nvPr/>
        </p:nvSpPr>
        <p:spPr>
          <a:xfrm rot="-876248">
            <a:off x="-3097206" y="3017628"/>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36"/>
            <a:stretch>
              <a:fillRect/>
            </a:stretch>
          </a:blipFill>
        </p:spPr>
        <p:txBody>
          <a:bodyPr/>
          <a:lstStyle/>
          <a:p>
            <a:endParaRPr lang="ms-MY" dirty="0"/>
          </a:p>
        </p:txBody>
      </p:sp>
      <p:sp>
        <p:nvSpPr>
          <p:cNvPr id="115" name="TextBox 115"/>
          <p:cNvSpPr txBox="1"/>
          <p:nvPr/>
        </p:nvSpPr>
        <p:spPr>
          <a:xfrm>
            <a:off x="3491519" y="738284"/>
            <a:ext cx="11304963" cy="705321"/>
          </a:xfrm>
          <a:prstGeom prst="rect">
            <a:avLst/>
          </a:prstGeom>
        </p:spPr>
        <p:txBody>
          <a:bodyPr lIns="0" tIns="0" rIns="0" bIns="0" rtlCol="0" anchor="t">
            <a:spAutoFit/>
          </a:bodyPr>
          <a:lstStyle/>
          <a:p>
            <a:pPr marL="0" lvl="0" indent="0" algn="ctr">
              <a:lnSpc>
                <a:spcPts val="5520"/>
              </a:lnSpc>
              <a:spcBef>
                <a:spcPct val="0"/>
              </a:spcBef>
            </a:pPr>
            <a:r>
              <a:rPr lang="en-US" sz="6000" dirty="0">
                <a:solidFill>
                  <a:srgbClr val="FBC477"/>
                </a:solidFill>
                <a:latin typeface="Gyparody Hv" panose="020B0906060000020004" pitchFamily="34" charset="77"/>
              </a:rPr>
              <a:t>GAME BOARD</a:t>
            </a:r>
          </a:p>
        </p:txBody>
      </p:sp>
      <p:grpSp>
        <p:nvGrpSpPr>
          <p:cNvPr id="142" name="Group 141">
            <a:extLst>
              <a:ext uri="{FF2B5EF4-FFF2-40B4-BE49-F238E27FC236}">
                <a16:creationId xmlns:a16="http://schemas.microsoft.com/office/drawing/2014/main" id="{A066D0C5-B6D3-F138-E439-996EE6CD62AA}"/>
              </a:ext>
            </a:extLst>
          </p:cNvPr>
          <p:cNvGrpSpPr/>
          <p:nvPr/>
        </p:nvGrpSpPr>
        <p:grpSpPr>
          <a:xfrm>
            <a:off x="11637449" y="6997375"/>
            <a:ext cx="2286612" cy="1043405"/>
            <a:chOff x="11587072" y="7017702"/>
            <a:chExt cx="2286612" cy="1043405"/>
          </a:xfrm>
        </p:grpSpPr>
        <p:grpSp>
          <p:nvGrpSpPr>
            <p:cNvPr id="48" name="Group 48"/>
            <p:cNvGrpSpPr/>
            <p:nvPr/>
          </p:nvGrpSpPr>
          <p:grpSpPr>
            <a:xfrm>
              <a:off x="11612817" y="7017702"/>
              <a:ext cx="2260867" cy="1043405"/>
              <a:chOff x="-1" y="0"/>
              <a:chExt cx="3375152" cy="1557655"/>
            </a:xfrm>
          </p:grpSpPr>
          <p:sp>
            <p:nvSpPr>
              <p:cNvPr id="49" name="Freeform 49"/>
              <p:cNvSpPr/>
              <p:nvPr/>
            </p:nvSpPr>
            <p:spPr>
              <a:xfrm>
                <a:off x="-1"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a:ln w="76200">
                <a:solidFill>
                  <a:schemeClr val="tx1"/>
                </a:solidFill>
              </a:ln>
            </p:spPr>
            <p:txBody>
              <a:bodyPr/>
              <a:lstStyle/>
              <a:p>
                <a:endParaRPr lang="ms-MY" dirty="0"/>
              </a:p>
            </p:txBody>
          </p:sp>
        </p:grpSp>
        <p:sp>
          <p:nvSpPr>
            <p:cNvPr id="106" name="TextBox 106"/>
            <p:cNvSpPr txBox="1"/>
            <p:nvPr/>
          </p:nvSpPr>
          <p:spPr>
            <a:xfrm>
              <a:off x="11587072" y="7325251"/>
              <a:ext cx="2260899" cy="410818"/>
            </a:xfrm>
            <a:prstGeom prst="rect">
              <a:avLst/>
            </a:prstGeom>
          </p:spPr>
          <p:txBody>
            <a:bodyPr lIns="0" tIns="0" rIns="0" bIns="0" rtlCol="0" anchor="t">
              <a:spAutoFit/>
            </a:bodyPr>
            <a:lstStyle/>
            <a:p>
              <a:pPr algn="ctr">
                <a:lnSpc>
                  <a:spcPts val="3215"/>
                </a:lnSpc>
              </a:pPr>
              <a:r>
                <a:rPr lang="en-US" sz="2679" dirty="0">
                  <a:solidFill>
                    <a:srgbClr val="FCD169"/>
                  </a:solidFill>
                  <a:latin typeface="Poppins Bold"/>
                  <a:hlinkClick r:id="rId37" action="ppaction://hlinksldjump">
                    <a:extLst>
                      <a:ext uri="{A12FA001-AC4F-418D-AE19-62706E023703}">
                        <ahyp:hlinkClr xmlns:ahyp="http://schemas.microsoft.com/office/drawing/2018/hyperlinkcolor" val="tx"/>
                      </a:ext>
                    </a:extLst>
                  </a:hlinkClick>
                </a:rPr>
                <a:t>$800</a:t>
              </a:r>
              <a:endParaRPr lang="en-US" sz="2679" dirty="0">
                <a:solidFill>
                  <a:srgbClr val="FCD169"/>
                </a:solidFill>
                <a:latin typeface="Poppins Bold"/>
              </a:endParaRPr>
            </a:p>
          </p:txBody>
        </p:sp>
      </p:gr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8"/>
            <a:stretch>
              <a:fillRect/>
            </a:stretch>
          </a:blipFill>
        </p:spPr>
      </p:sp>
      <p:sp>
        <p:nvSpPr>
          <p:cNvPr id="6" name="TextBox 113">
            <a:extLst>
              <a:ext uri="{FF2B5EF4-FFF2-40B4-BE49-F238E27FC236}">
                <a16:creationId xmlns:a16="http://schemas.microsoft.com/office/drawing/2014/main" id="{579CFD69-7A72-6962-213B-151CF50CB46A}"/>
              </a:ext>
            </a:extLst>
          </p:cNvPr>
          <p:cNvSpPr txBox="1"/>
          <p:nvPr/>
        </p:nvSpPr>
        <p:spPr>
          <a:xfrm>
            <a:off x="3491518" y="836894"/>
            <a:ext cx="11304963" cy="705321"/>
          </a:xfrm>
          <a:prstGeom prst="rect">
            <a:avLst/>
          </a:prstGeom>
        </p:spPr>
        <p:txBody>
          <a:bodyPr lIns="0" tIns="0" rIns="0" bIns="0" rtlCol="0" anchor="t">
            <a:spAutoFit/>
          </a:bodyPr>
          <a:lstStyle/>
          <a:p>
            <a:pPr marL="0" lvl="0" indent="0" algn="ctr">
              <a:lnSpc>
                <a:spcPts val="5520"/>
              </a:lnSpc>
              <a:spcBef>
                <a:spcPct val="0"/>
              </a:spcBef>
            </a:pPr>
            <a:r>
              <a:rPr lang="en-US" sz="6000" dirty="0">
                <a:solidFill>
                  <a:schemeClr val="tx1">
                    <a:lumMod val="85000"/>
                    <a:lumOff val="15000"/>
                  </a:schemeClr>
                </a:solidFill>
                <a:latin typeface="Gyparody Hv" panose="020B0906060000020004" pitchFamily="34" charset="77"/>
              </a:rPr>
              <a:t>Resources</a:t>
            </a:r>
          </a:p>
        </p:txBody>
      </p:sp>
      <p:pic>
        <p:nvPicPr>
          <p:cNvPr id="7" name="leaderBoardPresenter">
            <a:hlinkClick r:id="" action="ppaction://media"/>
            <a:extLst>
              <a:ext uri="{FF2B5EF4-FFF2-40B4-BE49-F238E27FC236}">
                <a16:creationId xmlns:a16="http://schemas.microsoft.com/office/drawing/2014/main" id="{3EE0FF83-EDC8-D65A-AEFA-E42FDEE878E2}"/>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9810868" y="4351010"/>
            <a:ext cx="5740400" cy="3230237"/>
          </a:xfrm>
          <a:prstGeom prst="rect">
            <a:avLst/>
          </a:prstGeom>
        </p:spPr>
      </p:pic>
      <p:pic>
        <p:nvPicPr>
          <p:cNvPr id="13" name="awardStarsPresenter">
            <a:hlinkClick r:id="" action="ppaction://media"/>
            <a:extLst>
              <a:ext uri="{FF2B5EF4-FFF2-40B4-BE49-F238E27FC236}">
                <a16:creationId xmlns:a16="http://schemas.microsoft.com/office/drawing/2014/main" id="{30A85364-A10B-C9B0-6E1D-656A6000342C}"/>
              </a:ext>
            </a:extLst>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1977364" y="6626087"/>
            <a:ext cx="5740400" cy="3230237"/>
          </a:xfrm>
          <a:prstGeom prst="rect">
            <a:avLst/>
          </a:prstGeom>
        </p:spPr>
      </p:pic>
      <p:sp>
        <p:nvSpPr>
          <p:cNvPr id="16" name="TextBox 113">
            <a:extLst>
              <a:ext uri="{FF2B5EF4-FFF2-40B4-BE49-F238E27FC236}">
                <a16:creationId xmlns:a16="http://schemas.microsoft.com/office/drawing/2014/main" id="{B0C5A3AF-F5FE-9956-4F62-F54562536FC9}"/>
              </a:ext>
            </a:extLst>
          </p:cNvPr>
          <p:cNvSpPr txBox="1"/>
          <p:nvPr/>
        </p:nvSpPr>
        <p:spPr>
          <a:xfrm>
            <a:off x="2050499" y="5966129"/>
            <a:ext cx="3346429" cy="625171"/>
          </a:xfrm>
          <a:prstGeom prst="rect">
            <a:avLst/>
          </a:prstGeom>
        </p:spPr>
        <p:txBody>
          <a:bodyPr wrap="square" lIns="0" tIns="0" rIns="0" bIns="0" rtlCol="0" anchor="t">
            <a:spAutoFit/>
          </a:bodyPr>
          <a:lstStyle/>
          <a:p>
            <a:pPr marL="0" lvl="0" indent="0">
              <a:lnSpc>
                <a:spcPts val="5520"/>
              </a:lnSpc>
              <a:spcBef>
                <a:spcPct val="0"/>
              </a:spcBef>
            </a:pPr>
            <a:r>
              <a:rPr lang="en-US" sz="2500" dirty="0">
                <a:solidFill>
                  <a:schemeClr val="tx1">
                    <a:lumMod val="85000"/>
                    <a:lumOff val="15000"/>
                  </a:schemeClr>
                </a:solidFill>
                <a:latin typeface="Poppins" pitchFamily="2" charset="77"/>
                <a:cs typeface="Poppins" pitchFamily="2" charset="77"/>
              </a:rPr>
              <a:t>Award Stars</a:t>
            </a:r>
          </a:p>
        </p:txBody>
      </p:sp>
      <p:sp>
        <p:nvSpPr>
          <p:cNvPr id="17" name="TextBox 113">
            <a:extLst>
              <a:ext uri="{FF2B5EF4-FFF2-40B4-BE49-F238E27FC236}">
                <a16:creationId xmlns:a16="http://schemas.microsoft.com/office/drawing/2014/main" id="{28B34687-7815-9072-5F25-2D2D171DF688}"/>
              </a:ext>
            </a:extLst>
          </p:cNvPr>
          <p:cNvSpPr txBox="1"/>
          <p:nvPr/>
        </p:nvSpPr>
        <p:spPr>
          <a:xfrm>
            <a:off x="2041358" y="1676718"/>
            <a:ext cx="5197642" cy="625171"/>
          </a:xfrm>
          <a:prstGeom prst="rect">
            <a:avLst/>
          </a:prstGeom>
        </p:spPr>
        <p:txBody>
          <a:bodyPr wrap="square" lIns="0" tIns="0" rIns="0" bIns="0" rtlCol="0" anchor="t">
            <a:spAutoFit/>
          </a:bodyPr>
          <a:lstStyle/>
          <a:p>
            <a:pPr marL="0" lvl="0" indent="0">
              <a:lnSpc>
                <a:spcPts val="5520"/>
              </a:lnSpc>
              <a:spcBef>
                <a:spcPct val="0"/>
              </a:spcBef>
            </a:pPr>
            <a:r>
              <a:rPr lang="en-US" sz="2500" dirty="0">
                <a:solidFill>
                  <a:schemeClr val="tx1">
                    <a:lumMod val="85000"/>
                    <a:lumOff val="15000"/>
                  </a:schemeClr>
                </a:solidFill>
                <a:latin typeface="Poppins" pitchFamily="2" charset="77"/>
                <a:cs typeface="Poppins" pitchFamily="2" charset="77"/>
              </a:rPr>
              <a:t>Run an Interactive Quiz/Game</a:t>
            </a:r>
          </a:p>
        </p:txBody>
      </p:sp>
      <p:sp>
        <p:nvSpPr>
          <p:cNvPr id="18" name="TextBox 113">
            <a:extLst>
              <a:ext uri="{FF2B5EF4-FFF2-40B4-BE49-F238E27FC236}">
                <a16:creationId xmlns:a16="http://schemas.microsoft.com/office/drawing/2014/main" id="{869D8C97-7334-69C1-5E81-00FE7AE9EB32}"/>
              </a:ext>
            </a:extLst>
          </p:cNvPr>
          <p:cNvSpPr txBox="1"/>
          <p:nvPr/>
        </p:nvSpPr>
        <p:spPr>
          <a:xfrm>
            <a:off x="9824236" y="3613514"/>
            <a:ext cx="3346429" cy="625171"/>
          </a:xfrm>
          <a:prstGeom prst="rect">
            <a:avLst/>
          </a:prstGeom>
        </p:spPr>
        <p:txBody>
          <a:bodyPr wrap="square" lIns="0" tIns="0" rIns="0" bIns="0" rtlCol="0" anchor="t">
            <a:spAutoFit/>
          </a:bodyPr>
          <a:lstStyle/>
          <a:p>
            <a:pPr marL="0" lvl="0" indent="0">
              <a:lnSpc>
                <a:spcPts val="5520"/>
              </a:lnSpc>
              <a:spcBef>
                <a:spcPct val="0"/>
              </a:spcBef>
            </a:pPr>
            <a:r>
              <a:rPr lang="en-US" sz="2500" dirty="0">
                <a:solidFill>
                  <a:schemeClr val="tx1">
                    <a:lumMod val="85000"/>
                    <a:lumOff val="15000"/>
                  </a:schemeClr>
                </a:solidFill>
                <a:latin typeface="Poppins" pitchFamily="2" charset="77"/>
                <a:cs typeface="Poppins" pitchFamily="2" charset="77"/>
              </a:rPr>
              <a:t>Reveal Leaderboard</a:t>
            </a:r>
          </a:p>
        </p:txBody>
      </p:sp>
      <p:pic>
        <p:nvPicPr>
          <p:cNvPr id="3" name="video-output-65E5C09C-24B1-4900-A641-DF861DEC57A7_euHjdX.mp4">
            <a:hlinkClick r:id="" action="ppaction://media"/>
            <a:extLst>
              <a:ext uri="{FF2B5EF4-FFF2-40B4-BE49-F238E27FC236}">
                <a16:creationId xmlns:a16="http://schemas.microsoft.com/office/drawing/2014/main" id="{B48ADD55-61B2-51A2-F4D1-409EBB3A7B3A}"/>
              </a:ext>
            </a:extLst>
          </p:cNvPr>
          <p:cNvPicPr>
            <a:picLocks noChangeAspect="1"/>
          </p:cNvPicPr>
          <p:nvPr>
            <a:videoFile r:link="rId6"/>
            <p:extLst>
              <p:ext uri="{DAA4B4D4-6D71-4841-9C94-3DE7FCFB9230}">
                <p14:media xmlns:p14="http://schemas.microsoft.com/office/powerpoint/2010/main" r:embed="rId5"/>
              </p:ext>
            </p:extLst>
          </p:nvPr>
        </p:nvPicPr>
        <p:blipFill>
          <a:blip r:embed="rId11"/>
          <a:stretch>
            <a:fillRect/>
          </a:stretch>
        </p:blipFill>
        <p:spPr>
          <a:xfrm>
            <a:off x="1977364" y="2441835"/>
            <a:ext cx="5740400" cy="3228975"/>
          </a:xfrm>
          <a:prstGeom prst="rect">
            <a:avLst/>
          </a:prstGeom>
        </p:spPr>
      </p:pic>
      <p:sp>
        <p:nvSpPr>
          <p:cNvPr id="4" name="TextBox 113">
            <a:extLst>
              <a:ext uri="{FF2B5EF4-FFF2-40B4-BE49-F238E27FC236}">
                <a16:creationId xmlns:a16="http://schemas.microsoft.com/office/drawing/2014/main" id="{6B9D33BC-D3C1-5885-0302-C372319F0A24}"/>
              </a:ext>
            </a:extLst>
          </p:cNvPr>
          <p:cNvSpPr txBox="1"/>
          <p:nvPr/>
        </p:nvSpPr>
        <p:spPr>
          <a:xfrm>
            <a:off x="11125200" y="9168805"/>
            <a:ext cx="6648756" cy="625171"/>
          </a:xfrm>
          <a:prstGeom prst="rect">
            <a:avLst/>
          </a:prstGeom>
        </p:spPr>
        <p:txBody>
          <a:bodyPr wrap="square" lIns="0" tIns="0" rIns="0" bIns="0" rtlCol="0" anchor="t">
            <a:spAutoFit/>
          </a:bodyPr>
          <a:lstStyle/>
          <a:p>
            <a:pPr marL="0" lvl="0" indent="0" algn="r">
              <a:lnSpc>
                <a:spcPts val="5520"/>
              </a:lnSpc>
              <a:spcBef>
                <a:spcPct val="0"/>
              </a:spcBef>
            </a:pPr>
            <a:r>
              <a:rPr lang="en-US" sz="2200" i="1" dirty="0">
                <a:solidFill>
                  <a:schemeClr val="tx1">
                    <a:lumMod val="85000"/>
                    <a:lumOff val="15000"/>
                  </a:schemeClr>
                </a:solidFill>
                <a:latin typeface="Poppins" pitchFamily="2" charset="77"/>
                <a:cs typeface="Poppins" pitchFamily="2" charset="77"/>
              </a:rPr>
              <a:t>Refer </a:t>
            </a:r>
            <a:r>
              <a:rPr lang="en-US" sz="2200" i="1" dirty="0">
                <a:solidFill>
                  <a:schemeClr val="tx1">
                    <a:lumMod val="85000"/>
                    <a:lumOff val="15000"/>
                  </a:schemeClr>
                </a:solidFill>
                <a:latin typeface="Poppins" pitchFamily="2" charset="77"/>
                <a:cs typeface="Poppins" pitchFamily="2" charset="77"/>
                <a:hlinkClick r:id="rId12"/>
              </a:rPr>
              <a:t>here</a:t>
            </a:r>
            <a:r>
              <a:rPr lang="en-US" sz="2200" i="1" dirty="0">
                <a:solidFill>
                  <a:schemeClr val="tx1">
                    <a:lumMod val="85000"/>
                    <a:lumOff val="15000"/>
                  </a:schemeClr>
                </a:solidFill>
                <a:latin typeface="Poppins" pitchFamily="2" charset="77"/>
                <a:cs typeface="Poppins" pitchFamily="2" charset="77"/>
              </a:rPr>
              <a:t> for more </a:t>
            </a:r>
            <a:r>
              <a:rPr lang="en-US" sz="2200" i="1" dirty="0" err="1">
                <a:solidFill>
                  <a:schemeClr val="tx1">
                    <a:lumMod val="85000"/>
                    <a:lumOff val="15000"/>
                  </a:schemeClr>
                </a:solidFill>
                <a:latin typeface="Poppins" pitchFamily="2" charset="77"/>
                <a:cs typeface="Poppins" pitchFamily="2" charset="77"/>
              </a:rPr>
              <a:t>ClassPoint</a:t>
            </a:r>
            <a:r>
              <a:rPr lang="en-US" sz="2200" i="1" dirty="0">
                <a:solidFill>
                  <a:schemeClr val="tx1">
                    <a:lumMod val="85000"/>
                    <a:lumOff val="15000"/>
                  </a:schemeClr>
                </a:solidFill>
                <a:latin typeface="Poppins" pitchFamily="2" charset="77"/>
                <a:cs typeface="Poppins" pitchFamily="2" charset="77"/>
              </a:rPr>
              <a:t> tutorials.</a:t>
            </a:r>
          </a:p>
        </p:txBody>
      </p:sp>
    </p:spTree>
    <p:extLst>
      <p:ext uri="{BB962C8B-B14F-4D97-AF65-F5344CB8AC3E}">
        <p14:creationId xmlns:p14="http://schemas.microsoft.com/office/powerpoint/2010/main" val="201929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34"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500" fill="hold"/>
                                        <p:tgtEl>
                                          <p:spTgt spid="13"/>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66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7"/>
                </p:tgtEl>
              </p:cMediaNode>
            </p:video>
            <p:seq concurrent="1" nextAc="seek">
              <p:cTn id="16" restart="whenNotActive" fill="hold" evtFilter="cancelBubble" nodeType="interactiveSeq">
                <p:stCondLst>
                  <p:cond evt="onClick" delay="0">
                    <p:tgtEl>
                      <p:spTgt spid="7"/>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7"/>
                                        </p:tgtEl>
                                      </p:cBhvr>
                                    </p:cmd>
                                  </p:childTnLst>
                                </p:cTn>
                              </p:par>
                            </p:childTnLst>
                          </p:cTn>
                        </p:par>
                      </p:childTnLst>
                    </p:cTn>
                  </p:par>
                </p:childTnLst>
              </p:cTn>
              <p:nextCondLst>
                <p:cond evt="onClick" delay="0">
                  <p:tgtEl>
                    <p:spTgt spid="7"/>
                  </p:tgtEl>
                </p:cond>
              </p:nextCondLst>
            </p:seq>
            <p:video>
              <p:cMediaNode vol="80000">
                <p:cTn id="21" fill="hold" display="0">
                  <p:stCondLst>
                    <p:cond delay="indefinite"/>
                  </p:stCondLst>
                </p:cTn>
                <p:tgtEl>
                  <p:spTgt spid="13"/>
                </p:tgtEl>
              </p:cMediaNode>
            </p:video>
            <p:seq concurrent="1" nextAc="seek">
              <p:cTn id="22" restart="whenNotActive" fill="hold" evtFilter="cancelBubble" nodeType="interactiveSeq">
                <p:stCondLst>
                  <p:cond evt="onClick" delay="0">
                    <p:tgtEl>
                      <p:spTgt spid="13"/>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13"/>
                                        </p:tgtEl>
                                      </p:cBhvr>
                                    </p:cmd>
                                  </p:childTnLst>
                                </p:cTn>
                              </p:par>
                            </p:childTnLst>
                          </p:cTn>
                        </p:par>
                      </p:childTnLst>
                    </p:cTn>
                  </p:par>
                </p:childTnLst>
              </p:cTn>
              <p:nextCondLst>
                <p:cond evt="onClick" delay="0">
                  <p:tgtEl>
                    <p:spTgt spid="13"/>
                  </p:tgtEl>
                </p:cond>
              </p:nextCondLst>
            </p:seq>
            <p:video>
              <p:cMediaNode vol="80000">
                <p:cTn id="27" fill="hold" display="0">
                  <p:stCondLst>
                    <p:cond delay="indefinite"/>
                  </p:stCondLst>
                </p:cTn>
                <p:tgtEl>
                  <p:spTgt spid="3"/>
                </p:tgtEl>
              </p:cMediaNode>
            </p:video>
            <p:seq concurrent="1" nextAc="seek">
              <p:cTn id="28" restart="whenNotActive" fill="hold" evtFilter="cancelBubble" nodeType="interactiveSeq">
                <p:stCondLst>
                  <p:cond evt="onClick" delay="0">
                    <p:tgtEl>
                      <p:spTgt spid="3"/>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and white circle with a letter c&#10;&#10;Description automatically generated with medium confidence">
            <a:extLst>
              <a:ext uri="{FF2B5EF4-FFF2-40B4-BE49-F238E27FC236}">
                <a16:creationId xmlns:a16="http://schemas.microsoft.com/office/drawing/2014/main" id="{C6260CD8-F4E3-DA47-87C7-B67C555665D0}"/>
              </a:ext>
            </a:extLst>
          </p:cNvPr>
          <p:cNvPicPr>
            <a:picLocks noChangeAspect="1"/>
          </p:cNvPicPr>
          <p:nvPr/>
        </p:nvPicPr>
        <p:blipFill>
          <a:blip r:embed="rId2"/>
          <a:stretch>
            <a:fillRect/>
          </a:stretch>
        </p:blipFill>
        <p:spPr>
          <a:xfrm>
            <a:off x="1492247" y="960973"/>
            <a:ext cx="1292694" cy="1292694"/>
          </a:xfrm>
          <a:prstGeom prst="rect">
            <a:avLst/>
          </a:prstGeom>
        </p:spPr>
      </p:pic>
      <p:sp>
        <p:nvSpPr>
          <p:cNvPr id="6" name="Facebook">
            <a:extLst>
              <a:ext uri="{FF2B5EF4-FFF2-40B4-BE49-F238E27FC236}">
                <a16:creationId xmlns:a16="http://schemas.microsoft.com/office/drawing/2014/main" id="{6A126780-7F4E-1B4C-A39E-7B8506999D93}"/>
              </a:ext>
            </a:extLst>
          </p:cNvPr>
          <p:cNvSpPr txBox="1"/>
          <p:nvPr/>
        </p:nvSpPr>
        <p:spPr>
          <a:xfrm>
            <a:off x="2798703" y="4526442"/>
            <a:ext cx="2217346" cy="6001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8578" rIns="68578">
            <a:spAutoFit/>
          </a:bodyPr>
          <a:lstStyle>
            <a:lvl1pPr>
              <a:defRPr sz="2200" u="sng">
                <a:solidFill>
                  <a:schemeClr val="accent5"/>
                </a:solidFill>
                <a:uFill>
                  <a:solidFill>
                    <a:schemeClr val="accent5"/>
                  </a:solidFill>
                </a:uFill>
                <a:hlinkClick r:id="" action="ppaction://noaction"/>
              </a:defRPr>
            </a:lvl1pPr>
          </a:lstStyle>
          <a:p>
            <a:pPr>
              <a:defRPr u="none">
                <a:solidFill>
                  <a:srgbClr val="171C30"/>
                </a:solidFill>
                <a:uFillTx/>
              </a:defRPr>
            </a:pPr>
            <a:r>
              <a:rPr sz="3300">
                <a:hlinkClick r:id="rId3"/>
              </a:rPr>
              <a:t>Facebook</a:t>
            </a:r>
          </a:p>
        </p:txBody>
      </p:sp>
      <p:sp>
        <p:nvSpPr>
          <p:cNvPr id="7" name="Twitter">
            <a:extLst>
              <a:ext uri="{FF2B5EF4-FFF2-40B4-BE49-F238E27FC236}">
                <a16:creationId xmlns:a16="http://schemas.microsoft.com/office/drawing/2014/main" id="{C01739F7-1DAD-3F4F-A77B-9E5F56AA08CA}"/>
              </a:ext>
            </a:extLst>
          </p:cNvPr>
          <p:cNvSpPr txBox="1"/>
          <p:nvPr/>
        </p:nvSpPr>
        <p:spPr>
          <a:xfrm>
            <a:off x="2798703" y="5808280"/>
            <a:ext cx="1580314" cy="6001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8578" rIns="68578">
            <a:spAutoFit/>
          </a:bodyPr>
          <a:lstStyle>
            <a:lvl1pPr>
              <a:defRPr sz="2200" u="sng">
                <a:solidFill>
                  <a:schemeClr val="accent5"/>
                </a:solidFill>
                <a:uFill>
                  <a:solidFill>
                    <a:schemeClr val="accent5"/>
                  </a:solidFill>
                </a:uFill>
                <a:hlinkClick r:id="" action="ppaction://noaction"/>
              </a:defRPr>
            </a:lvl1pPr>
          </a:lstStyle>
          <a:p>
            <a:pPr>
              <a:defRPr u="none">
                <a:solidFill>
                  <a:srgbClr val="171C30"/>
                </a:solidFill>
                <a:uFillTx/>
              </a:defRPr>
            </a:pPr>
            <a:r>
              <a:rPr sz="3300" dirty="0">
                <a:hlinkClick r:id="rId4"/>
              </a:rPr>
              <a:t>Twitter</a:t>
            </a:r>
          </a:p>
        </p:txBody>
      </p:sp>
      <p:sp>
        <p:nvSpPr>
          <p:cNvPr id="8" name="YouTube">
            <a:extLst>
              <a:ext uri="{FF2B5EF4-FFF2-40B4-BE49-F238E27FC236}">
                <a16:creationId xmlns:a16="http://schemas.microsoft.com/office/drawing/2014/main" id="{D7729CBE-001C-324F-88EB-E6DD2B5A8044}"/>
              </a:ext>
            </a:extLst>
          </p:cNvPr>
          <p:cNvSpPr txBox="1"/>
          <p:nvPr/>
        </p:nvSpPr>
        <p:spPr>
          <a:xfrm>
            <a:off x="6997956" y="4550832"/>
            <a:ext cx="2000252" cy="6001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8578" rIns="68578">
            <a:spAutoFit/>
          </a:bodyPr>
          <a:lstStyle>
            <a:lvl1pPr>
              <a:defRPr sz="2200" u="sng">
                <a:solidFill>
                  <a:schemeClr val="accent5"/>
                </a:solidFill>
                <a:uFill>
                  <a:solidFill>
                    <a:schemeClr val="accent5"/>
                  </a:solidFill>
                </a:uFill>
                <a:hlinkClick r:id="" action="ppaction://noaction"/>
              </a:defRPr>
            </a:lvl1pPr>
          </a:lstStyle>
          <a:p>
            <a:pPr>
              <a:defRPr u="none">
                <a:solidFill>
                  <a:srgbClr val="171C30"/>
                </a:solidFill>
                <a:uFillTx/>
              </a:defRPr>
            </a:pPr>
            <a:r>
              <a:rPr sz="3300">
                <a:hlinkClick r:id="rId5"/>
              </a:rPr>
              <a:t>YouTube</a:t>
            </a:r>
          </a:p>
        </p:txBody>
      </p:sp>
      <p:sp>
        <p:nvSpPr>
          <p:cNvPr id="9" name="Pinterest">
            <a:extLst>
              <a:ext uri="{FF2B5EF4-FFF2-40B4-BE49-F238E27FC236}">
                <a16:creationId xmlns:a16="http://schemas.microsoft.com/office/drawing/2014/main" id="{68297772-3CB6-C847-9B87-5E3D1D353FD4}"/>
              </a:ext>
            </a:extLst>
          </p:cNvPr>
          <p:cNvSpPr txBox="1"/>
          <p:nvPr/>
        </p:nvSpPr>
        <p:spPr>
          <a:xfrm>
            <a:off x="6988160" y="5820714"/>
            <a:ext cx="2001928" cy="6001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8578" rIns="68578">
            <a:spAutoFit/>
          </a:bodyPr>
          <a:lstStyle>
            <a:lvl1pPr>
              <a:defRPr sz="2200" u="sng">
                <a:solidFill>
                  <a:schemeClr val="accent5"/>
                </a:solidFill>
                <a:uFill>
                  <a:solidFill>
                    <a:schemeClr val="accent5"/>
                  </a:solidFill>
                </a:uFill>
                <a:hlinkClick r:id="" action="ppaction://noaction"/>
              </a:defRPr>
            </a:lvl1pPr>
          </a:lstStyle>
          <a:p>
            <a:pPr>
              <a:defRPr u="none">
                <a:solidFill>
                  <a:srgbClr val="171C30"/>
                </a:solidFill>
                <a:uFillTx/>
              </a:defRPr>
            </a:pPr>
            <a:r>
              <a:rPr sz="3300">
                <a:hlinkClick r:id="rId6"/>
              </a:rPr>
              <a:t>Pinterest</a:t>
            </a:r>
          </a:p>
        </p:txBody>
      </p:sp>
      <p:sp>
        <p:nvSpPr>
          <p:cNvPr id="10" name="TikTok">
            <a:extLst>
              <a:ext uri="{FF2B5EF4-FFF2-40B4-BE49-F238E27FC236}">
                <a16:creationId xmlns:a16="http://schemas.microsoft.com/office/drawing/2014/main" id="{EACFF76C-C600-F34F-A139-F07F02CDB004}"/>
              </a:ext>
            </a:extLst>
          </p:cNvPr>
          <p:cNvSpPr txBox="1"/>
          <p:nvPr/>
        </p:nvSpPr>
        <p:spPr>
          <a:xfrm>
            <a:off x="6968174" y="7178356"/>
            <a:ext cx="1471348" cy="6001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8578" rIns="68578">
            <a:spAutoFit/>
          </a:bodyPr>
          <a:lstStyle>
            <a:lvl1pPr>
              <a:defRPr sz="2200" u="sng">
                <a:solidFill>
                  <a:schemeClr val="accent5"/>
                </a:solidFill>
                <a:uFill>
                  <a:solidFill>
                    <a:schemeClr val="accent5"/>
                  </a:solidFill>
                </a:uFill>
                <a:hlinkClick r:id="" action="ppaction://noaction"/>
              </a:defRPr>
            </a:lvl1pPr>
          </a:lstStyle>
          <a:p>
            <a:pPr>
              <a:defRPr u="none">
                <a:solidFill>
                  <a:srgbClr val="171C30"/>
                </a:solidFill>
                <a:uFillTx/>
              </a:defRPr>
            </a:pPr>
            <a:r>
              <a:rPr sz="3300" dirty="0">
                <a:hlinkClick r:id="rId7"/>
              </a:rPr>
              <a:t>TikTok</a:t>
            </a:r>
            <a:endParaRPr sz="3300" dirty="0">
              <a:hlinkClick r:id="rId8"/>
            </a:endParaRPr>
          </a:p>
        </p:txBody>
      </p:sp>
      <p:sp>
        <p:nvSpPr>
          <p:cNvPr id="11" name="support@inknoe.com">
            <a:extLst>
              <a:ext uri="{FF2B5EF4-FFF2-40B4-BE49-F238E27FC236}">
                <a16:creationId xmlns:a16="http://schemas.microsoft.com/office/drawing/2014/main" id="{59295D6F-8B76-CC46-A3E4-67BD5F5AAD0A}"/>
              </a:ext>
            </a:extLst>
          </p:cNvPr>
          <p:cNvSpPr txBox="1"/>
          <p:nvPr/>
        </p:nvSpPr>
        <p:spPr>
          <a:xfrm>
            <a:off x="6987058" y="8410632"/>
            <a:ext cx="4811156" cy="6001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8578" rIns="68578">
            <a:spAutoFit/>
          </a:bodyPr>
          <a:lstStyle/>
          <a:p>
            <a:pPr>
              <a:defRPr sz="2200"/>
            </a:pPr>
            <a:r>
              <a:rPr sz="3300" u="sng">
                <a:solidFill>
                  <a:schemeClr val="accent5"/>
                </a:solidFill>
                <a:uFill>
                  <a:solidFill>
                    <a:schemeClr val="accent5"/>
                  </a:solidFill>
                </a:uFill>
                <a:hlinkClick r:id="rId9"/>
              </a:rPr>
              <a:t>support@inknoe.com</a:t>
            </a:r>
            <a:r>
              <a:rPr sz="3300"/>
              <a:t> </a:t>
            </a:r>
          </a:p>
        </p:txBody>
      </p:sp>
      <p:sp>
        <p:nvSpPr>
          <p:cNvPr id="12" name="LinkedIn">
            <a:extLst>
              <a:ext uri="{FF2B5EF4-FFF2-40B4-BE49-F238E27FC236}">
                <a16:creationId xmlns:a16="http://schemas.microsoft.com/office/drawing/2014/main" id="{ADD46A4A-5D12-0548-B326-EEC6903361A5}"/>
              </a:ext>
            </a:extLst>
          </p:cNvPr>
          <p:cNvSpPr txBox="1"/>
          <p:nvPr/>
        </p:nvSpPr>
        <p:spPr>
          <a:xfrm>
            <a:off x="2795612" y="8358574"/>
            <a:ext cx="1882484" cy="6001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8578" rIns="68578">
            <a:spAutoFit/>
          </a:bodyPr>
          <a:lstStyle>
            <a:lvl1pPr>
              <a:defRPr sz="2200" u="sng">
                <a:solidFill>
                  <a:schemeClr val="accent5"/>
                </a:solidFill>
                <a:uFill>
                  <a:solidFill>
                    <a:schemeClr val="accent5"/>
                  </a:solidFill>
                </a:uFill>
                <a:hlinkClick r:id="" action="ppaction://noaction"/>
              </a:defRPr>
            </a:lvl1pPr>
          </a:lstStyle>
          <a:p>
            <a:pPr>
              <a:defRPr u="none">
                <a:solidFill>
                  <a:srgbClr val="171C30"/>
                </a:solidFill>
                <a:uFillTx/>
              </a:defRPr>
            </a:pPr>
            <a:r>
              <a:rPr sz="3300">
                <a:hlinkClick r:id="rId10"/>
              </a:rPr>
              <a:t>LinkedIn</a:t>
            </a:r>
          </a:p>
        </p:txBody>
      </p:sp>
      <p:pic>
        <p:nvPicPr>
          <p:cNvPr id="13" name="Image" descr="Image">
            <a:extLst>
              <a:ext uri="{FF2B5EF4-FFF2-40B4-BE49-F238E27FC236}">
                <a16:creationId xmlns:a16="http://schemas.microsoft.com/office/drawing/2014/main" id="{24FBDB6E-963B-8647-B98A-E965AA867D12}"/>
              </a:ext>
            </a:extLst>
          </p:cNvPr>
          <p:cNvPicPr>
            <a:picLocks noChangeAspect="1"/>
          </p:cNvPicPr>
          <p:nvPr/>
        </p:nvPicPr>
        <p:blipFill>
          <a:blip r:embed="rId11"/>
          <a:stretch>
            <a:fillRect/>
          </a:stretch>
        </p:blipFill>
        <p:spPr>
          <a:xfrm>
            <a:off x="1716171" y="5747809"/>
            <a:ext cx="844846" cy="844846"/>
          </a:xfrm>
          <a:prstGeom prst="rect">
            <a:avLst/>
          </a:prstGeom>
          <a:ln w="12700">
            <a:miter lim="400000"/>
          </a:ln>
        </p:spPr>
      </p:pic>
      <p:pic>
        <p:nvPicPr>
          <p:cNvPr id="14" name="Image" descr="Image">
            <a:extLst>
              <a:ext uri="{FF2B5EF4-FFF2-40B4-BE49-F238E27FC236}">
                <a16:creationId xmlns:a16="http://schemas.microsoft.com/office/drawing/2014/main" id="{E7256F14-0B69-CF4E-9A14-3EB64A56CBAD}"/>
              </a:ext>
            </a:extLst>
          </p:cNvPr>
          <p:cNvPicPr>
            <a:picLocks noChangeAspect="1"/>
          </p:cNvPicPr>
          <p:nvPr/>
        </p:nvPicPr>
        <p:blipFill>
          <a:blip r:embed="rId12"/>
          <a:stretch>
            <a:fillRect/>
          </a:stretch>
        </p:blipFill>
        <p:spPr>
          <a:xfrm>
            <a:off x="5915425" y="4488571"/>
            <a:ext cx="844846" cy="844846"/>
          </a:xfrm>
          <a:prstGeom prst="rect">
            <a:avLst/>
          </a:prstGeom>
          <a:ln w="12700">
            <a:miter lim="400000"/>
          </a:ln>
        </p:spPr>
      </p:pic>
      <p:pic>
        <p:nvPicPr>
          <p:cNvPr id="15" name="Image" descr="Image">
            <a:extLst>
              <a:ext uri="{FF2B5EF4-FFF2-40B4-BE49-F238E27FC236}">
                <a16:creationId xmlns:a16="http://schemas.microsoft.com/office/drawing/2014/main" id="{41BA45A5-DE65-A243-B7EB-6C072DB2335B}"/>
              </a:ext>
            </a:extLst>
          </p:cNvPr>
          <p:cNvPicPr>
            <a:picLocks noChangeAspect="1"/>
          </p:cNvPicPr>
          <p:nvPr/>
        </p:nvPicPr>
        <p:blipFill>
          <a:blip r:embed="rId13"/>
          <a:stretch>
            <a:fillRect/>
          </a:stretch>
        </p:blipFill>
        <p:spPr>
          <a:xfrm>
            <a:off x="5905633" y="5759143"/>
            <a:ext cx="844846" cy="844846"/>
          </a:xfrm>
          <a:prstGeom prst="rect">
            <a:avLst/>
          </a:prstGeom>
          <a:ln w="12700">
            <a:miter lim="400000"/>
          </a:ln>
        </p:spPr>
      </p:pic>
      <p:pic>
        <p:nvPicPr>
          <p:cNvPr id="16" name="Image" descr="Image">
            <a:extLst>
              <a:ext uri="{FF2B5EF4-FFF2-40B4-BE49-F238E27FC236}">
                <a16:creationId xmlns:a16="http://schemas.microsoft.com/office/drawing/2014/main" id="{F196B716-8BF5-A348-963F-E5F5911DD227}"/>
              </a:ext>
            </a:extLst>
          </p:cNvPr>
          <p:cNvPicPr>
            <a:picLocks noChangeAspect="1"/>
          </p:cNvPicPr>
          <p:nvPr/>
        </p:nvPicPr>
        <p:blipFill>
          <a:blip r:embed="rId14"/>
          <a:stretch>
            <a:fillRect/>
          </a:stretch>
        </p:blipFill>
        <p:spPr>
          <a:xfrm>
            <a:off x="1716171" y="4465971"/>
            <a:ext cx="844846" cy="844846"/>
          </a:xfrm>
          <a:prstGeom prst="rect">
            <a:avLst/>
          </a:prstGeom>
          <a:ln w="12700">
            <a:miter lim="400000"/>
          </a:ln>
        </p:spPr>
      </p:pic>
      <p:pic>
        <p:nvPicPr>
          <p:cNvPr id="17" name="Image" descr="Image">
            <a:extLst>
              <a:ext uri="{FF2B5EF4-FFF2-40B4-BE49-F238E27FC236}">
                <a16:creationId xmlns:a16="http://schemas.microsoft.com/office/drawing/2014/main" id="{8C566850-0522-AC4E-8F88-BE9338AE6E2D}"/>
              </a:ext>
            </a:extLst>
          </p:cNvPr>
          <p:cNvPicPr>
            <a:picLocks noChangeAspect="1"/>
          </p:cNvPicPr>
          <p:nvPr/>
        </p:nvPicPr>
        <p:blipFill>
          <a:blip r:embed="rId15"/>
          <a:stretch>
            <a:fillRect/>
          </a:stretch>
        </p:blipFill>
        <p:spPr>
          <a:xfrm>
            <a:off x="6056715" y="7288265"/>
            <a:ext cx="502714" cy="502714"/>
          </a:xfrm>
          <a:prstGeom prst="rect">
            <a:avLst/>
          </a:prstGeom>
          <a:ln w="12700">
            <a:miter lim="400000"/>
          </a:ln>
        </p:spPr>
      </p:pic>
      <p:sp>
        <p:nvSpPr>
          <p:cNvPr id="18" name="Circle">
            <a:extLst>
              <a:ext uri="{FF2B5EF4-FFF2-40B4-BE49-F238E27FC236}">
                <a16:creationId xmlns:a16="http://schemas.microsoft.com/office/drawing/2014/main" id="{CA80974E-E338-6447-A65F-35C978265F79}"/>
              </a:ext>
            </a:extLst>
          </p:cNvPr>
          <p:cNvSpPr/>
          <p:nvPr/>
        </p:nvSpPr>
        <p:spPr>
          <a:xfrm>
            <a:off x="5902323" y="7133613"/>
            <a:ext cx="768646" cy="768646"/>
          </a:xfrm>
          <a:prstGeom prst="ellipse">
            <a:avLst/>
          </a:prstGeom>
          <a:ln w="25400">
            <a:solidFill>
              <a:srgbClr val="000000"/>
            </a:solidFill>
            <a:miter lim="400000"/>
          </a:ln>
        </p:spPr>
        <p:txBody>
          <a:bodyPr lIns="68578" rIns="68578" anchor="ctr"/>
          <a:lstStyle/>
          <a:p>
            <a:pPr>
              <a:defRPr>
                <a:solidFill>
                  <a:srgbClr val="000000"/>
                </a:solidFill>
                <a:latin typeface="+mj-lt"/>
                <a:ea typeface="+mj-ea"/>
                <a:cs typeface="+mj-cs"/>
                <a:sym typeface="Source Sans Pro"/>
              </a:defRPr>
            </a:pPr>
            <a:endParaRPr sz="2100"/>
          </a:p>
        </p:txBody>
      </p:sp>
      <p:pic>
        <p:nvPicPr>
          <p:cNvPr id="19" name="Image" descr="Image">
            <a:extLst>
              <a:ext uri="{FF2B5EF4-FFF2-40B4-BE49-F238E27FC236}">
                <a16:creationId xmlns:a16="http://schemas.microsoft.com/office/drawing/2014/main" id="{87E5EE96-36A1-244C-9D81-456988424D0C}"/>
              </a:ext>
            </a:extLst>
          </p:cNvPr>
          <p:cNvPicPr>
            <a:picLocks noChangeAspect="1"/>
          </p:cNvPicPr>
          <p:nvPr/>
        </p:nvPicPr>
        <p:blipFill>
          <a:blip r:embed="rId16"/>
          <a:stretch>
            <a:fillRect/>
          </a:stretch>
        </p:blipFill>
        <p:spPr>
          <a:xfrm>
            <a:off x="1703289" y="8350161"/>
            <a:ext cx="844846" cy="844846"/>
          </a:xfrm>
          <a:prstGeom prst="rect">
            <a:avLst/>
          </a:prstGeom>
          <a:ln w="12700">
            <a:miter lim="400000"/>
          </a:ln>
        </p:spPr>
      </p:pic>
      <p:pic>
        <p:nvPicPr>
          <p:cNvPr id="20" name="Image" descr="Image">
            <a:extLst>
              <a:ext uri="{FF2B5EF4-FFF2-40B4-BE49-F238E27FC236}">
                <a16:creationId xmlns:a16="http://schemas.microsoft.com/office/drawing/2014/main" id="{D354D8FC-5F37-F941-B896-0D7F98DDDC33}"/>
              </a:ext>
            </a:extLst>
          </p:cNvPr>
          <p:cNvPicPr>
            <a:picLocks noChangeAspect="1"/>
          </p:cNvPicPr>
          <p:nvPr/>
        </p:nvPicPr>
        <p:blipFill>
          <a:blip r:embed="rId17"/>
          <a:stretch>
            <a:fillRect/>
          </a:stretch>
        </p:blipFill>
        <p:spPr>
          <a:xfrm>
            <a:off x="5904525" y="8350164"/>
            <a:ext cx="844846" cy="844844"/>
          </a:xfrm>
          <a:prstGeom prst="rect">
            <a:avLst/>
          </a:prstGeom>
          <a:ln w="12700">
            <a:miter lim="400000"/>
          </a:ln>
        </p:spPr>
      </p:pic>
      <p:sp>
        <p:nvSpPr>
          <p:cNvPr id="21" name="Instagram">
            <a:extLst>
              <a:ext uri="{FF2B5EF4-FFF2-40B4-BE49-F238E27FC236}">
                <a16:creationId xmlns:a16="http://schemas.microsoft.com/office/drawing/2014/main" id="{AAF4BE9A-E1FA-A540-9C92-C361E6A1F5FF}"/>
              </a:ext>
            </a:extLst>
          </p:cNvPr>
          <p:cNvSpPr txBox="1"/>
          <p:nvPr/>
        </p:nvSpPr>
        <p:spPr>
          <a:xfrm>
            <a:off x="2753373" y="7133350"/>
            <a:ext cx="2367382" cy="6001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8578" rIns="68578">
            <a:spAutoFit/>
          </a:bodyPr>
          <a:lstStyle>
            <a:lvl1pPr>
              <a:defRPr sz="2200" u="sng">
                <a:solidFill>
                  <a:schemeClr val="accent5"/>
                </a:solidFill>
                <a:uFill>
                  <a:solidFill>
                    <a:schemeClr val="accent5"/>
                  </a:solidFill>
                </a:uFill>
                <a:hlinkClick r:id="" action="ppaction://noaction"/>
              </a:defRPr>
            </a:lvl1pPr>
          </a:lstStyle>
          <a:p>
            <a:pPr>
              <a:defRPr u="none">
                <a:solidFill>
                  <a:srgbClr val="171C30"/>
                </a:solidFill>
                <a:uFillTx/>
              </a:defRPr>
            </a:pPr>
            <a:r>
              <a:rPr sz="3300" dirty="0">
                <a:hlinkClick r:id="rId18"/>
              </a:rPr>
              <a:t>Instagram</a:t>
            </a:r>
          </a:p>
        </p:txBody>
      </p:sp>
      <p:pic>
        <p:nvPicPr>
          <p:cNvPr id="22" name="Image" descr="Image">
            <a:extLst>
              <a:ext uri="{FF2B5EF4-FFF2-40B4-BE49-F238E27FC236}">
                <a16:creationId xmlns:a16="http://schemas.microsoft.com/office/drawing/2014/main" id="{513A2685-3FAA-8F45-B263-9586D3B0D6F2}"/>
              </a:ext>
            </a:extLst>
          </p:cNvPr>
          <p:cNvPicPr>
            <a:picLocks noChangeAspect="1"/>
          </p:cNvPicPr>
          <p:nvPr/>
        </p:nvPicPr>
        <p:blipFill>
          <a:blip r:embed="rId19"/>
          <a:stretch>
            <a:fillRect/>
          </a:stretch>
        </p:blipFill>
        <p:spPr>
          <a:xfrm>
            <a:off x="1906556" y="7306842"/>
            <a:ext cx="384244" cy="384244"/>
          </a:xfrm>
          <a:prstGeom prst="rect">
            <a:avLst/>
          </a:prstGeom>
          <a:ln w="12700">
            <a:miter lim="400000"/>
          </a:ln>
        </p:spPr>
      </p:pic>
      <p:sp>
        <p:nvSpPr>
          <p:cNvPr id="23" name="Circle">
            <a:extLst>
              <a:ext uri="{FF2B5EF4-FFF2-40B4-BE49-F238E27FC236}">
                <a16:creationId xmlns:a16="http://schemas.microsoft.com/office/drawing/2014/main" id="{10412ADF-4AD1-8F4A-925A-C322C4CAAD14}"/>
              </a:ext>
            </a:extLst>
          </p:cNvPr>
          <p:cNvSpPr/>
          <p:nvPr/>
        </p:nvSpPr>
        <p:spPr>
          <a:xfrm>
            <a:off x="1714353" y="7110975"/>
            <a:ext cx="768646" cy="768646"/>
          </a:xfrm>
          <a:prstGeom prst="ellipse">
            <a:avLst/>
          </a:prstGeom>
          <a:ln w="25400">
            <a:solidFill>
              <a:srgbClr val="000000"/>
            </a:solidFill>
            <a:miter lim="400000"/>
          </a:ln>
        </p:spPr>
        <p:txBody>
          <a:bodyPr lIns="68578" rIns="68578" anchor="ctr"/>
          <a:lstStyle/>
          <a:p>
            <a:pPr>
              <a:defRPr>
                <a:solidFill>
                  <a:srgbClr val="000000"/>
                </a:solidFill>
                <a:latin typeface="+mj-lt"/>
                <a:ea typeface="+mj-ea"/>
                <a:cs typeface="+mj-cs"/>
                <a:sym typeface="Source Sans Pro"/>
              </a:defRPr>
            </a:pPr>
            <a:endParaRPr sz="2100"/>
          </a:p>
        </p:txBody>
      </p:sp>
      <p:sp>
        <p:nvSpPr>
          <p:cNvPr id="24" name="TextBox 23">
            <a:extLst>
              <a:ext uri="{FF2B5EF4-FFF2-40B4-BE49-F238E27FC236}">
                <a16:creationId xmlns:a16="http://schemas.microsoft.com/office/drawing/2014/main" id="{719CED93-94C5-5847-999A-C79D8CFB3540}"/>
              </a:ext>
            </a:extLst>
          </p:cNvPr>
          <p:cNvSpPr txBox="1"/>
          <p:nvPr/>
        </p:nvSpPr>
        <p:spPr>
          <a:xfrm>
            <a:off x="1492247" y="2689868"/>
            <a:ext cx="9948606" cy="1200329"/>
          </a:xfrm>
          <a:prstGeom prst="rect">
            <a:avLst/>
          </a:prstGeom>
          <a:noFill/>
        </p:spPr>
        <p:txBody>
          <a:bodyPr wrap="square" rtlCol="0">
            <a:spAutoFit/>
          </a:bodyPr>
          <a:lstStyle>
            <a:defPPr>
              <a:defRPr lang="uk-UA"/>
            </a:defPPr>
            <a:lvl1pPr algn="ctr">
              <a:defRPr sz="6600">
                <a:gradFill>
                  <a:gsLst>
                    <a:gs pos="100000">
                      <a:schemeClr val="accent6"/>
                    </a:gs>
                    <a:gs pos="1000">
                      <a:schemeClr val="accent5"/>
                    </a:gs>
                  </a:gsLst>
                  <a:lin ang="18600000" scaled="0"/>
                </a:gradFill>
                <a:latin typeface="+mj-lt"/>
              </a:defRPr>
            </a:lvl1pPr>
          </a:lstStyle>
          <a:p>
            <a:pPr algn="l"/>
            <a:r>
              <a:rPr lang="en-US" sz="7200" b="1" dirty="0">
                <a:gradFill>
                  <a:gsLst>
                    <a:gs pos="50000">
                      <a:schemeClr val="accent5"/>
                    </a:gs>
                    <a:gs pos="100000">
                      <a:schemeClr val="accent6"/>
                    </a:gs>
                    <a:gs pos="0">
                      <a:schemeClr val="accent4"/>
                    </a:gs>
                  </a:gsLst>
                  <a:lin ang="18600000" scaled="0"/>
                </a:gradFill>
                <a:latin typeface="Poppins" panose="00000500000000000000" pitchFamily="2" charset="0"/>
                <a:cs typeface="Poppins" panose="00000500000000000000" pitchFamily="2" charset="0"/>
              </a:rPr>
              <a:t>Connect with Us</a:t>
            </a:r>
          </a:p>
        </p:txBody>
      </p:sp>
      <p:sp>
        <p:nvSpPr>
          <p:cNvPr id="25" name="TextBox 24">
            <a:extLst>
              <a:ext uri="{FF2B5EF4-FFF2-40B4-BE49-F238E27FC236}">
                <a16:creationId xmlns:a16="http://schemas.microsoft.com/office/drawing/2014/main" id="{C8FE8F15-BF22-684F-A34B-AE9F06D97E2F}"/>
              </a:ext>
            </a:extLst>
          </p:cNvPr>
          <p:cNvSpPr txBox="1"/>
          <p:nvPr/>
        </p:nvSpPr>
        <p:spPr>
          <a:xfrm>
            <a:off x="2964589" y="1735900"/>
            <a:ext cx="10049070" cy="415498"/>
          </a:xfrm>
          <a:prstGeom prst="rect">
            <a:avLst/>
          </a:prstGeom>
          <a:noFill/>
          <a:effectLst>
            <a:outerShdw blurRad="63500" sx="102000" sy="102000" algn="ctr" rotWithShape="0">
              <a:prstClr val="black">
                <a:alpha val="40000"/>
              </a:prstClr>
            </a:outerShdw>
          </a:effectLst>
        </p:spPr>
        <p:txBody>
          <a:bodyPr wrap="square" rtlCol="0">
            <a:spAutoFit/>
          </a:bodyPr>
          <a:lstStyle/>
          <a:p>
            <a:r>
              <a:rPr lang="en-US" sz="2100" dirty="0">
                <a:solidFill>
                  <a:srgbClr val="6378FF"/>
                </a:solidFill>
                <a:latin typeface="Poppins Medium" pitchFamily="2" charset="77"/>
                <a:cs typeface="Poppins Medium" pitchFamily="2" charset="77"/>
              </a:rPr>
              <a:t>Template created by </a:t>
            </a:r>
            <a:r>
              <a:rPr lang="en-US" sz="2100" dirty="0" err="1">
                <a:solidFill>
                  <a:srgbClr val="6378FF"/>
                </a:solidFill>
                <a:latin typeface="Poppins Medium" pitchFamily="2" charset="77"/>
                <a:cs typeface="Poppins Medium" pitchFamily="2" charset="77"/>
              </a:rPr>
              <a:t>ClassPoint</a:t>
            </a:r>
            <a:endParaRPr lang="en-US" sz="2100" dirty="0">
              <a:solidFill>
                <a:srgbClr val="6378FF"/>
              </a:solidFill>
              <a:latin typeface="Poppins Medium" pitchFamily="2" charset="77"/>
              <a:cs typeface="Poppins Medium" pitchFamily="2" charset="77"/>
            </a:endParaRPr>
          </a:p>
        </p:txBody>
      </p:sp>
      <p:grpSp>
        <p:nvGrpSpPr>
          <p:cNvPr id="3" name="Group 2">
            <a:extLst>
              <a:ext uri="{FF2B5EF4-FFF2-40B4-BE49-F238E27FC236}">
                <a16:creationId xmlns:a16="http://schemas.microsoft.com/office/drawing/2014/main" id="{C2C43DF2-3455-106D-4147-C35A8F9F9C86}"/>
              </a:ext>
            </a:extLst>
          </p:cNvPr>
          <p:cNvGrpSpPr/>
          <p:nvPr/>
        </p:nvGrpSpPr>
        <p:grpSpPr>
          <a:xfrm>
            <a:off x="13335000" y="7790979"/>
            <a:ext cx="4023028" cy="1296892"/>
            <a:chOff x="13234498" y="7790979"/>
            <a:chExt cx="4023028" cy="1296892"/>
          </a:xfrm>
          <a:effectLst>
            <a:outerShdw blurRad="153056" dist="88900" dir="3060000" sx="98747" sy="98747" algn="tl" rotWithShape="0">
              <a:schemeClr val="tx1">
                <a:lumMod val="65000"/>
                <a:lumOff val="35000"/>
                <a:alpha val="70000"/>
              </a:schemeClr>
            </a:outerShdw>
          </a:effectLst>
        </p:grpSpPr>
        <p:sp>
          <p:nvSpPr>
            <p:cNvPr id="2" name="Rounded Rectangle 1">
              <a:extLst>
                <a:ext uri="{FF2B5EF4-FFF2-40B4-BE49-F238E27FC236}">
                  <a16:creationId xmlns:a16="http://schemas.microsoft.com/office/drawing/2014/main" id="{7CC189ED-C41F-A1B9-DA24-25D82569AE67}"/>
                </a:ext>
              </a:extLst>
            </p:cNvPr>
            <p:cNvSpPr/>
            <p:nvPr/>
          </p:nvSpPr>
          <p:spPr>
            <a:xfrm>
              <a:off x="13234498" y="7790979"/>
              <a:ext cx="4023028" cy="1296892"/>
            </a:xfrm>
            <a:prstGeom prst="roundRect">
              <a:avLst>
                <a:gd name="adj" fmla="val 50000"/>
              </a:avLst>
            </a:prstGeom>
            <a:solidFill>
              <a:srgbClr val="618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
          <p:nvSpPr>
            <p:cNvPr id="26" name="TextBox 25">
              <a:extLst>
                <a:ext uri="{FF2B5EF4-FFF2-40B4-BE49-F238E27FC236}">
                  <a16:creationId xmlns:a16="http://schemas.microsoft.com/office/drawing/2014/main" id="{D575E7BF-8B70-264C-9F41-C6F2D9BEF693}"/>
                </a:ext>
              </a:extLst>
            </p:cNvPr>
            <p:cNvSpPr txBox="1"/>
            <p:nvPr/>
          </p:nvSpPr>
          <p:spPr>
            <a:xfrm>
              <a:off x="13382079" y="8087201"/>
              <a:ext cx="3727866" cy="738664"/>
            </a:xfrm>
            <a:prstGeom prst="rect">
              <a:avLst/>
            </a:prstGeom>
            <a:noFill/>
            <a:effectLst>
              <a:outerShdw blurRad="63500" sx="102000" sy="102000" algn="ctr" rotWithShape="0">
                <a:prstClr val="black">
                  <a:alpha val="40000"/>
                </a:prstClr>
              </a:outerShdw>
            </a:effectLst>
          </p:spPr>
          <p:txBody>
            <a:bodyPr wrap="square" rtlCol="0">
              <a:spAutoFit/>
            </a:bodyPr>
            <a:lstStyle/>
            <a:p>
              <a:pPr algn="ctr"/>
              <a:r>
                <a:rPr lang="en-US" sz="2100" i="1" dirty="0">
                  <a:solidFill>
                    <a:schemeClr val="bg1"/>
                  </a:solidFill>
                  <a:latin typeface="Poppins Medium" pitchFamily="2" charset="77"/>
                  <a:cs typeface="Poppins Medium" pitchFamily="2" charset="77"/>
                  <a:hlinkClick r:id="rId20">
                    <a:extLst>
                      <a:ext uri="{A12FA001-AC4F-418D-AE19-62706E023703}">
                        <ahyp:hlinkClr xmlns:ahyp="http://schemas.microsoft.com/office/drawing/2018/hyperlinkcolor" val="tx"/>
                      </a:ext>
                    </a:extLst>
                  </a:hlinkClick>
                </a:rPr>
                <a:t>Sign up for free to get </a:t>
              </a:r>
              <a:r>
                <a:rPr lang="en-US" sz="2100" i="1" dirty="0" err="1">
                  <a:solidFill>
                    <a:schemeClr val="bg1"/>
                  </a:solidFill>
                  <a:latin typeface="Poppins Medium" pitchFamily="2" charset="77"/>
                  <a:cs typeface="Poppins Medium" pitchFamily="2" charset="77"/>
                  <a:hlinkClick r:id="rId20">
                    <a:extLst>
                      <a:ext uri="{A12FA001-AC4F-418D-AE19-62706E023703}">
                        <ahyp:hlinkClr xmlns:ahyp="http://schemas.microsoft.com/office/drawing/2018/hyperlinkcolor" val="tx"/>
                      </a:ext>
                    </a:extLst>
                  </a:hlinkClick>
                </a:rPr>
                <a:t>ClassPoint</a:t>
              </a:r>
              <a:r>
                <a:rPr lang="en-US" sz="2100" i="1" dirty="0">
                  <a:solidFill>
                    <a:schemeClr val="bg1"/>
                  </a:solidFill>
                  <a:latin typeface="Poppins Medium" pitchFamily="2" charset="77"/>
                  <a:cs typeface="Poppins Medium" pitchFamily="2" charset="77"/>
                  <a:hlinkClick r:id="rId20">
                    <a:extLst>
                      <a:ext uri="{A12FA001-AC4F-418D-AE19-62706E023703}">
                        <ahyp:hlinkClr xmlns:ahyp="http://schemas.microsoft.com/office/drawing/2018/hyperlinkcolor" val="tx"/>
                      </a:ext>
                    </a:extLst>
                  </a:hlinkClick>
                </a:rPr>
                <a:t> here</a:t>
              </a:r>
              <a:endParaRPr lang="en-US" sz="2100" i="1" dirty="0">
                <a:solidFill>
                  <a:schemeClr val="bg1"/>
                </a:solidFill>
                <a:latin typeface="Poppins Medium" pitchFamily="2" charset="77"/>
                <a:cs typeface="Poppins Medium" pitchFamily="2" charset="77"/>
              </a:endParaRPr>
            </a:p>
          </p:txBody>
        </p:sp>
      </p:grpSp>
    </p:spTree>
    <p:extLst>
      <p:ext uri="{BB962C8B-B14F-4D97-AF65-F5344CB8AC3E}">
        <p14:creationId xmlns:p14="http://schemas.microsoft.com/office/powerpoint/2010/main" val="3613409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CD169"/>
        </a:solidFill>
        <a:effectLst/>
      </p:bgPr>
    </p:bg>
    <p:spTree>
      <p:nvGrpSpPr>
        <p:cNvPr id="1" name=""/>
        <p:cNvGrpSpPr/>
        <p:nvPr/>
      </p:nvGrpSpPr>
      <p:grpSpPr>
        <a:xfrm>
          <a:off x="0" y="0"/>
          <a:ext cx="0" cy="0"/>
          <a:chOff x="0" y="0"/>
          <a:chExt cx="0" cy="0"/>
        </a:xfrm>
      </p:grpSpPr>
      <p:sp>
        <p:nvSpPr>
          <p:cNvPr id="446" name="Freeform 2">
            <a:extLst>
              <a:ext uri="{FF2B5EF4-FFF2-40B4-BE49-F238E27FC236}">
                <a16:creationId xmlns:a16="http://schemas.microsoft.com/office/drawing/2014/main" id="{57082DAA-8F98-FBE3-EB1A-BD3FC573D80D}"/>
              </a:ext>
            </a:extLst>
          </p:cNvPr>
          <p:cNvSpPr/>
          <p:nvPr/>
        </p:nvSpPr>
        <p:spPr>
          <a:xfrm rot="10800000">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Freeform 3"/>
          <p:cNvSpPr/>
          <p:nvPr/>
        </p:nvSpPr>
        <p:spPr>
          <a:xfrm rot="-4446551">
            <a:off x="8763293" y="2406348"/>
            <a:ext cx="10135885" cy="7552060"/>
          </a:xfrm>
          <a:custGeom>
            <a:avLst/>
            <a:gdLst/>
            <a:ahLst/>
            <a:cxnLst/>
            <a:rect l="l" t="t" r="r" b="b"/>
            <a:pathLst>
              <a:path w="8125122" h="6002434">
                <a:moveTo>
                  <a:pt x="0" y="0"/>
                </a:moveTo>
                <a:lnTo>
                  <a:pt x="8125121" y="0"/>
                </a:lnTo>
                <a:lnTo>
                  <a:pt x="8125121" y="6002433"/>
                </a:lnTo>
                <a:lnTo>
                  <a:pt x="0" y="6002433"/>
                </a:lnTo>
                <a:lnTo>
                  <a:pt x="0" y="0"/>
                </a:lnTo>
                <a:close/>
              </a:path>
            </a:pathLst>
          </a:custGeom>
          <a:blipFill>
            <a:blip r:embed="rId3"/>
            <a:stretch>
              <a:fillRect/>
            </a:stretch>
          </a:blipFill>
        </p:spPr>
      </p:sp>
      <p:sp>
        <p:nvSpPr>
          <p:cNvPr id="2" name="Freeform 2"/>
          <p:cNvSpPr/>
          <p:nvPr/>
        </p:nvSpPr>
        <p:spPr>
          <a:xfrm rot="2015440">
            <a:off x="-171221" y="1451823"/>
            <a:ext cx="9413921" cy="7283774"/>
          </a:xfrm>
          <a:custGeom>
            <a:avLst/>
            <a:gdLst/>
            <a:ahLst/>
            <a:cxnLst/>
            <a:rect l="l" t="t" r="r" b="b"/>
            <a:pathLst>
              <a:path w="7726731" h="4790573">
                <a:moveTo>
                  <a:pt x="0" y="0"/>
                </a:moveTo>
                <a:lnTo>
                  <a:pt x="7726731" y="0"/>
                </a:lnTo>
                <a:lnTo>
                  <a:pt x="7726731" y="4790573"/>
                </a:lnTo>
                <a:lnTo>
                  <a:pt x="0" y="4790573"/>
                </a:lnTo>
                <a:lnTo>
                  <a:pt x="0" y="0"/>
                </a:lnTo>
                <a:close/>
              </a:path>
            </a:pathLst>
          </a:custGeom>
          <a:blipFill>
            <a:blip r:embed="rId4"/>
            <a:stretch>
              <a:fillRect/>
            </a:stretch>
          </a:blipFill>
        </p:spPr>
      </p:sp>
      <p:sp>
        <p:nvSpPr>
          <p:cNvPr id="4" name="Freeform 4"/>
          <p:cNvSpPr/>
          <p:nvPr/>
        </p:nvSpPr>
        <p:spPr>
          <a:xfrm>
            <a:off x="1562918" y="1782298"/>
            <a:ext cx="15162164" cy="7853238"/>
          </a:xfrm>
          <a:custGeom>
            <a:avLst/>
            <a:gdLst/>
            <a:ahLst/>
            <a:cxnLst/>
            <a:rect l="l" t="t" r="r" b="b"/>
            <a:pathLst>
              <a:path w="15162164" h="7853238">
                <a:moveTo>
                  <a:pt x="0" y="0"/>
                </a:moveTo>
                <a:lnTo>
                  <a:pt x="15162164" y="0"/>
                </a:lnTo>
                <a:lnTo>
                  <a:pt x="15162164" y="7853238"/>
                </a:lnTo>
                <a:lnTo>
                  <a:pt x="0" y="7853238"/>
                </a:lnTo>
                <a:lnTo>
                  <a:pt x="0" y="0"/>
                </a:lnTo>
                <a:close/>
              </a:path>
            </a:pathLst>
          </a:custGeom>
          <a:solidFill>
            <a:schemeClr val="tx1"/>
          </a:solidFill>
        </p:spPr>
      </p:sp>
      <p:grpSp>
        <p:nvGrpSpPr>
          <p:cNvPr id="217" name="Group 216">
            <a:extLst>
              <a:ext uri="{FF2B5EF4-FFF2-40B4-BE49-F238E27FC236}">
                <a16:creationId xmlns:a16="http://schemas.microsoft.com/office/drawing/2014/main" id="{F876892A-C673-1E9D-B710-AA879B37099A}"/>
              </a:ext>
            </a:extLst>
          </p:cNvPr>
          <p:cNvGrpSpPr/>
          <p:nvPr/>
        </p:nvGrpSpPr>
        <p:grpSpPr>
          <a:xfrm>
            <a:off x="1998151" y="3424423"/>
            <a:ext cx="2280531" cy="1043405"/>
            <a:chOff x="1998151" y="3424423"/>
            <a:chExt cx="2280531" cy="1043405"/>
          </a:xfrm>
        </p:grpSpPr>
        <p:grpSp>
          <p:nvGrpSpPr>
            <p:cNvPr id="146" name="Group 66">
              <a:extLst>
                <a:ext uri="{FF2B5EF4-FFF2-40B4-BE49-F238E27FC236}">
                  <a16:creationId xmlns:a16="http://schemas.microsoft.com/office/drawing/2014/main" id="{17AE3827-5DB3-4D58-9401-6CCC7C9688B0}"/>
                </a:ext>
              </a:extLst>
            </p:cNvPr>
            <p:cNvGrpSpPr/>
            <p:nvPr/>
          </p:nvGrpSpPr>
          <p:grpSpPr>
            <a:xfrm>
              <a:off x="1998151" y="3424423"/>
              <a:ext cx="2260867" cy="1043405"/>
              <a:chOff x="0" y="0"/>
              <a:chExt cx="3375152" cy="1557655"/>
            </a:xfrm>
          </p:grpSpPr>
          <p:sp>
            <p:nvSpPr>
              <p:cNvPr id="147" name="Freeform 67">
                <a:extLst>
                  <a:ext uri="{FF2B5EF4-FFF2-40B4-BE49-F238E27FC236}">
                    <a16:creationId xmlns:a16="http://schemas.microsoft.com/office/drawing/2014/main" id="{8F52BB63-9575-170E-DB40-D9E1A1D7655B}"/>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206" name="TextBox 78">
              <a:extLst>
                <a:ext uri="{FF2B5EF4-FFF2-40B4-BE49-F238E27FC236}">
                  <a16:creationId xmlns:a16="http://schemas.microsoft.com/office/drawing/2014/main" id="{F74105DB-7ABC-EAD4-DBBC-8CF481A08432}"/>
                </a:ext>
              </a:extLst>
            </p:cNvPr>
            <p:cNvSpPr txBox="1"/>
            <p:nvPr/>
          </p:nvSpPr>
          <p:spPr>
            <a:xfrm>
              <a:off x="2017783" y="3720777"/>
              <a:ext cx="2260899" cy="461665"/>
            </a:xfrm>
            <a:prstGeom prst="rect">
              <a:avLst/>
            </a:prstGeom>
          </p:spPr>
          <p:txBody>
            <a:bodyPr lIns="0" tIns="0" rIns="0" bIns="0" rtlCol="0" anchor="t">
              <a:spAutoFit/>
            </a:bodyPr>
            <a:lstStyle/>
            <a:p>
              <a:pPr algn="ctr"/>
              <a:r>
                <a:rPr lang="en-US" sz="1500" dirty="0">
                  <a:solidFill>
                    <a:srgbClr val="FFFFFF"/>
                  </a:solidFill>
                  <a:latin typeface="Poppins" pitchFamily="2" charset="77"/>
                  <a:cs typeface="Poppins" pitchFamily="2" charset="77"/>
                </a:rPr>
                <a:t>Answer</a:t>
              </a:r>
            </a:p>
            <a:p>
              <a:pPr algn="ctr"/>
              <a:r>
                <a:rPr lang="en-US" sz="1500" dirty="0">
                  <a:solidFill>
                    <a:srgbClr val="FFFFFF"/>
                  </a:solidFill>
                  <a:latin typeface="Poppins" pitchFamily="2" charset="77"/>
                  <a:cs typeface="Poppins" pitchFamily="2" charset="77"/>
                </a:rPr>
                <a:t>Here</a:t>
              </a:r>
            </a:p>
          </p:txBody>
        </p:sp>
      </p:grpSp>
      <p:grpSp>
        <p:nvGrpSpPr>
          <p:cNvPr id="18" name="Group 18"/>
          <p:cNvGrpSpPr/>
          <p:nvPr/>
        </p:nvGrpSpPr>
        <p:grpSpPr>
          <a:xfrm>
            <a:off x="4385427" y="2078215"/>
            <a:ext cx="2260899" cy="1043368"/>
            <a:chOff x="0" y="0"/>
            <a:chExt cx="3375200" cy="1557600"/>
          </a:xfrm>
        </p:grpSpPr>
        <p:sp>
          <p:nvSpPr>
            <p:cNvPr id="19" name="Freeform 19"/>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grpSp>
        <p:nvGrpSpPr>
          <p:cNvPr id="30" name="Group 30"/>
          <p:cNvGrpSpPr/>
          <p:nvPr/>
        </p:nvGrpSpPr>
        <p:grpSpPr>
          <a:xfrm>
            <a:off x="6784450" y="2078215"/>
            <a:ext cx="2260899" cy="1043368"/>
            <a:chOff x="0" y="0"/>
            <a:chExt cx="3375200" cy="1557600"/>
          </a:xfrm>
        </p:grpSpPr>
        <p:sp>
          <p:nvSpPr>
            <p:cNvPr id="31" name="Freeform 31"/>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grpSp>
        <p:nvGrpSpPr>
          <p:cNvPr id="40" name="Group 40"/>
          <p:cNvGrpSpPr/>
          <p:nvPr/>
        </p:nvGrpSpPr>
        <p:grpSpPr>
          <a:xfrm>
            <a:off x="9200487" y="2078215"/>
            <a:ext cx="2260899" cy="1043368"/>
            <a:chOff x="0" y="0"/>
            <a:chExt cx="3375200" cy="1557600"/>
          </a:xfrm>
        </p:grpSpPr>
        <p:sp>
          <p:nvSpPr>
            <p:cNvPr id="41" name="Freeform 41"/>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grpSp>
        <p:nvGrpSpPr>
          <p:cNvPr id="52" name="Group 52"/>
          <p:cNvGrpSpPr/>
          <p:nvPr/>
        </p:nvGrpSpPr>
        <p:grpSpPr>
          <a:xfrm>
            <a:off x="11599510" y="2078215"/>
            <a:ext cx="2260899" cy="1043368"/>
            <a:chOff x="0" y="0"/>
            <a:chExt cx="3375200" cy="1557600"/>
          </a:xfrm>
        </p:grpSpPr>
        <p:sp>
          <p:nvSpPr>
            <p:cNvPr id="53" name="Freeform 53"/>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grpSp>
        <p:nvGrpSpPr>
          <p:cNvPr id="64" name="Group 64"/>
          <p:cNvGrpSpPr/>
          <p:nvPr/>
        </p:nvGrpSpPr>
        <p:grpSpPr>
          <a:xfrm>
            <a:off x="14015547" y="2095230"/>
            <a:ext cx="2260899" cy="1043368"/>
            <a:chOff x="0" y="0"/>
            <a:chExt cx="3375200" cy="1557600"/>
          </a:xfrm>
        </p:grpSpPr>
        <p:sp>
          <p:nvSpPr>
            <p:cNvPr id="65" name="Freeform 65"/>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grpSp>
        <p:nvGrpSpPr>
          <p:cNvPr id="76" name="Group 76"/>
          <p:cNvGrpSpPr/>
          <p:nvPr/>
        </p:nvGrpSpPr>
        <p:grpSpPr>
          <a:xfrm>
            <a:off x="1989417" y="2086488"/>
            <a:ext cx="2260899" cy="1043368"/>
            <a:chOff x="0" y="0"/>
            <a:chExt cx="3375200" cy="1557600"/>
          </a:xfrm>
        </p:grpSpPr>
        <p:sp>
          <p:nvSpPr>
            <p:cNvPr id="77" name="Freeform 77"/>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78" name="TextBox 78"/>
          <p:cNvSpPr txBox="1"/>
          <p:nvPr/>
        </p:nvSpPr>
        <p:spPr>
          <a:xfrm>
            <a:off x="2005428" y="2436227"/>
            <a:ext cx="2260899" cy="342323"/>
          </a:xfrm>
          <a:prstGeom prst="rect">
            <a:avLst/>
          </a:prstGeom>
        </p:spPr>
        <p:txBody>
          <a:bodyPr lIns="0" tIns="0" rIns="0" bIns="0" rtlCol="0" anchor="t">
            <a:spAutoFit/>
          </a:bodyPr>
          <a:lstStyle/>
          <a:p>
            <a:pPr algn="ctr">
              <a:lnSpc>
                <a:spcPts val="2679"/>
              </a:lnSpc>
            </a:pPr>
            <a:r>
              <a:rPr lang="en-US" sz="2232" dirty="0">
                <a:solidFill>
                  <a:srgbClr val="FFFFFF"/>
                </a:solidFill>
                <a:latin typeface="Poppins Bold"/>
              </a:rPr>
              <a:t>Category 1</a:t>
            </a:r>
          </a:p>
        </p:txBody>
      </p:sp>
      <p:sp>
        <p:nvSpPr>
          <p:cNvPr id="79" name="TextBox 79"/>
          <p:cNvSpPr txBox="1"/>
          <p:nvPr/>
        </p:nvSpPr>
        <p:spPr>
          <a:xfrm>
            <a:off x="4398735" y="2436227"/>
            <a:ext cx="2260899" cy="342323"/>
          </a:xfrm>
          <a:prstGeom prst="rect">
            <a:avLst/>
          </a:prstGeom>
        </p:spPr>
        <p:txBody>
          <a:bodyPr lIns="0" tIns="0" rIns="0" bIns="0" rtlCol="0" anchor="t">
            <a:spAutoFit/>
          </a:bodyPr>
          <a:lstStyle/>
          <a:p>
            <a:pPr algn="ctr">
              <a:lnSpc>
                <a:spcPts val="2679"/>
              </a:lnSpc>
            </a:pPr>
            <a:r>
              <a:rPr lang="en-US" sz="2232">
                <a:solidFill>
                  <a:srgbClr val="FFFFFF"/>
                </a:solidFill>
                <a:latin typeface="Poppins Bold"/>
              </a:rPr>
              <a:t>Category 2</a:t>
            </a:r>
          </a:p>
        </p:txBody>
      </p:sp>
      <p:sp>
        <p:nvSpPr>
          <p:cNvPr id="80" name="TextBox 80"/>
          <p:cNvSpPr txBox="1"/>
          <p:nvPr/>
        </p:nvSpPr>
        <p:spPr>
          <a:xfrm>
            <a:off x="6803473" y="2436227"/>
            <a:ext cx="2260899" cy="342323"/>
          </a:xfrm>
          <a:prstGeom prst="rect">
            <a:avLst/>
          </a:prstGeom>
        </p:spPr>
        <p:txBody>
          <a:bodyPr lIns="0" tIns="0" rIns="0" bIns="0" rtlCol="0" anchor="t">
            <a:spAutoFit/>
          </a:bodyPr>
          <a:lstStyle/>
          <a:p>
            <a:pPr algn="ctr">
              <a:lnSpc>
                <a:spcPts val="2679"/>
              </a:lnSpc>
            </a:pPr>
            <a:r>
              <a:rPr lang="en-US" sz="2232">
                <a:solidFill>
                  <a:srgbClr val="FFFFFF"/>
                </a:solidFill>
                <a:latin typeface="Poppins Bold"/>
              </a:rPr>
              <a:t>Category 3</a:t>
            </a:r>
          </a:p>
        </p:txBody>
      </p:sp>
      <p:sp>
        <p:nvSpPr>
          <p:cNvPr id="81" name="TextBox 81"/>
          <p:cNvSpPr txBox="1"/>
          <p:nvPr/>
        </p:nvSpPr>
        <p:spPr>
          <a:xfrm>
            <a:off x="9208994" y="2436227"/>
            <a:ext cx="2260899" cy="342323"/>
          </a:xfrm>
          <a:prstGeom prst="rect">
            <a:avLst/>
          </a:prstGeom>
        </p:spPr>
        <p:txBody>
          <a:bodyPr lIns="0" tIns="0" rIns="0" bIns="0" rtlCol="0" anchor="t">
            <a:spAutoFit/>
          </a:bodyPr>
          <a:lstStyle/>
          <a:p>
            <a:pPr algn="ctr">
              <a:lnSpc>
                <a:spcPts val="2679"/>
              </a:lnSpc>
            </a:pPr>
            <a:r>
              <a:rPr lang="en-US" sz="2232">
                <a:solidFill>
                  <a:srgbClr val="FFFFFF"/>
                </a:solidFill>
                <a:latin typeface="Poppins Bold"/>
              </a:rPr>
              <a:t>Category 4</a:t>
            </a:r>
          </a:p>
        </p:txBody>
      </p:sp>
      <p:sp>
        <p:nvSpPr>
          <p:cNvPr id="82" name="TextBox 82"/>
          <p:cNvSpPr txBox="1"/>
          <p:nvPr/>
        </p:nvSpPr>
        <p:spPr>
          <a:xfrm>
            <a:off x="11612817" y="2436227"/>
            <a:ext cx="2260899" cy="342323"/>
          </a:xfrm>
          <a:prstGeom prst="rect">
            <a:avLst/>
          </a:prstGeom>
        </p:spPr>
        <p:txBody>
          <a:bodyPr lIns="0" tIns="0" rIns="0" bIns="0" rtlCol="0" anchor="t">
            <a:spAutoFit/>
          </a:bodyPr>
          <a:lstStyle/>
          <a:p>
            <a:pPr algn="ctr">
              <a:lnSpc>
                <a:spcPts val="2679"/>
              </a:lnSpc>
            </a:pPr>
            <a:r>
              <a:rPr lang="en-US" sz="2232">
                <a:solidFill>
                  <a:srgbClr val="FFFFFF"/>
                </a:solidFill>
                <a:latin typeface="Poppins Bold"/>
              </a:rPr>
              <a:t>Category 5</a:t>
            </a:r>
          </a:p>
        </p:txBody>
      </p:sp>
      <p:sp>
        <p:nvSpPr>
          <p:cNvPr id="83" name="TextBox 83"/>
          <p:cNvSpPr txBox="1"/>
          <p:nvPr/>
        </p:nvSpPr>
        <p:spPr>
          <a:xfrm>
            <a:off x="14015683" y="2436227"/>
            <a:ext cx="2260899" cy="342323"/>
          </a:xfrm>
          <a:prstGeom prst="rect">
            <a:avLst/>
          </a:prstGeom>
        </p:spPr>
        <p:txBody>
          <a:bodyPr lIns="0" tIns="0" rIns="0" bIns="0" rtlCol="0" anchor="t">
            <a:spAutoFit/>
          </a:bodyPr>
          <a:lstStyle/>
          <a:p>
            <a:pPr algn="ctr">
              <a:lnSpc>
                <a:spcPts val="2679"/>
              </a:lnSpc>
            </a:pPr>
            <a:r>
              <a:rPr lang="en-US" sz="2232">
                <a:solidFill>
                  <a:srgbClr val="FFFFFF"/>
                </a:solidFill>
                <a:latin typeface="Poppins Bold"/>
              </a:rPr>
              <a:t>Category 6</a:t>
            </a:r>
          </a:p>
        </p:txBody>
      </p:sp>
      <p:sp>
        <p:nvSpPr>
          <p:cNvPr id="115" name="TextBox 115"/>
          <p:cNvSpPr txBox="1"/>
          <p:nvPr/>
        </p:nvSpPr>
        <p:spPr>
          <a:xfrm>
            <a:off x="3491519" y="738284"/>
            <a:ext cx="11304963" cy="705321"/>
          </a:xfrm>
          <a:prstGeom prst="rect">
            <a:avLst/>
          </a:prstGeom>
        </p:spPr>
        <p:txBody>
          <a:bodyPr lIns="0" tIns="0" rIns="0" bIns="0" rtlCol="0" anchor="t">
            <a:spAutoFit/>
          </a:bodyPr>
          <a:lstStyle/>
          <a:p>
            <a:pPr marL="0" lvl="0" indent="0" algn="ctr">
              <a:lnSpc>
                <a:spcPts val="5520"/>
              </a:lnSpc>
              <a:spcBef>
                <a:spcPct val="0"/>
              </a:spcBef>
            </a:pPr>
            <a:r>
              <a:rPr lang="en-US" sz="6000" dirty="0">
                <a:latin typeface="Gyparody Hv" panose="020B0906060000020004" pitchFamily="34" charset="77"/>
              </a:rPr>
              <a:t>ANSWERS (TEMPLATE)</a:t>
            </a:r>
          </a:p>
        </p:txBody>
      </p:sp>
      <p:grpSp>
        <p:nvGrpSpPr>
          <p:cNvPr id="148" name="Group 147">
            <a:extLst>
              <a:ext uri="{FF2B5EF4-FFF2-40B4-BE49-F238E27FC236}">
                <a16:creationId xmlns:a16="http://schemas.microsoft.com/office/drawing/2014/main" id="{036F7F11-08E4-32DA-27C8-EBE660FE8B8E}"/>
              </a:ext>
            </a:extLst>
          </p:cNvPr>
          <p:cNvGrpSpPr/>
          <p:nvPr/>
        </p:nvGrpSpPr>
        <p:grpSpPr>
          <a:xfrm>
            <a:off x="2017783" y="4610108"/>
            <a:ext cx="2280531" cy="1043405"/>
            <a:chOff x="1998151" y="3424423"/>
            <a:chExt cx="2280531" cy="1043405"/>
          </a:xfrm>
        </p:grpSpPr>
        <p:grpSp>
          <p:nvGrpSpPr>
            <p:cNvPr id="149" name="Group 66">
              <a:extLst>
                <a:ext uri="{FF2B5EF4-FFF2-40B4-BE49-F238E27FC236}">
                  <a16:creationId xmlns:a16="http://schemas.microsoft.com/office/drawing/2014/main" id="{6047F101-5B18-23C5-77C6-FC8B78B35CDF}"/>
                </a:ext>
              </a:extLst>
            </p:cNvPr>
            <p:cNvGrpSpPr/>
            <p:nvPr/>
          </p:nvGrpSpPr>
          <p:grpSpPr>
            <a:xfrm>
              <a:off x="1998151" y="3424423"/>
              <a:ext cx="2260867" cy="1043405"/>
              <a:chOff x="0" y="0"/>
              <a:chExt cx="3375152" cy="1557655"/>
            </a:xfrm>
          </p:grpSpPr>
          <p:sp>
            <p:nvSpPr>
              <p:cNvPr id="151" name="Freeform 67">
                <a:extLst>
                  <a:ext uri="{FF2B5EF4-FFF2-40B4-BE49-F238E27FC236}">
                    <a16:creationId xmlns:a16="http://schemas.microsoft.com/office/drawing/2014/main" id="{72538906-DD5A-29F2-2C31-ED80D3A02036}"/>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150" name="TextBox 78">
              <a:extLst>
                <a:ext uri="{FF2B5EF4-FFF2-40B4-BE49-F238E27FC236}">
                  <a16:creationId xmlns:a16="http://schemas.microsoft.com/office/drawing/2014/main" id="{C533F9BA-21C1-D6C3-1C01-DC6926F831AB}"/>
                </a:ext>
              </a:extLst>
            </p:cNvPr>
            <p:cNvSpPr txBox="1"/>
            <p:nvPr/>
          </p:nvSpPr>
          <p:spPr>
            <a:xfrm>
              <a:off x="2017783" y="3720777"/>
              <a:ext cx="2260899" cy="461665"/>
            </a:xfrm>
            <a:prstGeom prst="rect">
              <a:avLst/>
            </a:prstGeom>
          </p:spPr>
          <p:txBody>
            <a:bodyPr lIns="0" tIns="0" rIns="0" bIns="0" rtlCol="0" anchor="t">
              <a:spAutoFit/>
            </a:bodyPr>
            <a:lstStyle/>
            <a:p>
              <a:pPr algn="ctr"/>
              <a:r>
                <a:rPr lang="en-US" sz="1500" dirty="0">
                  <a:solidFill>
                    <a:srgbClr val="FFFFFF"/>
                  </a:solidFill>
                  <a:latin typeface="Poppins" pitchFamily="2" charset="77"/>
                  <a:cs typeface="Poppins" pitchFamily="2" charset="77"/>
                </a:rPr>
                <a:t>Answer</a:t>
              </a:r>
            </a:p>
            <a:p>
              <a:pPr algn="ctr"/>
              <a:r>
                <a:rPr lang="en-US" sz="1500" dirty="0">
                  <a:solidFill>
                    <a:srgbClr val="FFFFFF"/>
                  </a:solidFill>
                  <a:latin typeface="Poppins" pitchFamily="2" charset="77"/>
                  <a:cs typeface="Poppins" pitchFamily="2" charset="77"/>
                </a:rPr>
                <a:t>Here</a:t>
              </a:r>
            </a:p>
          </p:txBody>
        </p:sp>
      </p:grpSp>
      <p:grpSp>
        <p:nvGrpSpPr>
          <p:cNvPr id="152" name="Group 151">
            <a:extLst>
              <a:ext uri="{FF2B5EF4-FFF2-40B4-BE49-F238E27FC236}">
                <a16:creationId xmlns:a16="http://schemas.microsoft.com/office/drawing/2014/main" id="{631B9103-B8F2-4C53-8B37-E03A884C66C7}"/>
              </a:ext>
            </a:extLst>
          </p:cNvPr>
          <p:cNvGrpSpPr/>
          <p:nvPr/>
        </p:nvGrpSpPr>
        <p:grpSpPr>
          <a:xfrm>
            <a:off x="2017783" y="5833537"/>
            <a:ext cx="2280531" cy="1043405"/>
            <a:chOff x="1998151" y="3424423"/>
            <a:chExt cx="2280531" cy="1043405"/>
          </a:xfrm>
        </p:grpSpPr>
        <p:grpSp>
          <p:nvGrpSpPr>
            <p:cNvPr id="153" name="Group 66">
              <a:extLst>
                <a:ext uri="{FF2B5EF4-FFF2-40B4-BE49-F238E27FC236}">
                  <a16:creationId xmlns:a16="http://schemas.microsoft.com/office/drawing/2014/main" id="{5919C66E-7E7D-84AA-33EB-F3B85EB359A2}"/>
                </a:ext>
              </a:extLst>
            </p:cNvPr>
            <p:cNvGrpSpPr/>
            <p:nvPr/>
          </p:nvGrpSpPr>
          <p:grpSpPr>
            <a:xfrm>
              <a:off x="1998151" y="3424423"/>
              <a:ext cx="2260867" cy="1043405"/>
              <a:chOff x="0" y="0"/>
              <a:chExt cx="3375152" cy="1557655"/>
            </a:xfrm>
          </p:grpSpPr>
          <p:sp>
            <p:nvSpPr>
              <p:cNvPr id="155" name="Freeform 67">
                <a:extLst>
                  <a:ext uri="{FF2B5EF4-FFF2-40B4-BE49-F238E27FC236}">
                    <a16:creationId xmlns:a16="http://schemas.microsoft.com/office/drawing/2014/main" id="{3671F7ED-B92E-C5A8-D572-6ADA134B0C48}"/>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154" name="TextBox 78">
              <a:extLst>
                <a:ext uri="{FF2B5EF4-FFF2-40B4-BE49-F238E27FC236}">
                  <a16:creationId xmlns:a16="http://schemas.microsoft.com/office/drawing/2014/main" id="{CD2947BA-C2C4-FC86-A2E8-BE9FBA53CC7B}"/>
                </a:ext>
              </a:extLst>
            </p:cNvPr>
            <p:cNvSpPr txBox="1"/>
            <p:nvPr/>
          </p:nvSpPr>
          <p:spPr>
            <a:xfrm>
              <a:off x="2017783" y="3720777"/>
              <a:ext cx="2260899" cy="461665"/>
            </a:xfrm>
            <a:prstGeom prst="rect">
              <a:avLst/>
            </a:prstGeom>
          </p:spPr>
          <p:txBody>
            <a:bodyPr lIns="0" tIns="0" rIns="0" bIns="0" rtlCol="0" anchor="t">
              <a:spAutoFit/>
            </a:bodyPr>
            <a:lstStyle/>
            <a:p>
              <a:pPr algn="ctr"/>
              <a:r>
                <a:rPr lang="en-US" sz="1500" dirty="0">
                  <a:solidFill>
                    <a:srgbClr val="FFFFFF"/>
                  </a:solidFill>
                  <a:latin typeface="Poppins" pitchFamily="2" charset="77"/>
                  <a:cs typeface="Poppins" pitchFamily="2" charset="77"/>
                </a:rPr>
                <a:t>Answer</a:t>
              </a:r>
            </a:p>
            <a:p>
              <a:pPr algn="ctr"/>
              <a:r>
                <a:rPr lang="en-US" sz="1500" dirty="0">
                  <a:solidFill>
                    <a:srgbClr val="FFFFFF"/>
                  </a:solidFill>
                  <a:latin typeface="Poppins" pitchFamily="2" charset="77"/>
                  <a:cs typeface="Poppins" pitchFamily="2" charset="77"/>
                </a:rPr>
                <a:t>Here</a:t>
              </a:r>
            </a:p>
          </p:txBody>
        </p:sp>
      </p:grpSp>
      <p:grpSp>
        <p:nvGrpSpPr>
          <p:cNvPr id="156" name="Group 155">
            <a:extLst>
              <a:ext uri="{FF2B5EF4-FFF2-40B4-BE49-F238E27FC236}">
                <a16:creationId xmlns:a16="http://schemas.microsoft.com/office/drawing/2014/main" id="{33F1907D-FD84-9E3A-E7D3-BA0BADC58951}"/>
              </a:ext>
            </a:extLst>
          </p:cNvPr>
          <p:cNvGrpSpPr/>
          <p:nvPr/>
        </p:nvGrpSpPr>
        <p:grpSpPr>
          <a:xfrm>
            <a:off x="2017783" y="7028741"/>
            <a:ext cx="2280531" cy="1043405"/>
            <a:chOff x="1998151" y="3424423"/>
            <a:chExt cx="2280531" cy="1043405"/>
          </a:xfrm>
        </p:grpSpPr>
        <p:grpSp>
          <p:nvGrpSpPr>
            <p:cNvPr id="157" name="Group 66">
              <a:extLst>
                <a:ext uri="{FF2B5EF4-FFF2-40B4-BE49-F238E27FC236}">
                  <a16:creationId xmlns:a16="http://schemas.microsoft.com/office/drawing/2014/main" id="{CB28A05E-BF27-02FA-4401-1F67F04459B7}"/>
                </a:ext>
              </a:extLst>
            </p:cNvPr>
            <p:cNvGrpSpPr/>
            <p:nvPr/>
          </p:nvGrpSpPr>
          <p:grpSpPr>
            <a:xfrm>
              <a:off x="1998151" y="3424423"/>
              <a:ext cx="2260867" cy="1043405"/>
              <a:chOff x="0" y="0"/>
              <a:chExt cx="3375152" cy="1557655"/>
            </a:xfrm>
          </p:grpSpPr>
          <p:sp>
            <p:nvSpPr>
              <p:cNvPr id="159" name="Freeform 67">
                <a:extLst>
                  <a:ext uri="{FF2B5EF4-FFF2-40B4-BE49-F238E27FC236}">
                    <a16:creationId xmlns:a16="http://schemas.microsoft.com/office/drawing/2014/main" id="{1CBCAD8F-C354-7CD7-C099-2725A3410FB2}"/>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158" name="TextBox 78">
              <a:extLst>
                <a:ext uri="{FF2B5EF4-FFF2-40B4-BE49-F238E27FC236}">
                  <a16:creationId xmlns:a16="http://schemas.microsoft.com/office/drawing/2014/main" id="{F11B829A-1CED-6F48-AB45-8F1EC1DEAABE}"/>
                </a:ext>
              </a:extLst>
            </p:cNvPr>
            <p:cNvSpPr txBox="1"/>
            <p:nvPr/>
          </p:nvSpPr>
          <p:spPr>
            <a:xfrm>
              <a:off x="2017783" y="3720777"/>
              <a:ext cx="2260899" cy="461665"/>
            </a:xfrm>
            <a:prstGeom prst="rect">
              <a:avLst/>
            </a:prstGeom>
          </p:spPr>
          <p:txBody>
            <a:bodyPr lIns="0" tIns="0" rIns="0" bIns="0" rtlCol="0" anchor="t">
              <a:spAutoFit/>
            </a:bodyPr>
            <a:lstStyle/>
            <a:p>
              <a:pPr algn="ctr"/>
              <a:r>
                <a:rPr lang="en-US" sz="1500" dirty="0">
                  <a:solidFill>
                    <a:srgbClr val="FFFFFF"/>
                  </a:solidFill>
                  <a:latin typeface="Poppins" pitchFamily="2" charset="77"/>
                  <a:cs typeface="Poppins" pitchFamily="2" charset="77"/>
                </a:rPr>
                <a:t>Answer</a:t>
              </a:r>
            </a:p>
            <a:p>
              <a:pPr algn="ctr"/>
              <a:r>
                <a:rPr lang="en-US" sz="1500" dirty="0">
                  <a:solidFill>
                    <a:srgbClr val="FFFFFF"/>
                  </a:solidFill>
                  <a:latin typeface="Poppins" pitchFamily="2" charset="77"/>
                  <a:cs typeface="Poppins" pitchFamily="2" charset="77"/>
                </a:rPr>
                <a:t>Here</a:t>
              </a:r>
            </a:p>
          </p:txBody>
        </p:sp>
      </p:grpSp>
      <p:grpSp>
        <p:nvGrpSpPr>
          <p:cNvPr id="160" name="Group 159">
            <a:extLst>
              <a:ext uri="{FF2B5EF4-FFF2-40B4-BE49-F238E27FC236}">
                <a16:creationId xmlns:a16="http://schemas.microsoft.com/office/drawing/2014/main" id="{134649DF-91B3-5FE1-E34D-3F5C19F4F6B5}"/>
              </a:ext>
            </a:extLst>
          </p:cNvPr>
          <p:cNvGrpSpPr/>
          <p:nvPr/>
        </p:nvGrpSpPr>
        <p:grpSpPr>
          <a:xfrm>
            <a:off x="1998151" y="8244073"/>
            <a:ext cx="2280531" cy="1043405"/>
            <a:chOff x="1998151" y="3424423"/>
            <a:chExt cx="2280531" cy="1043405"/>
          </a:xfrm>
        </p:grpSpPr>
        <p:grpSp>
          <p:nvGrpSpPr>
            <p:cNvPr id="161" name="Group 66">
              <a:extLst>
                <a:ext uri="{FF2B5EF4-FFF2-40B4-BE49-F238E27FC236}">
                  <a16:creationId xmlns:a16="http://schemas.microsoft.com/office/drawing/2014/main" id="{B9EFD454-DA6D-2472-223E-02D3971F8E58}"/>
                </a:ext>
              </a:extLst>
            </p:cNvPr>
            <p:cNvGrpSpPr/>
            <p:nvPr/>
          </p:nvGrpSpPr>
          <p:grpSpPr>
            <a:xfrm>
              <a:off x="1998151" y="3424423"/>
              <a:ext cx="2260867" cy="1043405"/>
              <a:chOff x="0" y="0"/>
              <a:chExt cx="3375152" cy="1557655"/>
            </a:xfrm>
          </p:grpSpPr>
          <p:sp>
            <p:nvSpPr>
              <p:cNvPr id="163" name="Freeform 67">
                <a:extLst>
                  <a:ext uri="{FF2B5EF4-FFF2-40B4-BE49-F238E27FC236}">
                    <a16:creationId xmlns:a16="http://schemas.microsoft.com/office/drawing/2014/main" id="{7937BF00-61B3-A1A7-794B-E50BCFA13535}"/>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162" name="TextBox 78">
              <a:extLst>
                <a:ext uri="{FF2B5EF4-FFF2-40B4-BE49-F238E27FC236}">
                  <a16:creationId xmlns:a16="http://schemas.microsoft.com/office/drawing/2014/main" id="{EB0B8B12-3631-9C59-A524-7A6836881C19}"/>
                </a:ext>
              </a:extLst>
            </p:cNvPr>
            <p:cNvSpPr txBox="1"/>
            <p:nvPr/>
          </p:nvSpPr>
          <p:spPr>
            <a:xfrm>
              <a:off x="2017783" y="3720777"/>
              <a:ext cx="2260899" cy="461665"/>
            </a:xfrm>
            <a:prstGeom prst="rect">
              <a:avLst/>
            </a:prstGeom>
          </p:spPr>
          <p:txBody>
            <a:bodyPr lIns="0" tIns="0" rIns="0" bIns="0" rtlCol="0" anchor="t">
              <a:spAutoFit/>
            </a:bodyPr>
            <a:lstStyle/>
            <a:p>
              <a:pPr algn="ctr"/>
              <a:r>
                <a:rPr lang="en-US" sz="1500" dirty="0">
                  <a:solidFill>
                    <a:srgbClr val="FFFFFF"/>
                  </a:solidFill>
                  <a:latin typeface="Poppins" pitchFamily="2" charset="77"/>
                  <a:cs typeface="Poppins" pitchFamily="2" charset="77"/>
                </a:rPr>
                <a:t>Answer</a:t>
              </a:r>
            </a:p>
            <a:p>
              <a:pPr algn="ctr"/>
              <a:r>
                <a:rPr lang="en-US" sz="1500" dirty="0">
                  <a:solidFill>
                    <a:srgbClr val="FFFFFF"/>
                  </a:solidFill>
                  <a:latin typeface="Poppins" pitchFamily="2" charset="77"/>
                  <a:cs typeface="Poppins" pitchFamily="2" charset="77"/>
                </a:rPr>
                <a:t>Here</a:t>
              </a:r>
            </a:p>
          </p:txBody>
        </p:sp>
      </p:grpSp>
      <p:grpSp>
        <p:nvGrpSpPr>
          <p:cNvPr id="164" name="Group 163">
            <a:extLst>
              <a:ext uri="{FF2B5EF4-FFF2-40B4-BE49-F238E27FC236}">
                <a16:creationId xmlns:a16="http://schemas.microsoft.com/office/drawing/2014/main" id="{220A070A-C709-DCA3-17AF-BD85B10817E2}"/>
              </a:ext>
            </a:extLst>
          </p:cNvPr>
          <p:cNvGrpSpPr/>
          <p:nvPr/>
        </p:nvGrpSpPr>
        <p:grpSpPr>
          <a:xfrm>
            <a:off x="4417501" y="3424423"/>
            <a:ext cx="2280531" cy="1043405"/>
            <a:chOff x="1998151" y="3424423"/>
            <a:chExt cx="2280531" cy="1043405"/>
          </a:xfrm>
        </p:grpSpPr>
        <p:grpSp>
          <p:nvGrpSpPr>
            <p:cNvPr id="165" name="Group 66">
              <a:extLst>
                <a:ext uri="{FF2B5EF4-FFF2-40B4-BE49-F238E27FC236}">
                  <a16:creationId xmlns:a16="http://schemas.microsoft.com/office/drawing/2014/main" id="{365F31DD-3D74-8F23-B60F-919390FC8D3A}"/>
                </a:ext>
              </a:extLst>
            </p:cNvPr>
            <p:cNvGrpSpPr/>
            <p:nvPr/>
          </p:nvGrpSpPr>
          <p:grpSpPr>
            <a:xfrm>
              <a:off x="1998151" y="3424423"/>
              <a:ext cx="2260867" cy="1043405"/>
              <a:chOff x="0" y="0"/>
              <a:chExt cx="3375152" cy="1557655"/>
            </a:xfrm>
          </p:grpSpPr>
          <p:sp>
            <p:nvSpPr>
              <p:cNvPr id="167" name="Freeform 67">
                <a:extLst>
                  <a:ext uri="{FF2B5EF4-FFF2-40B4-BE49-F238E27FC236}">
                    <a16:creationId xmlns:a16="http://schemas.microsoft.com/office/drawing/2014/main" id="{B6B78329-428D-B1C0-616C-B2821A0996BF}"/>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166" name="TextBox 78">
              <a:extLst>
                <a:ext uri="{FF2B5EF4-FFF2-40B4-BE49-F238E27FC236}">
                  <a16:creationId xmlns:a16="http://schemas.microsoft.com/office/drawing/2014/main" id="{C91B68A1-8581-4E37-6435-C42BA38759E6}"/>
                </a:ext>
              </a:extLst>
            </p:cNvPr>
            <p:cNvSpPr txBox="1"/>
            <p:nvPr/>
          </p:nvSpPr>
          <p:spPr>
            <a:xfrm>
              <a:off x="2017783" y="3720777"/>
              <a:ext cx="2260899" cy="461665"/>
            </a:xfrm>
            <a:prstGeom prst="rect">
              <a:avLst/>
            </a:prstGeom>
          </p:spPr>
          <p:txBody>
            <a:bodyPr lIns="0" tIns="0" rIns="0" bIns="0" rtlCol="0" anchor="t">
              <a:spAutoFit/>
            </a:bodyPr>
            <a:lstStyle/>
            <a:p>
              <a:pPr algn="ctr"/>
              <a:r>
                <a:rPr lang="en-US" sz="1500" dirty="0">
                  <a:solidFill>
                    <a:srgbClr val="FFFFFF"/>
                  </a:solidFill>
                  <a:latin typeface="Poppins" pitchFamily="2" charset="77"/>
                  <a:cs typeface="Poppins" pitchFamily="2" charset="77"/>
                </a:rPr>
                <a:t>Answer</a:t>
              </a:r>
            </a:p>
            <a:p>
              <a:pPr algn="ctr"/>
              <a:r>
                <a:rPr lang="en-US" sz="1500" dirty="0">
                  <a:solidFill>
                    <a:srgbClr val="FFFFFF"/>
                  </a:solidFill>
                  <a:latin typeface="Poppins" pitchFamily="2" charset="77"/>
                  <a:cs typeface="Poppins" pitchFamily="2" charset="77"/>
                </a:rPr>
                <a:t>Here</a:t>
              </a:r>
            </a:p>
          </p:txBody>
        </p:sp>
      </p:grpSp>
      <p:grpSp>
        <p:nvGrpSpPr>
          <p:cNvPr id="168" name="Group 167">
            <a:extLst>
              <a:ext uri="{FF2B5EF4-FFF2-40B4-BE49-F238E27FC236}">
                <a16:creationId xmlns:a16="http://schemas.microsoft.com/office/drawing/2014/main" id="{8BE7A76B-53E8-8B6A-D155-8E06CB80E8ED}"/>
              </a:ext>
            </a:extLst>
          </p:cNvPr>
          <p:cNvGrpSpPr/>
          <p:nvPr/>
        </p:nvGrpSpPr>
        <p:grpSpPr>
          <a:xfrm>
            <a:off x="4437133" y="4610108"/>
            <a:ext cx="2280531" cy="1043405"/>
            <a:chOff x="1998151" y="3424423"/>
            <a:chExt cx="2280531" cy="1043405"/>
          </a:xfrm>
        </p:grpSpPr>
        <p:grpSp>
          <p:nvGrpSpPr>
            <p:cNvPr id="169" name="Group 66">
              <a:extLst>
                <a:ext uri="{FF2B5EF4-FFF2-40B4-BE49-F238E27FC236}">
                  <a16:creationId xmlns:a16="http://schemas.microsoft.com/office/drawing/2014/main" id="{78E45E7B-6E4B-069B-9B6C-62CDEE83A8BE}"/>
                </a:ext>
              </a:extLst>
            </p:cNvPr>
            <p:cNvGrpSpPr/>
            <p:nvPr/>
          </p:nvGrpSpPr>
          <p:grpSpPr>
            <a:xfrm>
              <a:off x="1998151" y="3424423"/>
              <a:ext cx="2260867" cy="1043405"/>
              <a:chOff x="0" y="0"/>
              <a:chExt cx="3375152" cy="1557655"/>
            </a:xfrm>
          </p:grpSpPr>
          <p:sp>
            <p:nvSpPr>
              <p:cNvPr id="171" name="Freeform 67">
                <a:extLst>
                  <a:ext uri="{FF2B5EF4-FFF2-40B4-BE49-F238E27FC236}">
                    <a16:creationId xmlns:a16="http://schemas.microsoft.com/office/drawing/2014/main" id="{BD872AFA-EA78-AAED-38E0-8E23304B433D}"/>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170" name="TextBox 78">
              <a:extLst>
                <a:ext uri="{FF2B5EF4-FFF2-40B4-BE49-F238E27FC236}">
                  <a16:creationId xmlns:a16="http://schemas.microsoft.com/office/drawing/2014/main" id="{D8D66D5F-E1B1-C359-CB79-4133C5906DB1}"/>
                </a:ext>
              </a:extLst>
            </p:cNvPr>
            <p:cNvSpPr txBox="1"/>
            <p:nvPr/>
          </p:nvSpPr>
          <p:spPr>
            <a:xfrm>
              <a:off x="2017783" y="3720777"/>
              <a:ext cx="2260899" cy="461665"/>
            </a:xfrm>
            <a:prstGeom prst="rect">
              <a:avLst/>
            </a:prstGeom>
          </p:spPr>
          <p:txBody>
            <a:bodyPr lIns="0" tIns="0" rIns="0" bIns="0" rtlCol="0" anchor="t">
              <a:spAutoFit/>
            </a:bodyPr>
            <a:lstStyle/>
            <a:p>
              <a:pPr algn="ctr"/>
              <a:r>
                <a:rPr lang="en-US" sz="1500" dirty="0">
                  <a:solidFill>
                    <a:srgbClr val="FFFFFF"/>
                  </a:solidFill>
                  <a:latin typeface="Poppins" pitchFamily="2" charset="77"/>
                  <a:cs typeface="Poppins" pitchFamily="2" charset="77"/>
                </a:rPr>
                <a:t>Answer</a:t>
              </a:r>
            </a:p>
            <a:p>
              <a:pPr algn="ctr"/>
              <a:r>
                <a:rPr lang="en-US" sz="1500" dirty="0">
                  <a:solidFill>
                    <a:srgbClr val="FFFFFF"/>
                  </a:solidFill>
                  <a:latin typeface="Poppins" pitchFamily="2" charset="77"/>
                  <a:cs typeface="Poppins" pitchFamily="2" charset="77"/>
                </a:rPr>
                <a:t>Here</a:t>
              </a:r>
            </a:p>
          </p:txBody>
        </p:sp>
      </p:grpSp>
      <p:grpSp>
        <p:nvGrpSpPr>
          <p:cNvPr id="172" name="Group 171">
            <a:extLst>
              <a:ext uri="{FF2B5EF4-FFF2-40B4-BE49-F238E27FC236}">
                <a16:creationId xmlns:a16="http://schemas.microsoft.com/office/drawing/2014/main" id="{C7A705EC-BEDB-A0F1-9B7E-BA98C85D9264}"/>
              </a:ext>
            </a:extLst>
          </p:cNvPr>
          <p:cNvGrpSpPr/>
          <p:nvPr/>
        </p:nvGrpSpPr>
        <p:grpSpPr>
          <a:xfrm>
            <a:off x="4437133" y="5833537"/>
            <a:ext cx="2280531" cy="1043405"/>
            <a:chOff x="1998151" y="3424423"/>
            <a:chExt cx="2280531" cy="1043405"/>
          </a:xfrm>
        </p:grpSpPr>
        <p:grpSp>
          <p:nvGrpSpPr>
            <p:cNvPr id="173" name="Group 66">
              <a:extLst>
                <a:ext uri="{FF2B5EF4-FFF2-40B4-BE49-F238E27FC236}">
                  <a16:creationId xmlns:a16="http://schemas.microsoft.com/office/drawing/2014/main" id="{40008108-2DD4-D39E-ABEB-0F9C113E05FD}"/>
                </a:ext>
              </a:extLst>
            </p:cNvPr>
            <p:cNvGrpSpPr/>
            <p:nvPr/>
          </p:nvGrpSpPr>
          <p:grpSpPr>
            <a:xfrm>
              <a:off x="1998151" y="3424423"/>
              <a:ext cx="2260867" cy="1043405"/>
              <a:chOff x="0" y="0"/>
              <a:chExt cx="3375152" cy="1557655"/>
            </a:xfrm>
          </p:grpSpPr>
          <p:sp>
            <p:nvSpPr>
              <p:cNvPr id="175" name="Freeform 67">
                <a:extLst>
                  <a:ext uri="{FF2B5EF4-FFF2-40B4-BE49-F238E27FC236}">
                    <a16:creationId xmlns:a16="http://schemas.microsoft.com/office/drawing/2014/main" id="{0FCA0C3D-AEC1-B444-B08C-CB74BE82A9CA}"/>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174" name="TextBox 78">
              <a:extLst>
                <a:ext uri="{FF2B5EF4-FFF2-40B4-BE49-F238E27FC236}">
                  <a16:creationId xmlns:a16="http://schemas.microsoft.com/office/drawing/2014/main" id="{9F5A99FD-E66E-A694-FADB-065246931009}"/>
                </a:ext>
              </a:extLst>
            </p:cNvPr>
            <p:cNvSpPr txBox="1"/>
            <p:nvPr/>
          </p:nvSpPr>
          <p:spPr>
            <a:xfrm>
              <a:off x="2017783" y="3720777"/>
              <a:ext cx="2260899" cy="461665"/>
            </a:xfrm>
            <a:prstGeom prst="rect">
              <a:avLst/>
            </a:prstGeom>
          </p:spPr>
          <p:txBody>
            <a:bodyPr lIns="0" tIns="0" rIns="0" bIns="0" rtlCol="0" anchor="t">
              <a:spAutoFit/>
            </a:bodyPr>
            <a:lstStyle/>
            <a:p>
              <a:pPr algn="ctr"/>
              <a:r>
                <a:rPr lang="en-US" sz="1500" dirty="0">
                  <a:solidFill>
                    <a:srgbClr val="FFFFFF"/>
                  </a:solidFill>
                  <a:latin typeface="Poppins" pitchFamily="2" charset="77"/>
                  <a:cs typeface="Poppins" pitchFamily="2" charset="77"/>
                </a:rPr>
                <a:t>Answer</a:t>
              </a:r>
            </a:p>
            <a:p>
              <a:pPr algn="ctr"/>
              <a:r>
                <a:rPr lang="en-US" sz="1500" dirty="0">
                  <a:solidFill>
                    <a:srgbClr val="FFFFFF"/>
                  </a:solidFill>
                  <a:latin typeface="Poppins" pitchFamily="2" charset="77"/>
                  <a:cs typeface="Poppins" pitchFamily="2" charset="77"/>
                </a:rPr>
                <a:t>Here</a:t>
              </a:r>
            </a:p>
          </p:txBody>
        </p:sp>
      </p:grpSp>
      <p:grpSp>
        <p:nvGrpSpPr>
          <p:cNvPr id="176" name="Group 175">
            <a:extLst>
              <a:ext uri="{FF2B5EF4-FFF2-40B4-BE49-F238E27FC236}">
                <a16:creationId xmlns:a16="http://schemas.microsoft.com/office/drawing/2014/main" id="{654B12A1-B002-FEA5-AABA-EA9F31CD01A1}"/>
              </a:ext>
            </a:extLst>
          </p:cNvPr>
          <p:cNvGrpSpPr/>
          <p:nvPr/>
        </p:nvGrpSpPr>
        <p:grpSpPr>
          <a:xfrm>
            <a:off x="4437133" y="7028741"/>
            <a:ext cx="2280531" cy="1043405"/>
            <a:chOff x="1998151" y="3424423"/>
            <a:chExt cx="2280531" cy="1043405"/>
          </a:xfrm>
        </p:grpSpPr>
        <p:grpSp>
          <p:nvGrpSpPr>
            <p:cNvPr id="177" name="Group 66">
              <a:extLst>
                <a:ext uri="{FF2B5EF4-FFF2-40B4-BE49-F238E27FC236}">
                  <a16:creationId xmlns:a16="http://schemas.microsoft.com/office/drawing/2014/main" id="{6BB592C0-72C3-83D6-3ADE-75B4ABD1A059}"/>
                </a:ext>
              </a:extLst>
            </p:cNvPr>
            <p:cNvGrpSpPr/>
            <p:nvPr/>
          </p:nvGrpSpPr>
          <p:grpSpPr>
            <a:xfrm>
              <a:off x="1998151" y="3424423"/>
              <a:ext cx="2260867" cy="1043405"/>
              <a:chOff x="0" y="0"/>
              <a:chExt cx="3375152" cy="1557655"/>
            </a:xfrm>
          </p:grpSpPr>
          <p:sp>
            <p:nvSpPr>
              <p:cNvPr id="179" name="Freeform 67">
                <a:extLst>
                  <a:ext uri="{FF2B5EF4-FFF2-40B4-BE49-F238E27FC236}">
                    <a16:creationId xmlns:a16="http://schemas.microsoft.com/office/drawing/2014/main" id="{68E31E3E-A6A5-8745-A3C0-539517DA25AB}"/>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178" name="TextBox 78">
              <a:extLst>
                <a:ext uri="{FF2B5EF4-FFF2-40B4-BE49-F238E27FC236}">
                  <a16:creationId xmlns:a16="http://schemas.microsoft.com/office/drawing/2014/main" id="{C732D227-5CA8-E1EA-C057-6A748201FC2B}"/>
                </a:ext>
              </a:extLst>
            </p:cNvPr>
            <p:cNvSpPr txBox="1"/>
            <p:nvPr/>
          </p:nvSpPr>
          <p:spPr>
            <a:xfrm>
              <a:off x="2017783" y="3720777"/>
              <a:ext cx="2260899" cy="461665"/>
            </a:xfrm>
            <a:prstGeom prst="rect">
              <a:avLst/>
            </a:prstGeom>
          </p:spPr>
          <p:txBody>
            <a:bodyPr lIns="0" tIns="0" rIns="0" bIns="0" rtlCol="0" anchor="t">
              <a:spAutoFit/>
            </a:bodyPr>
            <a:lstStyle/>
            <a:p>
              <a:pPr algn="ctr"/>
              <a:r>
                <a:rPr lang="en-US" sz="1500" dirty="0">
                  <a:solidFill>
                    <a:srgbClr val="FFFFFF"/>
                  </a:solidFill>
                  <a:latin typeface="Poppins" pitchFamily="2" charset="77"/>
                  <a:cs typeface="Poppins" pitchFamily="2" charset="77"/>
                </a:rPr>
                <a:t>Answer</a:t>
              </a:r>
            </a:p>
            <a:p>
              <a:pPr algn="ctr"/>
              <a:r>
                <a:rPr lang="en-US" sz="1500" dirty="0">
                  <a:solidFill>
                    <a:srgbClr val="FFFFFF"/>
                  </a:solidFill>
                  <a:latin typeface="Poppins" pitchFamily="2" charset="77"/>
                  <a:cs typeface="Poppins" pitchFamily="2" charset="77"/>
                </a:rPr>
                <a:t>Here</a:t>
              </a:r>
            </a:p>
          </p:txBody>
        </p:sp>
      </p:grpSp>
      <p:grpSp>
        <p:nvGrpSpPr>
          <p:cNvPr id="180" name="Group 179">
            <a:extLst>
              <a:ext uri="{FF2B5EF4-FFF2-40B4-BE49-F238E27FC236}">
                <a16:creationId xmlns:a16="http://schemas.microsoft.com/office/drawing/2014/main" id="{BAEC1FBC-2E94-4BA0-1591-144698E53F32}"/>
              </a:ext>
            </a:extLst>
          </p:cNvPr>
          <p:cNvGrpSpPr/>
          <p:nvPr/>
        </p:nvGrpSpPr>
        <p:grpSpPr>
          <a:xfrm>
            <a:off x="4417501" y="8244073"/>
            <a:ext cx="2280531" cy="1043405"/>
            <a:chOff x="1998151" y="3424423"/>
            <a:chExt cx="2280531" cy="1043405"/>
          </a:xfrm>
        </p:grpSpPr>
        <p:grpSp>
          <p:nvGrpSpPr>
            <p:cNvPr id="181" name="Group 66">
              <a:extLst>
                <a:ext uri="{FF2B5EF4-FFF2-40B4-BE49-F238E27FC236}">
                  <a16:creationId xmlns:a16="http://schemas.microsoft.com/office/drawing/2014/main" id="{2F027A21-3489-244F-84E5-C5980B92C17A}"/>
                </a:ext>
              </a:extLst>
            </p:cNvPr>
            <p:cNvGrpSpPr/>
            <p:nvPr/>
          </p:nvGrpSpPr>
          <p:grpSpPr>
            <a:xfrm>
              <a:off x="1998151" y="3424423"/>
              <a:ext cx="2260867" cy="1043405"/>
              <a:chOff x="0" y="0"/>
              <a:chExt cx="3375152" cy="1557655"/>
            </a:xfrm>
          </p:grpSpPr>
          <p:sp>
            <p:nvSpPr>
              <p:cNvPr id="183" name="Freeform 67">
                <a:extLst>
                  <a:ext uri="{FF2B5EF4-FFF2-40B4-BE49-F238E27FC236}">
                    <a16:creationId xmlns:a16="http://schemas.microsoft.com/office/drawing/2014/main" id="{303F241E-2F46-347A-F227-B09757FC0221}"/>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182" name="TextBox 78">
              <a:extLst>
                <a:ext uri="{FF2B5EF4-FFF2-40B4-BE49-F238E27FC236}">
                  <a16:creationId xmlns:a16="http://schemas.microsoft.com/office/drawing/2014/main" id="{6E15E3BD-91AC-DE0A-A100-973A880DC3E8}"/>
                </a:ext>
              </a:extLst>
            </p:cNvPr>
            <p:cNvSpPr txBox="1"/>
            <p:nvPr/>
          </p:nvSpPr>
          <p:spPr>
            <a:xfrm>
              <a:off x="2017783" y="3720777"/>
              <a:ext cx="2260899" cy="461665"/>
            </a:xfrm>
            <a:prstGeom prst="rect">
              <a:avLst/>
            </a:prstGeom>
          </p:spPr>
          <p:txBody>
            <a:bodyPr lIns="0" tIns="0" rIns="0" bIns="0" rtlCol="0" anchor="t">
              <a:spAutoFit/>
            </a:bodyPr>
            <a:lstStyle/>
            <a:p>
              <a:pPr algn="ctr"/>
              <a:r>
                <a:rPr lang="en-US" sz="1500" dirty="0">
                  <a:solidFill>
                    <a:srgbClr val="FFFFFF"/>
                  </a:solidFill>
                  <a:latin typeface="Poppins" pitchFamily="2" charset="77"/>
                  <a:cs typeface="Poppins" pitchFamily="2" charset="77"/>
                </a:rPr>
                <a:t>Answer</a:t>
              </a:r>
            </a:p>
            <a:p>
              <a:pPr algn="ctr"/>
              <a:r>
                <a:rPr lang="en-US" sz="1500" dirty="0">
                  <a:solidFill>
                    <a:srgbClr val="FFFFFF"/>
                  </a:solidFill>
                  <a:latin typeface="Poppins" pitchFamily="2" charset="77"/>
                  <a:cs typeface="Poppins" pitchFamily="2" charset="77"/>
                </a:rPr>
                <a:t>Here</a:t>
              </a:r>
            </a:p>
          </p:txBody>
        </p:sp>
      </p:grpSp>
      <p:grpSp>
        <p:nvGrpSpPr>
          <p:cNvPr id="184" name="Group 183">
            <a:extLst>
              <a:ext uri="{FF2B5EF4-FFF2-40B4-BE49-F238E27FC236}">
                <a16:creationId xmlns:a16="http://schemas.microsoft.com/office/drawing/2014/main" id="{ACD4AA40-0091-E476-F405-ACD3FEB69EEF}"/>
              </a:ext>
            </a:extLst>
          </p:cNvPr>
          <p:cNvGrpSpPr/>
          <p:nvPr/>
        </p:nvGrpSpPr>
        <p:grpSpPr>
          <a:xfrm>
            <a:off x="6817801" y="3405373"/>
            <a:ext cx="2280531" cy="1043405"/>
            <a:chOff x="1998151" y="3424423"/>
            <a:chExt cx="2280531" cy="1043405"/>
          </a:xfrm>
        </p:grpSpPr>
        <p:grpSp>
          <p:nvGrpSpPr>
            <p:cNvPr id="185" name="Group 66">
              <a:extLst>
                <a:ext uri="{FF2B5EF4-FFF2-40B4-BE49-F238E27FC236}">
                  <a16:creationId xmlns:a16="http://schemas.microsoft.com/office/drawing/2014/main" id="{F1F83230-E364-5424-281F-0574BE5C17E5}"/>
                </a:ext>
              </a:extLst>
            </p:cNvPr>
            <p:cNvGrpSpPr/>
            <p:nvPr/>
          </p:nvGrpSpPr>
          <p:grpSpPr>
            <a:xfrm>
              <a:off x="1998151" y="3424423"/>
              <a:ext cx="2260867" cy="1043405"/>
              <a:chOff x="0" y="0"/>
              <a:chExt cx="3375152" cy="1557655"/>
            </a:xfrm>
          </p:grpSpPr>
          <p:sp>
            <p:nvSpPr>
              <p:cNvPr id="187" name="Freeform 67">
                <a:extLst>
                  <a:ext uri="{FF2B5EF4-FFF2-40B4-BE49-F238E27FC236}">
                    <a16:creationId xmlns:a16="http://schemas.microsoft.com/office/drawing/2014/main" id="{5502FABD-705C-63A5-54C4-E06562A6E18A}"/>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186" name="TextBox 78">
              <a:extLst>
                <a:ext uri="{FF2B5EF4-FFF2-40B4-BE49-F238E27FC236}">
                  <a16:creationId xmlns:a16="http://schemas.microsoft.com/office/drawing/2014/main" id="{914CAA87-4476-45BE-695F-3293F4801626}"/>
                </a:ext>
              </a:extLst>
            </p:cNvPr>
            <p:cNvSpPr txBox="1"/>
            <p:nvPr/>
          </p:nvSpPr>
          <p:spPr>
            <a:xfrm>
              <a:off x="2017783" y="3720777"/>
              <a:ext cx="2260899" cy="461665"/>
            </a:xfrm>
            <a:prstGeom prst="rect">
              <a:avLst/>
            </a:prstGeom>
          </p:spPr>
          <p:txBody>
            <a:bodyPr lIns="0" tIns="0" rIns="0" bIns="0" rtlCol="0" anchor="t">
              <a:spAutoFit/>
            </a:bodyPr>
            <a:lstStyle/>
            <a:p>
              <a:pPr algn="ctr"/>
              <a:r>
                <a:rPr lang="en-US" sz="1500" dirty="0">
                  <a:solidFill>
                    <a:srgbClr val="FFFFFF"/>
                  </a:solidFill>
                  <a:latin typeface="Poppins" pitchFamily="2" charset="77"/>
                  <a:cs typeface="Poppins" pitchFamily="2" charset="77"/>
                </a:rPr>
                <a:t>Answer</a:t>
              </a:r>
            </a:p>
            <a:p>
              <a:pPr algn="ctr"/>
              <a:r>
                <a:rPr lang="en-US" sz="1500" dirty="0">
                  <a:solidFill>
                    <a:srgbClr val="FFFFFF"/>
                  </a:solidFill>
                  <a:latin typeface="Poppins" pitchFamily="2" charset="77"/>
                  <a:cs typeface="Poppins" pitchFamily="2" charset="77"/>
                </a:rPr>
                <a:t>Here</a:t>
              </a:r>
            </a:p>
          </p:txBody>
        </p:sp>
      </p:grpSp>
      <p:grpSp>
        <p:nvGrpSpPr>
          <p:cNvPr id="188" name="Group 187">
            <a:extLst>
              <a:ext uri="{FF2B5EF4-FFF2-40B4-BE49-F238E27FC236}">
                <a16:creationId xmlns:a16="http://schemas.microsoft.com/office/drawing/2014/main" id="{0952B890-28ED-08F7-8914-9BD7B385DBB9}"/>
              </a:ext>
            </a:extLst>
          </p:cNvPr>
          <p:cNvGrpSpPr/>
          <p:nvPr/>
        </p:nvGrpSpPr>
        <p:grpSpPr>
          <a:xfrm>
            <a:off x="6837433" y="4591058"/>
            <a:ext cx="2280531" cy="1043405"/>
            <a:chOff x="1998151" y="3424423"/>
            <a:chExt cx="2280531" cy="1043405"/>
          </a:xfrm>
        </p:grpSpPr>
        <p:grpSp>
          <p:nvGrpSpPr>
            <p:cNvPr id="189" name="Group 66">
              <a:extLst>
                <a:ext uri="{FF2B5EF4-FFF2-40B4-BE49-F238E27FC236}">
                  <a16:creationId xmlns:a16="http://schemas.microsoft.com/office/drawing/2014/main" id="{65907BCB-48A2-9B7C-F062-A9CB704D73C0}"/>
                </a:ext>
              </a:extLst>
            </p:cNvPr>
            <p:cNvGrpSpPr/>
            <p:nvPr/>
          </p:nvGrpSpPr>
          <p:grpSpPr>
            <a:xfrm>
              <a:off x="1998151" y="3424423"/>
              <a:ext cx="2260867" cy="1043405"/>
              <a:chOff x="0" y="0"/>
              <a:chExt cx="3375152" cy="1557655"/>
            </a:xfrm>
          </p:grpSpPr>
          <p:sp>
            <p:nvSpPr>
              <p:cNvPr id="191" name="Freeform 67">
                <a:extLst>
                  <a:ext uri="{FF2B5EF4-FFF2-40B4-BE49-F238E27FC236}">
                    <a16:creationId xmlns:a16="http://schemas.microsoft.com/office/drawing/2014/main" id="{7327A031-11C6-1456-8015-5491D01F7830}"/>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190" name="TextBox 78">
              <a:extLst>
                <a:ext uri="{FF2B5EF4-FFF2-40B4-BE49-F238E27FC236}">
                  <a16:creationId xmlns:a16="http://schemas.microsoft.com/office/drawing/2014/main" id="{6E984B76-5679-024D-3422-41B1270981CB}"/>
                </a:ext>
              </a:extLst>
            </p:cNvPr>
            <p:cNvSpPr txBox="1"/>
            <p:nvPr/>
          </p:nvSpPr>
          <p:spPr>
            <a:xfrm>
              <a:off x="2017783" y="3720777"/>
              <a:ext cx="2260899" cy="461665"/>
            </a:xfrm>
            <a:prstGeom prst="rect">
              <a:avLst/>
            </a:prstGeom>
          </p:spPr>
          <p:txBody>
            <a:bodyPr lIns="0" tIns="0" rIns="0" bIns="0" rtlCol="0" anchor="t">
              <a:spAutoFit/>
            </a:bodyPr>
            <a:lstStyle/>
            <a:p>
              <a:pPr algn="ctr"/>
              <a:r>
                <a:rPr lang="en-US" sz="1500" dirty="0">
                  <a:solidFill>
                    <a:srgbClr val="FFFFFF"/>
                  </a:solidFill>
                  <a:latin typeface="Poppins" pitchFamily="2" charset="77"/>
                  <a:cs typeface="Poppins" pitchFamily="2" charset="77"/>
                </a:rPr>
                <a:t>Answer</a:t>
              </a:r>
            </a:p>
            <a:p>
              <a:pPr algn="ctr"/>
              <a:r>
                <a:rPr lang="en-US" sz="1500" dirty="0">
                  <a:solidFill>
                    <a:srgbClr val="FFFFFF"/>
                  </a:solidFill>
                  <a:latin typeface="Poppins" pitchFamily="2" charset="77"/>
                  <a:cs typeface="Poppins" pitchFamily="2" charset="77"/>
                </a:rPr>
                <a:t>Here</a:t>
              </a:r>
            </a:p>
          </p:txBody>
        </p:sp>
      </p:grpSp>
      <p:grpSp>
        <p:nvGrpSpPr>
          <p:cNvPr id="192" name="Group 191">
            <a:extLst>
              <a:ext uri="{FF2B5EF4-FFF2-40B4-BE49-F238E27FC236}">
                <a16:creationId xmlns:a16="http://schemas.microsoft.com/office/drawing/2014/main" id="{B00ECD11-2806-A905-2156-2AFF817EF198}"/>
              </a:ext>
            </a:extLst>
          </p:cNvPr>
          <p:cNvGrpSpPr/>
          <p:nvPr/>
        </p:nvGrpSpPr>
        <p:grpSpPr>
          <a:xfrm>
            <a:off x="6837433" y="5814487"/>
            <a:ext cx="2280531" cy="1043405"/>
            <a:chOff x="1998151" y="3424423"/>
            <a:chExt cx="2280531" cy="1043405"/>
          </a:xfrm>
        </p:grpSpPr>
        <p:grpSp>
          <p:nvGrpSpPr>
            <p:cNvPr id="193" name="Group 66">
              <a:extLst>
                <a:ext uri="{FF2B5EF4-FFF2-40B4-BE49-F238E27FC236}">
                  <a16:creationId xmlns:a16="http://schemas.microsoft.com/office/drawing/2014/main" id="{B53297DC-DC59-E487-6F0C-808A25D7214C}"/>
                </a:ext>
              </a:extLst>
            </p:cNvPr>
            <p:cNvGrpSpPr/>
            <p:nvPr/>
          </p:nvGrpSpPr>
          <p:grpSpPr>
            <a:xfrm>
              <a:off x="1998151" y="3424423"/>
              <a:ext cx="2260867" cy="1043405"/>
              <a:chOff x="0" y="0"/>
              <a:chExt cx="3375152" cy="1557655"/>
            </a:xfrm>
          </p:grpSpPr>
          <p:sp>
            <p:nvSpPr>
              <p:cNvPr id="195" name="Freeform 67">
                <a:extLst>
                  <a:ext uri="{FF2B5EF4-FFF2-40B4-BE49-F238E27FC236}">
                    <a16:creationId xmlns:a16="http://schemas.microsoft.com/office/drawing/2014/main" id="{55F10EF4-0A54-3620-1264-B10638C390CD}"/>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194" name="TextBox 78">
              <a:extLst>
                <a:ext uri="{FF2B5EF4-FFF2-40B4-BE49-F238E27FC236}">
                  <a16:creationId xmlns:a16="http://schemas.microsoft.com/office/drawing/2014/main" id="{7ACEBB6A-FE04-B3EB-2901-E54F5A538D08}"/>
                </a:ext>
              </a:extLst>
            </p:cNvPr>
            <p:cNvSpPr txBox="1"/>
            <p:nvPr/>
          </p:nvSpPr>
          <p:spPr>
            <a:xfrm>
              <a:off x="2017783" y="3720777"/>
              <a:ext cx="2260899" cy="461665"/>
            </a:xfrm>
            <a:prstGeom prst="rect">
              <a:avLst/>
            </a:prstGeom>
          </p:spPr>
          <p:txBody>
            <a:bodyPr lIns="0" tIns="0" rIns="0" bIns="0" rtlCol="0" anchor="t">
              <a:spAutoFit/>
            </a:bodyPr>
            <a:lstStyle/>
            <a:p>
              <a:pPr algn="ctr"/>
              <a:r>
                <a:rPr lang="en-US" sz="1500" dirty="0">
                  <a:solidFill>
                    <a:srgbClr val="FFFFFF"/>
                  </a:solidFill>
                  <a:latin typeface="Poppins" pitchFamily="2" charset="77"/>
                  <a:cs typeface="Poppins" pitchFamily="2" charset="77"/>
                </a:rPr>
                <a:t>Answer</a:t>
              </a:r>
            </a:p>
            <a:p>
              <a:pPr algn="ctr"/>
              <a:r>
                <a:rPr lang="en-US" sz="1500" dirty="0">
                  <a:solidFill>
                    <a:srgbClr val="FFFFFF"/>
                  </a:solidFill>
                  <a:latin typeface="Poppins" pitchFamily="2" charset="77"/>
                  <a:cs typeface="Poppins" pitchFamily="2" charset="77"/>
                </a:rPr>
                <a:t>Here</a:t>
              </a:r>
            </a:p>
          </p:txBody>
        </p:sp>
      </p:grpSp>
      <p:grpSp>
        <p:nvGrpSpPr>
          <p:cNvPr id="196" name="Group 195">
            <a:extLst>
              <a:ext uri="{FF2B5EF4-FFF2-40B4-BE49-F238E27FC236}">
                <a16:creationId xmlns:a16="http://schemas.microsoft.com/office/drawing/2014/main" id="{9683470B-3B35-4D5A-0923-5A9D17F3250F}"/>
              </a:ext>
            </a:extLst>
          </p:cNvPr>
          <p:cNvGrpSpPr/>
          <p:nvPr/>
        </p:nvGrpSpPr>
        <p:grpSpPr>
          <a:xfrm>
            <a:off x="6837433" y="7009691"/>
            <a:ext cx="2280531" cy="1043405"/>
            <a:chOff x="1998151" y="3424423"/>
            <a:chExt cx="2280531" cy="1043405"/>
          </a:xfrm>
        </p:grpSpPr>
        <p:grpSp>
          <p:nvGrpSpPr>
            <p:cNvPr id="197" name="Group 66">
              <a:extLst>
                <a:ext uri="{FF2B5EF4-FFF2-40B4-BE49-F238E27FC236}">
                  <a16:creationId xmlns:a16="http://schemas.microsoft.com/office/drawing/2014/main" id="{0DC1B922-AC5B-2DEF-6EC8-6EA65698174F}"/>
                </a:ext>
              </a:extLst>
            </p:cNvPr>
            <p:cNvGrpSpPr/>
            <p:nvPr/>
          </p:nvGrpSpPr>
          <p:grpSpPr>
            <a:xfrm>
              <a:off x="1998151" y="3424423"/>
              <a:ext cx="2260867" cy="1043405"/>
              <a:chOff x="0" y="0"/>
              <a:chExt cx="3375152" cy="1557655"/>
            </a:xfrm>
          </p:grpSpPr>
          <p:sp>
            <p:nvSpPr>
              <p:cNvPr id="199" name="Freeform 67">
                <a:extLst>
                  <a:ext uri="{FF2B5EF4-FFF2-40B4-BE49-F238E27FC236}">
                    <a16:creationId xmlns:a16="http://schemas.microsoft.com/office/drawing/2014/main" id="{D7E5A064-6DCB-F4A7-5FA1-B764B22C69B4}"/>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198" name="TextBox 78">
              <a:extLst>
                <a:ext uri="{FF2B5EF4-FFF2-40B4-BE49-F238E27FC236}">
                  <a16:creationId xmlns:a16="http://schemas.microsoft.com/office/drawing/2014/main" id="{14BC4830-6C84-489F-6157-E543E2F1B9D3}"/>
                </a:ext>
              </a:extLst>
            </p:cNvPr>
            <p:cNvSpPr txBox="1"/>
            <p:nvPr/>
          </p:nvSpPr>
          <p:spPr>
            <a:xfrm>
              <a:off x="2017783" y="3720777"/>
              <a:ext cx="2260899" cy="461665"/>
            </a:xfrm>
            <a:prstGeom prst="rect">
              <a:avLst/>
            </a:prstGeom>
          </p:spPr>
          <p:txBody>
            <a:bodyPr lIns="0" tIns="0" rIns="0" bIns="0" rtlCol="0" anchor="t">
              <a:spAutoFit/>
            </a:bodyPr>
            <a:lstStyle/>
            <a:p>
              <a:pPr algn="ctr"/>
              <a:r>
                <a:rPr lang="en-US" sz="1500" dirty="0">
                  <a:solidFill>
                    <a:srgbClr val="FFFFFF"/>
                  </a:solidFill>
                  <a:latin typeface="Poppins" pitchFamily="2" charset="77"/>
                  <a:cs typeface="Poppins" pitchFamily="2" charset="77"/>
                </a:rPr>
                <a:t>Answer</a:t>
              </a:r>
            </a:p>
            <a:p>
              <a:pPr algn="ctr"/>
              <a:r>
                <a:rPr lang="en-US" sz="1500" dirty="0">
                  <a:solidFill>
                    <a:srgbClr val="FFFFFF"/>
                  </a:solidFill>
                  <a:latin typeface="Poppins" pitchFamily="2" charset="77"/>
                  <a:cs typeface="Poppins" pitchFamily="2" charset="77"/>
                </a:rPr>
                <a:t>Here</a:t>
              </a:r>
            </a:p>
          </p:txBody>
        </p:sp>
      </p:grpSp>
      <p:grpSp>
        <p:nvGrpSpPr>
          <p:cNvPr id="200" name="Group 199">
            <a:extLst>
              <a:ext uri="{FF2B5EF4-FFF2-40B4-BE49-F238E27FC236}">
                <a16:creationId xmlns:a16="http://schemas.microsoft.com/office/drawing/2014/main" id="{6D86F82B-2632-BEAA-1974-BFC4F65D1AB5}"/>
              </a:ext>
            </a:extLst>
          </p:cNvPr>
          <p:cNvGrpSpPr/>
          <p:nvPr/>
        </p:nvGrpSpPr>
        <p:grpSpPr>
          <a:xfrm>
            <a:off x="6817801" y="8225023"/>
            <a:ext cx="2280531" cy="1043405"/>
            <a:chOff x="1998151" y="3424423"/>
            <a:chExt cx="2280531" cy="1043405"/>
          </a:xfrm>
        </p:grpSpPr>
        <p:grpSp>
          <p:nvGrpSpPr>
            <p:cNvPr id="201" name="Group 66">
              <a:extLst>
                <a:ext uri="{FF2B5EF4-FFF2-40B4-BE49-F238E27FC236}">
                  <a16:creationId xmlns:a16="http://schemas.microsoft.com/office/drawing/2014/main" id="{58E524D7-B7E5-F365-37FB-8489127C640F}"/>
                </a:ext>
              </a:extLst>
            </p:cNvPr>
            <p:cNvGrpSpPr/>
            <p:nvPr/>
          </p:nvGrpSpPr>
          <p:grpSpPr>
            <a:xfrm>
              <a:off x="1998151" y="3424423"/>
              <a:ext cx="2260867" cy="1043405"/>
              <a:chOff x="0" y="0"/>
              <a:chExt cx="3375152" cy="1557655"/>
            </a:xfrm>
          </p:grpSpPr>
          <p:sp>
            <p:nvSpPr>
              <p:cNvPr id="203" name="Freeform 67">
                <a:extLst>
                  <a:ext uri="{FF2B5EF4-FFF2-40B4-BE49-F238E27FC236}">
                    <a16:creationId xmlns:a16="http://schemas.microsoft.com/office/drawing/2014/main" id="{B66D32C3-9B24-9912-FA35-600D3865EC53}"/>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202" name="TextBox 78">
              <a:extLst>
                <a:ext uri="{FF2B5EF4-FFF2-40B4-BE49-F238E27FC236}">
                  <a16:creationId xmlns:a16="http://schemas.microsoft.com/office/drawing/2014/main" id="{0183B336-B268-5A61-9126-9B9E2A0DE788}"/>
                </a:ext>
              </a:extLst>
            </p:cNvPr>
            <p:cNvSpPr txBox="1"/>
            <p:nvPr/>
          </p:nvSpPr>
          <p:spPr>
            <a:xfrm>
              <a:off x="2017783" y="3720777"/>
              <a:ext cx="2260899" cy="461665"/>
            </a:xfrm>
            <a:prstGeom prst="rect">
              <a:avLst/>
            </a:prstGeom>
          </p:spPr>
          <p:txBody>
            <a:bodyPr lIns="0" tIns="0" rIns="0" bIns="0" rtlCol="0" anchor="t">
              <a:spAutoFit/>
            </a:bodyPr>
            <a:lstStyle/>
            <a:p>
              <a:pPr algn="ctr"/>
              <a:r>
                <a:rPr lang="en-US" sz="1500" dirty="0">
                  <a:solidFill>
                    <a:srgbClr val="FFFFFF"/>
                  </a:solidFill>
                  <a:latin typeface="Poppins" pitchFamily="2" charset="77"/>
                  <a:cs typeface="Poppins" pitchFamily="2" charset="77"/>
                </a:rPr>
                <a:t>Answer</a:t>
              </a:r>
            </a:p>
            <a:p>
              <a:pPr algn="ctr"/>
              <a:r>
                <a:rPr lang="en-US" sz="1500" dirty="0">
                  <a:solidFill>
                    <a:srgbClr val="FFFFFF"/>
                  </a:solidFill>
                  <a:latin typeface="Poppins" pitchFamily="2" charset="77"/>
                  <a:cs typeface="Poppins" pitchFamily="2" charset="77"/>
                </a:rPr>
                <a:t>Here</a:t>
              </a:r>
            </a:p>
          </p:txBody>
        </p:sp>
      </p:grpSp>
      <p:grpSp>
        <p:nvGrpSpPr>
          <p:cNvPr id="204" name="Group 203">
            <a:extLst>
              <a:ext uri="{FF2B5EF4-FFF2-40B4-BE49-F238E27FC236}">
                <a16:creationId xmlns:a16="http://schemas.microsoft.com/office/drawing/2014/main" id="{B43AD07D-60F6-45A5-C6B0-58051F1423A6}"/>
              </a:ext>
            </a:extLst>
          </p:cNvPr>
          <p:cNvGrpSpPr/>
          <p:nvPr/>
        </p:nvGrpSpPr>
        <p:grpSpPr>
          <a:xfrm>
            <a:off x="9237151" y="3405373"/>
            <a:ext cx="2280531" cy="1043405"/>
            <a:chOff x="1998151" y="3424423"/>
            <a:chExt cx="2280531" cy="1043405"/>
          </a:xfrm>
        </p:grpSpPr>
        <p:grpSp>
          <p:nvGrpSpPr>
            <p:cNvPr id="205" name="Group 66">
              <a:extLst>
                <a:ext uri="{FF2B5EF4-FFF2-40B4-BE49-F238E27FC236}">
                  <a16:creationId xmlns:a16="http://schemas.microsoft.com/office/drawing/2014/main" id="{63CEFC30-CD75-9D77-78F9-801AE9F87911}"/>
                </a:ext>
              </a:extLst>
            </p:cNvPr>
            <p:cNvGrpSpPr/>
            <p:nvPr/>
          </p:nvGrpSpPr>
          <p:grpSpPr>
            <a:xfrm>
              <a:off x="1998151" y="3424423"/>
              <a:ext cx="2260867" cy="1043405"/>
              <a:chOff x="0" y="0"/>
              <a:chExt cx="3375152" cy="1557655"/>
            </a:xfrm>
          </p:grpSpPr>
          <p:sp>
            <p:nvSpPr>
              <p:cNvPr id="208" name="Freeform 67">
                <a:extLst>
                  <a:ext uri="{FF2B5EF4-FFF2-40B4-BE49-F238E27FC236}">
                    <a16:creationId xmlns:a16="http://schemas.microsoft.com/office/drawing/2014/main" id="{9DEBFC1E-1BA7-C083-10B6-A27B57D15F3D}"/>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207" name="TextBox 78">
              <a:extLst>
                <a:ext uri="{FF2B5EF4-FFF2-40B4-BE49-F238E27FC236}">
                  <a16:creationId xmlns:a16="http://schemas.microsoft.com/office/drawing/2014/main" id="{65A24841-FDC3-1DF3-47BE-42D1E2074403}"/>
                </a:ext>
              </a:extLst>
            </p:cNvPr>
            <p:cNvSpPr txBox="1"/>
            <p:nvPr/>
          </p:nvSpPr>
          <p:spPr>
            <a:xfrm>
              <a:off x="2017783" y="3720777"/>
              <a:ext cx="2260899" cy="461665"/>
            </a:xfrm>
            <a:prstGeom prst="rect">
              <a:avLst/>
            </a:prstGeom>
          </p:spPr>
          <p:txBody>
            <a:bodyPr lIns="0" tIns="0" rIns="0" bIns="0" rtlCol="0" anchor="t">
              <a:spAutoFit/>
            </a:bodyPr>
            <a:lstStyle/>
            <a:p>
              <a:pPr algn="ctr"/>
              <a:r>
                <a:rPr lang="en-US" sz="1500" dirty="0">
                  <a:solidFill>
                    <a:srgbClr val="FFFFFF"/>
                  </a:solidFill>
                  <a:latin typeface="Poppins" pitchFamily="2" charset="77"/>
                  <a:cs typeface="Poppins" pitchFamily="2" charset="77"/>
                </a:rPr>
                <a:t>Answer</a:t>
              </a:r>
            </a:p>
            <a:p>
              <a:pPr algn="ctr"/>
              <a:r>
                <a:rPr lang="en-US" sz="1500" dirty="0">
                  <a:solidFill>
                    <a:srgbClr val="FFFFFF"/>
                  </a:solidFill>
                  <a:latin typeface="Poppins" pitchFamily="2" charset="77"/>
                  <a:cs typeface="Poppins" pitchFamily="2" charset="77"/>
                </a:rPr>
                <a:t>Here</a:t>
              </a:r>
            </a:p>
          </p:txBody>
        </p:sp>
      </p:grpSp>
      <p:grpSp>
        <p:nvGrpSpPr>
          <p:cNvPr id="209" name="Group 208">
            <a:extLst>
              <a:ext uri="{FF2B5EF4-FFF2-40B4-BE49-F238E27FC236}">
                <a16:creationId xmlns:a16="http://schemas.microsoft.com/office/drawing/2014/main" id="{8D75BB3B-7414-5DA2-E7D1-487C4CF88F5D}"/>
              </a:ext>
            </a:extLst>
          </p:cNvPr>
          <p:cNvGrpSpPr/>
          <p:nvPr/>
        </p:nvGrpSpPr>
        <p:grpSpPr>
          <a:xfrm>
            <a:off x="9256783" y="4591058"/>
            <a:ext cx="2280531" cy="1043405"/>
            <a:chOff x="1998151" y="3424423"/>
            <a:chExt cx="2280531" cy="1043405"/>
          </a:xfrm>
        </p:grpSpPr>
        <p:grpSp>
          <p:nvGrpSpPr>
            <p:cNvPr id="210" name="Group 66">
              <a:extLst>
                <a:ext uri="{FF2B5EF4-FFF2-40B4-BE49-F238E27FC236}">
                  <a16:creationId xmlns:a16="http://schemas.microsoft.com/office/drawing/2014/main" id="{57D43DA9-2669-3B0C-04A1-740D589A9D75}"/>
                </a:ext>
              </a:extLst>
            </p:cNvPr>
            <p:cNvGrpSpPr/>
            <p:nvPr/>
          </p:nvGrpSpPr>
          <p:grpSpPr>
            <a:xfrm>
              <a:off x="1998151" y="3424423"/>
              <a:ext cx="2260867" cy="1043405"/>
              <a:chOff x="0" y="0"/>
              <a:chExt cx="3375152" cy="1557655"/>
            </a:xfrm>
          </p:grpSpPr>
          <p:sp>
            <p:nvSpPr>
              <p:cNvPr id="212" name="Freeform 67">
                <a:extLst>
                  <a:ext uri="{FF2B5EF4-FFF2-40B4-BE49-F238E27FC236}">
                    <a16:creationId xmlns:a16="http://schemas.microsoft.com/office/drawing/2014/main" id="{C4FD749F-70C2-910F-A961-F5703983ABF4}"/>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211" name="TextBox 78">
              <a:extLst>
                <a:ext uri="{FF2B5EF4-FFF2-40B4-BE49-F238E27FC236}">
                  <a16:creationId xmlns:a16="http://schemas.microsoft.com/office/drawing/2014/main" id="{CCA80BF1-3A4B-E397-5E68-B73715E7F7C1}"/>
                </a:ext>
              </a:extLst>
            </p:cNvPr>
            <p:cNvSpPr txBox="1"/>
            <p:nvPr/>
          </p:nvSpPr>
          <p:spPr>
            <a:xfrm>
              <a:off x="2017783" y="3720777"/>
              <a:ext cx="2260899" cy="461665"/>
            </a:xfrm>
            <a:prstGeom prst="rect">
              <a:avLst/>
            </a:prstGeom>
          </p:spPr>
          <p:txBody>
            <a:bodyPr lIns="0" tIns="0" rIns="0" bIns="0" rtlCol="0" anchor="t">
              <a:spAutoFit/>
            </a:bodyPr>
            <a:lstStyle/>
            <a:p>
              <a:pPr algn="ctr"/>
              <a:r>
                <a:rPr lang="en-US" sz="1500" dirty="0">
                  <a:solidFill>
                    <a:srgbClr val="FFFFFF"/>
                  </a:solidFill>
                  <a:latin typeface="Poppins" pitchFamily="2" charset="77"/>
                  <a:cs typeface="Poppins" pitchFamily="2" charset="77"/>
                </a:rPr>
                <a:t>Answer</a:t>
              </a:r>
            </a:p>
            <a:p>
              <a:pPr algn="ctr"/>
              <a:r>
                <a:rPr lang="en-US" sz="1500" dirty="0">
                  <a:solidFill>
                    <a:srgbClr val="FFFFFF"/>
                  </a:solidFill>
                  <a:latin typeface="Poppins" pitchFamily="2" charset="77"/>
                  <a:cs typeface="Poppins" pitchFamily="2" charset="77"/>
                </a:rPr>
                <a:t>Here</a:t>
              </a:r>
            </a:p>
          </p:txBody>
        </p:sp>
      </p:grpSp>
      <p:grpSp>
        <p:nvGrpSpPr>
          <p:cNvPr id="213" name="Group 212">
            <a:extLst>
              <a:ext uri="{FF2B5EF4-FFF2-40B4-BE49-F238E27FC236}">
                <a16:creationId xmlns:a16="http://schemas.microsoft.com/office/drawing/2014/main" id="{F8ACDAC5-1FBD-89F2-4B19-2BA8E8560941}"/>
              </a:ext>
            </a:extLst>
          </p:cNvPr>
          <p:cNvGrpSpPr/>
          <p:nvPr/>
        </p:nvGrpSpPr>
        <p:grpSpPr>
          <a:xfrm>
            <a:off x="9256783" y="5814487"/>
            <a:ext cx="2280531" cy="1043405"/>
            <a:chOff x="1998151" y="3424423"/>
            <a:chExt cx="2280531" cy="1043405"/>
          </a:xfrm>
        </p:grpSpPr>
        <p:grpSp>
          <p:nvGrpSpPr>
            <p:cNvPr id="214" name="Group 66">
              <a:extLst>
                <a:ext uri="{FF2B5EF4-FFF2-40B4-BE49-F238E27FC236}">
                  <a16:creationId xmlns:a16="http://schemas.microsoft.com/office/drawing/2014/main" id="{A134F3BB-74AE-3A5E-2D3A-058040B762A8}"/>
                </a:ext>
              </a:extLst>
            </p:cNvPr>
            <p:cNvGrpSpPr/>
            <p:nvPr/>
          </p:nvGrpSpPr>
          <p:grpSpPr>
            <a:xfrm>
              <a:off x="1998151" y="3424423"/>
              <a:ext cx="2260867" cy="1043405"/>
              <a:chOff x="0" y="0"/>
              <a:chExt cx="3375152" cy="1557655"/>
            </a:xfrm>
          </p:grpSpPr>
          <p:sp>
            <p:nvSpPr>
              <p:cNvPr id="216" name="Freeform 67">
                <a:extLst>
                  <a:ext uri="{FF2B5EF4-FFF2-40B4-BE49-F238E27FC236}">
                    <a16:creationId xmlns:a16="http://schemas.microsoft.com/office/drawing/2014/main" id="{15D3E3AB-6A1D-DE6D-61A3-96366D55EAF5}"/>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215" name="TextBox 78">
              <a:extLst>
                <a:ext uri="{FF2B5EF4-FFF2-40B4-BE49-F238E27FC236}">
                  <a16:creationId xmlns:a16="http://schemas.microsoft.com/office/drawing/2014/main" id="{EC33D7F0-9337-8991-EFB3-A612A68FFAD8}"/>
                </a:ext>
              </a:extLst>
            </p:cNvPr>
            <p:cNvSpPr txBox="1"/>
            <p:nvPr/>
          </p:nvSpPr>
          <p:spPr>
            <a:xfrm>
              <a:off x="2017783" y="3720777"/>
              <a:ext cx="2260899" cy="461665"/>
            </a:xfrm>
            <a:prstGeom prst="rect">
              <a:avLst/>
            </a:prstGeom>
          </p:spPr>
          <p:txBody>
            <a:bodyPr lIns="0" tIns="0" rIns="0" bIns="0" rtlCol="0" anchor="t">
              <a:spAutoFit/>
            </a:bodyPr>
            <a:lstStyle/>
            <a:p>
              <a:pPr algn="ctr"/>
              <a:r>
                <a:rPr lang="en-US" sz="1500" dirty="0">
                  <a:solidFill>
                    <a:srgbClr val="FFFFFF"/>
                  </a:solidFill>
                  <a:latin typeface="Poppins" pitchFamily="2" charset="77"/>
                  <a:cs typeface="Poppins" pitchFamily="2" charset="77"/>
                </a:rPr>
                <a:t>Answer</a:t>
              </a:r>
            </a:p>
            <a:p>
              <a:pPr algn="ctr"/>
              <a:r>
                <a:rPr lang="en-US" sz="1500" dirty="0">
                  <a:solidFill>
                    <a:srgbClr val="FFFFFF"/>
                  </a:solidFill>
                  <a:latin typeface="Poppins" pitchFamily="2" charset="77"/>
                  <a:cs typeface="Poppins" pitchFamily="2" charset="77"/>
                </a:rPr>
                <a:t>Here</a:t>
              </a:r>
            </a:p>
          </p:txBody>
        </p:sp>
      </p:grpSp>
      <p:grpSp>
        <p:nvGrpSpPr>
          <p:cNvPr id="234" name="Group 233">
            <a:extLst>
              <a:ext uri="{FF2B5EF4-FFF2-40B4-BE49-F238E27FC236}">
                <a16:creationId xmlns:a16="http://schemas.microsoft.com/office/drawing/2014/main" id="{556204A3-5F96-322E-08C7-8B47F2776379}"/>
              </a:ext>
            </a:extLst>
          </p:cNvPr>
          <p:cNvGrpSpPr/>
          <p:nvPr/>
        </p:nvGrpSpPr>
        <p:grpSpPr>
          <a:xfrm>
            <a:off x="9256783" y="7009691"/>
            <a:ext cx="2280531" cy="1043405"/>
            <a:chOff x="1998151" y="3424423"/>
            <a:chExt cx="2280531" cy="1043405"/>
          </a:xfrm>
        </p:grpSpPr>
        <p:grpSp>
          <p:nvGrpSpPr>
            <p:cNvPr id="235" name="Group 66">
              <a:extLst>
                <a:ext uri="{FF2B5EF4-FFF2-40B4-BE49-F238E27FC236}">
                  <a16:creationId xmlns:a16="http://schemas.microsoft.com/office/drawing/2014/main" id="{D8A68398-3CA0-A64F-279E-863DE7C5B07D}"/>
                </a:ext>
              </a:extLst>
            </p:cNvPr>
            <p:cNvGrpSpPr/>
            <p:nvPr/>
          </p:nvGrpSpPr>
          <p:grpSpPr>
            <a:xfrm>
              <a:off x="1998151" y="3424423"/>
              <a:ext cx="2260867" cy="1043405"/>
              <a:chOff x="0" y="0"/>
              <a:chExt cx="3375152" cy="1557655"/>
            </a:xfrm>
          </p:grpSpPr>
          <p:sp>
            <p:nvSpPr>
              <p:cNvPr id="237" name="Freeform 67">
                <a:extLst>
                  <a:ext uri="{FF2B5EF4-FFF2-40B4-BE49-F238E27FC236}">
                    <a16:creationId xmlns:a16="http://schemas.microsoft.com/office/drawing/2014/main" id="{0D56BFA6-E8A8-43BB-AC26-AFEC56C9E345}"/>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236" name="TextBox 78">
              <a:extLst>
                <a:ext uri="{FF2B5EF4-FFF2-40B4-BE49-F238E27FC236}">
                  <a16:creationId xmlns:a16="http://schemas.microsoft.com/office/drawing/2014/main" id="{42B53C0C-7147-2117-C9B5-8ACFC1A2FC35}"/>
                </a:ext>
              </a:extLst>
            </p:cNvPr>
            <p:cNvSpPr txBox="1"/>
            <p:nvPr/>
          </p:nvSpPr>
          <p:spPr>
            <a:xfrm>
              <a:off x="2017783" y="3720777"/>
              <a:ext cx="2260899" cy="461665"/>
            </a:xfrm>
            <a:prstGeom prst="rect">
              <a:avLst/>
            </a:prstGeom>
          </p:spPr>
          <p:txBody>
            <a:bodyPr lIns="0" tIns="0" rIns="0" bIns="0" rtlCol="0" anchor="t">
              <a:spAutoFit/>
            </a:bodyPr>
            <a:lstStyle/>
            <a:p>
              <a:pPr algn="ctr"/>
              <a:r>
                <a:rPr lang="en-US" sz="1500" dirty="0">
                  <a:solidFill>
                    <a:srgbClr val="FFFFFF"/>
                  </a:solidFill>
                  <a:latin typeface="Poppins" pitchFamily="2" charset="77"/>
                  <a:cs typeface="Poppins" pitchFamily="2" charset="77"/>
                </a:rPr>
                <a:t>Answer</a:t>
              </a:r>
            </a:p>
            <a:p>
              <a:pPr algn="ctr"/>
              <a:r>
                <a:rPr lang="en-US" sz="1500" dirty="0">
                  <a:solidFill>
                    <a:srgbClr val="FFFFFF"/>
                  </a:solidFill>
                  <a:latin typeface="Poppins" pitchFamily="2" charset="77"/>
                  <a:cs typeface="Poppins" pitchFamily="2" charset="77"/>
                </a:rPr>
                <a:t>Here</a:t>
              </a:r>
            </a:p>
          </p:txBody>
        </p:sp>
      </p:grpSp>
      <p:grpSp>
        <p:nvGrpSpPr>
          <p:cNvPr id="238" name="Group 237">
            <a:extLst>
              <a:ext uri="{FF2B5EF4-FFF2-40B4-BE49-F238E27FC236}">
                <a16:creationId xmlns:a16="http://schemas.microsoft.com/office/drawing/2014/main" id="{26075CC4-7D02-AA18-56CE-3F6DB34D4579}"/>
              </a:ext>
            </a:extLst>
          </p:cNvPr>
          <p:cNvGrpSpPr/>
          <p:nvPr/>
        </p:nvGrpSpPr>
        <p:grpSpPr>
          <a:xfrm>
            <a:off x="9237151" y="8225023"/>
            <a:ext cx="2280531" cy="1043405"/>
            <a:chOff x="1998151" y="3424423"/>
            <a:chExt cx="2280531" cy="1043405"/>
          </a:xfrm>
        </p:grpSpPr>
        <p:grpSp>
          <p:nvGrpSpPr>
            <p:cNvPr id="239" name="Group 66">
              <a:extLst>
                <a:ext uri="{FF2B5EF4-FFF2-40B4-BE49-F238E27FC236}">
                  <a16:creationId xmlns:a16="http://schemas.microsoft.com/office/drawing/2014/main" id="{AC042E1F-CE3A-9E28-4423-C7B0E7E7AEB5}"/>
                </a:ext>
              </a:extLst>
            </p:cNvPr>
            <p:cNvGrpSpPr/>
            <p:nvPr/>
          </p:nvGrpSpPr>
          <p:grpSpPr>
            <a:xfrm>
              <a:off x="1998151" y="3424423"/>
              <a:ext cx="2260867" cy="1043405"/>
              <a:chOff x="0" y="0"/>
              <a:chExt cx="3375152" cy="1557655"/>
            </a:xfrm>
          </p:grpSpPr>
          <p:sp>
            <p:nvSpPr>
              <p:cNvPr id="241" name="Freeform 67">
                <a:extLst>
                  <a:ext uri="{FF2B5EF4-FFF2-40B4-BE49-F238E27FC236}">
                    <a16:creationId xmlns:a16="http://schemas.microsoft.com/office/drawing/2014/main" id="{F1758A0B-4A61-326C-D070-2E4A3021F39C}"/>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240" name="TextBox 78">
              <a:extLst>
                <a:ext uri="{FF2B5EF4-FFF2-40B4-BE49-F238E27FC236}">
                  <a16:creationId xmlns:a16="http://schemas.microsoft.com/office/drawing/2014/main" id="{1FC05408-2DB0-0067-E400-A44576B1C941}"/>
                </a:ext>
              </a:extLst>
            </p:cNvPr>
            <p:cNvSpPr txBox="1"/>
            <p:nvPr/>
          </p:nvSpPr>
          <p:spPr>
            <a:xfrm>
              <a:off x="2017783" y="3720777"/>
              <a:ext cx="2260899" cy="461665"/>
            </a:xfrm>
            <a:prstGeom prst="rect">
              <a:avLst/>
            </a:prstGeom>
          </p:spPr>
          <p:txBody>
            <a:bodyPr lIns="0" tIns="0" rIns="0" bIns="0" rtlCol="0" anchor="t">
              <a:spAutoFit/>
            </a:bodyPr>
            <a:lstStyle/>
            <a:p>
              <a:pPr algn="ctr"/>
              <a:r>
                <a:rPr lang="en-US" sz="1500" dirty="0">
                  <a:solidFill>
                    <a:srgbClr val="FFFFFF"/>
                  </a:solidFill>
                  <a:latin typeface="Poppins" pitchFamily="2" charset="77"/>
                  <a:cs typeface="Poppins" pitchFamily="2" charset="77"/>
                </a:rPr>
                <a:t>Answer</a:t>
              </a:r>
            </a:p>
            <a:p>
              <a:pPr algn="ctr"/>
              <a:r>
                <a:rPr lang="en-US" sz="1500" dirty="0">
                  <a:solidFill>
                    <a:srgbClr val="FFFFFF"/>
                  </a:solidFill>
                  <a:latin typeface="Poppins" pitchFamily="2" charset="77"/>
                  <a:cs typeface="Poppins" pitchFamily="2" charset="77"/>
                </a:rPr>
                <a:t>Here</a:t>
              </a:r>
            </a:p>
          </p:txBody>
        </p:sp>
      </p:grpSp>
      <p:grpSp>
        <p:nvGrpSpPr>
          <p:cNvPr id="242" name="Group 241">
            <a:extLst>
              <a:ext uri="{FF2B5EF4-FFF2-40B4-BE49-F238E27FC236}">
                <a16:creationId xmlns:a16="http://schemas.microsoft.com/office/drawing/2014/main" id="{E74B8206-494B-8E54-C796-327091FD8D06}"/>
              </a:ext>
            </a:extLst>
          </p:cNvPr>
          <p:cNvGrpSpPr/>
          <p:nvPr/>
        </p:nvGrpSpPr>
        <p:grpSpPr>
          <a:xfrm>
            <a:off x="11656501" y="3405373"/>
            <a:ext cx="2280531" cy="1043405"/>
            <a:chOff x="1998151" y="3424423"/>
            <a:chExt cx="2280531" cy="1043405"/>
          </a:xfrm>
        </p:grpSpPr>
        <p:grpSp>
          <p:nvGrpSpPr>
            <p:cNvPr id="243" name="Group 66">
              <a:extLst>
                <a:ext uri="{FF2B5EF4-FFF2-40B4-BE49-F238E27FC236}">
                  <a16:creationId xmlns:a16="http://schemas.microsoft.com/office/drawing/2014/main" id="{D38BF36E-DB8D-1A12-1B10-BED79073F037}"/>
                </a:ext>
              </a:extLst>
            </p:cNvPr>
            <p:cNvGrpSpPr/>
            <p:nvPr/>
          </p:nvGrpSpPr>
          <p:grpSpPr>
            <a:xfrm>
              <a:off x="1998151" y="3424423"/>
              <a:ext cx="2260867" cy="1043405"/>
              <a:chOff x="0" y="0"/>
              <a:chExt cx="3375152" cy="1557655"/>
            </a:xfrm>
          </p:grpSpPr>
          <p:sp>
            <p:nvSpPr>
              <p:cNvPr id="245" name="Freeform 67">
                <a:extLst>
                  <a:ext uri="{FF2B5EF4-FFF2-40B4-BE49-F238E27FC236}">
                    <a16:creationId xmlns:a16="http://schemas.microsoft.com/office/drawing/2014/main" id="{A2E867AC-1AAD-66EF-EDEB-CA222F61372E}"/>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244" name="TextBox 78">
              <a:extLst>
                <a:ext uri="{FF2B5EF4-FFF2-40B4-BE49-F238E27FC236}">
                  <a16:creationId xmlns:a16="http://schemas.microsoft.com/office/drawing/2014/main" id="{4483703D-4DE7-E832-7D65-4A24810155C9}"/>
                </a:ext>
              </a:extLst>
            </p:cNvPr>
            <p:cNvSpPr txBox="1"/>
            <p:nvPr/>
          </p:nvSpPr>
          <p:spPr>
            <a:xfrm>
              <a:off x="2017783" y="3720777"/>
              <a:ext cx="2260899" cy="461665"/>
            </a:xfrm>
            <a:prstGeom prst="rect">
              <a:avLst/>
            </a:prstGeom>
          </p:spPr>
          <p:txBody>
            <a:bodyPr lIns="0" tIns="0" rIns="0" bIns="0" rtlCol="0" anchor="t">
              <a:spAutoFit/>
            </a:bodyPr>
            <a:lstStyle/>
            <a:p>
              <a:pPr algn="ctr"/>
              <a:r>
                <a:rPr lang="en-US" sz="1500" dirty="0">
                  <a:solidFill>
                    <a:srgbClr val="FFFFFF"/>
                  </a:solidFill>
                  <a:latin typeface="Poppins" pitchFamily="2" charset="77"/>
                  <a:cs typeface="Poppins" pitchFamily="2" charset="77"/>
                </a:rPr>
                <a:t>Answer</a:t>
              </a:r>
            </a:p>
            <a:p>
              <a:pPr algn="ctr"/>
              <a:r>
                <a:rPr lang="en-US" sz="1500" dirty="0">
                  <a:solidFill>
                    <a:srgbClr val="FFFFFF"/>
                  </a:solidFill>
                  <a:latin typeface="Poppins" pitchFamily="2" charset="77"/>
                  <a:cs typeface="Poppins" pitchFamily="2" charset="77"/>
                </a:rPr>
                <a:t>Here</a:t>
              </a:r>
            </a:p>
          </p:txBody>
        </p:sp>
      </p:grpSp>
      <p:grpSp>
        <p:nvGrpSpPr>
          <p:cNvPr id="246" name="Group 245">
            <a:extLst>
              <a:ext uri="{FF2B5EF4-FFF2-40B4-BE49-F238E27FC236}">
                <a16:creationId xmlns:a16="http://schemas.microsoft.com/office/drawing/2014/main" id="{95640027-E02C-1B34-DFF5-236A189D2AA0}"/>
              </a:ext>
            </a:extLst>
          </p:cNvPr>
          <p:cNvGrpSpPr/>
          <p:nvPr/>
        </p:nvGrpSpPr>
        <p:grpSpPr>
          <a:xfrm>
            <a:off x="11676133" y="4591058"/>
            <a:ext cx="2280531" cy="1043405"/>
            <a:chOff x="1998151" y="3424423"/>
            <a:chExt cx="2280531" cy="1043405"/>
          </a:xfrm>
        </p:grpSpPr>
        <p:grpSp>
          <p:nvGrpSpPr>
            <p:cNvPr id="247" name="Group 66">
              <a:extLst>
                <a:ext uri="{FF2B5EF4-FFF2-40B4-BE49-F238E27FC236}">
                  <a16:creationId xmlns:a16="http://schemas.microsoft.com/office/drawing/2014/main" id="{BE7F7902-1708-A0B9-6FB0-D91F0C88DB24}"/>
                </a:ext>
              </a:extLst>
            </p:cNvPr>
            <p:cNvGrpSpPr/>
            <p:nvPr/>
          </p:nvGrpSpPr>
          <p:grpSpPr>
            <a:xfrm>
              <a:off x="1998151" y="3424423"/>
              <a:ext cx="2260867" cy="1043405"/>
              <a:chOff x="0" y="0"/>
              <a:chExt cx="3375152" cy="1557655"/>
            </a:xfrm>
          </p:grpSpPr>
          <p:sp>
            <p:nvSpPr>
              <p:cNvPr id="249" name="Freeform 67">
                <a:extLst>
                  <a:ext uri="{FF2B5EF4-FFF2-40B4-BE49-F238E27FC236}">
                    <a16:creationId xmlns:a16="http://schemas.microsoft.com/office/drawing/2014/main" id="{2647B68B-76F8-9071-E124-821BB5AF07F2}"/>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248" name="TextBox 78">
              <a:extLst>
                <a:ext uri="{FF2B5EF4-FFF2-40B4-BE49-F238E27FC236}">
                  <a16:creationId xmlns:a16="http://schemas.microsoft.com/office/drawing/2014/main" id="{D48330BD-BA68-9C17-EC42-C8A646C233F8}"/>
                </a:ext>
              </a:extLst>
            </p:cNvPr>
            <p:cNvSpPr txBox="1"/>
            <p:nvPr/>
          </p:nvSpPr>
          <p:spPr>
            <a:xfrm>
              <a:off x="2017783" y="3720777"/>
              <a:ext cx="2260899" cy="461665"/>
            </a:xfrm>
            <a:prstGeom prst="rect">
              <a:avLst/>
            </a:prstGeom>
          </p:spPr>
          <p:txBody>
            <a:bodyPr lIns="0" tIns="0" rIns="0" bIns="0" rtlCol="0" anchor="t">
              <a:spAutoFit/>
            </a:bodyPr>
            <a:lstStyle/>
            <a:p>
              <a:pPr algn="ctr"/>
              <a:r>
                <a:rPr lang="en-US" sz="1500" dirty="0">
                  <a:solidFill>
                    <a:srgbClr val="FFFFFF"/>
                  </a:solidFill>
                  <a:latin typeface="Poppins" pitchFamily="2" charset="77"/>
                  <a:cs typeface="Poppins" pitchFamily="2" charset="77"/>
                </a:rPr>
                <a:t>Answer</a:t>
              </a:r>
            </a:p>
            <a:p>
              <a:pPr algn="ctr"/>
              <a:r>
                <a:rPr lang="en-US" sz="1500" dirty="0">
                  <a:solidFill>
                    <a:srgbClr val="FFFFFF"/>
                  </a:solidFill>
                  <a:latin typeface="Poppins" pitchFamily="2" charset="77"/>
                  <a:cs typeface="Poppins" pitchFamily="2" charset="77"/>
                </a:rPr>
                <a:t>Here</a:t>
              </a:r>
            </a:p>
          </p:txBody>
        </p:sp>
      </p:grpSp>
      <p:grpSp>
        <p:nvGrpSpPr>
          <p:cNvPr id="250" name="Group 249">
            <a:extLst>
              <a:ext uri="{FF2B5EF4-FFF2-40B4-BE49-F238E27FC236}">
                <a16:creationId xmlns:a16="http://schemas.microsoft.com/office/drawing/2014/main" id="{7654DDD8-A69E-EA4F-0781-76ED1ACD118D}"/>
              </a:ext>
            </a:extLst>
          </p:cNvPr>
          <p:cNvGrpSpPr/>
          <p:nvPr/>
        </p:nvGrpSpPr>
        <p:grpSpPr>
          <a:xfrm>
            <a:off x="11676133" y="5814487"/>
            <a:ext cx="2280531" cy="1043405"/>
            <a:chOff x="1998151" y="3424423"/>
            <a:chExt cx="2280531" cy="1043405"/>
          </a:xfrm>
        </p:grpSpPr>
        <p:grpSp>
          <p:nvGrpSpPr>
            <p:cNvPr id="251" name="Group 66">
              <a:extLst>
                <a:ext uri="{FF2B5EF4-FFF2-40B4-BE49-F238E27FC236}">
                  <a16:creationId xmlns:a16="http://schemas.microsoft.com/office/drawing/2014/main" id="{BE5A2358-B19B-3FF3-2A28-D00A1FD71F67}"/>
                </a:ext>
              </a:extLst>
            </p:cNvPr>
            <p:cNvGrpSpPr/>
            <p:nvPr/>
          </p:nvGrpSpPr>
          <p:grpSpPr>
            <a:xfrm>
              <a:off x="1998151" y="3424423"/>
              <a:ext cx="2260867" cy="1043405"/>
              <a:chOff x="0" y="0"/>
              <a:chExt cx="3375152" cy="1557655"/>
            </a:xfrm>
          </p:grpSpPr>
          <p:sp>
            <p:nvSpPr>
              <p:cNvPr id="253" name="Freeform 67">
                <a:extLst>
                  <a:ext uri="{FF2B5EF4-FFF2-40B4-BE49-F238E27FC236}">
                    <a16:creationId xmlns:a16="http://schemas.microsoft.com/office/drawing/2014/main" id="{83234800-5A7D-BB15-B2E0-8741B8FBD935}"/>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252" name="TextBox 78">
              <a:extLst>
                <a:ext uri="{FF2B5EF4-FFF2-40B4-BE49-F238E27FC236}">
                  <a16:creationId xmlns:a16="http://schemas.microsoft.com/office/drawing/2014/main" id="{80C13E21-CB0D-4C94-53F8-9F05F6975CEA}"/>
                </a:ext>
              </a:extLst>
            </p:cNvPr>
            <p:cNvSpPr txBox="1"/>
            <p:nvPr/>
          </p:nvSpPr>
          <p:spPr>
            <a:xfrm>
              <a:off x="2017783" y="3720777"/>
              <a:ext cx="2260899" cy="461665"/>
            </a:xfrm>
            <a:prstGeom prst="rect">
              <a:avLst/>
            </a:prstGeom>
          </p:spPr>
          <p:txBody>
            <a:bodyPr lIns="0" tIns="0" rIns="0" bIns="0" rtlCol="0" anchor="t">
              <a:spAutoFit/>
            </a:bodyPr>
            <a:lstStyle/>
            <a:p>
              <a:pPr algn="ctr"/>
              <a:r>
                <a:rPr lang="en-US" sz="1500" dirty="0">
                  <a:solidFill>
                    <a:srgbClr val="FFFFFF"/>
                  </a:solidFill>
                  <a:latin typeface="Poppins" pitchFamily="2" charset="77"/>
                  <a:cs typeface="Poppins" pitchFamily="2" charset="77"/>
                </a:rPr>
                <a:t>Answer</a:t>
              </a:r>
            </a:p>
            <a:p>
              <a:pPr algn="ctr"/>
              <a:r>
                <a:rPr lang="en-US" sz="1500" dirty="0">
                  <a:solidFill>
                    <a:srgbClr val="FFFFFF"/>
                  </a:solidFill>
                  <a:latin typeface="Poppins" pitchFamily="2" charset="77"/>
                  <a:cs typeface="Poppins" pitchFamily="2" charset="77"/>
                </a:rPr>
                <a:t>Here</a:t>
              </a:r>
            </a:p>
          </p:txBody>
        </p:sp>
      </p:grpSp>
      <p:grpSp>
        <p:nvGrpSpPr>
          <p:cNvPr id="254" name="Group 253">
            <a:extLst>
              <a:ext uri="{FF2B5EF4-FFF2-40B4-BE49-F238E27FC236}">
                <a16:creationId xmlns:a16="http://schemas.microsoft.com/office/drawing/2014/main" id="{456C35E5-BC0B-9097-EEFF-7DF9E85E4E21}"/>
              </a:ext>
            </a:extLst>
          </p:cNvPr>
          <p:cNvGrpSpPr/>
          <p:nvPr/>
        </p:nvGrpSpPr>
        <p:grpSpPr>
          <a:xfrm>
            <a:off x="11676133" y="7009691"/>
            <a:ext cx="2280531" cy="1043405"/>
            <a:chOff x="1998151" y="3424423"/>
            <a:chExt cx="2280531" cy="1043405"/>
          </a:xfrm>
        </p:grpSpPr>
        <p:grpSp>
          <p:nvGrpSpPr>
            <p:cNvPr id="255" name="Group 66">
              <a:extLst>
                <a:ext uri="{FF2B5EF4-FFF2-40B4-BE49-F238E27FC236}">
                  <a16:creationId xmlns:a16="http://schemas.microsoft.com/office/drawing/2014/main" id="{894B70AD-A909-FE20-D482-8B36A5D235AD}"/>
                </a:ext>
              </a:extLst>
            </p:cNvPr>
            <p:cNvGrpSpPr/>
            <p:nvPr/>
          </p:nvGrpSpPr>
          <p:grpSpPr>
            <a:xfrm>
              <a:off x="1998151" y="3424423"/>
              <a:ext cx="2260867" cy="1043405"/>
              <a:chOff x="0" y="0"/>
              <a:chExt cx="3375152" cy="1557655"/>
            </a:xfrm>
          </p:grpSpPr>
          <p:sp>
            <p:nvSpPr>
              <p:cNvPr id="321" name="Freeform 67">
                <a:extLst>
                  <a:ext uri="{FF2B5EF4-FFF2-40B4-BE49-F238E27FC236}">
                    <a16:creationId xmlns:a16="http://schemas.microsoft.com/office/drawing/2014/main" id="{E1D92FF1-8F4D-4C8F-DAF9-09868E56D2C3}"/>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320" name="TextBox 78">
              <a:extLst>
                <a:ext uri="{FF2B5EF4-FFF2-40B4-BE49-F238E27FC236}">
                  <a16:creationId xmlns:a16="http://schemas.microsoft.com/office/drawing/2014/main" id="{EC172EAC-F2BB-17EB-5BA7-6ACFD8A7997A}"/>
                </a:ext>
              </a:extLst>
            </p:cNvPr>
            <p:cNvSpPr txBox="1"/>
            <p:nvPr/>
          </p:nvSpPr>
          <p:spPr>
            <a:xfrm>
              <a:off x="2017783" y="3720777"/>
              <a:ext cx="2260899" cy="461665"/>
            </a:xfrm>
            <a:prstGeom prst="rect">
              <a:avLst/>
            </a:prstGeom>
          </p:spPr>
          <p:txBody>
            <a:bodyPr lIns="0" tIns="0" rIns="0" bIns="0" rtlCol="0" anchor="t">
              <a:spAutoFit/>
            </a:bodyPr>
            <a:lstStyle/>
            <a:p>
              <a:pPr algn="ctr"/>
              <a:r>
                <a:rPr lang="en-US" sz="1500" dirty="0">
                  <a:solidFill>
                    <a:srgbClr val="FFFFFF"/>
                  </a:solidFill>
                  <a:latin typeface="Poppins" pitchFamily="2" charset="77"/>
                  <a:cs typeface="Poppins" pitchFamily="2" charset="77"/>
                </a:rPr>
                <a:t>Answer</a:t>
              </a:r>
            </a:p>
            <a:p>
              <a:pPr algn="ctr"/>
              <a:r>
                <a:rPr lang="en-US" sz="1500" dirty="0">
                  <a:solidFill>
                    <a:srgbClr val="FFFFFF"/>
                  </a:solidFill>
                  <a:latin typeface="Poppins" pitchFamily="2" charset="77"/>
                  <a:cs typeface="Poppins" pitchFamily="2" charset="77"/>
                </a:rPr>
                <a:t>Here</a:t>
              </a:r>
            </a:p>
          </p:txBody>
        </p:sp>
      </p:grpSp>
      <p:grpSp>
        <p:nvGrpSpPr>
          <p:cNvPr id="322" name="Group 321">
            <a:extLst>
              <a:ext uri="{FF2B5EF4-FFF2-40B4-BE49-F238E27FC236}">
                <a16:creationId xmlns:a16="http://schemas.microsoft.com/office/drawing/2014/main" id="{89BBFC7D-D9D3-46CE-FDDC-AD974B4A1174}"/>
              </a:ext>
            </a:extLst>
          </p:cNvPr>
          <p:cNvGrpSpPr/>
          <p:nvPr/>
        </p:nvGrpSpPr>
        <p:grpSpPr>
          <a:xfrm>
            <a:off x="11656501" y="8225023"/>
            <a:ext cx="2280531" cy="1043405"/>
            <a:chOff x="1998151" y="3424423"/>
            <a:chExt cx="2280531" cy="1043405"/>
          </a:xfrm>
        </p:grpSpPr>
        <p:grpSp>
          <p:nvGrpSpPr>
            <p:cNvPr id="323" name="Group 66">
              <a:extLst>
                <a:ext uri="{FF2B5EF4-FFF2-40B4-BE49-F238E27FC236}">
                  <a16:creationId xmlns:a16="http://schemas.microsoft.com/office/drawing/2014/main" id="{C00B281E-FACF-19FF-E5BC-EC509F64716C}"/>
                </a:ext>
              </a:extLst>
            </p:cNvPr>
            <p:cNvGrpSpPr/>
            <p:nvPr/>
          </p:nvGrpSpPr>
          <p:grpSpPr>
            <a:xfrm>
              <a:off x="1998151" y="3424423"/>
              <a:ext cx="2260867" cy="1043405"/>
              <a:chOff x="0" y="0"/>
              <a:chExt cx="3375152" cy="1557655"/>
            </a:xfrm>
          </p:grpSpPr>
          <p:sp>
            <p:nvSpPr>
              <p:cNvPr id="325" name="Freeform 67">
                <a:extLst>
                  <a:ext uri="{FF2B5EF4-FFF2-40B4-BE49-F238E27FC236}">
                    <a16:creationId xmlns:a16="http://schemas.microsoft.com/office/drawing/2014/main" id="{9D9CADE6-0181-BBBF-AB5D-7E2E27C54864}"/>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324" name="TextBox 78">
              <a:extLst>
                <a:ext uri="{FF2B5EF4-FFF2-40B4-BE49-F238E27FC236}">
                  <a16:creationId xmlns:a16="http://schemas.microsoft.com/office/drawing/2014/main" id="{F265728B-5BE1-C23A-129D-C570BD60A095}"/>
                </a:ext>
              </a:extLst>
            </p:cNvPr>
            <p:cNvSpPr txBox="1"/>
            <p:nvPr/>
          </p:nvSpPr>
          <p:spPr>
            <a:xfrm>
              <a:off x="2017783" y="3720777"/>
              <a:ext cx="2260899" cy="461665"/>
            </a:xfrm>
            <a:prstGeom prst="rect">
              <a:avLst/>
            </a:prstGeom>
          </p:spPr>
          <p:txBody>
            <a:bodyPr lIns="0" tIns="0" rIns="0" bIns="0" rtlCol="0" anchor="t">
              <a:spAutoFit/>
            </a:bodyPr>
            <a:lstStyle/>
            <a:p>
              <a:pPr algn="ctr"/>
              <a:r>
                <a:rPr lang="en-US" sz="1500" dirty="0">
                  <a:solidFill>
                    <a:srgbClr val="FFFFFF"/>
                  </a:solidFill>
                  <a:latin typeface="Poppins" pitchFamily="2" charset="77"/>
                  <a:cs typeface="Poppins" pitchFamily="2" charset="77"/>
                </a:rPr>
                <a:t>Answer</a:t>
              </a:r>
            </a:p>
            <a:p>
              <a:pPr algn="ctr"/>
              <a:r>
                <a:rPr lang="en-US" sz="1500" dirty="0">
                  <a:solidFill>
                    <a:srgbClr val="FFFFFF"/>
                  </a:solidFill>
                  <a:latin typeface="Poppins" pitchFamily="2" charset="77"/>
                  <a:cs typeface="Poppins" pitchFamily="2" charset="77"/>
                </a:rPr>
                <a:t>Here</a:t>
              </a:r>
            </a:p>
          </p:txBody>
        </p:sp>
      </p:grpSp>
      <p:grpSp>
        <p:nvGrpSpPr>
          <p:cNvPr id="326" name="Group 325">
            <a:extLst>
              <a:ext uri="{FF2B5EF4-FFF2-40B4-BE49-F238E27FC236}">
                <a16:creationId xmlns:a16="http://schemas.microsoft.com/office/drawing/2014/main" id="{3607BBC0-96B2-2B02-8050-0ECE920D9D02}"/>
              </a:ext>
            </a:extLst>
          </p:cNvPr>
          <p:cNvGrpSpPr/>
          <p:nvPr/>
        </p:nvGrpSpPr>
        <p:grpSpPr>
          <a:xfrm>
            <a:off x="14056801" y="3386323"/>
            <a:ext cx="2280531" cy="1043405"/>
            <a:chOff x="1998151" y="3424423"/>
            <a:chExt cx="2280531" cy="1043405"/>
          </a:xfrm>
        </p:grpSpPr>
        <p:grpSp>
          <p:nvGrpSpPr>
            <p:cNvPr id="327" name="Group 66">
              <a:extLst>
                <a:ext uri="{FF2B5EF4-FFF2-40B4-BE49-F238E27FC236}">
                  <a16:creationId xmlns:a16="http://schemas.microsoft.com/office/drawing/2014/main" id="{2A7E3A74-EF57-E3B6-A6ED-2201ECEAF715}"/>
                </a:ext>
              </a:extLst>
            </p:cNvPr>
            <p:cNvGrpSpPr/>
            <p:nvPr/>
          </p:nvGrpSpPr>
          <p:grpSpPr>
            <a:xfrm>
              <a:off x="1998151" y="3424423"/>
              <a:ext cx="2260867" cy="1043405"/>
              <a:chOff x="0" y="0"/>
              <a:chExt cx="3375152" cy="1557655"/>
            </a:xfrm>
          </p:grpSpPr>
          <p:sp>
            <p:nvSpPr>
              <p:cNvPr id="329" name="Freeform 67">
                <a:extLst>
                  <a:ext uri="{FF2B5EF4-FFF2-40B4-BE49-F238E27FC236}">
                    <a16:creationId xmlns:a16="http://schemas.microsoft.com/office/drawing/2014/main" id="{2142A290-D4DB-4A31-28F8-A4281FA200E0}"/>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328" name="TextBox 78">
              <a:extLst>
                <a:ext uri="{FF2B5EF4-FFF2-40B4-BE49-F238E27FC236}">
                  <a16:creationId xmlns:a16="http://schemas.microsoft.com/office/drawing/2014/main" id="{C7EB6EF5-CF5C-AFE0-B273-E5DABC0ED318}"/>
                </a:ext>
              </a:extLst>
            </p:cNvPr>
            <p:cNvSpPr txBox="1"/>
            <p:nvPr/>
          </p:nvSpPr>
          <p:spPr>
            <a:xfrm>
              <a:off x="2017783" y="3720777"/>
              <a:ext cx="2260899" cy="461665"/>
            </a:xfrm>
            <a:prstGeom prst="rect">
              <a:avLst/>
            </a:prstGeom>
          </p:spPr>
          <p:txBody>
            <a:bodyPr lIns="0" tIns="0" rIns="0" bIns="0" rtlCol="0" anchor="t">
              <a:spAutoFit/>
            </a:bodyPr>
            <a:lstStyle/>
            <a:p>
              <a:pPr algn="ctr"/>
              <a:r>
                <a:rPr lang="en-US" sz="1500" dirty="0">
                  <a:solidFill>
                    <a:srgbClr val="FFFFFF"/>
                  </a:solidFill>
                  <a:latin typeface="Poppins" pitchFamily="2" charset="77"/>
                  <a:cs typeface="Poppins" pitchFamily="2" charset="77"/>
                </a:rPr>
                <a:t>Answer</a:t>
              </a:r>
            </a:p>
            <a:p>
              <a:pPr algn="ctr"/>
              <a:r>
                <a:rPr lang="en-US" sz="1500" dirty="0">
                  <a:solidFill>
                    <a:srgbClr val="FFFFFF"/>
                  </a:solidFill>
                  <a:latin typeface="Poppins" pitchFamily="2" charset="77"/>
                  <a:cs typeface="Poppins" pitchFamily="2" charset="77"/>
                </a:rPr>
                <a:t>Here</a:t>
              </a:r>
            </a:p>
          </p:txBody>
        </p:sp>
      </p:grpSp>
      <p:grpSp>
        <p:nvGrpSpPr>
          <p:cNvPr id="330" name="Group 329">
            <a:extLst>
              <a:ext uri="{FF2B5EF4-FFF2-40B4-BE49-F238E27FC236}">
                <a16:creationId xmlns:a16="http://schemas.microsoft.com/office/drawing/2014/main" id="{CA5E00C1-E4F3-2FC0-4692-A172B9D0C943}"/>
              </a:ext>
            </a:extLst>
          </p:cNvPr>
          <p:cNvGrpSpPr/>
          <p:nvPr/>
        </p:nvGrpSpPr>
        <p:grpSpPr>
          <a:xfrm>
            <a:off x="14076433" y="4572008"/>
            <a:ext cx="2280531" cy="1043405"/>
            <a:chOff x="1998151" y="3424423"/>
            <a:chExt cx="2280531" cy="1043405"/>
          </a:xfrm>
        </p:grpSpPr>
        <p:grpSp>
          <p:nvGrpSpPr>
            <p:cNvPr id="331" name="Group 66">
              <a:extLst>
                <a:ext uri="{FF2B5EF4-FFF2-40B4-BE49-F238E27FC236}">
                  <a16:creationId xmlns:a16="http://schemas.microsoft.com/office/drawing/2014/main" id="{E9624D13-F46E-D4FF-F784-4C824FFDEC44}"/>
                </a:ext>
              </a:extLst>
            </p:cNvPr>
            <p:cNvGrpSpPr/>
            <p:nvPr/>
          </p:nvGrpSpPr>
          <p:grpSpPr>
            <a:xfrm>
              <a:off x="1998151" y="3424423"/>
              <a:ext cx="2260867" cy="1043405"/>
              <a:chOff x="0" y="0"/>
              <a:chExt cx="3375152" cy="1557655"/>
            </a:xfrm>
          </p:grpSpPr>
          <p:sp>
            <p:nvSpPr>
              <p:cNvPr id="333" name="Freeform 67">
                <a:extLst>
                  <a:ext uri="{FF2B5EF4-FFF2-40B4-BE49-F238E27FC236}">
                    <a16:creationId xmlns:a16="http://schemas.microsoft.com/office/drawing/2014/main" id="{6522880B-CBC6-B9CF-4055-3F0496671A61}"/>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332" name="TextBox 78">
              <a:extLst>
                <a:ext uri="{FF2B5EF4-FFF2-40B4-BE49-F238E27FC236}">
                  <a16:creationId xmlns:a16="http://schemas.microsoft.com/office/drawing/2014/main" id="{412B85F9-FC0C-C5D0-6750-02727406477B}"/>
                </a:ext>
              </a:extLst>
            </p:cNvPr>
            <p:cNvSpPr txBox="1"/>
            <p:nvPr/>
          </p:nvSpPr>
          <p:spPr>
            <a:xfrm>
              <a:off x="2017783" y="3720777"/>
              <a:ext cx="2260899" cy="461665"/>
            </a:xfrm>
            <a:prstGeom prst="rect">
              <a:avLst/>
            </a:prstGeom>
          </p:spPr>
          <p:txBody>
            <a:bodyPr lIns="0" tIns="0" rIns="0" bIns="0" rtlCol="0" anchor="t">
              <a:spAutoFit/>
            </a:bodyPr>
            <a:lstStyle/>
            <a:p>
              <a:pPr algn="ctr"/>
              <a:r>
                <a:rPr lang="en-US" sz="1500" dirty="0">
                  <a:solidFill>
                    <a:srgbClr val="FFFFFF"/>
                  </a:solidFill>
                  <a:latin typeface="Poppins" pitchFamily="2" charset="77"/>
                  <a:cs typeface="Poppins" pitchFamily="2" charset="77"/>
                </a:rPr>
                <a:t>Answer</a:t>
              </a:r>
            </a:p>
            <a:p>
              <a:pPr algn="ctr"/>
              <a:r>
                <a:rPr lang="en-US" sz="1500" dirty="0">
                  <a:solidFill>
                    <a:srgbClr val="FFFFFF"/>
                  </a:solidFill>
                  <a:latin typeface="Poppins" pitchFamily="2" charset="77"/>
                  <a:cs typeface="Poppins" pitchFamily="2" charset="77"/>
                </a:rPr>
                <a:t>Here</a:t>
              </a:r>
            </a:p>
          </p:txBody>
        </p:sp>
      </p:grpSp>
      <p:grpSp>
        <p:nvGrpSpPr>
          <p:cNvPr id="334" name="Group 333">
            <a:extLst>
              <a:ext uri="{FF2B5EF4-FFF2-40B4-BE49-F238E27FC236}">
                <a16:creationId xmlns:a16="http://schemas.microsoft.com/office/drawing/2014/main" id="{829178B6-25DF-E7C8-4042-461C18C7A1C9}"/>
              </a:ext>
            </a:extLst>
          </p:cNvPr>
          <p:cNvGrpSpPr/>
          <p:nvPr/>
        </p:nvGrpSpPr>
        <p:grpSpPr>
          <a:xfrm>
            <a:off x="14076433" y="5795437"/>
            <a:ext cx="2280531" cy="1043405"/>
            <a:chOff x="1998151" y="3424423"/>
            <a:chExt cx="2280531" cy="1043405"/>
          </a:xfrm>
        </p:grpSpPr>
        <p:grpSp>
          <p:nvGrpSpPr>
            <p:cNvPr id="335" name="Group 66">
              <a:extLst>
                <a:ext uri="{FF2B5EF4-FFF2-40B4-BE49-F238E27FC236}">
                  <a16:creationId xmlns:a16="http://schemas.microsoft.com/office/drawing/2014/main" id="{3F9317AD-183D-16B5-52CE-2FFDFF601736}"/>
                </a:ext>
              </a:extLst>
            </p:cNvPr>
            <p:cNvGrpSpPr/>
            <p:nvPr/>
          </p:nvGrpSpPr>
          <p:grpSpPr>
            <a:xfrm>
              <a:off x="1998151" y="3424423"/>
              <a:ext cx="2260867" cy="1043405"/>
              <a:chOff x="0" y="0"/>
              <a:chExt cx="3375152" cy="1557655"/>
            </a:xfrm>
          </p:grpSpPr>
          <p:sp>
            <p:nvSpPr>
              <p:cNvPr id="337" name="Freeform 67">
                <a:extLst>
                  <a:ext uri="{FF2B5EF4-FFF2-40B4-BE49-F238E27FC236}">
                    <a16:creationId xmlns:a16="http://schemas.microsoft.com/office/drawing/2014/main" id="{4E7BB7F2-16B1-B635-39AB-5C8C4962DC3F}"/>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336" name="TextBox 78">
              <a:extLst>
                <a:ext uri="{FF2B5EF4-FFF2-40B4-BE49-F238E27FC236}">
                  <a16:creationId xmlns:a16="http://schemas.microsoft.com/office/drawing/2014/main" id="{B17A4BA7-D324-C692-CB5C-D4C8B9C486D2}"/>
                </a:ext>
              </a:extLst>
            </p:cNvPr>
            <p:cNvSpPr txBox="1"/>
            <p:nvPr/>
          </p:nvSpPr>
          <p:spPr>
            <a:xfrm>
              <a:off x="2017783" y="3720777"/>
              <a:ext cx="2260899" cy="461665"/>
            </a:xfrm>
            <a:prstGeom prst="rect">
              <a:avLst/>
            </a:prstGeom>
          </p:spPr>
          <p:txBody>
            <a:bodyPr lIns="0" tIns="0" rIns="0" bIns="0" rtlCol="0" anchor="t">
              <a:spAutoFit/>
            </a:bodyPr>
            <a:lstStyle/>
            <a:p>
              <a:pPr algn="ctr"/>
              <a:r>
                <a:rPr lang="en-US" sz="1500" dirty="0">
                  <a:solidFill>
                    <a:srgbClr val="FFFFFF"/>
                  </a:solidFill>
                  <a:latin typeface="Poppins" pitchFamily="2" charset="77"/>
                  <a:cs typeface="Poppins" pitchFamily="2" charset="77"/>
                </a:rPr>
                <a:t>Answer</a:t>
              </a:r>
            </a:p>
            <a:p>
              <a:pPr algn="ctr"/>
              <a:r>
                <a:rPr lang="en-US" sz="1500" dirty="0">
                  <a:solidFill>
                    <a:srgbClr val="FFFFFF"/>
                  </a:solidFill>
                  <a:latin typeface="Poppins" pitchFamily="2" charset="77"/>
                  <a:cs typeface="Poppins" pitchFamily="2" charset="77"/>
                </a:rPr>
                <a:t>Here</a:t>
              </a:r>
            </a:p>
          </p:txBody>
        </p:sp>
      </p:grpSp>
      <p:grpSp>
        <p:nvGrpSpPr>
          <p:cNvPr id="438" name="Group 437">
            <a:extLst>
              <a:ext uri="{FF2B5EF4-FFF2-40B4-BE49-F238E27FC236}">
                <a16:creationId xmlns:a16="http://schemas.microsoft.com/office/drawing/2014/main" id="{3FC90335-931D-4822-BDA7-79E9E0AE18B6}"/>
              </a:ext>
            </a:extLst>
          </p:cNvPr>
          <p:cNvGrpSpPr/>
          <p:nvPr/>
        </p:nvGrpSpPr>
        <p:grpSpPr>
          <a:xfrm>
            <a:off x="14076433" y="6990641"/>
            <a:ext cx="2280531" cy="1043405"/>
            <a:chOff x="1998151" y="3424423"/>
            <a:chExt cx="2280531" cy="1043405"/>
          </a:xfrm>
        </p:grpSpPr>
        <p:grpSp>
          <p:nvGrpSpPr>
            <p:cNvPr id="439" name="Group 66">
              <a:extLst>
                <a:ext uri="{FF2B5EF4-FFF2-40B4-BE49-F238E27FC236}">
                  <a16:creationId xmlns:a16="http://schemas.microsoft.com/office/drawing/2014/main" id="{149323F9-3033-8107-D3EC-1F092554F48E}"/>
                </a:ext>
              </a:extLst>
            </p:cNvPr>
            <p:cNvGrpSpPr/>
            <p:nvPr/>
          </p:nvGrpSpPr>
          <p:grpSpPr>
            <a:xfrm>
              <a:off x="1998151" y="3424423"/>
              <a:ext cx="2260867" cy="1043405"/>
              <a:chOff x="0" y="0"/>
              <a:chExt cx="3375152" cy="1557655"/>
            </a:xfrm>
          </p:grpSpPr>
          <p:sp>
            <p:nvSpPr>
              <p:cNvPr id="441" name="Freeform 67">
                <a:extLst>
                  <a:ext uri="{FF2B5EF4-FFF2-40B4-BE49-F238E27FC236}">
                    <a16:creationId xmlns:a16="http://schemas.microsoft.com/office/drawing/2014/main" id="{15984D84-2CC5-6562-4EA6-488F8C309C47}"/>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440" name="TextBox 78">
              <a:extLst>
                <a:ext uri="{FF2B5EF4-FFF2-40B4-BE49-F238E27FC236}">
                  <a16:creationId xmlns:a16="http://schemas.microsoft.com/office/drawing/2014/main" id="{D4BD6898-2334-C0B1-B6F7-92F45F0AA602}"/>
                </a:ext>
              </a:extLst>
            </p:cNvPr>
            <p:cNvSpPr txBox="1"/>
            <p:nvPr/>
          </p:nvSpPr>
          <p:spPr>
            <a:xfrm>
              <a:off x="2017783" y="3720777"/>
              <a:ext cx="2260899" cy="461665"/>
            </a:xfrm>
            <a:prstGeom prst="rect">
              <a:avLst/>
            </a:prstGeom>
          </p:spPr>
          <p:txBody>
            <a:bodyPr lIns="0" tIns="0" rIns="0" bIns="0" rtlCol="0" anchor="t">
              <a:spAutoFit/>
            </a:bodyPr>
            <a:lstStyle/>
            <a:p>
              <a:pPr algn="ctr"/>
              <a:r>
                <a:rPr lang="en-US" sz="1500" dirty="0">
                  <a:solidFill>
                    <a:srgbClr val="FFFFFF"/>
                  </a:solidFill>
                  <a:latin typeface="Poppins" pitchFamily="2" charset="77"/>
                  <a:cs typeface="Poppins" pitchFamily="2" charset="77"/>
                </a:rPr>
                <a:t>Answer</a:t>
              </a:r>
            </a:p>
            <a:p>
              <a:pPr algn="ctr"/>
              <a:r>
                <a:rPr lang="en-US" sz="1500" dirty="0">
                  <a:solidFill>
                    <a:srgbClr val="FFFFFF"/>
                  </a:solidFill>
                  <a:latin typeface="Poppins" pitchFamily="2" charset="77"/>
                  <a:cs typeface="Poppins" pitchFamily="2" charset="77"/>
                </a:rPr>
                <a:t>Here</a:t>
              </a:r>
            </a:p>
          </p:txBody>
        </p:sp>
      </p:grpSp>
      <p:grpSp>
        <p:nvGrpSpPr>
          <p:cNvPr id="442" name="Group 441">
            <a:extLst>
              <a:ext uri="{FF2B5EF4-FFF2-40B4-BE49-F238E27FC236}">
                <a16:creationId xmlns:a16="http://schemas.microsoft.com/office/drawing/2014/main" id="{25B2C00B-CC08-4B14-C8CA-3F46D4FBBAA7}"/>
              </a:ext>
            </a:extLst>
          </p:cNvPr>
          <p:cNvGrpSpPr/>
          <p:nvPr/>
        </p:nvGrpSpPr>
        <p:grpSpPr>
          <a:xfrm>
            <a:off x="14056801" y="8205973"/>
            <a:ext cx="2280531" cy="1043405"/>
            <a:chOff x="1998151" y="3424423"/>
            <a:chExt cx="2280531" cy="1043405"/>
          </a:xfrm>
        </p:grpSpPr>
        <p:grpSp>
          <p:nvGrpSpPr>
            <p:cNvPr id="443" name="Group 66">
              <a:extLst>
                <a:ext uri="{FF2B5EF4-FFF2-40B4-BE49-F238E27FC236}">
                  <a16:creationId xmlns:a16="http://schemas.microsoft.com/office/drawing/2014/main" id="{5AC4F8C2-ED4F-620C-C52F-EA5F84941858}"/>
                </a:ext>
              </a:extLst>
            </p:cNvPr>
            <p:cNvGrpSpPr/>
            <p:nvPr/>
          </p:nvGrpSpPr>
          <p:grpSpPr>
            <a:xfrm>
              <a:off x="1998151" y="3424423"/>
              <a:ext cx="2260867" cy="1043405"/>
              <a:chOff x="0" y="0"/>
              <a:chExt cx="3375152" cy="1557655"/>
            </a:xfrm>
          </p:grpSpPr>
          <p:sp>
            <p:nvSpPr>
              <p:cNvPr id="445" name="Freeform 67">
                <a:extLst>
                  <a:ext uri="{FF2B5EF4-FFF2-40B4-BE49-F238E27FC236}">
                    <a16:creationId xmlns:a16="http://schemas.microsoft.com/office/drawing/2014/main" id="{B3BD1E50-0E9D-E23F-2439-5333B329DA97}"/>
                  </a:ext>
                </a:extLst>
              </p:cNvPr>
              <p:cNvSpPr/>
              <p:nvPr/>
            </p:nvSpPr>
            <p:spPr>
              <a:xfrm>
                <a:off x="0" y="0"/>
                <a:ext cx="3375152" cy="1557655"/>
              </a:xfrm>
              <a:custGeom>
                <a:avLst/>
                <a:gdLst/>
                <a:ahLst/>
                <a:cxnLst/>
                <a:rect l="l" t="t" r="r" b="b"/>
                <a:pathLst>
                  <a:path w="3375152" h="1557655">
                    <a:moveTo>
                      <a:pt x="0" y="0"/>
                    </a:moveTo>
                    <a:lnTo>
                      <a:pt x="3375152" y="0"/>
                    </a:lnTo>
                    <a:lnTo>
                      <a:pt x="3375152" y="1557655"/>
                    </a:lnTo>
                    <a:lnTo>
                      <a:pt x="0" y="1557655"/>
                    </a:lnTo>
                    <a:close/>
                  </a:path>
                </a:pathLst>
              </a:custGeom>
              <a:solidFill>
                <a:srgbClr val="2B37DF"/>
              </a:solidFill>
            </p:spPr>
          </p:sp>
        </p:grpSp>
        <p:sp>
          <p:nvSpPr>
            <p:cNvPr id="444" name="TextBox 78">
              <a:extLst>
                <a:ext uri="{FF2B5EF4-FFF2-40B4-BE49-F238E27FC236}">
                  <a16:creationId xmlns:a16="http://schemas.microsoft.com/office/drawing/2014/main" id="{E4DD194C-7D5D-7427-096F-68872EB5D220}"/>
                </a:ext>
              </a:extLst>
            </p:cNvPr>
            <p:cNvSpPr txBox="1"/>
            <p:nvPr/>
          </p:nvSpPr>
          <p:spPr>
            <a:xfrm>
              <a:off x="2017783" y="3720777"/>
              <a:ext cx="2260899" cy="461665"/>
            </a:xfrm>
            <a:prstGeom prst="rect">
              <a:avLst/>
            </a:prstGeom>
          </p:spPr>
          <p:txBody>
            <a:bodyPr lIns="0" tIns="0" rIns="0" bIns="0" rtlCol="0" anchor="t">
              <a:spAutoFit/>
            </a:bodyPr>
            <a:lstStyle/>
            <a:p>
              <a:pPr algn="ctr"/>
              <a:r>
                <a:rPr lang="en-US" sz="1500" dirty="0">
                  <a:solidFill>
                    <a:srgbClr val="FFFFFF"/>
                  </a:solidFill>
                  <a:latin typeface="Poppins" pitchFamily="2" charset="77"/>
                  <a:cs typeface="Poppins" pitchFamily="2" charset="77"/>
                </a:rPr>
                <a:t>Answer</a:t>
              </a:r>
            </a:p>
            <a:p>
              <a:pPr algn="ctr"/>
              <a:r>
                <a:rPr lang="en-US" sz="1500" dirty="0">
                  <a:solidFill>
                    <a:srgbClr val="FFFFFF"/>
                  </a:solidFill>
                  <a:latin typeface="Poppins" pitchFamily="2" charset="77"/>
                  <a:cs typeface="Poppins" pitchFamily="2" charset="77"/>
                </a:rPr>
                <a:t>Here</a:t>
              </a:r>
            </a:p>
          </p:txBody>
        </p:sp>
      </p:grpSp>
    </p:spTree>
    <p:extLst>
      <p:ext uri="{BB962C8B-B14F-4D97-AF65-F5344CB8AC3E}">
        <p14:creationId xmlns:p14="http://schemas.microsoft.com/office/powerpoint/2010/main" val="282824500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CTIVITYMODEL" val="{&quot;$type&quot;:&quot;ClassPoint2.Core.Model.Activity, ClassPoint2.Core&quot;,&quot;ActivityId&quot;:null,&quot;Name&quot;:&quot;ShortAnswers&quot;,&quot;ActivityType&quot;:1,&quot;Width&quot;:0.0,&quot;Height&quot;:0.0,&quot;Graphics&quot;:null,&quot;ActivityBase&quot;:{&quot;$type&quot;:&quot;ClassPoint2.Core.DTO.Activities.ShortAnswerActivity, ClassPoint2.Core&quot;,&quot;isMultipleSubmissionsAllowed&quot;:false,&quot;isNamesHidden&quot;:false,&quot;gradingInstructions&quot;:null,&quot;activityId&quot;:null,&quot;activityType&quot;:&quot;Short Answer&quot;,&quot;countdown&quot;:0,&quot;StartWithSlide&quot;:false,&quot;CanMinimize&quot;:false,&quot;CanCountDown&quot;:false},&quot;IsLocked&quot;:false,&quot;IsMappedFromCp1&quot;:false,&quot;IsQuizMode&quot;:false}"/>
</p:tagLst>
</file>

<file path=ppt/tags/tag10.xml><?xml version="1.0" encoding="utf-8"?>
<p:tagLst xmlns:a="http://schemas.openxmlformats.org/drawingml/2006/main" xmlns:r="http://schemas.openxmlformats.org/officeDocument/2006/relationships" xmlns:p="http://schemas.openxmlformats.org/presentationml/2006/main">
  <p:tag name="ACTIVITYMODEL" val="{&quot;$type&quot;:&quot;ClassPoint2.Core.Model.Activity, ClassPoint2.Core&quot;,&quot;ActivityId&quot;:null,&quot;Name&quot;:&quot;ShortAnswers&quot;,&quot;ActivityType&quot;:1,&quot;Width&quot;:0.0,&quot;Height&quot;:0.0,&quot;Graphics&quot;:null,&quot;ActivityBase&quot;:{&quot;$type&quot;:&quot;ClassPoint2.Core.DTO.Activities.ShortAnswerActivity, ClassPoint2.Core&quot;,&quot;isMultipleSubmissionsAllowed&quot;:false,&quot;isNamesHidden&quot;:false,&quot;gradingInstructions&quot;:null,&quot;activityId&quot;:null,&quot;activityType&quot;:&quot;Short Answer&quot;,&quot;countdown&quot;:0,&quot;StartWithSlide&quot;:false,&quot;CanMinimize&quot;:false,&quot;CanCountDown&quot;:false},&quot;IsLocked&quot;:false,&quot;IsMappedFromCp1&quot;:false,&quot;IsQuizMode&quot;:false}"/>
</p:tagLst>
</file>

<file path=ppt/tags/tag11.xml><?xml version="1.0" encoding="utf-8"?>
<p:tagLst xmlns:a="http://schemas.openxmlformats.org/drawingml/2006/main" xmlns:r="http://schemas.openxmlformats.org/officeDocument/2006/relationships" xmlns:p="http://schemas.openxmlformats.org/presentationml/2006/main">
  <p:tag name="ACTIVITYMODEL" val="{&quot;$type&quot;:&quot;ClassPoint2.Core.Model.Activity, ClassPoint2.Core&quot;,&quot;ActivityId&quot;:null,&quot;Name&quot;:&quot;ShortAnswers&quot;,&quot;ActivityType&quot;:1,&quot;Width&quot;:0.0,&quot;Height&quot;:0.0,&quot;Graphics&quot;:null,&quot;ActivityBase&quot;:{&quot;$type&quot;:&quot;ClassPoint2.Core.DTO.Activities.ShortAnswerActivity, ClassPoint2.Core&quot;,&quot;isMultipleSubmissionsAllowed&quot;:false,&quot;isNamesHidden&quot;:false,&quot;gradingInstructions&quot;:null,&quot;activityId&quot;:null,&quot;activityType&quot;:&quot;Short Answer&quot;,&quot;countdown&quot;:0,&quot;StartWithSlide&quot;:false,&quot;CanMinimize&quot;:false,&quot;CanCountDown&quot;:false},&quot;IsLocked&quot;:false,&quot;IsMappedFromCp1&quot;:false,&quot;IsQuizMode&quot;:false}"/>
</p:tagLst>
</file>

<file path=ppt/tags/tag12.xml><?xml version="1.0" encoding="utf-8"?>
<p:tagLst xmlns:a="http://schemas.openxmlformats.org/drawingml/2006/main" xmlns:r="http://schemas.openxmlformats.org/officeDocument/2006/relationships" xmlns:p="http://schemas.openxmlformats.org/presentationml/2006/main">
  <p:tag name="ACTIVITYMODEL" val="{&quot;$type&quot;:&quot;ClassPoint2.Core.Model.Activity, ClassPoint2.Core&quot;,&quot;ActivityId&quot;:null,&quot;Name&quot;:&quot;ShortAnswers&quot;,&quot;ActivityType&quot;:1,&quot;Width&quot;:0.0,&quot;Height&quot;:0.0,&quot;Graphics&quot;:null,&quot;ActivityBase&quot;:{&quot;$type&quot;:&quot;ClassPoint2.Core.DTO.Activities.ShortAnswerActivity, ClassPoint2.Core&quot;,&quot;isMultipleSubmissionsAllowed&quot;:false,&quot;isNamesHidden&quot;:false,&quot;gradingInstructions&quot;:null,&quot;activityId&quot;:null,&quot;activityType&quot;:&quot;Short Answer&quot;,&quot;countdown&quot;:0,&quot;StartWithSlide&quot;:false,&quot;CanMinimize&quot;:false,&quot;CanCountDown&quot;:false},&quot;IsLocked&quot;:false,&quot;IsMappedFromCp1&quot;:false,&quot;IsQuizMode&quot;:false}"/>
</p:tagLst>
</file>

<file path=ppt/tags/tag13.xml><?xml version="1.0" encoding="utf-8"?>
<p:tagLst xmlns:a="http://schemas.openxmlformats.org/drawingml/2006/main" xmlns:r="http://schemas.openxmlformats.org/officeDocument/2006/relationships" xmlns:p="http://schemas.openxmlformats.org/presentationml/2006/main">
  <p:tag name="ACTIVITYMODEL" val="{&quot;$type&quot;:&quot;ClassPoint2.Core.Model.Activity, ClassPoint2.Core&quot;,&quot;ActivityId&quot;:null,&quot;Name&quot;:&quot;ShortAnswers&quot;,&quot;ActivityType&quot;:1,&quot;Width&quot;:0.0,&quot;Height&quot;:0.0,&quot;Graphics&quot;:null,&quot;ActivityBase&quot;:{&quot;$type&quot;:&quot;ClassPoint2.Core.DTO.Activities.ShortAnswerActivity, ClassPoint2.Core&quot;,&quot;isMultipleSubmissionsAllowed&quot;:false,&quot;isNamesHidden&quot;:false,&quot;gradingInstructions&quot;:null,&quot;activityId&quot;:null,&quot;activityType&quot;:&quot;Short Answer&quot;,&quot;countdown&quot;:0,&quot;StartWithSlide&quot;:false,&quot;CanMinimize&quot;:false,&quot;CanCountDown&quot;:false},&quot;IsLocked&quot;:false,&quot;IsMappedFromCp1&quot;:false,&quot;IsQuizMode&quot;:false}"/>
</p:tagLst>
</file>

<file path=ppt/tags/tag14.xml><?xml version="1.0" encoding="utf-8"?>
<p:tagLst xmlns:a="http://schemas.openxmlformats.org/drawingml/2006/main" xmlns:r="http://schemas.openxmlformats.org/officeDocument/2006/relationships" xmlns:p="http://schemas.openxmlformats.org/presentationml/2006/main">
  <p:tag name="ACTIVITYMODEL" val="{&quot;$type&quot;:&quot;ClassPoint2.Core.Model.Activity, ClassPoint2.Core&quot;,&quot;ActivityId&quot;:null,&quot;Name&quot;:&quot;ShortAnswers&quot;,&quot;ActivityType&quot;:1,&quot;Width&quot;:0.0,&quot;Height&quot;:0.0,&quot;Graphics&quot;:null,&quot;ActivityBase&quot;:{&quot;$type&quot;:&quot;ClassPoint2.Core.DTO.Activities.ShortAnswerActivity, ClassPoint2.Core&quot;,&quot;isMultipleSubmissionsAllowed&quot;:false,&quot;isNamesHidden&quot;:false,&quot;gradingInstructions&quot;:null,&quot;activityId&quot;:null,&quot;activityType&quot;:&quot;Short Answer&quot;,&quot;countdown&quot;:0,&quot;StartWithSlide&quot;:false,&quot;CanMinimize&quot;:false,&quot;CanCountDown&quot;:false},&quot;IsLocked&quot;:false,&quot;IsMappedFromCp1&quot;:false,&quot;IsQuizMode&quot;:false}"/>
</p:tagLst>
</file>

<file path=ppt/tags/tag15.xml><?xml version="1.0" encoding="utf-8"?>
<p:tagLst xmlns:a="http://schemas.openxmlformats.org/drawingml/2006/main" xmlns:r="http://schemas.openxmlformats.org/officeDocument/2006/relationships" xmlns:p="http://schemas.openxmlformats.org/presentationml/2006/main">
  <p:tag name="ACTIVITYMODEL" val="{&quot;$type&quot;:&quot;ClassPoint2.Core.Model.Activity, ClassPoint2.Core&quot;,&quot;ActivityId&quot;:null,&quot;Name&quot;:&quot;ShortAnswers&quot;,&quot;ActivityType&quot;:1,&quot;Width&quot;:0.0,&quot;Height&quot;:0.0,&quot;Graphics&quot;:null,&quot;ActivityBase&quot;:{&quot;$type&quot;:&quot;ClassPoint2.Core.DTO.Activities.ShortAnswerActivity, ClassPoint2.Core&quot;,&quot;isMultipleSubmissionsAllowed&quot;:false,&quot;isNamesHidden&quot;:false,&quot;gradingInstructions&quot;:null,&quot;activityId&quot;:null,&quot;activityType&quot;:&quot;Short Answer&quot;,&quot;countdown&quot;:0,&quot;StartWithSlide&quot;:false,&quot;CanMinimize&quot;:false,&quot;CanCountDown&quot;:false},&quot;IsLocked&quot;:false,&quot;IsMappedFromCp1&quot;:false,&quot;IsQuizMode&quot;:false}"/>
</p:tagLst>
</file>

<file path=ppt/tags/tag16.xml><?xml version="1.0" encoding="utf-8"?>
<p:tagLst xmlns:a="http://schemas.openxmlformats.org/drawingml/2006/main" xmlns:r="http://schemas.openxmlformats.org/officeDocument/2006/relationships" xmlns:p="http://schemas.openxmlformats.org/presentationml/2006/main">
  <p:tag name="ACTIVITYMODEL" val="{&quot;$type&quot;:&quot;ClassPoint2.Core.Model.Activity, ClassPoint2.Core&quot;,&quot;ActivityId&quot;:null,&quot;Name&quot;:&quot;ShortAnswers&quot;,&quot;ActivityType&quot;:1,&quot;Width&quot;:0.0,&quot;Height&quot;:0.0,&quot;Graphics&quot;:null,&quot;ActivityBase&quot;:{&quot;$type&quot;:&quot;ClassPoint2.Core.DTO.Activities.ShortAnswerActivity, ClassPoint2.Core&quot;,&quot;isMultipleSubmissionsAllowed&quot;:false,&quot;isNamesHidden&quot;:false,&quot;gradingInstructions&quot;:null,&quot;activityId&quot;:null,&quot;activityType&quot;:&quot;Short Answer&quot;,&quot;countdown&quot;:0,&quot;StartWithSlide&quot;:false,&quot;CanMinimize&quot;:false,&quot;CanCountDown&quot;:false},&quot;IsLocked&quot;:false,&quot;IsMappedFromCp1&quot;:false,&quot;IsQuizMode&quot;:false}"/>
</p:tagLst>
</file>

<file path=ppt/tags/tag17.xml><?xml version="1.0" encoding="utf-8"?>
<p:tagLst xmlns:a="http://schemas.openxmlformats.org/drawingml/2006/main" xmlns:r="http://schemas.openxmlformats.org/officeDocument/2006/relationships" xmlns:p="http://schemas.openxmlformats.org/presentationml/2006/main">
  <p:tag name="ACTIVITYMODEL" val="{&quot;$type&quot;:&quot;ClassPoint2.Core.Model.Activity, ClassPoint2.Core&quot;,&quot;ActivityId&quot;:null,&quot;Name&quot;:&quot;ShortAnswers&quot;,&quot;ActivityType&quot;:1,&quot;Width&quot;:0.0,&quot;Height&quot;:0.0,&quot;Graphics&quot;:null,&quot;ActivityBase&quot;:{&quot;$type&quot;:&quot;ClassPoint2.Core.DTO.Activities.ShortAnswerActivity, ClassPoint2.Core&quot;,&quot;isMultipleSubmissionsAllowed&quot;:false,&quot;isNamesHidden&quot;:false,&quot;gradingInstructions&quot;:null,&quot;activityId&quot;:null,&quot;activityType&quot;:&quot;Short Answer&quot;,&quot;countdown&quot;:0,&quot;StartWithSlide&quot;:false,&quot;CanMinimize&quot;:false,&quot;CanCountDown&quot;:false},&quot;IsLocked&quot;:false,&quot;IsMappedFromCp1&quot;:false,&quot;IsQuizMode&quot;:false}"/>
</p:tagLst>
</file>

<file path=ppt/tags/tag18.xml><?xml version="1.0" encoding="utf-8"?>
<p:tagLst xmlns:a="http://schemas.openxmlformats.org/drawingml/2006/main" xmlns:r="http://schemas.openxmlformats.org/officeDocument/2006/relationships" xmlns:p="http://schemas.openxmlformats.org/presentationml/2006/main">
  <p:tag name="ACTIVITYMODEL" val="{&quot;$type&quot;:&quot;ClassPoint2.Core.Model.Activity, ClassPoint2.Core&quot;,&quot;ActivityId&quot;:null,&quot;Name&quot;:&quot;ShortAnswers&quot;,&quot;ActivityType&quot;:1,&quot;Width&quot;:0.0,&quot;Height&quot;:0.0,&quot;Graphics&quot;:null,&quot;ActivityBase&quot;:{&quot;$type&quot;:&quot;ClassPoint2.Core.DTO.Activities.ShortAnswerActivity, ClassPoint2.Core&quot;,&quot;isMultipleSubmissionsAllowed&quot;:false,&quot;isNamesHidden&quot;:false,&quot;gradingInstructions&quot;:null,&quot;activityId&quot;:null,&quot;activityType&quot;:&quot;Short Answer&quot;,&quot;countdown&quot;:0,&quot;StartWithSlide&quot;:false,&quot;CanMinimize&quot;:false,&quot;CanCountDown&quot;:false},&quot;IsLocked&quot;:false,&quot;IsMappedFromCp1&quot;:false,&quot;IsQuizMode&quot;:false}"/>
</p:tagLst>
</file>

<file path=ppt/tags/tag19.xml><?xml version="1.0" encoding="utf-8"?>
<p:tagLst xmlns:a="http://schemas.openxmlformats.org/drawingml/2006/main" xmlns:r="http://schemas.openxmlformats.org/officeDocument/2006/relationships" xmlns:p="http://schemas.openxmlformats.org/presentationml/2006/main">
  <p:tag name="ACTIVITYMODEL" val="{&quot;$type&quot;:&quot;ClassPoint2.Core.Model.Activity, ClassPoint2.Core&quot;,&quot;ActivityId&quot;:null,&quot;Name&quot;:&quot;ShortAnswers&quot;,&quot;ActivityType&quot;:1,&quot;Width&quot;:0.0,&quot;Height&quot;:0.0,&quot;Graphics&quot;:null,&quot;ActivityBase&quot;:{&quot;$type&quot;:&quot;ClassPoint2.Core.DTO.Activities.ShortAnswerActivity, ClassPoint2.Core&quot;,&quot;isMultipleSubmissionsAllowed&quot;:false,&quot;isNamesHidden&quot;:false,&quot;gradingInstructions&quot;:null,&quot;activityId&quot;:null,&quot;activityType&quot;:&quot;Short Answer&quot;,&quot;countdown&quot;:0,&quot;StartWithSlide&quot;:false,&quot;CanMinimize&quot;:false,&quot;CanCountDown&quot;:false},&quot;IsLocked&quot;:false,&quot;IsMappedFromCp1&quot;:false,&quot;IsQuizMode&quot;:false}"/>
</p:tagLst>
</file>

<file path=ppt/tags/tag2.xml><?xml version="1.0" encoding="utf-8"?>
<p:tagLst xmlns:a="http://schemas.openxmlformats.org/drawingml/2006/main" xmlns:r="http://schemas.openxmlformats.org/officeDocument/2006/relationships" xmlns:p="http://schemas.openxmlformats.org/presentationml/2006/main">
  <p:tag name="ACTIVITYMODEL" val="{&quot;$type&quot;:&quot;ClassPoint2.Core.Model.Activity, ClassPoint2.Core&quot;,&quot;ActivityId&quot;:null,&quot;Name&quot;:&quot;ShortAnswers&quot;,&quot;ActivityType&quot;:1,&quot;Width&quot;:0.0,&quot;Height&quot;:0.0,&quot;Graphics&quot;:null,&quot;ActivityBase&quot;:{&quot;$type&quot;:&quot;ClassPoint2.Core.DTO.Activities.ShortAnswerActivity, ClassPoint2.Core&quot;,&quot;isMultipleSubmissionsAllowed&quot;:false,&quot;isNamesHidden&quot;:false,&quot;gradingInstructions&quot;:null,&quot;activityId&quot;:null,&quot;activityType&quot;:&quot;Short Answer&quot;,&quot;countdown&quot;:0,&quot;StartWithSlide&quot;:false,&quot;CanMinimize&quot;:false,&quot;CanCountDown&quot;:false},&quot;IsLocked&quot;:false,&quot;IsMappedFromCp1&quot;:false,&quot;IsQuizMode&quot;:false}"/>
</p:tagLst>
</file>

<file path=ppt/tags/tag20.xml><?xml version="1.0" encoding="utf-8"?>
<p:tagLst xmlns:a="http://schemas.openxmlformats.org/drawingml/2006/main" xmlns:r="http://schemas.openxmlformats.org/officeDocument/2006/relationships" xmlns:p="http://schemas.openxmlformats.org/presentationml/2006/main">
  <p:tag name="ACTIVITYMODEL" val="{&quot;$type&quot;:&quot;ClassPoint2.Core.Model.Activity, ClassPoint2.Core&quot;,&quot;ActivityId&quot;:null,&quot;Name&quot;:&quot;ShortAnswers&quot;,&quot;ActivityType&quot;:1,&quot;Width&quot;:0.0,&quot;Height&quot;:0.0,&quot;Graphics&quot;:null,&quot;ActivityBase&quot;:{&quot;$type&quot;:&quot;ClassPoint2.Core.DTO.Activities.ShortAnswerActivity, ClassPoint2.Core&quot;,&quot;isMultipleSubmissionsAllowed&quot;:false,&quot;isNamesHidden&quot;:false,&quot;gradingInstructions&quot;:null,&quot;activityId&quot;:null,&quot;activityType&quot;:&quot;Short Answer&quot;,&quot;countdown&quot;:0,&quot;StartWithSlide&quot;:false,&quot;CanMinimize&quot;:false,&quot;CanCountDown&quot;:false},&quot;IsLocked&quot;:false,&quot;IsMappedFromCp1&quot;:false,&quot;IsQuizMode&quot;:false}"/>
</p:tagLst>
</file>

<file path=ppt/tags/tag21.xml><?xml version="1.0" encoding="utf-8"?>
<p:tagLst xmlns:a="http://schemas.openxmlformats.org/drawingml/2006/main" xmlns:r="http://schemas.openxmlformats.org/officeDocument/2006/relationships" xmlns:p="http://schemas.openxmlformats.org/presentationml/2006/main">
  <p:tag name="ACTIVITYMODEL" val="{&quot;$type&quot;:&quot;ClassPoint2.Core.Model.Activity, ClassPoint2.Core&quot;,&quot;ActivityId&quot;:null,&quot;Name&quot;:&quot;ShortAnswers&quot;,&quot;ActivityType&quot;:1,&quot;Width&quot;:0.0,&quot;Height&quot;:0.0,&quot;Graphics&quot;:null,&quot;ActivityBase&quot;:{&quot;$type&quot;:&quot;ClassPoint2.Core.DTO.Activities.ShortAnswerActivity, ClassPoint2.Core&quot;,&quot;isMultipleSubmissionsAllowed&quot;:false,&quot;isNamesHidden&quot;:false,&quot;gradingInstructions&quot;:null,&quot;activityId&quot;:null,&quot;activityType&quot;:&quot;Short Answer&quot;,&quot;countdown&quot;:0,&quot;StartWithSlide&quot;:false,&quot;CanMinimize&quot;:false,&quot;CanCountDown&quot;:false},&quot;IsLocked&quot;:false,&quot;IsMappedFromCp1&quot;:false,&quot;IsQuizMode&quot;:false}"/>
</p:tagLst>
</file>

<file path=ppt/tags/tag22.xml><?xml version="1.0" encoding="utf-8"?>
<p:tagLst xmlns:a="http://schemas.openxmlformats.org/drawingml/2006/main" xmlns:r="http://schemas.openxmlformats.org/officeDocument/2006/relationships" xmlns:p="http://schemas.openxmlformats.org/presentationml/2006/main">
  <p:tag name="ACTIVITYMODEL" val="{&quot;$type&quot;:&quot;ClassPoint2.Core.Model.Activity, ClassPoint2.Core&quot;,&quot;ActivityId&quot;:null,&quot;Name&quot;:&quot;ShortAnswers&quot;,&quot;ActivityType&quot;:1,&quot;Width&quot;:0.0,&quot;Height&quot;:0.0,&quot;Graphics&quot;:null,&quot;ActivityBase&quot;:{&quot;$type&quot;:&quot;ClassPoint2.Core.DTO.Activities.ShortAnswerActivity, ClassPoint2.Core&quot;,&quot;isMultipleSubmissionsAllowed&quot;:false,&quot;isNamesHidden&quot;:false,&quot;gradingInstructions&quot;:null,&quot;activityId&quot;:null,&quot;activityType&quot;:&quot;Short Answer&quot;,&quot;countdown&quot;:0,&quot;StartWithSlide&quot;:false,&quot;CanMinimize&quot;:false,&quot;CanCountDown&quot;:false},&quot;IsLocked&quot;:false,&quot;IsMappedFromCp1&quot;:false,&quot;IsQuizMode&quot;:false}"/>
</p:tagLst>
</file>

<file path=ppt/tags/tag23.xml><?xml version="1.0" encoding="utf-8"?>
<p:tagLst xmlns:a="http://schemas.openxmlformats.org/drawingml/2006/main" xmlns:r="http://schemas.openxmlformats.org/officeDocument/2006/relationships" xmlns:p="http://schemas.openxmlformats.org/presentationml/2006/main">
  <p:tag name="ACTIVITYMODEL" val="{&quot;$type&quot;:&quot;ClassPoint2.Core.Model.Activity, ClassPoint2.Core&quot;,&quot;ActivityId&quot;:null,&quot;Name&quot;:&quot;ShortAnswers&quot;,&quot;ActivityType&quot;:1,&quot;Width&quot;:0.0,&quot;Height&quot;:0.0,&quot;Graphics&quot;:null,&quot;ActivityBase&quot;:{&quot;$type&quot;:&quot;ClassPoint2.Core.DTO.Activities.ShortAnswerActivity, ClassPoint2.Core&quot;,&quot;isMultipleSubmissionsAllowed&quot;:false,&quot;isNamesHidden&quot;:false,&quot;gradingInstructions&quot;:null,&quot;activityId&quot;:null,&quot;activityType&quot;:&quot;Short Answer&quot;,&quot;countdown&quot;:0,&quot;StartWithSlide&quot;:false,&quot;CanMinimize&quot;:false,&quot;CanCountDown&quot;:false},&quot;IsLocked&quot;:false,&quot;IsMappedFromCp1&quot;:false,&quot;IsQuizMode&quot;:false}"/>
</p:tagLst>
</file>

<file path=ppt/tags/tag24.xml><?xml version="1.0" encoding="utf-8"?>
<p:tagLst xmlns:a="http://schemas.openxmlformats.org/drawingml/2006/main" xmlns:r="http://schemas.openxmlformats.org/officeDocument/2006/relationships" xmlns:p="http://schemas.openxmlformats.org/presentationml/2006/main">
  <p:tag name="ACTIVITYMODEL" val="{&quot;$type&quot;:&quot;ClassPoint2.Core.Model.Activity, ClassPoint2.Core&quot;,&quot;ActivityId&quot;:null,&quot;Name&quot;:&quot;ShortAnswers&quot;,&quot;ActivityType&quot;:1,&quot;Width&quot;:0.0,&quot;Height&quot;:0.0,&quot;Graphics&quot;:null,&quot;ActivityBase&quot;:{&quot;$type&quot;:&quot;ClassPoint2.Core.DTO.Activities.ShortAnswerActivity, ClassPoint2.Core&quot;,&quot;isMultipleSubmissionsAllowed&quot;:false,&quot;isNamesHidden&quot;:false,&quot;gradingInstructions&quot;:null,&quot;activityId&quot;:null,&quot;activityType&quot;:&quot;Short Answer&quot;,&quot;countdown&quot;:0,&quot;StartWithSlide&quot;:false,&quot;CanMinimize&quot;:false,&quot;CanCountDown&quot;:false},&quot;IsLocked&quot;:false,&quot;IsMappedFromCp1&quot;:false,&quot;IsQuizMode&quot;:false}"/>
</p:tagLst>
</file>

<file path=ppt/tags/tag25.xml><?xml version="1.0" encoding="utf-8"?>
<p:tagLst xmlns:a="http://schemas.openxmlformats.org/drawingml/2006/main" xmlns:r="http://schemas.openxmlformats.org/officeDocument/2006/relationships" xmlns:p="http://schemas.openxmlformats.org/presentationml/2006/main">
  <p:tag name="ACTIVITYMODEL" val="{&quot;$type&quot;:&quot;ClassPoint2.Core.Model.Activity, ClassPoint2.Core&quot;,&quot;ActivityId&quot;:null,&quot;Name&quot;:&quot;ShortAnswers&quot;,&quot;ActivityType&quot;:1,&quot;Width&quot;:0.0,&quot;Height&quot;:0.0,&quot;Graphics&quot;:null,&quot;ActivityBase&quot;:{&quot;$type&quot;:&quot;ClassPoint2.Core.DTO.Activities.ShortAnswerActivity, ClassPoint2.Core&quot;,&quot;isMultipleSubmissionsAllowed&quot;:false,&quot;isNamesHidden&quot;:false,&quot;gradingInstructions&quot;:null,&quot;activityId&quot;:null,&quot;activityType&quot;:&quot;Short Answer&quot;,&quot;countdown&quot;:0,&quot;StartWithSlide&quot;:false,&quot;CanMinimize&quot;:false,&quot;CanCountDown&quot;:false},&quot;IsLocked&quot;:false,&quot;IsMappedFromCp1&quot;:false,&quot;IsQuizMode&quot;:false}"/>
</p:tagLst>
</file>

<file path=ppt/tags/tag26.xml><?xml version="1.0" encoding="utf-8"?>
<p:tagLst xmlns:a="http://schemas.openxmlformats.org/drawingml/2006/main" xmlns:r="http://schemas.openxmlformats.org/officeDocument/2006/relationships" xmlns:p="http://schemas.openxmlformats.org/presentationml/2006/main">
  <p:tag name="ACTIVITYMODEL" val="{&quot;$type&quot;:&quot;ClassPoint2.Core.Model.Activity, ClassPoint2.Core&quot;,&quot;ActivityId&quot;:null,&quot;Name&quot;:&quot;ShortAnswers&quot;,&quot;ActivityType&quot;:1,&quot;Width&quot;:0.0,&quot;Height&quot;:0.0,&quot;Graphics&quot;:null,&quot;ActivityBase&quot;:{&quot;$type&quot;:&quot;ClassPoint2.Core.DTO.Activities.ShortAnswerActivity, ClassPoint2.Core&quot;,&quot;isMultipleSubmissionsAllowed&quot;:false,&quot;isNamesHidden&quot;:false,&quot;gradingInstructions&quot;:null,&quot;activityId&quot;:null,&quot;activityType&quot;:&quot;Short Answer&quot;,&quot;countdown&quot;:0,&quot;StartWithSlide&quot;:false,&quot;CanMinimize&quot;:false,&quot;CanCountDown&quot;:false},&quot;IsLocked&quot;:false,&quot;IsMappedFromCp1&quot;:false,&quot;IsQuizMode&quot;:false}"/>
</p:tagLst>
</file>

<file path=ppt/tags/tag27.xml><?xml version="1.0" encoding="utf-8"?>
<p:tagLst xmlns:a="http://schemas.openxmlformats.org/drawingml/2006/main" xmlns:r="http://schemas.openxmlformats.org/officeDocument/2006/relationships" xmlns:p="http://schemas.openxmlformats.org/presentationml/2006/main">
  <p:tag name="ACTIVITYMODEL" val="{&quot;$type&quot;:&quot;ClassPoint2.Core.Model.Activity, ClassPoint2.Core&quot;,&quot;ActivityId&quot;:null,&quot;Name&quot;:&quot;ShortAnswers&quot;,&quot;ActivityType&quot;:1,&quot;Width&quot;:0.0,&quot;Height&quot;:0.0,&quot;Graphics&quot;:null,&quot;ActivityBase&quot;:{&quot;$type&quot;:&quot;ClassPoint2.Core.DTO.Activities.ShortAnswerActivity, ClassPoint2.Core&quot;,&quot;isMultipleSubmissionsAllowed&quot;:false,&quot;isNamesHidden&quot;:false,&quot;gradingInstructions&quot;:null,&quot;activityId&quot;:null,&quot;activityType&quot;:&quot;Short Answer&quot;,&quot;countdown&quot;:0,&quot;StartWithSlide&quot;:false,&quot;CanMinimize&quot;:false,&quot;CanCountDown&quot;:false},&quot;IsLocked&quot;:false,&quot;IsMappedFromCp1&quot;:false,&quot;IsQuizMode&quot;:false}"/>
</p:tagLst>
</file>

<file path=ppt/tags/tag28.xml><?xml version="1.0" encoding="utf-8"?>
<p:tagLst xmlns:a="http://schemas.openxmlformats.org/drawingml/2006/main" xmlns:r="http://schemas.openxmlformats.org/officeDocument/2006/relationships" xmlns:p="http://schemas.openxmlformats.org/presentationml/2006/main">
  <p:tag name="ACTIVITYMODEL" val="{&quot;$type&quot;:&quot;ClassPoint2.Core.Model.Activity, ClassPoint2.Core&quot;,&quot;ActivityId&quot;:null,&quot;Name&quot;:&quot;ShortAnswers&quot;,&quot;ActivityType&quot;:1,&quot;Width&quot;:0.0,&quot;Height&quot;:0.0,&quot;Graphics&quot;:null,&quot;ActivityBase&quot;:{&quot;$type&quot;:&quot;ClassPoint2.Core.DTO.Activities.ShortAnswerActivity, ClassPoint2.Core&quot;,&quot;isMultipleSubmissionsAllowed&quot;:false,&quot;isNamesHidden&quot;:false,&quot;gradingInstructions&quot;:null,&quot;activityId&quot;:null,&quot;activityType&quot;:&quot;Short Answer&quot;,&quot;countdown&quot;:0,&quot;StartWithSlide&quot;:false,&quot;CanMinimize&quot;:false,&quot;CanCountDown&quot;:false},&quot;IsLocked&quot;:false,&quot;IsMappedFromCp1&quot;:false,&quot;IsQuizMode&quot;:false}"/>
</p:tagLst>
</file>

<file path=ppt/tags/tag29.xml><?xml version="1.0" encoding="utf-8"?>
<p:tagLst xmlns:a="http://schemas.openxmlformats.org/drawingml/2006/main" xmlns:r="http://schemas.openxmlformats.org/officeDocument/2006/relationships" xmlns:p="http://schemas.openxmlformats.org/presentationml/2006/main">
  <p:tag name="ACTIVITYMODEL" val="{&quot;$type&quot;:&quot;ClassPoint2.Core.Model.Activity, ClassPoint2.Core&quot;,&quot;ActivityId&quot;:null,&quot;Name&quot;:&quot;ShortAnswers&quot;,&quot;ActivityType&quot;:1,&quot;Width&quot;:0.0,&quot;Height&quot;:0.0,&quot;Graphics&quot;:null,&quot;ActivityBase&quot;:{&quot;$type&quot;:&quot;ClassPoint2.Core.DTO.Activities.ShortAnswerActivity, ClassPoint2.Core&quot;,&quot;isMultipleSubmissionsAllowed&quot;:false,&quot;isNamesHidden&quot;:false,&quot;gradingInstructions&quot;:null,&quot;activityId&quot;:null,&quot;activityType&quot;:&quot;Short Answer&quot;,&quot;countdown&quot;:0,&quot;StartWithSlide&quot;:false,&quot;CanMinimize&quot;:false,&quot;CanCountDown&quot;:false},&quot;IsLocked&quot;:false,&quot;IsMappedFromCp1&quot;:false,&quot;IsQuizMode&quot;:false}"/>
</p:tagLst>
</file>

<file path=ppt/tags/tag3.xml><?xml version="1.0" encoding="utf-8"?>
<p:tagLst xmlns:a="http://schemas.openxmlformats.org/drawingml/2006/main" xmlns:r="http://schemas.openxmlformats.org/officeDocument/2006/relationships" xmlns:p="http://schemas.openxmlformats.org/presentationml/2006/main">
  <p:tag name="ACTIVITYMODEL" val="{&quot;$type&quot;:&quot;ClassPoint2.Core.Model.Activity, ClassPoint2.Core&quot;,&quot;ActivityId&quot;:null,&quot;Name&quot;:&quot;ShortAnswers&quot;,&quot;ActivityType&quot;:1,&quot;Width&quot;:0.0,&quot;Height&quot;:0.0,&quot;Graphics&quot;:null,&quot;ActivityBase&quot;:{&quot;$type&quot;:&quot;ClassPoint2.Core.DTO.Activities.ShortAnswerActivity, ClassPoint2.Core&quot;,&quot;isMultipleSubmissionsAllowed&quot;:false,&quot;isNamesHidden&quot;:false,&quot;gradingInstructions&quot;:null,&quot;activityId&quot;:null,&quot;activityType&quot;:&quot;Short Answer&quot;,&quot;countdown&quot;:0,&quot;StartWithSlide&quot;:false,&quot;CanMinimize&quot;:false,&quot;CanCountDown&quot;:false},&quot;IsLocked&quot;:false,&quot;IsMappedFromCp1&quot;:false,&quot;IsQuizMode&quot;:false}"/>
</p:tagLst>
</file>

<file path=ppt/tags/tag30.xml><?xml version="1.0" encoding="utf-8"?>
<p:tagLst xmlns:a="http://schemas.openxmlformats.org/drawingml/2006/main" xmlns:r="http://schemas.openxmlformats.org/officeDocument/2006/relationships" xmlns:p="http://schemas.openxmlformats.org/presentationml/2006/main">
  <p:tag name="ACTIVITYMODEL" val="{&quot;$type&quot;:&quot;ClassPoint2.Core.Model.Activity, ClassPoint2.Core&quot;,&quot;ActivityId&quot;:null,&quot;Name&quot;:&quot;ShortAnswers&quot;,&quot;ActivityType&quot;:1,&quot;Width&quot;:0.0,&quot;Height&quot;:0.0,&quot;Graphics&quot;:null,&quot;ActivityBase&quot;:{&quot;$type&quot;:&quot;ClassPoint2.Core.DTO.Activities.ShortAnswerActivity, ClassPoint2.Core&quot;,&quot;isMultipleSubmissionsAllowed&quot;:false,&quot;isNamesHidden&quot;:false,&quot;gradingInstructions&quot;:null,&quot;activityId&quot;:null,&quot;activityType&quot;:&quot;Short Answer&quot;,&quot;countdown&quot;:0,&quot;StartWithSlide&quot;:false,&quot;CanMinimize&quot;:false,&quot;CanCountDown&quot;:false},&quot;IsLocked&quot;:false,&quot;IsMappedFromCp1&quot;:false,&quot;IsQuizMode&quot;:false}"/>
</p:tagLst>
</file>

<file path=ppt/tags/tag31.xml><?xml version="1.0" encoding="utf-8"?>
<p:tagLst xmlns:a="http://schemas.openxmlformats.org/drawingml/2006/main" xmlns:r="http://schemas.openxmlformats.org/officeDocument/2006/relationships" xmlns:p="http://schemas.openxmlformats.org/presentationml/2006/main">
  <p:tag name="ACTIVITYMODEL" val="{&quot;$type&quot;:&quot;ClassPoint2.Core.Model.Activity, ClassPoint2.Core&quot;,&quot;ActivityId&quot;:null,&quot;Name&quot;:&quot;ShortAnswers&quot;,&quot;ActivityType&quot;:1,&quot;Width&quot;:0.0,&quot;Height&quot;:0.0,&quot;Graphics&quot;:null,&quot;ActivityBase&quot;:{&quot;$type&quot;:&quot;ClassPoint2.Core.DTO.Activities.ShortAnswerActivity, ClassPoint2.Core&quot;,&quot;isMultipleSubmissionsAllowed&quot;:false,&quot;isNamesHidden&quot;:false,&quot;gradingInstructions&quot;:null,&quot;activityId&quot;:null,&quot;activityType&quot;:&quot;Short Answer&quot;,&quot;countdown&quot;:0,&quot;StartWithSlide&quot;:false,&quot;CanMinimize&quot;:false,&quot;CanCountDown&quot;:false},&quot;IsLocked&quot;:false,&quot;IsMappedFromCp1&quot;:false,&quot;IsQuizMode&quot;:false}"/>
</p:tagLst>
</file>

<file path=ppt/tags/tag32.xml><?xml version="1.0" encoding="utf-8"?>
<p:tagLst xmlns:a="http://schemas.openxmlformats.org/drawingml/2006/main" xmlns:r="http://schemas.openxmlformats.org/officeDocument/2006/relationships" xmlns:p="http://schemas.openxmlformats.org/presentationml/2006/main">
  <p:tag name="ACTIVITYMODEL" val="{&quot;$type&quot;:&quot;ClassPoint2.Core.Model.Activity, ClassPoint2.Core&quot;,&quot;ActivityId&quot;:null,&quot;Name&quot;:&quot;ShortAnswers&quot;,&quot;ActivityType&quot;:1,&quot;Width&quot;:0.0,&quot;Height&quot;:0.0,&quot;Graphics&quot;:null,&quot;ActivityBase&quot;:{&quot;$type&quot;:&quot;ClassPoint2.Core.DTO.Activities.ShortAnswerActivity, ClassPoint2.Core&quot;,&quot;isMultipleSubmissionsAllowed&quot;:false,&quot;isNamesHidden&quot;:false,&quot;gradingInstructions&quot;:null,&quot;activityId&quot;:null,&quot;activityType&quot;:&quot;Short Answer&quot;,&quot;countdown&quot;:0,&quot;StartWithSlide&quot;:false,&quot;CanMinimize&quot;:false,&quot;CanCountDown&quot;:false},&quot;IsLocked&quot;:false,&quot;IsMappedFromCp1&quot;:false,&quot;IsQuizMode&quot;:false}"/>
</p:tagLst>
</file>

<file path=ppt/tags/tag33.xml><?xml version="1.0" encoding="utf-8"?>
<p:tagLst xmlns:a="http://schemas.openxmlformats.org/drawingml/2006/main" xmlns:r="http://schemas.openxmlformats.org/officeDocument/2006/relationships" xmlns:p="http://schemas.openxmlformats.org/presentationml/2006/main">
  <p:tag name="CPMOVABLEASSETSTAG" val="{&quot;version&quot;:&quot;v1.0&quot;,&quot;cPMovableAssetsMeta&quot;:&quot;CPMovableAssetsMeta&quot;,&quot;id&quot;:&quot;619fb396-0a74-4260-8429-da4ed9a1cc57&quot;,&quot;location&quot;:{&quot;IsEmpty&quot;:false,&quot;X&quot;:155.506378,&quot;Y&quot;:269.6071}}"/>
</p:tagLst>
</file>

<file path=ppt/tags/tag34.xml><?xml version="1.0" encoding="utf-8"?>
<p:tagLst xmlns:a="http://schemas.openxmlformats.org/drawingml/2006/main" xmlns:r="http://schemas.openxmlformats.org/officeDocument/2006/relationships" xmlns:p="http://schemas.openxmlformats.org/presentationml/2006/main">
  <p:tag name="CPMOVABLEASSETSTAG" val="{&quot;version&quot;:&quot;v1.0&quot;,&quot;cPMovableAssetsMeta&quot;:&quot;CPMovableAssetsMeta&quot;,&quot;id&quot;:&quot;ba9e7736-95df-4a6f-9217-b7a931d9d946&quot;,&quot;location&quot;:{&quot;IsEmpty&quot;:false,&quot;X&quot;:155.506378,&quot;Y&quot;:363.992035}}"/>
</p:tagLst>
</file>

<file path=ppt/tags/tag35.xml><?xml version="1.0" encoding="utf-8"?>
<p:tagLst xmlns:a="http://schemas.openxmlformats.org/drawingml/2006/main" xmlns:r="http://schemas.openxmlformats.org/officeDocument/2006/relationships" xmlns:p="http://schemas.openxmlformats.org/presentationml/2006/main">
  <p:tag name="CPMOVABLEASSETSTAG" val="{&quot;version&quot;:&quot;v1.0&quot;,&quot;cPMovableAssetsMeta&quot;:&quot;CPMovableAssetsMeta&quot;,&quot;id&quot;:&quot;46c6bdd5-1f33-4db8-bb7f-41676be8f618&quot;,&quot;location&quot;:{&quot;IsEmpty&quot;:false,&quot;X&quot;:155.506378,&quot;Y&quot;:458.377}}"/>
</p:tagLst>
</file>

<file path=ppt/tags/tag36.xml><?xml version="1.0" encoding="utf-8"?>
<p:tagLst xmlns:a="http://schemas.openxmlformats.org/drawingml/2006/main" xmlns:r="http://schemas.openxmlformats.org/officeDocument/2006/relationships" xmlns:p="http://schemas.openxmlformats.org/presentationml/2006/main">
  <p:tag name="CPMOVABLEASSETSTAG" val="{&quot;version&quot;:&quot;v1.0&quot;,&quot;cPMovableAssetsMeta&quot;:&quot;CPMovableAssetsMeta&quot;,&quot;id&quot;:&quot;46da3726-9aa6-46ef-b8d2-72c03a999b1c&quot;,&quot;location&quot;:{&quot;IsEmpty&quot;:false,&quot;X&quot;:155.506378,&quot;Y&quot;:552.761963}}"/>
</p:tagLst>
</file>

<file path=ppt/tags/tag37.xml><?xml version="1.0" encoding="utf-8"?>
<p:tagLst xmlns:a="http://schemas.openxmlformats.org/drawingml/2006/main" xmlns:r="http://schemas.openxmlformats.org/officeDocument/2006/relationships" xmlns:p="http://schemas.openxmlformats.org/presentationml/2006/main">
  <p:tag name="CPMOVABLEASSETSTAG" val="{&quot;version&quot;:&quot;v1.0&quot;,&quot;cPMovableAssetsMeta&quot;:&quot;CPMovableAssetsMeta&quot;,&quot;id&quot;:&quot;05a6af75-fe4a-4bcf-b676-5da13b99c845&quot;,&quot;location&quot;:{&quot;IsEmpty&quot;:false,&quot;X&quot;:155.506378,&quot;Y&quot;:647.1469}}"/>
</p:tagLst>
</file>

<file path=ppt/tags/tag38.xml><?xml version="1.0" encoding="utf-8"?>
<p:tagLst xmlns:a="http://schemas.openxmlformats.org/drawingml/2006/main" xmlns:r="http://schemas.openxmlformats.org/officeDocument/2006/relationships" xmlns:p="http://schemas.openxmlformats.org/presentationml/2006/main">
  <p:tag name="CPMOVABLEASSETSTAG" val="{&quot;version&quot;:&quot;v1.0&quot;,&quot;cPMovableAssetsMeta&quot;:&quot;CPMovableAssetsMeta&quot;,&quot;id&quot;:&quot;983edd11-85de-4219-aeb2-4f24e391fcab&quot;,&quot;location&quot;:{&quot;IsEmpty&quot;:false,&quot;X&quot;:346.4155,&quot;Y&quot;:269.6071}}"/>
</p:tagLst>
</file>

<file path=ppt/tags/tag39.xml><?xml version="1.0" encoding="utf-8"?>
<p:tagLst xmlns:a="http://schemas.openxmlformats.org/drawingml/2006/main" xmlns:r="http://schemas.openxmlformats.org/officeDocument/2006/relationships" xmlns:p="http://schemas.openxmlformats.org/presentationml/2006/main">
  <p:tag name="CPMOVABLEASSETSTAG" val="{&quot;version&quot;:&quot;v1.0&quot;,&quot;cPMovableAssetsMeta&quot;:&quot;CPMovableAssetsMeta&quot;,&quot;id&quot;:&quot;d2c51f3b-30e4-47e4-b584-07cab622cc7f&quot;,&quot;location&quot;:{&quot;IsEmpty&quot;:false,&quot;X&quot;:346.4155,&quot;Y&quot;:363.992035}}"/>
</p:tagLst>
</file>

<file path=ppt/tags/tag4.xml><?xml version="1.0" encoding="utf-8"?>
<p:tagLst xmlns:a="http://schemas.openxmlformats.org/drawingml/2006/main" xmlns:r="http://schemas.openxmlformats.org/officeDocument/2006/relationships" xmlns:p="http://schemas.openxmlformats.org/presentationml/2006/main">
  <p:tag name="ACTIVITYMODEL" val="{&quot;$type&quot;:&quot;ClassPoint2.Core.Model.Activity, ClassPoint2.Core&quot;,&quot;ActivityId&quot;:null,&quot;Name&quot;:&quot;ShortAnswers&quot;,&quot;ActivityType&quot;:1,&quot;Width&quot;:0.0,&quot;Height&quot;:0.0,&quot;Graphics&quot;:null,&quot;ActivityBase&quot;:{&quot;$type&quot;:&quot;ClassPoint2.Core.DTO.Activities.ShortAnswerActivity, ClassPoint2.Core&quot;,&quot;isMultipleSubmissionsAllowed&quot;:false,&quot;isNamesHidden&quot;:false,&quot;gradingInstructions&quot;:null,&quot;activityId&quot;:null,&quot;activityType&quot;:&quot;Short Answer&quot;,&quot;countdown&quot;:0,&quot;StartWithSlide&quot;:false,&quot;CanMinimize&quot;:false,&quot;CanCountDown&quot;:false},&quot;IsLocked&quot;:false,&quot;IsMappedFromCp1&quot;:false,&quot;IsQuizMode&quot;:false}"/>
</p:tagLst>
</file>

<file path=ppt/tags/tag40.xml><?xml version="1.0" encoding="utf-8"?>
<p:tagLst xmlns:a="http://schemas.openxmlformats.org/drawingml/2006/main" xmlns:r="http://schemas.openxmlformats.org/officeDocument/2006/relationships" xmlns:p="http://schemas.openxmlformats.org/presentationml/2006/main">
  <p:tag name="CPMOVABLEASSETSTAG" val="{&quot;version&quot;:&quot;v1.0&quot;,&quot;cPMovableAssetsMeta&quot;:&quot;CPMovableAssetsMeta&quot;,&quot;id&quot;:&quot;94900d57-2060-4d69-9b4c-62521127ca8c&quot;,&quot;location&quot;:{&quot;IsEmpty&quot;:false,&quot;X&quot;:346.4155,&quot;Y&quot;:458.377}}"/>
</p:tagLst>
</file>

<file path=ppt/tags/tag41.xml><?xml version="1.0" encoding="utf-8"?>
<p:tagLst xmlns:a="http://schemas.openxmlformats.org/drawingml/2006/main" xmlns:r="http://schemas.openxmlformats.org/officeDocument/2006/relationships" xmlns:p="http://schemas.openxmlformats.org/presentationml/2006/main">
  <p:tag name="CPMOVABLEASSETSTAG" val="{&quot;version&quot;:&quot;v1.0&quot;,&quot;cPMovableAssetsMeta&quot;:&quot;CPMovableAssetsMeta&quot;,&quot;id&quot;:&quot;c21c57ac-1a7e-4464-96e9-8a768f7336af&quot;,&quot;location&quot;:{&quot;IsEmpty&quot;:false,&quot;X&quot;:346.4155,&quot;Y&quot;:552.761963}}"/>
</p:tagLst>
</file>

<file path=ppt/tags/tag42.xml><?xml version="1.0" encoding="utf-8"?>
<p:tagLst xmlns:a="http://schemas.openxmlformats.org/drawingml/2006/main" xmlns:r="http://schemas.openxmlformats.org/officeDocument/2006/relationships" xmlns:p="http://schemas.openxmlformats.org/presentationml/2006/main">
  <p:tag name="CPMOVABLEASSETSTAG" val="{&quot;version&quot;:&quot;v1.0&quot;,&quot;cPMovableAssetsMeta&quot;:&quot;CPMovableAssetsMeta&quot;,&quot;id&quot;:&quot;773a4717-22d9-400b-88eb-c78c8537a540&quot;,&quot;location&quot;:{&quot;IsEmpty&quot;:false,&quot;X&quot;:346.4155,&quot;Y&quot;:647.1469}}"/>
</p:tagLst>
</file>

<file path=ppt/tags/tag43.xml><?xml version="1.0" encoding="utf-8"?>
<p:tagLst xmlns:a="http://schemas.openxmlformats.org/drawingml/2006/main" xmlns:r="http://schemas.openxmlformats.org/officeDocument/2006/relationships" xmlns:p="http://schemas.openxmlformats.org/presentationml/2006/main">
  <p:tag name="CPMOVABLEASSETSTAG" val="{&quot;version&quot;:&quot;v1.0&quot;,&quot;cPMovableAssetsMeta&quot;:&quot;CPMovableAssetsMeta&quot;,&quot;id&quot;:&quot;d4690415-8be8-455e-8871-fd952d793781&quot;,&quot;location&quot;:{&quot;IsEmpty&quot;:false,&quot;X&quot;:536.2337,&quot;Y&quot;:269.6071}}"/>
</p:tagLst>
</file>

<file path=ppt/tags/tag44.xml><?xml version="1.0" encoding="utf-8"?>
<p:tagLst xmlns:a="http://schemas.openxmlformats.org/drawingml/2006/main" xmlns:r="http://schemas.openxmlformats.org/officeDocument/2006/relationships" xmlns:p="http://schemas.openxmlformats.org/presentationml/2006/main">
  <p:tag name="CPMOVABLEASSETSTAG" val="{&quot;version&quot;:&quot;v1.0&quot;,&quot;cPMovableAssetsMeta&quot;:&quot;CPMovableAssetsMeta&quot;,&quot;id&quot;:&quot;1e106323-98bc-4315-be56-b38a51a09afb&quot;,&quot;location&quot;:{&quot;IsEmpty&quot;:false,&quot;X&quot;:536.2337,&quot;Y&quot;:363.992035}}"/>
</p:tagLst>
</file>

<file path=ppt/tags/tag45.xml><?xml version="1.0" encoding="utf-8"?>
<p:tagLst xmlns:a="http://schemas.openxmlformats.org/drawingml/2006/main" xmlns:r="http://schemas.openxmlformats.org/officeDocument/2006/relationships" xmlns:p="http://schemas.openxmlformats.org/presentationml/2006/main">
  <p:tag name="CPMOVABLEASSETSTAG" val="{&quot;version&quot;:&quot;v1.0&quot;,&quot;cPMovableAssetsMeta&quot;:&quot;CPMovableAssetsMeta&quot;,&quot;id&quot;:&quot;782c0fb7-7f3e-4832-a976-85774c0d9554&quot;,&quot;location&quot;:{&quot;IsEmpty&quot;:false,&quot;X&quot;:536.2337,&quot;Y&quot;:458.377}}"/>
</p:tagLst>
</file>

<file path=ppt/tags/tag46.xml><?xml version="1.0" encoding="utf-8"?>
<p:tagLst xmlns:a="http://schemas.openxmlformats.org/drawingml/2006/main" xmlns:r="http://schemas.openxmlformats.org/officeDocument/2006/relationships" xmlns:p="http://schemas.openxmlformats.org/presentationml/2006/main">
  <p:tag name="CPMOVABLEASSETSTAG" val="{&quot;version&quot;:&quot;v1.0&quot;,&quot;cPMovableAssetsMeta&quot;:&quot;CPMovableAssetsMeta&quot;,&quot;id&quot;:&quot;6534d970-09eb-49bf-bdaf-2f3cc5422ebb&quot;,&quot;location&quot;:{&quot;IsEmpty&quot;:false,&quot;X&quot;:536.2337,&quot;Y&quot;:552.761963}}"/>
</p:tagLst>
</file>

<file path=ppt/tags/tag47.xml><?xml version="1.0" encoding="utf-8"?>
<p:tagLst xmlns:a="http://schemas.openxmlformats.org/drawingml/2006/main" xmlns:r="http://schemas.openxmlformats.org/officeDocument/2006/relationships" xmlns:p="http://schemas.openxmlformats.org/presentationml/2006/main">
  <p:tag name="CPMOVABLEASSETSTAG" val="{&quot;version&quot;:&quot;v1.0&quot;,&quot;cPMovableAssetsMeta&quot;:&quot;CPMovableAssetsMeta&quot;,&quot;id&quot;:&quot;274d606c-e9cd-4a85-b253-d0ecdea231a6&quot;,&quot;location&quot;:{&quot;IsEmpty&quot;:false,&quot;X&quot;:536.2337,&quot;Y&quot;:647.1469}}"/>
</p:tagLst>
</file>

<file path=ppt/tags/tag48.xml><?xml version="1.0" encoding="utf-8"?>
<p:tagLst xmlns:a="http://schemas.openxmlformats.org/drawingml/2006/main" xmlns:r="http://schemas.openxmlformats.org/officeDocument/2006/relationships" xmlns:p="http://schemas.openxmlformats.org/presentationml/2006/main">
  <p:tag name="CPMOVABLEASSETSTAG" val="{&quot;version&quot;:&quot;v1.0&quot;,&quot;cPMovableAssetsMeta&quot;:&quot;CPMovableAssetsMeta&quot;,&quot;id&quot;:&quot;975cf2cb-d0cc-4833-a488-1fba1b65c983&quot;,&quot;location&quot;:{&quot;IsEmpty&quot;:false,&quot;X&quot;:724.960938,&quot;Y&quot;:269.6071}}"/>
</p:tagLst>
</file>

<file path=ppt/tags/tag49.xml><?xml version="1.0" encoding="utf-8"?>
<p:tagLst xmlns:a="http://schemas.openxmlformats.org/drawingml/2006/main" xmlns:r="http://schemas.openxmlformats.org/officeDocument/2006/relationships" xmlns:p="http://schemas.openxmlformats.org/presentationml/2006/main">
  <p:tag name="CPMOVABLEASSETSTAG" val="{&quot;version&quot;:&quot;v1.0&quot;,&quot;cPMovableAssetsMeta&quot;:&quot;CPMovableAssetsMeta&quot;,&quot;id&quot;:&quot;32d113ab-f8ea-4dd4-955d-464cae132021&quot;,&quot;location&quot;:{&quot;IsEmpty&quot;:false,&quot;X&quot;:724.960938,&quot;Y&quot;:363.992035}}"/>
</p:tagLst>
</file>

<file path=ppt/tags/tag5.xml><?xml version="1.0" encoding="utf-8"?>
<p:tagLst xmlns:a="http://schemas.openxmlformats.org/drawingml/2006/main" xmlns:r="http://schemas.openxmlformats.org/officeDocument/2006/relationships" xmlns:p="http://schemas.openxmlformats.org/presentationml/2006/main">
  <p:tag name="ACTIVITYMODEL" val="{&quot;$type&quot;:&quot;ClassPoint2.Core.Model.Activity, ClassPoint2.Core&quot;,&quot;ActivityId&quot;:null,&quot;Name&quot;:&quot;ShortAnswers&quot;,&quot;ActivityType&quot;:1,&quot;Width&quot;:0.0,&quot;Height&quot;:0.0,&quot;Graphics&quot;:null,&quot;ActivityBase&quot;:{&quot;$type&quot;:&quot;ClassPoint2.Core.DTO.Activities.ShortAnswerActivity, ClassPoint2.Core&quot;,&quot;isMultipleSubmissionsAllowed&quot;:false,&quot;isNamesHidden&quot;:false,&quot;gradingInstructions&quot;:null,&quot;activityId&quot;:null,&quot;activityType&quot;:&quot;Short Answer&quot;,&quot;countdown&quot;:0,&quot;StartWithSlide&quot;:false,&quot;CanMinimize&quot;:false,&quot;CanCountDown&quot;:false},&quot;IsLocked&quot;:false,&quot;IsMappedFromCp1&quot;:false,&quot;IsQuizMode&quot;:false}"/>
</p:tagLst>
</file>

<file path=ppt/tags/tag50.xml><?xml version="1.0" encoding="utf-8"?>
<p:tagLst xmlns:a="http://schemas.openxmlformats.org/drawingml/2006/main" xmlns:r="http://schemas.openxmlformats.org/officeDocument/2006/relationships" xmlns:p="http://schemas.openxmlformats.org/presentationml/2006/main">
  <p:tag name="CPMOVABLEASSETSTAG" val="{&quot;version&quot;:&quot;v1.0&quot;,&quot;cPMovableAssetsMeta&quot;:&quot;CPMovableAssetsMeta&quot;,&quot;id&quot;:&quot;c64f997f-8e24-4b25-9b57-4e0a19ffe6e3&quot;,&quot;location&quot;:{&quot;IsEmpty&quot;:false,&quot;X&quot;:724.960938,&quot;Y&quot;:458.377}}"/>
</p:tagLst>
</file>

<file path=ppt/tags/tag51.xml><?xml version="1.0" encoding="utf-8"?>
<p:tagLst xmlns:a="http://schemas.openxmlformats.org/drawingml/2006/main" xmlns:r="http://schemas.openxmlformats.org/officeDocument/2006/relationships" xmlns:p="http://schemas.openxmlformats.org/presentationml/2006/main">
  <p:tag name="CPMOVABLEASSETSTAG" val="{&quot;version&quot;:&quot;v1.0&quot;,&quot;cPMovableAssetsMeta&quot;:&quot;CPMovableAssetsMeta&quot;,&quot;id&quot;:&quot;3a6f38d6-9c3c-4d1b-9aff-e2c74a5db8c2&quot;,&quot;location&quot;:{&quot;IsEmpty&quot;:false,&quot;X&quot;:724.960938,&quot;Y&quot;:552.761963}}"/>
</p:tagLst>
</file>

<file path=ppt/tags/tag52.xml><?xml version="1.0" encoding="utf-8"?>
<p:tagLst xmlns:a="http://schemas.openxmlformats.org/drawingml/2006/main" xmlns:r="http://schemas.openxmlformats.org/officeDocument/2006/relationships" xmlns:p="http://schemas.openxmlformats.org/presentationml/2006/main">
  <p:tag name="CPMOVABLEASSETSTAG" val="{&quot;version&quot;:&quot;v1.0&quot;,&quot;cPMovableAssetsMeta&quot;:&quot;CPMovableAssetsMeta&quot;,&quot;id&quot;:&quot;547a584d-a454-4560-84c7-56b18cb521a9&quot;,&quot;location&quot;:{&quot;IsEmpty&quot;:false,&quot;X&quot;:724.960938,&quot;Y&quot;:647.1469}}"/>
</p:tagLst>
</file>

<file path=ppt/tags/tag53.xml><?xml version="1.0" encoding="utf-8"?>
<p:tagLst xmlns:a="http://schemas.openxmlformats.org/drawingml/2006/main" xmlns:r="http://schemas.openxmlformats.org/officeDocument/2006/relationships" xmlns:p="http://schemas.openxmlformats.org/presentationml/2006/main">
  <p:tag name="CPMOVABLEASSETSTAG" val="{&quot;version&quot;:&quot;v1.0&quot;,&quot;cPMovableAssetsMeta&quot;:&quot;CPMovableAssetsMeta&quot;,&quot;id&quot;:&quot;5f94181a-8bb6-4f29-bf08-8f448d80e526&quot;,&quot;location&quot;:{&quot;IsEmpty&quot;:false,&quot;X&quot;:913.6882,&quot;Y&quot;:269.6071}}"/>
</p:tagLst>
</file>

<file path=ppt/tags/tag54.xml><?xml version="1.0" encoding="utf-8"?>
<p:tagLst xmlns:a="http://schemas.openxmlformats.org/drawingml/2006/main" xmlns:r="http://schemas.openxmlformats.org/officeDocument/2006/relationships" xmlns:p="http://schemas.openxmlformats.org/presentationml/2006/main">
  <p:tag name="CPMOVABLEASSETSTAG" val="{&quot;version&quot;:&quot;v1.0&quot;,&quot;cPMovableAssetsMeta&quot;:&quot;CPMovableAssetsMeta&quot;,&quot;id&quot;:&quot;73bf2459-5e34-429b-ae7a-fd5d8a02b35d&quot;,&quot;location&quot;:{&quot;IsEmpty&quot;:false,&quot;X&quot;:913.6882,&quot;Y&quot;:363.992035}}"/>
</p:tagLst>
</file>

<file path=ppt/tags/tag55.xml><?xml version="1.0" encoding="utf-8"?>
<p:tagLst xmlns:a="http://schemas.openxmlformats.org/drawingml/2006/main" xmlns:r="http://schemas.openxmlformats.org/officeDocument/2006/relationships" xmlns:p="http://schemas.openxmlformats.org/presentationml/2006/main">
  <p:tag name="CPMOVABLEASSETSTAG" val="{&quot;version&quot;:&quot;v1.0&quot;,&quot;cPMovableAssetsMeta&quot;:&quot;CPMovableAssetsMeta&quot;,&quot;id&quot;:&quot;01817910-6237-4efc-9807-83de88644b03&quot;,&quot;location&quot;:{&quot;IsEmpty&quot;:false,&quot;X&quot;:913.6882,&quot;Y&quot;:458.377}}"/>
</p:tagLst>
</file>

<file path=ppt/tags/tag56.xml><?xml version="1.0" encoding="utf-8"?>
<p:tagLst xmlns:a="http://schemas.openxmlformats.org/drawingml/2006/main" xmlns:r="http://schemas.openxmlformats.org/officeDocument/2006/relationships" xmlns:p="http://schemas.openxmlformats.org/presentationml/2006/main">
  <p:tag name="CPMOVABLEASSETSTAG" val="{&quot;version&quot;:&quot;v1.0&quot;,&quot;cPMovableAssetsMeta&quot;:&quot;CPMovableAssetsMeta&quot;,&quot;id&quot;:&quot;ac520533-3487-4ade-9d9e-bac919144e2d&quot;,&quot;location&quot;:{&quot;IsEmpty&quot;:false,&quot;X&quot;:913.6882,&quot;Y&quot;:552.761963}}"/>
</p:tagLst>
</file>

<file path=ppt/tags/tag57.xml><?xml version="1.0" encoding="utf-8"?>
<p:tagLst xmlns:a="http://schemas.openxmlformats.org/drawingml/2006/main" xmlns:r="http://schemas.openxmlformats.org/officeDocument/2006/relationships" xmlns:p="http://schemas.openxmlformats.org/presentationml/2006/main">
  <p:tag name="CPMOVABLEASSETSTAG" val="{&quot;version&quot;:&quot;v1.0&quot;,&quot;cPMovableAssetsMeta&quot;:&quot;CPMovableAssetsMeta&quot;,&quot;id&quot;:&quot;4099e5dd-484b-4866-b036-b1f71a7cf8ef&quot;,&quot;location&quot;:{&quot;IsEmpty&quot;:false,&quot;X&quot;:913.6882,&quot;Y&quot;:647.1469}}"/>
</p:tagLst>
</file>

<file path=ppt/tags/tag58.xml><?xml version="1.0" encoding="utf-8"?>
<p:tagLst xmlns:a="http://schemas.openxmlformats.org/drawingml/2006/main" xmlns:r="http://schemas.openxmlformats.org/officeDocument/2006/relationships" xmlns:p="http://schemas.openxmlformats.org/presentationml/2006/main">
  <p:tag name="CPMOVABLEASSETSTAG" val="{&quot;version&quot;:&quot;v1.0&quot;,&quot;cPMovableAssetsMeta&quot;:&quot;CPMovableAssetsMeta&quot;,&quot;id&quot;:&quot;50711ee5-055a-45c4-94c3-ac848e942980&quot;,&quot;location&quot;:{&quot;IsEmpty&quot;:false,&quot;X&quot;:1102.41553,&quot;Y&quot;:268.516235}}"/>
</p:tagLst>
</file>

<file path=ppt/tags/tag59.xml><?xml version="1.0" encoding="utf-8"?>
<p:tagLst xmlns:a="http://schemas.openxmlformats.org/drawingml/2006/main" xmlns:r="http://schemas.openxmlformats.org/officeDocument/2006/relationships" xmlns:p="http://schemas.openxmlformats.org/presentationml/2006/main">
  <p:tag name="CPMOVABLEASSETSTAG" val="{&quot;version&quot;:&quot;v1.0&quot;,&quot;cPMovableAssetsMeta&quot;:&quot;CPMovableAssetsMeta&quot;,&quot;id&quot;:&quot;68cbc14c-640d-423d-8e1a-9cc320d6e1f8&quot;,&quot;location&quot;:{&quot;IsEmpty&quot;:false,&quot;X&quot;:1102.41553,&quot;Y&quot;:362.901184}}"/>
</p:tagLst>
</file>

<file path=ppt/tags/tag6.xml><?xml version="1.0" encoding="utf-8"?>
<p:tagLst xmlns:a="http://schemas.openxmlformats.org/drawingml/2006/main" xmlns:r="http://schemas.openxmlformats.org/officeDocument/2006/relationships" xmlns:p="http://schemas.openxmlformats.org/presentationml/2006/main">
  <p:tag name="ACTIVITYMODEL" val="{&quot;$type&quot;:&quot;ClassPoint2.Core.Model.Activity, ClassPoint2.Core&quot;,&quot;ActivityId&quot;:null,&quot;Name&quot;:&quot;ShortAnswers&quot;,&quot;ActivityType&quot;:1,&quot;Width&quot;:0.0,&quot;Height&quot;:0.0,&quot;Graphics&quot;:null,&quot;ActivityBase&quot;:{&quot;$type&quot;:&quot;ClassPoint2.Core.DTO.Activities.ShortAnswerActivity, ClassPoint2.Core&quot;,&quot;isMultipleSubmissionsAllowed&quot;:false,&quot;isNamesHidden&quot;:false,&quot;gradingInstructions&quot;:null,&quot;activityId&quot;:null,&quot;activityType&quot;:&quot;Short Answer&quot;,&quot;countdown&quot;:0,&quot;StartWithSlide&quot;:false,&quot;CanMinimize&quot;:false,&quot;CanCountDown&quot;:false},&quot;IsLocked&quot;:false,&quot;IsMappedFromCp1&quot;:false,&quot;IsQuizMode&quot;:false}"/>
</p:tagLst>
</file>

<file path=ppt/tags/tag60.xml><?xml version="1.0" encoding="utf-8"?>
<p:tagLst xmlns:a="http://schemas.openxmlformats.org/drawingml/2006/main" xmlns:r="http://schemas.openxmlformats.org/officeDocument/2006/relationships" xmlns:p="http://schemas.openxmlformats.org/presentationml/2006/main">
  <p:tag name="CPMOVABLEASSETSTAG" val="{&quot;version&quot;:&quot;v1.0&quot;,&quot;cPMovableAssetsMeta&quot;:&quot;CPMovableAssetsMeta&quot;,&quot;id&quot;:&quot;4132582e-da91-4e3d-9de7-f49a149df624&quot;,&quot;location&quot;:{&quot;IsEmpty&quot;:false,&quot;X&quot;:1102.41553,&quot;Y&quot;:457.286133}}"/>
</p:tagLst>
</file>

<file path=ppt/tags/tag61.xml><?xml version="1.0" encoding="utf-8"?>
<p:tagLst xmlns:a="http://schemas.openxmlformats.org/drawingml/2006/main" xmlns:r="http://schemas.openxmlformats.org/officeDocument/2006/relationships" xmlns:p="http://schemas.openxmlformats.org/presentationml/2006/main">
  <p:tag name="CPMOVABLEASSETSTAG" val="{&quot;version&quot;:&quot;v1.0&quot;,&quot;cPMovableAssetsMeta&quot;:&quot;CPMovableAssetsMeta&quot;,&quot;id&quot;:&quot;900a83dd-eb45-4efc-a3e6-2eea95936235&quot;,&quot;location&quot;:{&quot;IsEmpty&quot;:false,&quot;X&quot;:1102.41553,&quot;Y&quot;:551.6711}}"/>
</p:tagLst>
</file>

<file path=ppt/tags/tag62.xml><?xml version="1.0" encoding="utf-8"?>
<p:tagLst xmlns:a="http://schemas.openxmlformats.org/drawingml/2006/main" xmlns:r="http://schemas.openxmlformats.org/officeDocument/2006/relationships" xmlns:p="http://schemas.openxmlformats.org/presentationml/2006/main">
  <p:tag name="CPMOVABLEASSETSTAG" val="{&quot;version&quot;:&quot;v1.0&quot;,&quot;cPMovableAssetsMeta&quot;:&quot;CPMovableAssetsMeta&quot;,&quot;id&quot;:&quot;e470cfc7-a683-4810-a5f6-a65f231f5a3b&quot;,&quot;location&quot;:{&quot;IsEmpty&quot;:false,&quot;X&quot;:1102.41553,&quot;Y&quot;:646.0561}}"/>
</p:tagLst>
</file>

<file path=ppt/tags/tag63.xml><?xml version="1.0" encoding="utf-8"?>
<p:tagLst xmlns:a="http://schemas.openxmlformats.org/drawingml/2006/main" xmlns:r="http://schemas.openxmlformats.org/officeDocument/2006/relationships" xmlns:p="http://schemas.openxmlformats.org/presentationml/2006/main">
  <p:tag name="ACTIVITYMODEL" val="{&quot;$type&quot;:&quot;ClassPoint2.Core.Model.Activity, ClassPoint2.Core&quot;,&quot;ActivityId&quot;:null,&quot;Name&quot;:&quot;ShortAnswers&quot;,&quot;ActivityType&quot;:1,&quot;Width&quot;:0.0,&quot;Height&quot;:0.0,&quot;Graphics&quot;:null,&quot;ActivityBase&quot;:{&quot;$type&quot;:&quot;ClassPoint2.Core.DTO.Activities.ShortAnswerActivity, ClassPoint2.Core&quot;,&quot;isMultipleSubmissionsAllowed&quot;:false,&quot;isNamesHidden&quot;:false,&quot;gradingInstructions&quot;:null,&quot;activityId&quot;:null,&quot;activityType&quot;:&quot;Short Answer&quot;,&quot;countdown&quot;:0,&quot;StartWithSlide&quot;:false,&quot;CanMinimize&quot;:false,&quot;CanCountDown&quot;:false},&quot;IsLocked&quot;:false,&quot;IsMappedFromCp1&quot;:false,&quot;IsQuizMode&quot;:false}"/>
</p:tagLst>
</file>

<file path=ppt/tags/tag64.xml><?xml version="1.0" encoding="utf-8"?>
<p:tagLst xmlns:a="http://schemas.openxmlformats.org/drawingml/2006/main" xmlns:r="http://schemas.openxmlformats.org/officeDocument/2006/relationships" xmlns:p="http://schemas.openxmlformats.org/presentationml/2006/main">
  <p:tag name="ACTIVITYMODEL" val="{&quot;$type&quot;:&quot;ClassPoint2.Core.Model.Activity, ClassPoint2.Core&quot;,&quot;ActivityId&quot;:null,&quot;Name&quot;:&quot;ShortAnswers&quot;,&quot;ActivityType&quot;:1,&quot;Width&quot;:0.0,&quot;Height&quot;:0.0,&quot;Graphics&quot;:null,&quot;ActivityBase&quot;:{&quot;$type&quot;:&quot;ClassPoint2.Core.DTO.Activities.ShortAnswerActivity, ClassPoint2.Core&quot;,&quot;isMultipleSubmissionsAllowed&quot;:false,&quot;isNamesHidden&quot;:false,&quot;gradingInstructions&quot;:null,&quot;activityId&quot;:null,&quot;activityType&quot;:&quot;Short Answer&quot;,&quot;countdown&quot;:0,&quot;StartWithSlide&quot;:false,&quot;CanMinimize&quot;:false,&quot;CanCountDown&quot;:false},&quot;IsLocked&quot;:false,&quot;IsMappedFromCp1&quot;:false,&quot;IsQuizMode&quot;:false}"/>
</p:tagLst>
</file>

<file path=ppt/tags/tag65.xml><?xml version="1.0" encoding="utf-8"?>
<p:tagLst xmlns:a="http://schemas.openxmlformats.org/drawingml/2006/main" xmlns:r="http://schemas.openxmlformats.org/officeDocument/2006/relationships" xmlns:p="http://schemas.openxmlformats.org/presentationml/2006/main">
  <p:tag name="ACTIVITYMODEL" val="{&quot;$type&quot;:&quot;ClassPoint2.Core.Model.Activity, ClassPoint2.Core&quot;,&quot;ActivityId&quot;:null,&quot;Name&quot;:&quot;ShortAnswers&quot;,&quot;ActivityType&quot;:1,&quot;Width&quot;:0.0,&quot;Height&quot;:0.0,&quot;Graphics&quot;:null,&quot;ActivityBase&quot;:{&quot;$type&quot;:&quot;ClassPoint2.Core.DTO.Activities.ShortAnswerActivity, ClassPoint2.Core&quot;,&quot;isMultipleSubmissionsAllowed&quot;:false,&quot;isNamesHidden&quot;:false,&quot;gradingInstructions&quot;:null,&quot;activityId&quot;:null,&quot;activityType&quot;:&quot;Short Answer&quot;,&quot;countdown&quot;:0,&quot;StartWithSlide&quot;:false,&quot;CanMinimize&quot;:false,&quot;CanCountDown&quot;:false},&quot;IsLocked&quot;:false,&quot;IsMappedFromCp1&quot;:false,&quot;IsQuizMode&quot;:false}"/>
</p:tagLst>
</file>

<file path=ppt/tags/tag66.xml><?xml version="1.0" encoding="utf-8"?>
<p:tagLst xmlns:a="http://schemas.openxmlformats.org/drawingml/2006/main" xmlns:r="http://schemas.openxmlformats.org/officeDocument/2006/relationships" xmlns:p="http://schemas.openxmlformats.org/presentationml/2006/main">
  <p:tag name="ACTIVITYMODEL" val="{&quot;$type&quot;:&quot;ClassPoint2.Core.Model.Activity, ClassPoint2.Core&quot;,&quot;ActivityId&quot;:null,&quot;Name&quot;:&quot;ShortAnswers&quot;,&quot;ActivityType&quot;:1,&quot;Width&quot;:0.0,&quot;Height&quot;:0.0,&quot;Graphics&quot;:null,&quot;ActivityBase&quot;:{&quot;$type&quot;:&quot;ClassPoint2.Core.DTO.Activities.ShortAnswerActivity, ClassPoint2.Core&quot;,&quot;isMultipleSubmissionsAllowed&quot;:false,&quot;isNamesHidden&quot;:false,&quot;gradingInstructions&quot;:null,&quot;activityId&quot;:null,&quot;activityType&quot;:&quot;Short Answer&quot;,&quot;countdown&quot;:0,&quot;StartWithSlide&quot;:false,&quot;CanMinimize&quot;:false,&quot;CanCountDown&quot;:false},&quot;IsLocked&quot;:false,&quot;IsMappedFromCp1&quot;:false,&quot;IsQuizMode&quot;:false}"/>
</p:tagLst>
</file>

<file path=ppt/tags/tag67.xml><?xml version="1.0" encoding="utf-8"?>
<p:tagLst xmlns:a="http://schemas.openxmlformats.org/drawingml/2006/main" xmlns:r="http://schemas.openxmlformats.org/officeDocument/2006/relationships" xmlns:p="http://schemas.openxmlformats.org/presentationml/2006/main">
  <p:tag name="ACTIVITYMODEL" val="{&quot;$type&quot;:&quot;ClassPoint2.Core.Model.Activity, ClassPoint2.Core&quot;,&quot;ActivityId&quot;:null,&quot;Name&quot;:&quot;ShortAnswers&quot;,&quot;ActivityType&quot;:1,&quot;Width&quot;:0.0,&quot;Height&quot;:0.0,&quot;Graphics&quot;:null,&quot;ActivityBase&quot;:{&quot;$type&quot;:&quot;ClassPoint2.Core.DTO.Activities.ShortAnswerActivity, ClassPoint2.Core&quot;,&quot;isMultipleSubmissionsAllowed&quot;:false,&quot;isNamesHidden&quot;:false,&quot;gradingInstructions&quot;:null,&quot;activityId&quot;:null,&quot;activityType&quot;:&quot;Short Answer&quot;,&quot;countdown&quot;:0,&quot;StartWithSlide&quot;:false,&quot;CanMinimize&quot;:false,&quot;CanCountDown&quot;:false},&quot;IsLocked&quot;:false,&quot;IsMappedFromCp1&quot;:false,&quot;IsQuizMode&quot;:false}"/>
</p:tagLst>
</file>

<file path=ppt/tags/tag68.xml><?xml version="1.0" encoding="utf-8"?>
<p:tagLst xmlns:a="http://schemas.openxmlformats.org/drawingml/2006/main" xmlns:r="http://schemas.openxmlformats.org/officeDocument/2006/relationships" xmlns:p="http://schemas.openxmlformats.org/presentationml/2006/main">
  <p:tag name="ACTIVITYMODEL" val="{&quot;$type&quot;:&quot;ClassPoint2.Core.Model.Activity, ClassPoint2.Core&quot;,&quot;ActivityId&quot;:null,&quot;Name&quot;:&quot;ShortAnswers&quot;,&quot;ActivityType&quot;:1,&quot;Width&quot;:0.0,&quot;Height&quot;:0.0,&quot;Graphics&quot;:null,&quot;ActivityBase&quot;:{&quot;$type&quot;:&quot;ClassPoint2.Core.DTO.Activities.ShortAnswerActivity, ClassPoint2.Core&quot;,&quot;isMultipleSubmissionsAllowed&quot;:false,&quot;isNamesHidden&quot;:false,&quot;gradingInstructions&quot;:null,&quot;activityId&quot;:null,&quot;activityType&quot;:&quot;Short Answer&quot;,&quot;countdown&quot;:0,&quot;StartWithSlide&quot;:false,&quot;CanMinimize&quot;:false,&quot;CanCountDown&quot;:false},&quot;IsLocked&quot;:false,&quot;IsMappedFromCp1&quot;:false,&quot;IsQuizMode&quot;:false}"/>
</p:tagLst>
</file>

<file path=ppt/tags/tag69.xml><?xml version="1.0" encoding="utf-8"?>
<p:tagLst xmlns:a="http://schemas.openxmlformats.org/drawingml/2006/main" xmlns:r="http://schemas.openxmlformats.org/officeDocument/2006/relationships" xmlns:p="http://schemas.openxmlformats.org/presentationml/2006/main">
  <p:tag name="ACTIVITYMODEL" val="{&quot;$type&quot;:&quot;ClassPoint2.Core.Model.Activity, ClassPoint2.Core&quot;,&quot;ActivityId&quot;:null,&quot;Name&quot;:&quot;ShortAnswers&quot;,&quot;ActivityType&quot;:1,&quot;Width&quot;:0.0,&quot;Height&quot;:0.0,&quot;Graphics&quot;:null,&quot;ActivityBase&quot;:{&quot;$type&quot;:&quot;ClassPoint2.Core.DTO.Activities.ShortAnswerActivity, ClassPoint2.Core&quot;,&quot;isMultipleSubmissionsAllowed&quot;:false,&quot;isNamesHidden&quot;:false,&quot;gradingInstructions&quot;:null,&quot;activityId&quot;:null,&quot;activityType&quot;:&quot;Short Answer&quot;,&quot;countdown&quot;:0,&quot;StartWithSlide&quot;:false,&quot;CanMinimize&quot;:false,&quot;CanCountDown&quot;:false},&quot;IsLocked&quot;:false,&quot;IsMappedFromCp1&quot;:false,&quot;IsQuizMode&quot;:false}"/>
</p:tagLst>
</file>

<file path=ppt/tags/tag7.xml><?xml version="1.0" encoding="utf-8"?>
<p:tagLst xmlns:a="http://schemas.openxmlformats.org/drawingml/2006/main" xmlns:r="http://schemas.openxmlformats.org/officeDocument/2006/relationships" xmlns:p="http://schemas.openxmlformats.org/presentationml/2006/main">
  <p:tag name="ACTIVITYMODEL" val="{&quot;$type&quot;:&quot;ClassPoint2.Core.Model.Activity, ClassPoint2.Core&quot;,&quot;ActivityId&quot;:null,&quot;Name&quot;:&quot;ShortAnswers&quot;,&quot;ActivityType&quot;:1,&quot;Width&quot;:0.0,&quot;Height&quot;:0.0,&quot;Graphics&quot;:null,&quot;ActivityBase&quot;:{&quot;$type&quot;:&quot;ClassPoint2.Core.DTO.Activities.ShortAnswerActivity, ClassPoint2.Core&quot;,&quot;isMultipleSubmissionsAllowed&quot;:false,&quot;isNamesHidden&quot;:false,&quot;gradingInstructions&quot;:null,&quot;activityId&quot;:null,&quot;activityType&quot;:&quot;Short Answer&quot;,&quot;countdown&quot;:0,&quot;StartWithSlide&quot;:false,&quot;CanMinimize&quot;:false,&quot;CanCountDown&quot;:false},&quot;IsLocked&quot;:false,&quot;IsMappedFromCp1&quot;:false,&quot;IsQuizMode&quot;:false}"/>
</p:tagLst>
</file>

<file path=ppt/tags/tag70.xml><?xml version="1.0" encoding="utf-8"?>
<p:tagLst xmlns:a="http://schemas.openxmlformats.org/drawingml/2006/main" xmlns:r="http://schemas.openxmlformats.org/officeDocument/2006/relationships" xmlns:p="http://schemas.openxmlformats.org/presentationml/2006/main">
  <p:tag name="ACTIVITYMODEL" val="{&quot;$type&quot;:&quot;ClassPoint2.Core.Model.Activity, ClassPoint2.Core&quot;,&quot;ActivityId&quot;:null,&quot;Name&quot;:&quot;ShortAnswers&quot;,&quot;ActivityType&quot;:1,&quot;Width&quot;:0.0,&quot;Height&quot;:0.0,&quot;Graphics&quot;:null,&quot;ActivityBase&quot;:{&quot;$type&quot;:&quot;ClassPoint2.Core.DTO.Activities.ShortAnswerActivity, ClassPoint2.Core&quot;,&quot;isMultipleSubmissionsAllowed&quot;:false,&quot;isNamesHidden&quot;:false,&quot;gradingInstructions&quot;:null,&quot;activityId&quot;:null,&quot;activityType&quot;:&quot;Short Answer&quot;,&quot;countdown&quot;:0,&quot;StartWithSlide&quot;:false,&quot;CanMinimize&quot;:false,&quot;CanCountDown&quot;:false},&quot;IsLocked&quot;:false,&quot;IsMappedFromCp1&quot;:false,&quot;IsQuizMode&quot;:false}"/>
</p:tagLst>
</file>

<file path=ppt/tags/tag71.xml><?xml version="1.0" encoding="utf-8"?>
<p:tagLst xmlns:a="http://schemas.openxmlformats.org/drawingml/2006/main" xmlns:r="http://schemas.openxmlformats.org/officeDocument/2006/relationships" xmlns:p="http://schemas.openxmlformats.org/presentationml/2006/main">
  <p:tag name="ACTIVITYMODEL" val="{&quot;$type&quot;:&quot;ClassPoint2.Core.Model.Activity, ClassPoint2.Core&quot;,&quot;ActivityId&quot;:null,&quot;Name&quot;:&quot;ShortAnswers&quot;,&quot;ActivityType&quot;:1,&quot;Width&quot;:0.0,&quot;Height&quot;:0.0,&quot;Graphics&quot;:null,&quot;ActivityBase&quot;:{&quot;$type&quot;:&quot;ClassPoint2.Core.DTO.Activities.ShortAnswerActivity, ClassPoint2.Core&quot;,&quot;isMultipleSubmissionsAllowed&quot;:false,&quot;isNamesHidden&quot;:false,&quot;gradingInstructions&quot;:null,&quot;activityId&quot;:null,&quot;activityType&quot;:&quot;Short Answer&quot;,&quot;countdown&quot;:0,&quot;StartWithSlide&quot;:false,&quot;CanMinimize&quot;:false,&quot;CanCountDown&quot;:false},&quot;IsLocked&quot;:false,&quot;IsMappedFromCp1&quot;:false,&quot;IsQuizMode&quot;:false}"/>
</p:tagLst>
</file>

<file path=ppt/tags/tag72.xml><?xml version="1.0" encoding="utf-8"?>
<p:tagLst xmlns:a="http://schemas.openxmlformats.org/drawingml/2006/main" xmlns:r="http://schemas.openxmlformats.org/officeDocument/2006/relationships" xmlns:p="http://schemas.openxmlformats.org/presentationml/2006/main">
  <p:tag name="ACTIVITYMODEL" val="{&quot;$type&quot;:&quot;ClassPoint2.Core.Model.Activity, ClassPoint2.Core&quot;,&quot;ActivityId&quot;:null,&quot;Name&quot;:&quot;ShortAnswers&quot;,&quot;ActivityType&quot;:1,&quot;Width&quot;:0.0,&quot;Height&quot;:0.0,&quot;Graphics&quot;:null,&quot;ActivityBase&quot;:{&quot;$type&quot;:&quot;ClassPoint2.Core.DTO.Activities.ShortAnswerActivity, ClassPoint2.Core&quot;,&quot;isMultipleSubmissionsAllowed&quot;:false,&quot;isNamesHidden&quot;:false,&quot;gradingInstructions&quot;:null,&quot;activityId&quot;:null,&quot;activityType&quot;:&quot;Short Answer&quot;,&quot;countdown&quot;:0,&quot;StartWithSlide&quot;:false,&quot;CanMinimize&quot;:false,&quot;CanCountDown&quot;:false},&quot;IsLocked&quot;:false,&quot;IsMappedFromCp1&quot;:false,&quot;IsQuizMode&quot;:false}"/>
</p:tagLst>
</file>

<file path=ppt/tags/tag73.xml><?xml version="1.0" encoding="utf-8"?>
<p:tagLst xmlns:a="http://schemas.openxmlformats.org/drawingml/2006/main" xmlns:r="http://schemas.openxmlformats.org/officeDocument/2006/relationships" xmlns:p="http://schemas.openxmlformats.org/presentationml/2006/main">
  <p:tag name="ACTIVITYMODEL" val="{&quot;$type&quot;:&quot;ClassPoint2.Core.Model.Activity, ClassPoint2.Core&quot;,&quot;ActivityId&quot;:null,&quot;Name&quot;:&quot;ShortAnswers&quot;,&quot;ActivityType&quot;:1,&quot;Width&quot;:0.0,&quot;Height&quot;:0.0,&quot;Graphics&quot;:null,&quot;ActivityBase&quot;:{&quot;$type&quot;:&quot;ClassPoint2.Core.DTO.Activities.ShortAnswerActivity, ClassPoint2.Core&quot;,&quot;isMultipleSubmissionsAllowed&quot;:false,&quot;isNamesHidden&quot;:false,&quot;gradingInstructions&quot;:null,&quot;activityId&quot;:null,&quot;activityType&quot;:&quot;Short Answer&quot;,&quot;countdown&quot;:0,&quot;StartWithSlide&quot;:false,&quot;CanMinimize&quot;:false,&quot;CanCountDown&quot;:false},&quot;IsLocked&quot;:false,&quot;IsMappedFromCp1&quot;:false,&quot;IsQuizMode&quot;:false}"/>
</p:tagLst>
</file>

<file path=ppt/tags/tag74.xml><?xml version="1.0" encoding="utf-8"?>
<p:tagLst xmlns:a="http://schemas.openxmlformats.org/drawingml/2006/main" xmlns:r="http://schemas.openxmlformats.org/officeDocument/2006/relationships" xmlns:p="http://schemas.openxmlformats.org/presentationml/2006/main">
  <p:tag name="ACTIVITYMODEL" val="{&quot;$type&quot;:&quot;ClassPoint2.Core.Model.Activity, ClassPoint2.Core&quot;,&quot;ActivityId&quot;:null,&quot;Name&quot;:&quot;ShortAnswers&quot;,&quot;ActivityType&quot;:1,&quot;Width&quot;:0.0,&quot;Height&quot;:0.0,&quot;Graphics&quot;:null,&quot;ActivityBase&quot;:{&quot;$type&quot;:&quot;ClassPoint2.Core.DTO.Activities.ShortAnswerActivity, ClassPoint2.Core&quot;,&quot;isMultipleSubmissionsAllowed&quot;:false,&quot;isNamesHidden&quot;:false,&quot;gradingInstructions&quot;:null,&quot;activityId&quot;:null,&quot;activityType&quot;:&quot;Short Answer&quot;,&quot;countdown&quot;:0,&quot;StartWithSlide&quot;:false,&quot;CanMinimize&quot;:false,&quot;CanCountDown&quot;:false},&quot;IsLocked&quot;:false,&quot;IsMappedFromCp1&quot;:false,&quot;IsQuizMode&quot;:false}"/>
</p:tagLst>
</file>

<file path=ppt/tags/tag75.xml><?xml version="1.0" encoding="utf-8"?>
<p:tagLst xmlns:a="http://schemas.openxmlformats.org/drawingml/2006/main" xmlns:r="http://schemas.openxmlformats.org/officeDocument/2006/relationships" xmlns:p="http://schemas.openxmlformats.org/presentationml/2006/main">
  <p:tag name="ACTIVITYMODEL" val="{&quot;$type&quot;:&quot;ClassPoint2.Core.Model.Activity, ClassPoint2.Core&quot;,&quot;ActivityId&quot;:null,&quot;Name&quot;:&quot;ShortAnswers&quot;,&quot;ActivityType&quot;:1,&quot;Width&quot;:0.0,&quot;Height&quot;:0.0,&quot;Graphics&quot;:null,&quot;ActivityBase&quot;:{&quot;$type&quot;:&quot;ClassPoint2.Core.DTO.Activities.ShortAnswerActivity, ClassPoint2.Core&quot;,&quot;isMultipleSubmissionsAllowed&quot;:false,&quot;isNamesHidden&quot;:false,&quot;gradingInstructions&quot;:null,&quot;activityId&quot;:null,&quot;activityType&quot;:&quot;Short Answer&quot;,&quot;countdown&quot;:0,&quot;StartWithSlide&quot;:false,&quot;CanMinimize&quot;:false,&quot;CanCountDown&quot;:false},&quot;IsLocked&quot;:false,&quot;IsMappedFromCp1&quot;:false,&quot;IsQuizMode&quot;:false}"/>
</p:tagLst>
</file>

<file path=ppt/tags/tag76.xml><?xml version="1.0" encoding="utf-8"?>
<p:tagLst xmlns:a="http://schemas.openxmlformats.org/drawingml/2006/main" xmlns:r="http://schemas.openxmlformats.org/officeDocument/2006/relationships" xmlns:p="http://schemas.openxmlformats.org/presentationml/2006/main">
  <p:tag name="ACTIVITYMODEL" val="{&quot;$type&quot;:&quot;ClassPoint2.Core.Model.Activity, ClassPoint2.Core&quot;,&quot;ActivityId&quot;:null,&quot;Name&quot;:&quot;ShortAnswers&quot;,&quot;ActivityType&quot;:1,&quot;Width&quot;:0.0,&quot;Height&quot;:0.0,&quot;Graphics&quot;:null,&quot;ActivityBase&quot;:{&quot;$type&quot;:&quot;ClassPoint2.Core.DTO.Activities.ShortAnswerActivity, ClassPoint2.Core&quot;,&quot;isMultipleSubmissionsAllowed&quot;:false,&quot;isNamesHidden&quot;:false,&quot;gradingInstructions&quot;:null,&quot;activityId&quot;:null,&quot;activityType&quot;:&quot;Short Answer&quot;,&quot;countdown&quot;:0,&quot;StartWithSlide&quot;:false,&quot;CanMinimize&quot;:false,&quot;CanCountDown&quot;:false},&quot;IsLocked&quot;:false,&quot;IsMappedFromCp1&quot;:false,&quot;IsQuizMode&quot;:false}"/>
</p:tagLst>
</file>

<file path=ppt/tags/tag77.xml><?xml version="1.0" encoding="utf-8"?>
<p:tagLst xmlns:a="http://schemas.openxmlformats.org/drawingml/2006/main" xmlns:r="http://schemas.openxmlformats.org/officeDocument/2006/relationships" xmlns:p="http://schemas.openxmlformats.org/presentationml/2006/main">
  <p:tag name="ACTIVITYMODEL" val="{&quot;$type&quot;:&quot;ClassPoint2.Core.Model.Activity, ClassPoint2.Core&quot;,&quot;ActivityId&quot;:null,&quot;Name&quot;:&quot;ShortAnswers&quot;,&quot;ActivityType&quot;:1,&quot;Width&quot;:0.0,&quot;Height&quot;:0.0,&quot;Graphics&quot;:null,&quot;ActivityBase&quot;:{&quot;$type&quot;:&quot;ClassPoint2.Core.DTO.Activities.ShortAnswerActivity, ClassPoint2.Core&quot;,&quot;isMultipleSubmissionsAllowed&quot;:false,&quot;isNamesHidden&quot;:false,&quot;gradingInstructions&quot;:null,&quot;activityId&quot;:null,&quot;activityType&quot;:&quot;Short Answer&quot;,&quot;countdown&quot;:0,&quot;StartWithSlide&quot;:false,&quot;CanMinimize&quot;:false,&quot;CanCountDown&quot;:false},&quot;IsLocked&quot;:false,&quot;IsMappedFromCp1&quot;:false,&quot;IsQuizMode&quot;:false}"/>
</p:tagLst>
</file>

<file path=ppt/tags/tag78.xml><?xml version="1.0" encoding="utf-8"?>
<p:tagLst xmlns:a="http://schemas.openxmlformats.org/drawingml/2006/main" xmlns:r="http://schemas.openxmlformats.org/officeDocument/2006/relationships" xmlns:p="http://schemas.openxmlformats.org/presentationml/2006/main">
  <p:tag name="ACTIVITYMODEL" val="{&quot;$type&quot;:&quot;ClassPoint2.Core.Model.Activity, ClassPoint2.Core&quot;,&quot;ActivityId&quot;:null,&quot;Name&quot;:&quot;ShortAnswers&quot;,&quot;ActivityType&quot;:1,&quot;Width&quot;:0.0,&quot;Height&quot;:0.0,&quot;Graphics&quot;:null,&quot;ActivityBase&quot;:{&quot;$type&quot;:&quot;ClassPoint2.Core.DTO.Activities.ShortAnswerActivity, ClassPoint2.Core&quot;,&quot;isMultipleSubmissionsAllowed&quot;:false,&quot;isNamesHidden&quot;:false,&quot;gradingInstructions&quot;:null,&quot;activityId&quot;:null,&quot;activityType&quot;:&quot;Short Answer&quot;,&quot;countdown&quot;:0,&quot;StartWithSlide&quot;:false,&quot;CanMinimize&quot;:false,&quot;CanCountDown&quot;:false},&quot;IsLocked&quot;:false,&quot;IsMappedFromCp1&quot;:false,&quot;IsQuizMode&quot;:false}"/>
</p:tagLst>
</file>

<file path=ppt/tags/tag79.xml><?xml version="1.0" encoding="utf-8"?>
<p:tagLst xmlns:a="http://schemas.openxmlformats.org/drawingml/2006/main" xmlns:r="http://schemas.openxmlformats.org/officeDocument/2006/relationships" xmlns:p="http://schemas.openxmlformats.org/presentationml/2006/main">
  <p:tag name="ACTIVITYMODEL" val="{&quot;$type&quot;:&quot;ClassPoint2.Core.Model.Activity, ClassPoint2.Core&quot;,&quot;ActivityId&quot;:null,&quot;Name&quot;:&quot;ShortAnswers&quot;,&quot;ActivityType&quot;:1,&quot;Width&quot;:0.0,&quot;Height&quot;:0.0,&quot;Graphics&quot;:null,&quot;ActivityBase&quot;:{&quot;$type&quot;:&quot;ClassPoint2.Core.DTO.Activities.ShortAnswerActivity, ClassPoint2.Core&quot;,&quot;isMultipleSubmissionsAllowed&quot;:false,&quot;isNamesHidden&quot;:false,&quot;gradingInstructions&quot;:null,&quot;activityId&quot;:null,&quot;activityType&quot;:&quot;Short Answer&quot;,&quot;countdown&quot;:0,&quot;StartWithSlide&quot;:false,&quot;CanMinimize&quot;:false,&quot;CanCountDown&quot;:false},&quot;IsLocked&quot;:false,&quot;IsMappedFromCp1&quot;:false,&quot;IsQuizMode&quot;:false}"/>
</p:tagLst>
</file>

<file path=ppt/tags/tag8.xml><?xml version="1.0" encoding="utf-8"?>
<p:tagLst xmlns:a="http://schemas.openxmlformats.org/drawingml/2006/main" xmlns:r="http://schemas.openxmlformats.org/officeDocument/2006/relationships" xmlns:p="http://schemas.openxmlformats.org/presentationml/2006/main">
  <p:tag name="ACTIVITYMODEL" val="{&quot;$type&quot;:&quot;ClassPoint2.Core.Model.Activity, ClassPoint2.Core&quot;,&quot;ActivityId&quot;:null,&quot;Name&quot;:&quot;ShortAnswers&quot;,&quot;ActivityType&quot;:1,&quot;Width&quot;:0.0,&quot;Height&quot;:0.0,&quot;Graphics&quot;:null,&quot;ActivityBase&quot;:{&quot;$type&quot;:&quot;ClassPoint2.Core.DTO.Activities.ShortAnswerActivity, ClassPoint2.Core&quot;,&quot;isMultipleSubmissionsAllowed&quot;:false,&quot;isNamesHidden&quot;:false,&quot;gradingInstructions&quot;:null,&quot;activityId&quot;:null,&quot;activityType&quot;:&quot;Short Answer&quot;,&quot;countdown&quot;:0,&quot;StartWithSlide&quot;:false,&quot;CanMinimize&quot;:false,&quot;CanCountDown&quot;:false},&quot;IsLocked&quot;:false,&quot;IsMappedFromCp1&quot;:false,&quot;IsQuizMode&quot;:false}"/>
</p:tagLst>
</file>

<file path=ppt/tags/tag80.xml><?xml version="1.0" encoding="utf-8"?>
<p:tagLst xmlns:a="http://schemas.openxmlformats.org/drawingml/2006/main" xmlns:r="http://schemas.openxmlformats.org/officeDocument/2006/relationships" xmlns:p="http://schemas.openxmlformats.org/presentationml/2006/main">
  <p:tag name="ACTIVITYMODEL" val="{&quot;$type&quot;:&quot;ClassPoint2.Core.Model.Activity, ClassPoint2.Core&quot;,&quot;ActivityId&quot;:null,&quot;Name&quot;:&quot;ShortAnswers&quot;,&quot;ActivityType&quot;:1,&quot;Width&quot;:0.0,&quot;Height&quot;:0.0,&quot;Graphics&quot;:null,&quot;ActivityBase&quot;:{&quot;$type&quot;:&quot;ClassPoint2.Core.DTO.Activities.ShortAnswerActivity, ClassPoint2.Core&quot;,&quot;isMultipleSubmissionsAllowed&quot;:false,&quot;isNamesHidden&quot;:false,&quot;gradingInstructions&quot;:null,&quot;activityId&quot;:null,&quot;activityType&quot;:&quot;Short Answer&quot;,&quot;countdown&quot;:0,&quot;StartWithSlide&quot;:false,&quot;CanMinimize&quot;:false,&quot;CanCountDown&quot;:false},&quot;IsLocked&quot;:false,&quot;IsMappedFromCp1&quot;:false,&quot;IsQuizMode&quot;:false}"/>
</p:tagLst>
</file>

<file path=ppt/tags/tag81.xml><?xml version="1.0" encoding="utf-8"?>
<p:tagLst xmlns:a="http://schemas.openxmlformats.org/drawingml/2006/main" xmlns:r="http://schemas.openxmlformats.org/officeDocument/2006/relationships" xmlns:p="http://schemas.openxmlformats.org/presentationml/2006/main">
  <p:tag name="ACTIVITYMODEL" val="{&quot;$type&quot;:&quot;ClassPoint2.Core.Model.Activity, ClassPoint2.Core&quot;,&quot;ActivityId&quot;:null,&quot;Name&quot;:&quot;ShortAnswers&quot;,&quot;ActivityType&quot;:1,&quot;Width&quot;:0.0,&quot;Height&quot;:0.0,&quot;Graphics&quot;:null,&quot;ActivityBase&quot;:{&quot;$type&quot;:&quot;ClassPoint2.Core.DTO.Activities.ShortAnswerActivity, ClassPoint2.Core&quot;,&quot;isMultipleSubmissionsAllowed&quot;:false,&quot;isNamesHidden&quot;:false,&quot;gradingInstructions&quot;:null,&quot;activityId&quot;:null,&quot;activityType&quot;:&quot;Short Answer&quot;,&quot;countdown&quot;:0,&quot;StartWithSlide&quot;:false,&quot;CanMinimize&quot;:false,&quot;CanCountDown&quot;:false},&quot;IsLocked&quot;:false,&quot;IsMappedFromCp1&quot;:false,&quot;IsQuizMode&quot;:false}"/>
</p:tagLst>
</file>

<file path=ppt/tags/tag82.xml><?xml version="1.0" encoding="utf-8"?>
<p:tagLst xmlns:a="http://schemas.openxmlformats.org/drawingml/2006/main" xmlns:r="http://schemas.openxmlformats.org/officeDocument/2006/relationships" xmlns:p="http://schemas.openxmlformats.org/presentationml/2006/main">
  <p:tag name="ACTIVITYMODEL" val="{&quot;$type&quot;:&quot;ClassPoint2.Core.Model.Activity, ClassPoint2.Core&quot;,&quot;ActivityId&quot;:null,&quot;Name&quot;:&quot;ShortAnswers&quot;,&quot;ActivityType&quot;:1,&quot;Width&quot;:0.0,&quot;Height&quot;:0.0,&quot;Graphics&quot;:null,&quot;ActivityBase&quot;:{&quot;$type&quot;:&quot;ClassPoint2.Core.DTO.Activities.ShortAnswerActivity, ClassPoint2.Core&quot;,&quot;isMultipleSubmissionsAllowed&quot;:false,&quot;isNamesHidden&quot;:false,&quot;gradingInstructions&quot;:null,&quot;activityId&quot;:null,&quot;activityType&quot;:&quot;Short Answer&quot;,&quot;countdown&quot;:0,&quot;StartWithSlide&quot;:false,&quot;CanMinimize&quot;:false,&quot;CanCountDown&quot;:false},&quot;IsLocked&quot;:false,&quot;IsMappedFromCp1&quot;:false,&quot;IsQuizMode&quot;:false}"/>
</p:tagLst>
</file>

<file path=ppt/tags/tag83.xml><?xml version="1.0" encoding="utf-8"?>
<p:tagLst xmlns:a="http://schemas.openxmlformats.org/drawingml/2006/main" xmlns:r="http://schemas.openxmlformats.org/officeDocument/2006/relationships" xmlns:p="http://schemas.openxmlformats.org/presentationml/2006/main">
  <p:tag name="ACTIVITYMODEL" val="{&quot;$type&quot;:&quot;ClassPoint2.Core.Model.Activity, ClassPoint2.Core&quot;,&quot;ActivityId&quot;:null,&quot;Name&quot;:&quot;ShortAnswers&quot;,&quot;ActivityType&quot;:1,&quot;Width&quot;:0.0,&quot;Height&quot;:0.0,&quot;Graphics&quot;:null,&quot;ActivityBase&quot;:{&quot;$type&quot;:&quot;ClassPoint2.Core.DTO.Activities.ShortAnswerActivity, ClassPoint2.Core&quot;,&quot;isMultipleSubmissionsAllowed&quot;:false,&quot;isNamesHidden&quot;:false,&quot;gradingInstructions&quot;:null,&quot;activityId&quot;:null,&quot;activityType&quot;:&quot;Short Answer&quot;,&quot;countdown&quot;:0,&quot;StartWithSlide&quot;:false,&quot;CanMinimize&quot;:false,&quot;CanCountDown&quot;:false},&quot;IsLocked&quot;:false,&quot;IsMappedFromCp1&quot;:false,&quot;IsQuizMode&quot;:false}"/>
</p:tagLst>
</file>

<file path=ppt/tags/tag84.xml><?xml version="1.0" encoding="utf-8"?>
<p:tagLst xmlns:a="http://schemas.openxmlformats.org/drawingml/2006/main" xmlns:r="http://schemas.openxmlformats.org/officeDocument/2006/relationships" xmlns:p="http://schemas.openxmlformats.org/presentationml/2006/main">
  <p:tag name="ACTIVITYMODEL" val="{&quot;$type&quot;:&quot;ClassPoint2.Core.Model.Activity, ClassPoint2.Core&quot;,&quot;ActivityId&quot;:null,&quot;Name&quot;:&quot;ShortAnswers&quot;,&quot;ActivityType&quot;:1,&quot;Width&quot;:0.0,&quot;Height&quot;:0.0,&quot;Graphics&quot;:null,&quot;ActivityBase&quot;:{&quot;$type&quot;:&quot;ClassPoint2.Core.DTO.Activities.ShortAnswerActivity, ClassPoint2.Core&quot;,&quot;isMultipleSubmissionsAllowed&quot;:false,&quot;isNamesHidden&quot;:false,&quot;gradingInstructions&quot;:null,&quot;activityId&quot;:null,&quot;activityType&quot;:&quot;Short Answer&quot;,&quot;countdown&quot;:0,&quot;StartWithSlide&quot;:false,&quot;CanMinimize&quot;:false,&quot;CanCountDown&quot;:false},&quot;IsLocked&quot;:false,&quot;IsMappedFromCp1&quot;:false,&quot;IsQuizMode&quot;:false}"/>
</p:tagLst>
</file>

<file path=ppt/tags/tag85.xml><?xml version="1.0" encoding="utf-8"?>
<p:tagLst xmlns:a="http://schemas.openxmlformats.org/drawingml/2006/main" xmlns:r="http://schemas.openxmlformats.org/officeDocument/2006/relationships" xmlns:p="http://schemas.openxmlformats.org/presentationml/2006/main">
  <p:tag name="ACTIVITYMODEL" val="{&quot;$type&quot;:&quot;ClassPoint2.Core.Model.Activity, ClassPoint2.Core&quot;,&quot;ActivityId&quot;:null,&quot;Name&quot;:&quot;ShortAnswers&quot;,&quot;ActivityType&quot;:1,&quot;Width&quot;:0.0,&quot;Height&quot;:0.0,&quot;Graphics&quot;:null,&quot;ActivityBase&quot;:{&quot;$type&quot;:&quot;ClassPoint2.Core.DTO.Activities.ShortAnswerActivity, ClassPoint2.Core&quot;,&quot;isMultipleSubmissionsAllowed&quot;:false,&quot;isNamesHidden&quot;:false,&quot;gradingInstructions&quot;:null,&quot;activityId&quot;:null,&quot;activityType&quot;:&quot;Short Answer&quot;,&quot;countdown&quot;:0,&quot;StartWithSlide&quot;:false,&quot;CanMinimize&quot;:false,&quot;CanCountDown&quot;:false},&quot;IsLocked&quot;:false,&quot;IsMappedFromCp1&quot;:false,&quot;IsQuizMode&quot;:false}"/>
</p:tagLst>
</file>

<file path=ppt/tags/tag86.xml><?xml version="1.0" encoding="utf-8"?>
<p:tagLst xmlns:a="http://schemas.openxmlformats.org/drawingml/2006/main" xmlns:r="http://schemas.openxmlformats.org/officeDocument/2006/relationships" xmlns:p="http://schemas.openxmlformats.org/presentationml/2006/main">
  <p:tag name="ACTIVITYMODEL" val="{&quot;$type&quot;:&quot;ClassPoint2.Core.Model.Activity, ClassPoint2.Core&quot;,&quot;ActivityId&quot;:null,&quot;Name&quot;:&quot;ShortAnswers&quot;,&quot;ActivityType&quot;:1,&quot;Width&quot;:0.0,&quot;Height&quot;:0.0,&quot;Graphics&quot;:null,&quot;ActivityBase&quot;:{&quot;$type&quot;:&quot;ClassPoint2.Core.DTO.Activities.ShortAnswerActivity, ClassPoint2.Core&quot;,&quot;isMultipleSubmissionsAllowed&quot;:false,&quot;isNamesHidden&quot;:false,&quot;gradingInstructions&quot;:null,&quot;activityId&quot;:null,&quot;activityType&quot;:&quot;Short Answer&quot;,&quot;countdown&quot;:0,&quot;StartWithSlide&quot;:false,&quot;CanMinimize&quot;:false,&quot;CanCountDown&quot;:false},&quot;IsLocked&quot;:false,&quot;IsMappedFromCp1&quot;:false,&quot;IsQuizMode&quot;:false}"/>
</p:tagLst>
</file>

<file path=ppt/tags/tag87.xml><?xml version="1.0" encoding="utf-8"?>
<p:tagLst xmlns:a="http://schemas.openxmlformats.org/drawingml/2006/main" xmlns:r="http://schemas.openxmlformats.org/officeDocument/2006/relationships" xmlns:p="http://schemas.openxmlformats.org/presentationml/2006/main">
  <p:tag name="ACTIVITYMODEL" val="{&quot;$type&quot;:&quot;ClassPoint2.Core.Model.Activity, ClassPoint2.Core&quot;,&quot;ActivityId&quot;:null,&quot;Name&quot;:&quot;ShortAnswers&quot;,&quot;ActivityType&quot;:1,&quot;Width&quot;:0.0,&quot;Height&quot;:0.0,&quot;Graphics&quot;:null,&quot;ActivityBase&quot;:{&quot;$type&quot;:&quot;ClassPoint2.Core.DTO.Activities.ShortAnswerActivity, ClassPoint2.Core&quot;,&quot;isMultipleSubmissionsAllowed&quot;:false,&quot;isNamesHidden&quot;:false,&quot;gradingInstructions&quot;:null,&quot;activityId&quot;:null,&quot;activityType&quot;:&quot;Short Answer&quot;,&quot;countdown&quot;:0,&quot;StartWithSlide&quot;:false,&quot;CanMinimize&quot;:false,&quot;CanCountDown&quot;:false},&quot;IsLocked&quot;:false,&quot;IsMappedFromCp1&quot;:false,&quot;IsQuizMode&quot;:false}"/>
</p:tagLst>
</file>

<file path=ppt/tags/tag88.xml><?xml version="1.0" encoding="utf-8"?>
<p:tagLst xmlns:a="http://schemas.openxmlformats.org/drawingml/2006/main" xmlns:r="http://schemas.openxmlformats.org/officeDocument/2006/relationships" xmlns:p="http://schemas.openxmlformats.org/presentationml/2006/main">
  <p:tag name="ACTIVITYMODEL" val="{&quot;$type&quot;:&quot;ClassPoint2.Core.Model.Activity, ClassPoint2.Core&quot;,&quot;ActivityId&quot;:null,&quot;Name&quot;:&quot;ShortAnswers&quot;,&quot;ActivityType&quot;:1,&quot;Width&quot;:0.0,&quot;Height&quot;:0.0,&quot;Graphics&quot;:null,&quot;ActivityBase&quot;:{&quot;$type&quot;:&quot;ClassPoint2.Core.DTO.Activities.ShortAnswerActivity, ClassPoint2.Core&quot;,&quot;isMultipleSubmissionsAllowed&quot;:false,&quot;isNamesHidden&quot;:false,&quot;gradingInstructions&quot;:null,&quot;activityId&quot;:null,&quot;activityType&quot;:&quot;Short Answer&quot;,&quot;countdown&quot;:0,&quot;StartWithSlide&quot;:false,&quot;CanMinimize&quot;:false,&quot;CanCountDown&quot;:false},&quot;IsLocked&quot;:false,&quot;IsMappedFromCp1&quot;:false,&quot;IsQuizMode&quot;:false}"/>
</p:tagLst>
</file>

<file path=ppt/tags/tag89.xml><?xml version="1.0" encoding="utf-8"?>
<p:tagLst xmlns:a="http://schemas.openxmlformats.org/drawingml/2006/main" xmlns:r="http://schemas.openxmlformats.org/officeDocument/2006/relationships" xmlns:p="http://schemas.openxmlformats.org/presentationml/2006/main">
  <p:tag name="ACTIVITYMODEL" val="{&quot;$type&quot;:&quot;ClassPoint2.Core.Model.Activity, ClassPoint2.Core&quot;,&quot;ActivityId&quot;:null,&quot;Name&quot;:&quot;ShortAnswers&quot;,&quot;ActivityType&quot;:1,&quot;Width&quot;:0.0,&quot;Height&quot;:0.0,&quot;Graphics&quot;:null,&quot;ActivityBase&quot;:{&quot;$type&quot;:&quot;ClassPoint2.Core.DTO.Activities.ShortAnswerActivity, ClassPoint2.Core&quot;,&quot;isMultipleSubmissionsAllowed&quot;:false,&quot;isNamesHidden&quot;:false,&quot;gradingInstructions&quot;:null,&quot;activityId&quot;:null,&quot;activityType&quot;:&quot;Short Answer&quot;,&quot;countdown&quot;:0,&quot;StartWithSlide&quot;:false,&quot;CanMinimize&quot;:false,&quot;CanCountDown&quot;:false},&quot;IsLocked&quot;:false,&quot;IsMappedFromCp1&quot;:false,&quot;IsQuizMode&quot;:false}"/>
</p:tagLst>
</file>

<file path=ppt/tags/tag9.xml><?xml version="1.0" encoding="utf-8"?>
<p:tagLst xmlns:a="http://schemas.openxmlformats.org/drawingml/2006/main" xmlns:r="http://schemas.openxmlformats.org/officeDocument/2006/relationships" xmlns:p="http://schemas.openxmlformats.org/presentationml/2006/main">
  <p:tag name="ACTIVITYMODEL" val="{&quot;$type&quot;:&quot;ClassPoint2.Core.Model.Activity, ClassPoint2.Core&quot;,&quot;ActivityId&quot;:null,&quot;Name&quot;:&quot;ShortAnswers&quot;,&quot;ActivityType&quot;:1,&quot;Width&quot;:0.0,&quot;Height&quot;:0.0,&quot;Graphics&quot;:null,&quot;ActivityBase&quot;:{&quot;$type&quot;:&quot;ClassPoint2.Core.DTO.Activities.ShortAnswerActivity, ClassPoint2.Core&quot;,&quot;isMultipleSubmissionsAllowed&quot;:false,&quot;isNamesHidden&quot;:false,&quot;gradingInstructions&quot;:null,&quot;activityId&quot;:null,&quot;activityType&quot;:&quot;Short Answer&quot;,&quot;countdown&quot;:0,&quot;StartWithSlide&quot;:false,&quot;CanMinimize&quot;:false,&quot;CanCountDown&quot;:false},&quot;IsLocked&quot;:false,&quot;IsMappedFromCp1&quot;:false,&quot;IsQuizMode&quot;:false}"/>
</p:tagLst>
</file>

<file path=ppt/tags/tag90.xml><?xml version="1.0" encoding="utf-8"?>
<p:tagLst xmlns:a="http://schemas.openxmlformats.org/drawingml/2006/main" xmlns:r="http://schemas.openxmlformats.org/officeDocument/2006/relationships" xmlns:p="http://schemas.openxmlformats.org/presentationml/2006/main">
  <p:tag name="ACTIVITYMODEL" val="{&quot;$type&quot;:&quot;ClassPoint2.Core.Model.Activity, ClassPoint2.Core&quot;,&quot;ActivityId&quot;:null,&quot;Name&quot;:&quot;ShortAnswers&quot;,&quot;ActivityType&quot;:1,&quot;Width&quot;:0.0,&quot;Height&quot;:0.0,&quot;Graphics&quot;:null,&quot;ActivityBase&quot;:{&quot;$type&quot;:&quot;ClassPoint2.Core.DTO.Activities.ShortAnswerActivity, ClassPoint2.Core&quot;,&quot;isMultipleSubmissionsAllowed&quot;:false,&quot;isNamesHidden&quot;:false,&quot;gradingInstructions&quot;:null,&quot;activityId&quot;:null,&quot;activityType&quot;:&quot;Short Answer&quot;,&quot;countdown&quot;:0,&quot;StartWithSlide&quot;:false,&quot;CanMinimize&quot;:false,&quot;CanCountDown&quot;:false},&quot;IsLocked&quot;:false,&quot;IsMappedFromCp1&quot;:false,&quot;IsQuizMode&quot;:false}"/>
</p:tagLst>
</file>

<file path=ppt/tags/tag91.xml><?xml version="1.0" encoding="utf-8"?>
<p:tagLst xmlns:a="http://schemas.openxmlformats.org/drawingml/2006/main" xmlns:r="http://schemas.openxmlformats.org/officeDocument/2006/relationships" xmlns:p="http://schemas.openxmlformats.org/presentationml/2006/main">
  <p:tag name="ACTIVITYMODEL" val="{&quot;$type&quot;:&quot;ClassPoint2.Core.Model.Activity, ClassPoint2.Core&quot;,&quot;ActivityId&quot;:null,&quot;Name&quot;:&quot;ShortAnswers&quot;,&quot;ActivityType&quot;:1,&quot;Width&quot;:0.0,&quot;Height&quot;:0.0,&quot;Graphics&quot;:null,&quot;ActivityBase&quot;:{&quot;$type&quot;:&quot;ClassPoint2.Core.DTO.Activities.ShortAnswerActivity, ClassPoint2.Core&quot;,&quot;isMultipleSubmissionsAllowed&quot;:false,&quot;isNamesHidden&quot;:false,&quot;gradingInstructions&quot;:null,&quot;activityId&quot;:null,&quot;activityType&quot;:&quot;Short Answer&quot;,&quot;countdown&quot;:0,&quot;StartWithSlide&quot;:false,&quot;CanMinimize&quot;:false,&quot;CanCountDown&quot;:false},&quot;IsLocked&quot;:false,&quot;IsMappedFromCp1&quot;:false,&quot;IsQuizMode&quot;:false}"/>
</p:tagLst>
</file>

<file path=ppt/tags/tag92.xml><?xml version="1.0" encoding="utf-8"?>
<p:tagLst xmlns:a="http://schemas.openxmlformats.org/drawingml/2006/main" xmlns:r="http://schemas.openxmlformats.org/officeDocument/2006/relationships" xmlns:p="http://schemas.openxmlformats.org/presentationml/2006/main">
  <p:tag name="ACTIVITYMODEL" val="{&quot;$type&quot;:&quot;ClassPoint2.Core.Model.Activity, ClassPoint2.Core&quot;,&quot;ActivityId&quot;:null,&quot;Name&quot;:&quot;ShortAnswers&quot;,&quot;ActivityType&quot;:1,&quot;Width&quot;:0.0,&quot;Height&quot;:0.0,&quot;Graphics&quot;:null,&quot;ActivityBase&quot;:{&quot;$type&quot;:&quot;ClassPoint2.Core.DTO.Activities.ShortAnswerActivity, ClassPoint2.Core&quot;,&quot;isMultipleSubmissionsAllowed&quot;:false,&quot;isNamesHidden&quot;:false,&quot;gradingInstructions&quot;:null,&quot;activityId&quot;:null,&quot;activityType&quot;:&quot;Short Answer&quot;,&quot;countdown&quot;:0,&quot;StartWithSlide&quot;:false,&quot;CanMinimize&quot;:false,&quot;CanCountDown&quot;:false},&quot;IsLocked&quot;:false,&quot;IsMappedFromCp1&quot;:false,&quot;IsQuizMode&quot;:false}"/>
</p:tagLst>
</file>

<file path=ppt/tags/tag93.xml><?xml version="1.0" encoding="utf-8"?>
<p:tagLst xmlns:a="http://schemas.openxmlformats.org/drawingml/2006/main" xmlns:r="http://schemas.openxmlformats.org/officeDocument/2006/relationships" xmlns:p="http://schemas.openxmlformats.org/presentationml/2006/main">
  <p:tag name="ACTIVITYMODEL" val="{&quot;$type&quot;:&quot;ClassPoint2.Core.Model.Activity, ClassPoint2.Core&quot;,&quot;ActivityId&quot;:null,&quot;Name&quot;:&quot;ShortAnswers&quot;,&quot;ActivityType&quot;:1,&quot;Width&quot;:0.0,&quot;Height&quot;:0.0,&quot;Graphics&quot;:null,&quot;ActivityBase&quot;:{&quot;$type&quot;:&quot;ClassPoint2.Core.DTO.Activities.ShortAnswerActivity, ClassPoint2.Core&quot;,&quot;isMultipleSubmissionsAllowed&quot;:false,&quot;isNamesHidden&quot;:false,&quot;gradingInstructions&quot;:null,&quot;activityId&quot;:null,&quot;activityType&quot;:&quot;Short Answer&quot;,&quot;countdown&quot;:0,&quot;StartWithSlide&quot;:false,&quot;CanMinimize&quot;:false,&quot;CanCountDown&quot;:false},&quot;IsLocked&quot;:false,&quot;IsMappedFromCp1&quot;:false,&quot;IsQuizMode&quot;:false}"/>
</p:tagLst>
</file>

<file path=ppt/tags/tag94.xml><?xml version="1.0" encoding="utf-8"?>
<p:tagLst xmlns:a="http://schemas.openxmlformats.org/drawingml/2006/main" xmlns:r="http://schemas.openxmlformats.org/officeDocument/2006/relationships" xmlns:p="http://schemas.openxmlformats.org/presentationml/2006/main">
  <p:tag name="ACTIVITYMODEL" val="{&quot;$type&quot;:&quot;ClassPoint2.Core.Model.Activity, ClassPoint2.Core&quot;,&quot;ActivityId&quot;:null,&quot;Name&quot;:&quot;ShortAnswers&quot;,&quot;ActivityType&quot;:1,&quot;Width&quot;:0.0,&quot;Height&quot;:0.0,&quot;Graphics&quot;:null,&quot;ActivityBase&quot;:{&quot;$type&quot;:&quot;ClassPoint2.Core.DTO.Activities.ShortAnswerActivity, ClassPoint2.Core&quot;,&quot;isMultipleSubmissionsAllowed&quot;:false,&quot;isNamesHidden&quot;:false,&quot;gradingInstructions&quot;:null,&quot;activityId&quot;:null,&quot;activityType&quot;:&quot;Short Answer&quot;,&quot;countdown&quot;:0,&quot;StartWithSlide&quot;:false,&quot;CanMinimize&quot;:false,&quot;CanCountDown&quot;:false},&quot;IsLocked&quot;:false,&quot;IsMappedFromCp1&quot;:false,&quot;IsQuizMode&quot;:false}"/>
</p:tagLst>
</file>

<file path=ppt/tags/tag95.xml><?xml version="1.0" encoding="utf-8"?>
<p:tagLst xmlns:a="http://schemas.openxmlformats.org/drawingml/2006/main" xmlns:r="http://schemas.openxmlformats.org/officeDocument/2006/relationships" xmlns:p="http://schemas.openxmlformats.org/presentationml/2006/main">
  <p:tag name="ACTIVITYMODEL" val="{&quot;$type&quot;:&quot;ClassPoint2.Core.Model.Activity, ClassPoint2.Core&quot;,&quot;ActivityId&quot;:null,&quot;Name&quot;:&quot;ShortAnswers&quot;,&quot;ActivityType&quot;:1,&quot;Width&quot;:0.0,&quot;Height&quot;:0.0,&quot;Graphics&quot;:null,&quot;ActivityBase&quot;:{&quot;$type&quot;:&quot;ClassPoint2.Core.DTO.Activities.ShortAnswerActivity, ClassPoint2.Core&quot;,&quot;isMultipleSubmissionsAllowed&quot;:false,&quot;isNamesHidden&quot;:false,&quot;gradingInstructions&quot;:null,&quot;activityId&quot;:null,&quot;activityType&quot;:&quot;Short Answer&quot;,&quot;countdown&quot;:0,&quot;StartWithSlide&quot;:false,&quot;CanMinimize&quot;:false,&quot;CanCountDown&quot;:false},&quot;IsLocked&quot;:false,&quot;IsMappedFromCp1&quot;:false,&quot;IsQuizMode&quot;:fals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259</TotalTime>
  <Words>2587</Words>
  <Application>Microsoft Macintosh PowerPoint</Application>
  <PresentationFormat>Custom</PresentationFormat>
  <Paragraphs>674</Paragraphs>
  <Slides>81</Slides>
  <Notes>0</Notes>
  <HiddenSlides>0</HiddenSlides>
  <MMClips>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81</vt:i4>
      </vt:variant>
    </vt:vector>
  </HeadingPairs>
  <TitlesOfParts>
    <vt:vector size="90" baseType="lpstr">
      <vt:lpstr>Poppins Bold</vt:lpstr>
      <vt:lpstr>Poppins</vt:lpstr>
      <vt:lpstr>Poppins Medium</vt:lpstr>
      <vt:lpstr>Gyparody Hv</vt:lpstr>
      <vt:lpstr>Arial</vt:lpstr>
      <vt:lpstr>Poppins Light</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JeOPARDY</dc:title>
  <cp:lastModifiedBy>Zhun Yee Chew</cp:lastModifiedBy>
  <cp:revision>27</cp:revision>
  <dcterms:created xsi:type="dcterms:W3CDTF">2006-08-16T00:00:00Z</dcterms:created>
  <dcterms:modified xsi:type="dcterms:W3CDTF">2023-08-09T10:24:55Z</dcterms:modified>
  <dc:identifier>DAFq2ZzqUSk</dc:identifier>
</cp:coreProperties>
</file>