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1"/>
  </p:notesMasterIdLst>
  <p:sldIdLst>
    <p:sldId id="256" r:id="rId2"/>
    <p:sldId id="274" r:id="rId3"/>
    <p:sldId id="271" r:id="rId4"/>
    <p:sldId id="310" r:id="rId5"/>
    <p:sldId id="311" r:id="rId6"/>
    <p:sldId id="284" r:id="rId7"/>
    <p:sldId id="261" r:id="rId8"/>
    <p:sldId id="281" r:id="rId9"/>
    <p:sldId id="313" r:id="rId10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12"/>
      <p:bold r:id="rId13"/>
    </p:embeddedFont>
    <p:embeddedFont>
      <p:font typeface="Livvic" pitchFamily="2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Light" panose="00000400000000000000" pitchFamily="2" charset="0"/>
      <p:regular r:id="rId22"/>
      <p:bold r:id="rId23"/>
      <p:italic r:id="rId24"/>
      <p:boldItalic r:id="rId25"/>
    </p:embeddedFont>
    <p:embeddedFont>
      <p:font typeface="Raleway" pitchFamily="2" charset="0"/>
      <p:regular r:id="rId26"/>
      <p:bold r:id="rId27"/>
      <p:italic r:id="rId28"/>
      <p:boldItalic r:id="rId29"/>
    </p:embeddedFont>
    <p:embeddedFont>
      <p:font typeface="Ribeye" panose="020B0604020202020204" charset="0"/>
      <p:regular r:id="rId30"/>
    </p:embeddedFont>
    <p:embeddedFont>
      <p:font typeface="Roboto Condensed Light" panose="02000000000000000000" pitchFamily="2" charset="0"/>
      <p:regular r:id="rId31"/>
      <p:italic r:id="rId32"/>
    </p:embeddedFont>
    <p:embeddedFont>
      <p:font typeface="Work Sans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0C6BF3-D7C3-41DD-ADB3-ED0D66402AE5}">
  <a:tblStyle styleId="{750C6BF3-D7C3-41DD-ADB3-ED0D66402A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89" autoAdjust="0"/>
  </p:normalViewPr>
  <p:slideViewPr>
    <p:cSldViewPr snapToGrid="0">
      <p:cViewPr varScale="1">
        <p:scale>
          <a:sx n="97" d="100"/>
          <a:sy n="97" d="100"/>
        </p:scale>
        <p:origin x="97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theme" Target="theme/theme1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Google Shape;6170;ga715632f6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1" name="Google Shape;6171;ga715632f6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5" name="Google Shape;5935;g8f342dae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6" name="Google Shape;5936;g8f342dae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Google Shape;6170;ga715632f6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1" name="Google Shape;6171;ga715632f6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0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Google Shape;6170;ga715632f6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1" name="Google Shape;6171;ga715632f6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30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Google Shape;7169;ga3e903d5e5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0" name="Google Shape;7170;ga3e903d5e5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Image from: &lt;a </a:t>
            </a:r>
            <a:r>
              <a:rPr lang="en-US" dirty="0" err="1"/>
              <a:t>href</a:t>
            </a:r>
            <a:r>
              <a:rPr lang="en-US" dirty="0"/>
              <a:t>="https://www.freepik.com/photos/people"&gt;People photo created by </a:t>
            </a:r>
            <a:r>
              <a:rPr lang="en-US" dirty="0" err="1"/>
              <a:t>freepic.diller</a:t>
            </a:r>
            <a:r>
              <a:rPr lang="en-US" dirty="0"/>
              <a:t> - www.freepik.com&lt;/a&gt;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1" name="Google Shape;4861;ga715632f6c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2" name="Google Shape;4862;ga715632f6c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8" name="Google Shape;6928;ga715632f6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9" name="Google Shape;6929;ga715632f6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3086700"/>
            <a:ext cx="7717500" cy="8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82350" y="3943800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5400000" flipH="1">
            <a:off x="-132950" y="487450"/>
            <a:ext cx="610900" cy="166625"/>
            <a:chOff x="5560575" y="2594050"/>
            <a:chExt cx="610900" cy="166625"/>
          </a:xfrm>
        </p:grpSpPr>
        <p:sp>
          <p:nvSpPr>
            <p:cNvPr id="12" name="Google Shape;12;p2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 rot="10800000" flipH="1">
            <a:off x="255825" y="98700"/>
            <a:ext cx="610900" cy="166625"/>
            <a:chOff x="5560575" y="2594050"/>
            <a:chExt cx="610900" cy="166625"/>
          </a:xfrm>
        </p:grpSpPr>
        <p:sp>
          <p:nvSpPr>
            <p:cNvPr id="37" name="Google Shape;37;p2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2"/>
          <p:cNvGrpSpPr/>
          <p:nvPr/>
        </p:nvGrpSpPr>
        <p:grpSpPr>
          <a:xfrm rot="-5400000">
            <a:off x="8642175" y="550825"/>
            <a:ext cx="610900" cy="166625"/>
            <a:chOff x="5560575" y="2594050"/>
            <a:chExt cx="610900" cy="166625"/>
          </a:xfrm>
        </p:grpSpPr>
        <p:sp>
          <p:nvSpPr>
            <p:cNvPr id="62" name="Google Shape;62;p2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 rot="10800000">
            <a:off x="8372400" y="98688"/>
            <a:ext cx="610900" cy="166625"/>
            <a:chOff x="5560575" y="2594050"/>
            <a:chExt cx="610900" cy="166625"/>
          </a:xfrm>
        </p:grpSpPr>
        <p:sp>
          <p:nvSpPr>
            <p:cNvPr id="87" name="Google Shape;87;p2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4621925" y="4870575"/>
            <a:ext cx="610900" cy="166625"/>
            <a:chOff x="5560575" y="2594050"/>
            <a:chExt cx="610900" cy="166625"/>
          </a:xfrm>
        </p:grpSpPr>
        <p:sp>
          <p:nvSpPr>
            <p:cNvPr id="112" name="Google Shape;112;p2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2"/>
          <p:cNvGrpSpPr/>
          <p:nvPr/>
        </p:nvGrpSpPr>
        <p:grpSpPr>
          <a:xfrm flipH="1">
            <a:off x="3911175" y="4870575"/>
            <a:ext cx="610900" cy="166625"/>
            <a:chOff x="5560575" y="2594050"/>
            <a:chExt cx="610900" cy="166625"/>
          </a:xfrm>
        </p:grpSpPr>
        <p:sp>
          <p:nvSpPr>
            <p:cNvPr id="137" name="Google Shape;137;p2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4"/>
          <p:cNvSpPr txBox="1">
            <a:spLocks noGrp="1"/>
          </p:cNvSpPr>
          <p:nvPr>
            <p:ph type="body" idx="1"/>
          </p:nvPr>
        </p:nvSpPr>
        <p:spPr>
          <a:xfrm>
            <a:off x="713225" y="1415550"/>
            <a:ext cx="7717500" cy="31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grpSp>
        <p:nvGrpSpPr>
          <p:cNvPr id="423" name="Google Shape;423;p4"/>
          <p:cNvGrpSpPr/>
          <p:nvPr/>
        </p:nvGrpSpPr>
        <p:grpSpPr>
          <a:xfrm rot="-5400000">
            <a:off x="8642175" y="550825"/>
            <a:ext cx="610900" cy="166625"/>
            <a:chOff x="5560575" y="2594050"/>
            <a:chExt cx="610900" cy="166625"/>
          </a:xfrm>
        </p:grpSpPr>
        <p:sp>
          <p:nvSpPr>
            <p:cNvPr id="424" name="Google Shape;424;p4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4"/>
          <p:cNvGrpSpPr/>
          <p:nvPr/>
        </p:nvGrpSpPr>
        <p:grpSpPr>
          <a:xfrm rot="5400000" flipH="1">
            <a:off x="-132950" y="487450"/>
            <a:ext cx="610900" cy="166625"/>
            <a:chOff x="5560575" y="2594050"/>
            <a:chExt cx="610900" cy="166625"/>
          </a:xfrm>
        </p:grpSpPr>
        <p:sp>
          <p:nvSpPr>
            <p:cNvPr id="449" name="Google Shape;449;p4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" name="Google Shape;473;p4"/>
          <p:cNvGrpSpPr/>
          <p:nvPr/>
        </p:nvGrpSpPr>
        <p:grpSpPr>
          <a:xfrm rot="10800000">
            <a:off x="8372400" y="98688"/>
            <a:ext cx="610900" cy="166625"/>
            <a:chOff x="5560575" y="2594050"/>
            <a:chExt cx="610900" cy="166625"/>
          </a:xfrm>
        </p:grpSpPr>
        <p:sp>
          <p:nvSpPr>
            <p:cNvPr id="474" name="Google Shape;474;p4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4"/>
          <p:cNvGrpSpPr/>
          <p:nvPr/>
        </p:nvGrpSpPr>
        <p:grpSpPr>
          <a:xfrm rot="10800000" flipH="1">
            <a:off x="255825" y="98700"/>
            <a:ext cx="610900" cy="166625"/>
            <a:chOff x="5560575" y="2594050"/>
            <a:chExt cx="610900" cy="166625"/>
          </a:xfrm>
        </p:grpSpPr>
        <p:sp>
          <p:nvSpPr>
            <p:cNvPr id="499" name="Google Shape;499;p4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5"/>
          <p:cNvSpPr txBox="1">
            <a:spLocks noGrp="1"/>
          </p:cNvSpPr>
          <p:nvPr>
            <p:ph type="subTitle" idx="1"/>
          </p:nvPr>
        </p:nvSpPr>
        <p:spPr>
          <a:xfrm>
            <a:off x="1994257" y="3852350"/>
            <a:ext cx="2116800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6" name="Google Shape;526;p5"/>
          <p:cNvSpPr txBox="1">
            <a:spLocks noGrp="1"/>
          </p:cNvSpPr>
          <p:nvPr>
            <p:ph type="subTitle" idx="2"/>
          </p:nvPr>
        </p:nvSpPr>
        <p:spPr>
          <a:xfrm>
            <a:off x="1994257" y="3396250"/>
            <a:ext cx="211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527" name="Google Shape;527;p5"/>
          <p:cNvSpPr txBox="1">
            <a:spLocks noGrp="1"/>
          </p:cNvSpPr>
          <p:nvPr>
            <p:ph type="subTitle" idx="3"/>
          </p:nvPr>
        </p:nvSpPr>
        <p:spPr>
          <a:xfrm>
            <a:off x="5032943" y="3852350"/>
            <a:ext cx="2116800" cy="6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8" name="Google Shape;528;p5"/>
          <p:cNvSpPr txBox="1">
            <a:spLocks noGrp="1"/>
          </p:cNvSpPr>
          <p:nvPr>
            <p:ph type="subTitle" idx="4"/>
          </p:nvPr>
        </p:nvSpPr>
        <p:spPr>
          <a:xfrm>
            <a:off x="5032943" y="3396250"/>
            <a:ext cx="211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Work Sans"/>
              <a:buNone/>
              <a:defRPr sz="3000" b="1"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grpSp>
        <p:nvGrpSpPr>
          <p:cNvPr id="529" name="Google Shape;529;p5"/>
          <p:cNvGrpSpPr/>
          <p:nvPr/>
        </p:nvGrpSpPr>
        <p:grpSpPr>
          <a:xfrm rot="-431211">
            <a:off x="130815" y="4354509"/>
            <a:ext cx="457009" cy="718269"/>
            <a:chOff x="6946440" y="1188712"/>
            <a:chExt cx="457029" cy="718300"/>
          </a:xfrm>
        </p:grpSpPr>
        <p:sp>
          <p:nvSpPr>
            <p:cNvPr id="530" name="Google Shape;530;p5"/>
            <p:cNvSpPr/>
            <p:nvPr/>
          </p:nvSpPr>
          <p:spPr>
            <a:xfrm>
              <a:off x="7077040" y="1717049"/>
              <a:ext cx="161140" cy="85541"/>
            </a:xfrm>
            <a:custGeom>
              <a:avLst/>
              <a:gdLst/>
              <a:ahLst/>
              <a:cxnLst/>
              <a:rect l="l" t="t" r="r" b="b"/>
              <a:pathLst>
                <a:path w="2253" h="1196" extrusionOk="0">
                  <a:moveTo>
                    <a:pt x="1868" y="0"/>
                  </a:moveTo>
                  <a:cubicBezTo>
                    <a:pt x="1436" y="0"/>
                    <a:pt x="0" y="1158"/>
                    <a:pt x="0" y="1158"/>
                  </a:cubicBezTo>
                  <a:cubicBezTo>
                    <a:pt x="153" y="1184"/>
                    <a:pt x="297" y="1196"/>
                    <a:pt x="432" y="1196"/>
                  </a:cubicBezTo>
                  <a:cubicBezTo>
                    <a:pt x="1763" y="1196"/>
                    <a:pt x="2252" y="58"/>
                    <a:pt x="1899" y="2"/>
                  </a:cubicBezTo>
                  <a:cubicBezTo>
                    <a:pt x="1889" y="1"/>
                    <a:pt x="1879" y="0"/>
                    <a:pt x="18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946440" y="1378247"/>
              <a:ext cx="303470" cy="528766"/>
            </a:xfrm>
            <a:custGeom>
              <a:avLst/>
              <a:gdLst/>
              <a:ahLst/>
              <a:cxnLst/>
              <a:rect l="l" t="t" r="r" b="b"/>
              <a:pathLst>
                <a:path w="4243" h="7393" extrusionOk="0">
                  <a:moveTo>
                    <a:pt x="4162" y="0"/>
                  </a:moveTo>
                  <a:cubicBezTo>
                    <a:pt x="4129" y="0"/>
                    <a:pt x="4095" y="22"/>
                    <a:pt x="4090" y="66"/>
                  </a:cubicBezTo>
                  <a:cubicBezTo>
                    <a:pt x="4078" y="127"/>
                    <a:pt x="3177" y="6236"/>
                    <a:pt x="61" y="7246"/>
                  </a:cubicBezTo>
                  <a:cubicBezTo>
                    <a:pt x="25" y="7258"/>
                    <a:pt x="1" y="7295"/>
                    <a:pt x="13" y="7344"/>
                  </a:cubicBezTo>
                  <a:cubicBezTo>
                    <a:pt x="25" y="7368"/>
                    <a:pt x="61" y="7392"/>
                    <a:pt x="86" y="7392"/>
                  </a:cubicBezTo>
                  <a:lnTo>
                    <a:pt x="110" y="7392"/>
                  </a:lnTo>
                  <a:cubicBezTo>
                    <a:pt x="1449" y="6954"/>
                    <a:pt x="2581" y="5555"/>
                    <a:pt x="3396" y="3340"/>
                  </a:cubicBezTo>
                  <a:cubicBezTo>
                    <a:pt x="3773" y="2281"/>
                    <a:pt x="4065" y="1198"/>
                    <a:pt x="4236" y="90"/>
                  </a:cubicBezTo>
                  <a:cubicBezTo>
                    <a:pt x="4242" y="31"/>
                    <a:pt x="4202" y="0"/>
                    <a:pt x="4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105148" y="1188712"/>
              <a:ext cx="298320" cy="265635"/>
            </a:xfrm>
            <a:custGeom>
              <a:avLst/>
              <a:gdLst/>
              <a:ahLst/>
              <a:cxnLst/>
              <a:rect l="l" t="t" r="r" b="b"/>
              <a:pathLst>
                <a:path w="4171" h="3714" extrusionOk="0">
                  <a:moveTo>
                    <a:pt x="1805" y="0"/>
                  </a:moveTo>
                  <a:cubicBezTo>
                    <a:pt x="1761" y="0"/>
                    <a:pt x="1706" y="20"/>
                    <a:pt x="1640" y="63"/>
                  </a:cubicBezTo>
                  <a:cubicBezTo>
                    <a:pt x="1081" y="440"/>
                    <a:pt x="1" y="3714"/>
                    <a:pt x="1945" y="3714"/>
                  </a:cubicBezTo>
                  <a:cubicBezTo>
                    <a:pt x="1949" y="3714"/>
                    <a:pt x="1952" y="3714"/>
                    <a:pt x="1956" y="3714"/>
                  </a:cubicBezTo>
                  <a:cubicBezTo>
                    <a:pt x="3173" y="3702"/>
                    <a:pt x="4134" y="1207"/>
                    <a:pt x="4134" y="1207"/>
                  </a:cubicBezTo>
                  <a:cubicBezTo>
                    <a:pt x="4170" y="1021"/>
                    <a:pt x="4124" y="953"/>
                    <a:pt x="4037" y="953"/>
                  </a:cubicBezTo>
                  <a:cubicBezTo>
                    <a:pt x="3800" y="953"/>
                    <a:pt x="3258" y="1463"/>
                    <a:pt x="3258" y="1463"/>
                  </a:cubicBezTo>
                  <a:cubicBezTo>
                    <a:pt x="3258" y="1463"/>
                    <a:pt x="3769" y="574"/>
                    <a:pt x="3428" y="501"/>
                  </a:cubicBezTo>
                  <a:cubicBezTo>
                    <a:pt x="3413" y="498"/>
                    <a:pt x="3398" y="496"/>
                    <a:pt x="3383" y="496"/>
                  </a:cubicBezTo>
                  <a:cubicBezTo>
                    <a:pt x="3057" y="496"/>
                    <a:pt x="2735" y="1207"/>
                    <a:pt x="2735" y="1207"/>
                  </a:cubicBezTo>
                  <a:cubicBezTo>
                    <a:pt x="2735" y="1207"/>
                    <a:pt x="3149" y="100"/>
                    <a:pt x="2637" y="100"/>
                  </a:cubicBezTo>
                  <a:cubicBezTo>
                    <a:pt x="2126" y="100"/>
                    <a:pt x="1907" y="1049"/>
                    <a:pt x="1907" y="1049"/>
                  </a:cubicBezTo>
                  <a:cubicBezTo>
                    <a:pt x="1907" y="1049"/>
                    <a:pt x="2134" y="0"/>
                    <a:pt x="1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7168303" y="1293564"/>
              <a:ext cx="164359" cy="142759"/>
            </a:xfrm>
            <a:custGeom>
              <a:avLst/>
              <a:gdLst/>
              <a:ahLst/>
              <a:cxnLst/>
              <a:rect l="l" t="t" r="r" b="b"/>
              <a:pathLst>
                <a:path w="2298" h="1996" extrusionOk="0">
                  <a:moveTo>
                    <a:pt x="870" y="1"/>
                  </a:moveTo>
                  <a:cubicBezTo>
                    <a:pt x="845" y="1"/>
                    <a:pt x="816" y="11"/>
                    <a:pt x="781" y="33"/>
                  </a:cubicBezTo>
                  <a:cubicBezTo>
                    <a:pt x="495" y="223"/>
                    <a:pt x="1" y="1995"/>
                    <a:pt x="945" y="1995"/>
                  </a:cubicBezTo>
                  <a:cubicBezTo>
                    <a:pt x="966" y="1995"/>
                    <a:pt x="989" y="1994"/>
                    <a:pt x="1012" y="1992"/>
                  </a:cubicBezTo>
                  <a:cubicBezTo>
                    <a:pt x="1621" y="1932"/>
                    <a:pt x="2278" y="666"/>
                    <a:pt x="2278" y="666"/>
                  </a:cubicBezTo>
                  <a:cubicBezTo>
                    <a:pt x="2297" y="572"/>
                    <a:pt x="2265" y="538"/>
                    <a:pt x="2207" y="538"/>
                  </a:cubicBezTo>
                  <a:cubicBezTo>
                    <a:pt x="2048" y="538"/>
                    <a:pt x="1694" y="800"/>
                    <a:pt x="1694" y="800"/>
                  </a:cubicBezTo>
                  <a:cubicBezTo>
                    <a:pt x="1694" y="800"/>
                    <a:pt x="1973" y="337"/>
                    <a:pt x="1791" y="301"/>
                  </a:cubicBezTo>
                  <a:cubicBezTo>
                    <a:pt x="1781" y="298"/>
                    <a:pt x="1771" y="297"/>
                    <a:pt x="1761" y="297"/>
                  </a:cubicBezTo>
                  <a:cubicBezTo>
                    <a:pt x="1589" y="297"/>
                    <a:pt x="1426" y="666"/>
                    <a:pt x="1426" y="666"/>
                  </a:cubicBezTo>
                  <a:cubicBezTo>
                    <a:pt x="1426" y="666"/>
                    <a:pt x="1633" y="82"/>
                    <a:pt x="1365" y="82"/>
                  </a:cubicBezTo>
                  <a:cubicBezTo>
                    <a:pt x="1097" y="82"/>
                    <a:pt x="988" y="593"/>
                    <a:pt x="988" y="593"/>
                  </a:cubicBezTo>
                  <a:cubicBezTo>
                    <a:pt x="988" y="593"/>
                    <a:pt x="1064" y="1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7065096" y="1494400"/>
              <a:ext cx="106855" cy="141042"/>
            </a:xfrm>
            <a:custGeom>
              <a:avLst/>
              <a:gdLst/>
              <a:ahLst/>
              <a:cxnLst/>
              <a:rect l="l" t="t" r="r" b="b"/>
              <a:pathLst>
                <a:path w="1494" h="1972" extrusionOk="0">
                  <a:moveTo>
                    <a:pt x="395" y="0"/>
                  </a:moveTo>
                  <a:cubicBezTo>
                    <a:pt x="71" y="0"/>
                    <a:pt x="1" y="1404"/>
                    <a:pt x="1494" y="1971"/>
                  </a:cubicBezTo>
                  <a:cubicBezTo>
                    <a:pt x="1494" y="1971"/>
                    <a:pt x="800" y="158"/>
                    <a:pt x="447" y="12"/>
                  </a:cubicBezTo>
                  <a:cubicBezTo>
                    <a:pt x="429" y="4"/>
                    <a:pt x="412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7208427" y="1436037"/>
              <a:ext cx="150126" cy="100275"/>
            </a:xfrm>
            <a:custGeom>
              <a:avLst/>
              <a:gdLst/>
              <a:ahLst/>
              <a:cxnLst/>
              <a:rect l="l" t="t" r="r" b="b"/>
              <a:pathLst>
                <a:path w="2099" h="1402" extrusionOk="0">
                  <a:moveTo>
                    <a:pt x="1717" y="0"/>
                  </a:moveTo>
                  <a:cubicBezTo>
                    <a:pt x="1327" y="0"/>
                    <a:pt x="1" y="1400"/>
                    <a:pt x="1" y="1400"/>
                  </a:cubicBezTo>
                  <a:cubicBezTo>
                    <a:pt x="35" y="1401"/>
                    <a:pt x="68" y="1402"/>
                    <a:pt x="101" y="1402"/>
                  </a:cubicBezTo>
                  <a:cubicBezTo>
                    <a:pt x="1686" y="1402"/>
                    <a:pt x="2098" y="0"/>
                    <a:pt x="17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5"/>
          <p:cNvGrpSpPr/>
          <p:nvPr/>
        </p:nvGrpSpPr>
        <p:grpSpPr>
          <a:xfrm>
            <a:off x="8781622" y="4632679"/>
            <a:ext cx="362282" cy="465878"/>
            <a:chOff x="4888595" y="1637874"/>
            <a:chExt cx="517251" cy="665159"/>
          </a:xfrm>
        </p:grpSpPr>
        <p:sp>
          <p:nvSpPr>
            <p:cNvPr id="537" name="Google Shape;537;p5"/>
            <p:cNvSpPr/>
            <p:nvPr/>
          </p:nvSpPr>
          <p:spPr>
            <a:xfrm>
              <a:off x="5133345" y="1866817"/>
              <a:ext cx="83610" cy="160282"/>
            </a:xfrm>
            <a:custGeom>
              <a:avLst/>
              <a:gdLst/>
              <a:ahLst/>
              <a:cxnLst/>
              <a:rect l="l" t="t" r="r" b="b"/>
              <a:pathLst>
                <a:path w="1169" h="2241" extrusionOk="0">
                  <a:moveTo>
                    <a:pt x="354" y="0"/>
                  </a:moveTo>
                  <a:cubicBezTo>
                    <a:pt x="323" y="0"/>
                    <a:pt x="294" y="12"/>
                    <a:pt x="268" y="38"/>
                  </a:cubicBezTo>
                  <a:cubicBezTo>
                    <a:pt x="1" y="318"/>
                    <a:pt x="74" y="2241"/>
                    <a:pt x="74" y="2241"/>
                  </a:cubicBezTo>
                  <a:cubicBezTo>
                    <a:pt x="1169" y="1201"/>
                    <a:pt x="665" y="0"/>
                    <a:pt x="354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5200361" y="1966877"/>
              <a:ext cx="83610" cy="161212"/>
            </a:xfrm>
            <a:custGeom>
              <a:avLst/>
              <a:gdLst/>
              <a:ahLst/>
              <a:cxnLst/>
              <a:rect l="l" t="t" r="r" b="b"/>
              <a:pathLst>
                <a:path w="1169" h="2254" extrusionOk="0">
                  <a:moveTo>
                    <a:pt x="364" y="1"/>
                  </a:moveTo>
                  <a:cubicBezTo>
                    <a:pt x="333" y="1"/>
                    <a:pt x="305" y="13"/>
                    <a:pt x="281" y="39"/>
                  </a:cubicBezTo>
                  <a:cubicBezTo>
                    <a:pt x="1" y="318"/>
                    <a:pt x="74" y="2253"/>
                    <a:pt x="74" y="2253"/>
                  </a:cubicBezTo>
                  <a:cubicBezTo>
                    <a:pt x="1169" y="1203"/>
                    <a:pt x="665" y="1"/>
                    <a:pt x="364" y="1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5005605" y="2008432"/>
              <a:ext cx="165217" cy="78317"/>
            </a:xfrm>
            <a:custGeom>
              <a:avLst/>
              <a:gdLst/>
              <a:ahLst/>
              <a:cxnLst/>
              <a:rect l="l" t="t" r="r" b="b"/>
              <a:pathLst>
                <a:path w="2310" h="1095" extrusionOk="0">
                  <a:moveTo>
                    <a:pt x="386" y="0"/>
                  </a:moveTo>
                  <a:cubicBezTo>
                    <a:pt x="368" y="0"/>
                    <a:pt x="353" y="2"/>
                    <a:pt x="338" y="5"/>
                  </a:cubicBezTo>
                  <a:cubicBezTo>
                    <a:pt x="1" y="79"/>
                    <a:pt x="514" y="1094"/>
                    <a:pt x="1710" y="1094"/>
                  </a:cubicBezTo>
                  <a:cubicBezTo>
                    <a:pt x="1894" y="1094"/>
                    <a:pt x="2094" y="1070"/>
                    <a:pt x="2310" y="1015"/>
                  </a:cubicBezTo>
                  <a:cubicBezTo>
                    <a:pt x="2310" y="1015"/>
                    <a:pt x="833" y="0"/>
                    <a:pt x="386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5083493" y="2163564"/>
              <a:ext cx="173514" cy="55144"/>
            </a:xfrm>
            <a:custGeom>
              <a:avLst/>
              <a:gdLst/>
              <a:ahLst/>
              <a:cxnLst/>
              <a:rect l="l" t="t" r="r" b="b"/>
              <a:pathLst>
                <a:path w="2426" h="771" extrusionOk="0">
                  <a:moveTo>
                    <a:pt x="469" y="0"/>
                  </a:moveTo>
                  <a:cubicBezTo>
                    <a:pt x="373" y="0"/>
                    <a:pt x="296" y="12"/>
                    <a:pt x="247" y="39"/>
                  </a:cubicBezTo>
                  <a:cubicBezTo>
                    <a:pt x="0" y="171"/>
                    <a:pt x="501" y="770"/>
                    <a:pt x="1343" y="770"/>
                  </a:cubicBezTo>
                  <a:cubicBezTo>
                    <a:pt x="1662" y="770"/>
                    <a:pt x="2031" y="684"/>
                    <a:pt x="2426" y="453"/>
                  </a:cubicBezTo>
                  <a:cubicBezTo>
                    <a:pt x="2426" y="453"/>
                    <a:pt x="1069" y="0"/>
                    <a:pt x="469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5069833" y="1809456"/>
              <a:ext cx="336013" cy="493577"/>
            </a:xfrm>
            <a:custGeom>
              <a:avLst/>
              <a:gdLst/>
              <a:ahLst/>
              <a:cxnLst/>
              <a:rect l="l" t="t" r="r" b="b"/>
              <a:pathLst>
                <a:path w="4698" h="6901" extrusionOk="0">
                  <a:moveTo>
                    <a:pt x="85" y="0"/>
                  </a:moveTo>
                  <a:cubicBezTo>
                    <a:pt x="37" y="0"/>
                    <a:pt x="0" y="37"/>
                    <a:pt x="12" y="73"/>
                  </a:cubicBezTo>
                  <a:cubicBezTo>
                    <a:pt x="12" y="122"/>
                    <a:pt x="195" y="4418"/>
                    <a:pt x="4576" y="6888"/>
                  </a:cubicBezTo>
                  <a:cubicBezTo>
                    <a:pt x="4576" y="6901"/>
                    <a:pt x="4600" y="6901"/>
                    <a:pt x="4613" y="6901"/>
                  </a:cubicBezTo>
                  <a:cubicBezTo>
                    <a:pt x="4637" y="6901"/>
                    <a:pt x="4661" y="6888"/>
                    <a:pt x="4674" y="6864"/>
                  </a:cubicBezTo>
                  <a:cubicBezTo>
                    <a:pt x="4698" y="6828"/>
                    <a:pt x="4674" y="6791"/>
                    <a:pt x="4637" y="6767"/>
                  </a:cubicBezTo>
                  <a:cubicBezTo>
                    <a:pt x="341" y="4333"/>
                    <a:pt x="158" y="110"/>
                    <a:pt x="158" y="73"/>
                  </a:cubicBezTo>
                  <a:cubicBezTo>
                    <a:pt x="158" y="37"/>
                    <a:pt x="122" y="0"/>
                    <a:pt x="85" y="0"/>
                  </a:cubicBezTo>
                  <a:close/>
                </a:path>
              </a:pathLst>
            </a:custGeom>
            <a:solidFill>
              <a:srgbClr val="599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4888595" y="1637874"/>
              <a:ext cx="298535" cy="264776"/>
            </a:xfrm>
            <a:custGeom>
              <a:avLst/>
              <a:gdLst/>
              <a:ahLst/>
              <a:cxnLst/>
              <a:rect l="l" t="t" r="r" b="b"/>
              <a:pathLst>
                <a:path w="4174" h="3702" extrusionOk="0">
                  <a:moveTo>
                    <a:pt x="2369" y="0"/>
                  </a:moveTo>
                  <a:cubicBezTo>
                    <a:pt x="2040" y="0"/>
                    <a:pt x="2267" y="1048"/>
                    <a:pt x="2267" y="1048"/>
                  </a:cubicBezTo>
                  <a:cubicBezTo>
                    <a:pt x="2267" y="1048"/>
                    <a:pt x="2047" y="99"/>
                    <a:pt x="1536" y="99"/>
                  </a:cubicBezTo>
                  <a:cubicBezTo>
                    <a:pt x="1025" y="99"/>
                    <a:pt x="1439" y="1194"/>
                    <a:pt x="1439" y="1194"/>
                  </a:cubicBezTo>
                  <a:cubicBezTo>
                    <a:pt x="1439" y="1194"/>
                    <a:pt x="1117" y="484"/>
                    <a:pt x="791" y="484"/>
                  </a:cubicBezTo>
                  <a:cubicBezTo>
                    <a:pt x="776" y="484"/>
                    <a:pt x="761" y="485"/>
                    <a:pt x="745" y="489"/>
                  </a:cubicBezTo>
                  <a:cubicBezTo>
                    <a:pt x="405" y="562"/>
                    <a:pt x="916" y="1450"/>
                    <a:pt x="916" y="1450"/>
                  </a:cubicBezTo>
                  <a:cubicBezTo>
                    <a:pt x="916" y="1450"/>
                    <a:pt x="366" y="946"/>
                    <a:pt x="130" y="946"/>
                  </a:cubicBezTo>
                  <a:cubicBezTo>
                    <a:pt x="45" y="946"/>
                    <a:pt x="0" y="1013"/>
                    <a:pt x="39" y="1194"/>
                  </a:cubicBezTo>
                  <a:cubicBezTo>
                    <a:pt x="39" y="1194"/>
                    <a:pt x="1001" y="3689"/>
                    <a:pt x="2206" y="3701"/>
                  </a:cubicBezTo>
                  <a:cubicBezTo>
                    <a:pt x="2209" y="3701"/>
                    <a:pt x="2213" y="3701"/>
                    <a:pt x="2217" y="3701"/>
                  </a:cubicBezTo>
                  <a:cubicBezTo>
                    <a:pt x="4173" y="3701"/>
                    <a:pt x="3093" y="427"/>
                    <a:pt x="2534" y="63"/>
                  </a:cubicBezTo>
                  <a:cubicBezTo>
                    <a:pt x="2468" y="19"/>
                    <a:pt x="2413" y="0"/>
                    <a:pt x="2369" y="0"/>
                  </a:cubicBezTo>
                  <a:close/>
                </a:path>
              </a:pathLst>
            </a:custGeom>
            <a:solidFill>
              <a:srgbClr val="F69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959616" y="1741867"/>
              <a:ext cx="164144" cy="142759"/>
            </a:xfrm>
            <a:custGeom>
              <a:avLst/>
              <a:gdLst/>
              <a:ahLst/>
              <a:cxnLst/>
              <a:rect l="l" t="t" r="r" b="b"/>
              <a:pathLst>
                <a:path w="2295" h="1996" extrusionOk="0">
                  <a:moveTo>
                    <a:pt x="1428" y="0"/>
                  </a:moveTo>
                  <a:cubicBezTo>
                    <a:pt x="1234" y="0"/>
                    <a:pt x="1310" y="592"/>
                    <a:pt x="1310" y="592"/>
                  </a:cubicBezTo>
                  <a:cubicBezTo>
                    <a:pt x="1310" y="592"/>
                    <a:pt x="1201" y="93"/>
                    <a:pt x="933" y="93"/>
                  </a:cubicBezTo>
                  <a:cubicBezTo>
                    <a:pt x="665" y="93"/>
                    <a:pt x="872" y="665"/>
                    <a:pt x="872" y="665"/>
                  </a:cubicBezTo>
                  <a:cubicBezTo>
                    <a:pt x="872" y="665"/>
                    <a:pt x="705" y="298"/>
                    <a:pt x="531" y="298"/>
                  </a:cubicBezTo>
                  <a:cubicBezTo>
                    <a:pt x="523" y="298"/>
                    <a:pt x="515" y="299"/>
                    <a:pt x="507" y="300"/>
                  </a:cubicBezTo>
                  <a:cubicBezTo>
                    <a:pt x="324" y="337"/>
                    <a:pt x="604" y="799"/>
                    <a:pt x="604" y="799"/>
                  </a:cubicBezTo>
                  <a:cubicBezTo>
                    <a:pt x="604" y="799"/>
                    <a:pt x="252" y="532"/>
                    <a:pt x="92" y="532"/>
                  </a:cubicBezTo>
                  <a:cubicBezTo>
                    <a:pt x="33" y="532"/>
                    <a:pt x="0" y="568"/>
                    <a:pt x="20" y="665"/>
                  </a:cubicBezTo>
                  <a:cubicBezTo>
                    <a:pt x="20" y="665"/>
                    <a:pt x="677" y="1943"/>
                    <a:pt x="1286" y="1992"/>
                  </a:cubicBezTo>
                  <a:cubicBezTo>
                    <a:pt x="1312" y="1994"/>
                    <a:pt x="1337" y="1996"/>
                    <a:pt x="1362" y="1996"/>
                  </a:cubicBezTo>
                  <a:cubicBezTo>
                    <a:pt x="2294" y="1996"/>
                    <a:pt x="1802" y="222"/>
                    <a:pt x="1517" y="33"/>
                  </a:cubicBezTo>
                  <a:cubicBezTo>
                    <a:pt x="1482" y="10"/>
                    <a:pt x="1453" y="0"/>
                    <a:pt x="1428" y="0"/>
                  </a:cubicBezTo>
                  <a:close/>
                </a:path>
              </a:pathLst>
            </a:custGeom>
            <a:solidFill>
              <a:srgbClr val="F0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8543265" y="4757893"/>
            <a:ext cx="600631" cy="385576"/>
            <a:chOff x="4805986" y="2011078"/>
            <a:chExt cx="857555" cy="550509"/>
          </a:xfrm>
        </p:grpSpPr>
        <p:sp>
          <p:nvSpPr>
            <p:cNvPr id="545" name="Google Shape;545;p5"/>
            <p:cNvSpPr/>
            <p:nvPr/>
          </p:nvSpPr>
          <p:spPr>
            <a:xfrm>
              <a:off x="5135991" y="2240522"/>
              <a:ext cx="97271" cy="159138"/>
            </a:xfrm>
            <a:custGeom>
              <a:avLst/>
              <a:gdLst/>
              <a:ahLst/>
              <a:cxnLst/>
              <a:rect l="l" t="t" r="r" b="b"/>
              <a:pathLst>
                <a:path w="1360" h="2225" extrusionOk="0">
                  <a:moveTo>
                    <a:pt x="272" y="0"/>
                  </a:moveTo>
                  <a:cubicBezTo>
                    <a:pt x="221" y="0"/>
                    <a:pt x="181" y="23"/>
                    <a:pt x="158" y="70"/>
                  </a:cubicBezTo>
                  <a:cubicBezTo>
                    <a:pt x="0" y="423"/>
                    <a:pt x="706" y="2224"/>
                    <a:pt x="706" y="2224"/>
                  </a:cubicBezTo>
                  <a:cubicBezTo>
                    <a:pt x="1359" y="939"/>
                    <a:pt x="599" y="0"/>
                    <a:pt x="272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5036718" y="2395226"/>
              <a:ext cx="149840" cy="84611"/>
            </a:xfrm>
            <a:custGeom>
              <a:avLst/>
              <a:gdLst/>
              <a:ahLst/>
              <a:cxnLst/>
              <a:rect l="l" t="t" r="r" b="b"/>
              <a:pathLst>
                <a:path w="2095" h="1183" extrusionOk="0">
                  <a:moveTo>
                    <a:pt x="2094" y="1"/>
                  </a:moveTo>
                  <a:cubicBezTo>
                    <a:pt x="2094" y="1"/>
                    <a:pt x="244" y="560"/>
                    <a:pt x="74" y="913"/>
                  </a:cubicBezTo>
                  <a:cubicBezTo>
                    <a:pt x="0" y="1056"/>
                    <a:pt x="203" y="1183"/>
                    <a:pt x="516" y="1183"/>
                  </a:cubicBezTo>
                  <a:cubicBezTo>
                    <a:pt x="978" y="1183"/>
                    <a:pt x="1681" y="907"/>
                    <a:pt x="2094" y="1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5134560" y="2460526"/>
              <a:ext cx="150340" cy="84611"/>
            </a:xfrm>
            <a:custGeom>
              <a:avLst/>
              <a:gdLst/>
              <a:ahLst/>
              <a:cxnLst/>
              <a:rect l="l" t="t" r="r" b="b"/>
              <a:pathLst>
                <a:path w="2102" h="1183" extrusionOk="0">
                  <a:moveTo>
                    <a:pt x="2101" y="0"/>
                  </a:moveTo>
                  <a:cubicBezTo>
                    <a:pt x="2101" y="0"/>
                    <a:pt x="251" y="560"/>
                    <a:pt x="69" y="913"/>
                  </a:cubicBezTo>
                  <a:cubicBezTo>
                    <a:pt x="0" y="1056"/>
                    <a:pt x="205" y="1182"/>
                    <a:pt x="520" y="1182"/>
                  </a:cubicBezTo>
                  <a:cubicBezTo>
                    <a:pt x="985" y="1182"/>
                    <a:pt x="1688" y="907"/>
                    <a:pt x="2101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933725" y="2306967"/>
              <a:ext cx="173585" cy="49851"/>
            </a:xfrm>
            <a:custGeom>
              <a:avLst/>
              <a:gdLst/>
              <a:ahLst/>
              <a:cxnLst/>
              <a:rect l="l" t="t" r="r" b="b"/>
              <a:pathLst>
                <a:path w="2427" h="697" extrusionOk="0">
                  <a:moveTo>
                    <a:pt x="604" y="1"/>
                  </a:moveTo>
                  <a:cubicBezTo>
                    <a:pt x="424" y="1"/>
                    <a:pt x="282" y="19"/>
                    <a:pt x="212" y="66"/>
                  </a:cubicBezTo>
                  <a:cubicBezTo>
                    <a:pt x="0" y="221"/>
                    <a:pt x="463" y="696"/>
                    <a:pt x="1193" y="696"/>
                  </a:cubicBezTo>
                  <a:cubicBezTo>
                    <a:pt x="1555" y="696"/>
                    <a:pt x="1983" y="580"/>
                    <a:pt x="2427" y="249"/>
                  </a:cubicBezTo>
                  <a:cubicBezTo>
                    <a:pt x="2427" y="249"/>
                    <a:pt x="1262" y="1"/>
                    <a:pt x="604" y="1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997595" y="2191243"/>
              <a:ext cx="665946" cy="370344"/>
            </a:xfrm>
            <a:custGeom>
              <a:avLst/>
              <a:gdLst/>
              <a:ahLst/>
              <a:cxnLst/>
              <a:rect l="l" t="t" r="r" b="b"/>
              <a:pathLst>
                <a:path w="9311" h="5178" extrusionOk="0">
                  <a:moveTo>
                    <a:pt x="78" y="0"/>
                  </a:moveTo>
                  <a:cubicBezTo>
                    <a:pt x="68" y="0"/>
                    <a:pt x="58" y="2"/>
                    <a:pt x="49" y="5"/>
                  </a:cubicBezTo>
                  <a:cubicBezTo>
                    <a:pt x="12" y="29"/>
                    <a:pt x="0" y="78"/>
                    <a:pt x="24" y="114"/>
                  </a:cubicBezTo>
                  <a:cubicBezTo>
                    <a:pt x="49" y="163"/>
                    <a:pt x="2897" y="5177"/>
                    <a:pt x="8836" y="5177"/>
                  </a:cubicBezTo>
                  <a:lnTo>
                    <a:pt x="9201" y="5177"/>
                  </a:lnTo>
                  <a:cubicBezTo>
                    <a:pt x="9310" y="5177"/>
                    <a:pt x="9310" y="5019"/>
                    <a:pt x="9201" y="5019"/>
                  </a:cubicBezTo>
                  <a:cubicBezTo>
                    <a:pt x="9074" y="5023"/>
                    <a:pt x="8948" y="5026"/>
                    <a:pt x="8824" y="5026"/>
                  </a:cubicBezTo>
                  <a:cubicBezTo>
                    <a:pt x="2983" y="5026"/>
                    <a:pt x="182" y="89"/>
                    <a:pt x="158" y="41"/>
                  </a:cubicBezTo>
                  <a:cubicBezTo>
                    <a:pt x="140" y="14"/>
                    <a:pt x="108" y="0"/>
                    <a:pt x="78" y="0"/>
                  </a:cubicBezTo>
                  <a:close/>
                </a:path>
              </a:pathLst>
            </a:custGeom>
            <a:solidFill>
              <a:srgbClr val="599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805986" y="2011078"/>
              <a:ext cx="347456" cy="258053"/>
            </a:xfrm>
            <a:custGeom>
              <a:avLst/>
              <a:gdLst/>
              <a:ahLst/>
              <a:cxnLst/>
              <a:rect l="l" t="t" r="r" b="b"/>
              <a:pathLst>
                <a:path w="4858" h="3608" extrusionOk="0">
                  <a:moveTo>
                    <a:pt x="2005" y="0"/>
                  </a:moveTo>
                  <a:cubicBezTo>
                    <a:pt x="1556" y="0"/>
                    <a:pt x="2180" y="1027"/>
                    <a:pt x="2180" y="1027"/>
                  </a:cubicBezTo>
                  <a:cubicBezTo>
                    <a:pt x="2180" y="1027"/>
                    <a:pt x="1760" y="347"/>
                    <a:pt x="1319" y="347"/>
                  </a:cubicBezTo>
                  <a:cubicBezTo>
                    <a:pt x="1273" y="347"/>
                    <a:pt x="1228" y="354"/>
                    <a:pt x="1182" y="370"/>
                  </a:cubicBezTo>
                  <a:cubicBezTo>
                    <a:pt x="695" y="528"/>
                    <a:pt x="1450" y="1441"/>
                    <a:pt x="1450" y="1441"/>
                  </a:cubicBezTo>
                  <a:cubicBezTo>
                    <a:pt x="1450" y="1441"/>
                    <a:pt x="1006" y="969"/>
                    <a:pt x="691" y="969"/>
                  </a:cubicBezTo>
                  <a:cubicBezTo>
                    <a:pt x="644" y="969"/>
                    <a:pt x="601" y="979"/>
                    <a:pt x="562" y="1003"/>
                  </a:cubicBezTo>
                  <a:cubicBezTo>
                    <a:pt x="257" y="1173"/>
                    <a:pt x="1036" y="1855"/>
                    <a:pt x="1036" y="1855"/>
                  </a:cubicBezTo>
                  <a:cubicBezTo>
                    <a:pt x="1036" y="1855"/>
                    <a:pt x="497" y="1611"/>
                    <a:pt x="221" y="1611"/>
                  </a:cubicBezTo>
                  <a:cubicBezTo>
                    <a:pt x="74" y="1611"/>
                    <a:pt x="1" y="1680"/>
                    <a:pt x="123" y="1891"/>
                  </a:cubicBezTo>
                  <a:cubicBezTo>
                    <a:pt x="123" y="1891"/>
                    <a:pt x="1566" y="3607"/>
                    <a:pt x="2687" y="3607"/>
                  </a:cubicBezTo>
                  <a:cubicBezTo>
                    <a:pt x="2793" y="3607"/>
                    <a:pt x="2897" y="3592"/>
                    <a:pt x="2996" y="3558"/>
                  </a:cubicBezTo>
                  <a:cubicBezTo>
                    <a:pt x="4858" y="2938"/>
                    <a:pt x="2764" y="175"/>
                    <a:pt x="2119" y="17"/>
                  </a:cubicBezTo>
                  <a:cubicBezTo>
                    <a:pt x="2075" y="5"/>
                    <a:pt x="2037" y="0"/>
                    <a:pt x="2005" y="0"/>
                  </a:cubicBezTo>
                  <a:close/>
                </a:path>
              </a:pathLst>
            </a:custGeom>
            <a:solidFill>
              <a:srgbClr val="814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897392" y="2108349"/>
              <a:ext cx="193397" cy="139326"/>
            </a:xfrm>
            <a:custGeom>
              <a:avLst/>
              <a:gdLst/>
              <a:ahLst/>
              <a:cxnLst/>
              <a:rect l="l" t="t" r="r" b="b"/>
              <a:pathLst>
                <a:path w="2704" h="1948" extrusionOk="0">
                  <a:moveTo>
                    <a:pt x="1226" y="0"/>
                  </a:moveTo>
                  <a:cubicBezTo>
                    <a:pt x="976" y="0"/>
                    <a:pt x="1267" y="604"/>
                    <a:pt x="1267" y="604"/>
                  </a:cubicBezTo>
                  <a:cubicBezTo>
                    <a:pt x="1267" y="604"/>
                    <a:pt x="1045" y="240"/>
                    <a:pt x="812" y="240"/>
                  </a:cubicBezTo>
                  <a:cubicBezTo>
                    <a:pt x="789" y="240"/>
                    <a:pt x="767" y="244"/>
                    <a:pt x="744" y="251"/>
                  </a:cubicBezTo>
                  <a:cubicBezTo>
                    <a:pt x="488" y="336"/>
                    <a:pt x="890" y="823"/>
                    <a:pt x="890" y="823"/>
                  </a:cubicBezTo>
                  <a:cubicBezTo>
                    <a:pt x="890" y="823"/>
                    <a:pt x="659" y="574"/>
                    <a:pt x="487" y="574"/>
                  </a:cubicBezTo>
                  <a:cubicBezTo>
                    <a:pt x="462" y="574"/>
                    <a:pt x="437" y="579"/>
                    <a:pt x="415" y="592"/>
                  </a:cubicBezTo>
                  <a:cubicBezTo>
                    <a:pt x="257" y="677"/>
                    <a:pt x="671" y="1042"/>
                    <a:pt x="671" y="1042"/>
                  </a:cubicBezTo>
                  <a:cubicBezTo>
                    <a:pt x="671" y="1042"/>
                    <a:pt x="369" y="945"/>
                    <a:pt x="184" y="945"/>
                  </a:cubicBezTo>
                  <a:cubicBezTo>
                    <a:pt x="70" y="945"/>
                    <a:pt x="0" y="982"/>
                    <a:pt x="75" y="1103"/>
                  </a:cubicBezTo>
                  <a:cubicBezTo>
                    <a:pt x="75" y="1103"/>
                    <a:pt x="961" y="1948"/>
                    <a:pt x="1566" y="1948"/>
                  </a:cubicBezTo>
                  <a:cubicBezTo>
                    <a:pt x="1614" y="1948"/>
                    <a:pt x="1661" y="1942"/>
                    <a:pt x="1705" y="1931"/>
                  </a:cubicBezTo>
                  <a:cubicBezTo>
                    <a:pt x="2703" y="1687"/>
                    <a:pt x="1620" y="93"/>
                    <a:pt x="1279" y="8"/>
                  </a:cubicBezTo>
                  <a:cubicBezTo>
                    <a:pt x="1259" y="3"/>
                    <a:pt x="1242" y="0"/>
                    <a:pt x="1226" y="0"/>
                  </a:cubicBezTo>
                  <a:close/>
                </a:path>
              </a:pathLst>
            </a:custGeom>
            <a:solidFill>
              <a:srgbClr val="4E2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5"/>
          <p:cNvGrpSpPr/>
          <p:nvPr/>
        </p:nvGrpSpPr>
        <p:grpSpPr>
          <a:xfrm>
            <a:off x="-9" y="4548570"/>
            <a:ext cx="326821" cy="513585"/>
            <a:chOff x="6946440" y="1188712"/>
            <a:chExt cx="457029" cy="718300"/>
          </a:xfrm>
        </p:grpSpPr>
        <p:sp>
          <p:nvSpPr>
            <p:cNvPr id="553" name="Google Shape;553;p5"/>
            <p:cNvSpPr/>
            <p:nvPr/>
          </p:nvSpPr>
          <p:spPr>
            <a:xfrm>
              <a:off x="7077040" y="1717049"/>
              <a:ext cx="161140" cy="85541"/>
            </a:xfrm>
            <a:custGeom>
              <a:avLst/>
              <a:gdLst/>
              <a:ahLst/>
              <a:cxnLst/>
              <a:rect l="l" t="t" r="r" b="b"/>
              <a:pathLst>
                <a:path w="2253" h="1196" extrusionOk="0">
                  <a:moveTo>
                    <a:pt x="1868" y="0"/>
                  </a:moveTo>
                  <a:cubicBezTo>
                    <a:pt x="1436" y="0"/>
                    <a:pt x="0" y="1158"/>
                    <a:pt x="0" y="1158"/>
                  </a:cubicBezTo>
                  <a:cubicBezTo>
                    <a:pt x="153" y="1184"/>
                    <a:pt x="297" y="1196"/>
                    <a:pt x="432" y="1196"/>
                  </a:cubicBezTo>
                  <a:cubicBezTo>
                    <a:pt x="1763" y="1196"/>
                    <a:pt x="2252" y="58"/>
                    <a:pt x="1899" y="2"/>
                  </a:cubicBezTo>
                  <a:cubicBezTo>
                    <a:pt x="1889" y="1"/>
                    <a:pt x="1879" y="0"/>
                    <a:pt x="1868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6946440" y="1378247"/>
              <a:ext cx="303470" cy="528766"/>
            </a:xfrm>
            <a:custGeom>
              <a:avLst/>
              <a:gdLst/>
              <a:ahLst/>
              <a:cxnLst/>
              <a:rect l="l" t="t" r="r" b="b"/>
              <a:pathLst>
                <a:path w="4243" h="7393" extrusionOk="0">
                  <a:moveTo>
                    <a:pt x="4162" y="0"/>
                  </a:moveTo>
                  <a:cubicBezTo>
                    <a:pt x="4129" y="0"/>
                    <a:pt x="4095" y="22"/>
                    <a:pt x="4090" y="66"/>
                  </a:cubicBezTo>
                  <a:cubicBezTo>
                    <a:pt x="4078" y="127"/>
                    <a:pt x="3177" y="6236"/>
                    <a:pt x="61" y="7246"/>
                  </a:cubicBezTo>
                  <a:cubicBezTo>
                    <a:pt x="25" y="7258"/>
                    <a:pt x="1" y="7295"/>
                    <a:pt x="13" y="7344"/>
                  </a:cubicBezTo>
                  <a:cubicBezTo>
                    <a:pt x="25" y="7368"/>
                    <a:pt x="61" y="7392"/>
                    <a:pt x="86" y="7392"/>
                  </a:cubicBezTo>
                  <a:lnTo>
                    <a:pt x="110" y="7392"/>
                  </a:lnTo>
                  <a:cubicBezTo>
                    <a:pt x="1449" y="6954"/>
                    <a:pt x="2581" y="5555"/>
                    <a:pt x="3396" y="3340"/>
                  </a:cubicBezTo>
                  <a:cubicBezTo>
                    <a:pt x="3773" y="2281"/>
                    <a:pt x="4065" y="1198"/>
                    <a:pt x="4236" y="90"/>
                  </a:cubicBezTo>
                  <a:cubicBezTo>
                    <a:pt x="4242" y="31"/>
                    <a:pt x="4202" y="0"/>
                    <a:pt x="4162" y="0"/>
                  </a:cubicBezTo>
                  <a:close/>
                </a:path>
              </a:pathLst>
            </a:custGeom>
            <a:solidFill>
              <a:srgbClr val="5996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7105148" y="1188712"/>
              <a:ext cx="298320" cy="265635"/>
            </a:xfrm>
            <a:custGeom>
              <a:avLst/>
              <a:gdLst/>
              <a:ahLst/>
              <a:cxnLst/>
              <a:rect l="l" t="t" r="r" b="b"/>
              <a:pathLst>
                <a:path w="4171" h="3714" extrusionOk="0">
                  <a:moveTo>
                    <a:pt x="1805" y="0"/>
                  </a:moveTo>
                  <a:cubicBezTo>
                    <a:pt x="1761" y="0"/>
                    <a:pt x="1706" y="20"/>
                    <a:pt x="1640" y="63"/>
                  </a:cubicBezTo>
                  <a:cubicBezTo>
                    <a:pt x="1081" y="440"/>
                    <a:pt x="1" y="3714"/>
                    <a:pt x="1945" y="3714"/>
                  </a:cubicBezTo>
                  <a:cubicBezTo>
                    <a:pt x="1949" y="3714"/>
                    <a:pt x="1952" y="3714"/>
                    <a:pt x="1956" y="3714"/>
                  </a:cubicBezTo>
                  <a:cubicBezTo>
                    <a:pt x="3173" y="3702"/>
                    <a:pt x="4134" y="1207"/>
                    <a:pt x="4134" y="1207"/>
                  </a:cubicBezTo>
                  <a:cubicBezTo>
                    <a:pt x="4170" y="1021"/>
                    <a:pt x="4124" y="953"/>
                    <a:pt x="4037" y="953"/>
                  </a:cubicBezTo>
                  <a:cubicBezTo>
                    <a:pt x="3800" y="953"/>
                    <a:pt x="3258" y="1463"/>
                    <a:pt x="3258" y="1463"/>
                  </a:cubicBezTo>
                  <a:cubicBezTo>
                    <a:pt x="3258" y="1463"/>
                    <a:pt x="3769" y="574"/>
                    <a:pt x="3428" y="501"/>
                  </a:cubicBezTo>
                  <a:cubicBezTo>
                    <a:pt x="3413" y="498"/>
                    <a:pt x="3398" y="496"/>
                    <a:pt x="3383" y="496"/>
                  </a:cubicBezTo>
                  <a:cubicBezTo>
                    <a:pt x="3057" y="496"/>
                    <a:pt x="2735" y="1207"/>
                    <a:pt x="2735" y="1207"/>
                  </a:cubicBezTo>
                  <a:cubicBezTo>
                    <a:pt x="2735" y="1207"/>
                    <a:pt x="3149" y="100"/>
                    <a:pt x="2637" y="100"/>
                  </a:cubicBezTo>
                  <a:cubicBezTo>
                    <a:pt x="2126" y="100"/>
                    <a:pt x="1907" y="1049"/>
                    <a:pt x="1907" y="1049"/>
                  </a:cubicBezTo>
                  <a:cubicBezTo>
                    <a:pt x="1907" y="1049"/>
                    <a:pt x="2134" y="0"/>
                    <a:pt x="1805" y="0"/>
                  </a:cubicBezTo>
                  <a:close/>
                </a:path>
              </a:pathLst>
            </a:custGeom>
            <a:solidFill>
              <a:srgbClr val="814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7168303" y="1293564"/>
              <a:ext cx="164359" cy="142759"/>
            </a:xfrm>
            <a:custGeom>
              <a:avLst/>
              <a:gdLst/>
              <a:ahLst/>
              <a:cxnLst/>
              <a:rect l="l" t="t" r="r" b="b"/>
              <a:pathLst>
                <a:path w="2298" h="1996" extrusionOk="0">
                  <a:moveTo>
                    <a:pt x="870" y="1"/>
                  </a:moveTo>
                  <a:cubicBezTo>
                    <a:pt x="845" y="1"/>
                    <a:pt x="816" y="11"/>
                    <a:pt x="781" y="33"/>
                  </a:cubicBezTo>
                  <a:cubicBezTo>
                    <a:pt x="495" y="223"/>
                    <a:pt x="1" y="1995"/>
                    <a:pt x="945" y="1995"/>
                  </a:cubicBezTo>
                  <a:cubicBezTo>
                    <a:pt x="966" y="1995"/>
                    <a:pt x="989" y="1994"/>
                    <a:pt x="1012" y="1992"/>
                  </a:cubicBezTo>
                  <a:cubicBezTo>
                    <a:pt x="1621" y="1932"/>
                    <a:pt x="2278" y="666"/>
                    <a:pt x="2278" y="666"/>
                  </a:cubicBezTo>
                  <a:cubicBezTo>
                    <a:pt x="2297" y="572"/>
                    <a:pt x="2265" y="538"/>
                    <a:pt x="2207" y="538"/>
                  </a:cubicBezTo>
                  <a:cubicBezTo>
                    <a:pt x="2048" y="538"/>
                    <a:pt x="1694" y="800"/>
                    <a:pt x="1694" y="800"/>
                  </a:cubicBezTo>
                  <a:cubicBezTo>
                    <a:pt x="1694" y="800"/>
                    <a:pt x="1973" y="337"/>
                    <a:pt x="1791" y="301"/>
                  </a:cubicBezTo>
                  <a:cubicBezTo>
                    <a:pt x="1781" y="298"/>
                    <a:pt x="1771" y="297"/>
                    <a:pt x="1761" y="297"/>
                  </a:cubicBezTo>
                  <a:cubicBezTo>
                    <a:pt x="1589" y="297"/>
                    <a:pt x="1426" y="666"/>
                    <a:pt x="1426" y="666"/>
                  </a:cubicBezTo>
                  <a:cubicBezTo>
                    <a:pt x="1426" y="666"/>
                    <a:pt x="1633" y="82"/>
                    <a:pt x="1365" y="82"/>
                  </a:cubicBezTo>
                  <a:cubicBezTo>
                    <a:pt x="1097" y="82"/>
                    <a:pt x="988" y="593"/>
                    <a:pt x="988" y="593"/>
                  </a:cubicBezTo>
                  <a:cubicBezTo>
                    <a:pt x="988" y="593"/>
                    <a:pt x="1064" y="1"/>
                    <a:pt x="870" y="1"/>
                  </a:cubicBezTo>
                  <a:close/>
                </a:path>
              </a:pathLst>
            </a:custGeom>
            <a:solidFill>
              <a:srgbClr val="4E2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7065096" y="1494400"/>
              <a:ext cx="106855" cy="141042"/>
            </a:xfrm>
            <a:custGeom>
              <a:avLst/>
              <a:gdLst/>
              <a:ahLst/>
              <a:cxnLst/>
              <a:rect l="l" t="t" r="r" b="b"/>
              <a:pathLst>
                <a:path w="1494" h="1972" extrusionOk="0">
                  <a:moveTo>
                    <a:pt x="395" y="0"/>
                  </a:moveTo>
                  <a:cubicBezTo>
                    <a:pt x="71" y="0"/>
                    <a:pt x="1" y="1404"/>
                    <a:pt x="1494" y="1971"/>
                  </a:cubicBezTo>
                  <a:cubicBezTo>
                    <a:pt x="1494" y="1971"/>
                    <a:pt x="800" y="158"/>
                    <a:pt x="447" y="12"/>
                  </a:cubicBezTo>
                  <a:cubicBezTo>
                    <a:pt x="429" y="4"/>
                    <a:pt x="412" y="0"/>
                    <a:pt x="395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7208427" y="1436037"/>
              <a:ext cx="150126" cy="100275"/>
            </a:xfrm>
            <a:custGeom>
              <a:avLst/>
              <a:gdLst/>
              <a:ahLst/>
              <a:cxnLst/>
              <a:rect l="l" t="t" r="r" b="b"/>
              <a:pathLst>
                <a:path w="2099" h="1402" extrusionOk="0">
                  <a:moveTo>
                    <a:pt x="1717" y="0"/>
                  </a:moveTo>
                  <a:cubicBezTo>
                    <a:pt x="1327" y="0"/>
                    <a:pt x="1" y="1400"/>
                    <a:pt x="1" y="1400"/>
                  </a:cubicBezTo>
                  <a:cubicBezTo>
                    <a:pt x="35" y="1401"/>
                    <a:pt x="68" y="1402"/>
                    <a:pt x="101" y="1402"/>
                  </a:cubicBezTo>
                  <a:cubicBezTo>
                    <a:pt x="1686" y="1402"/>
                    <a:pt x="2098" y="0"/>
                    <a:pt x="1717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5"/>
          <p:cNvGrpSpPr/>
          <p:nvPr/>
        </p:nvGrpSpPr>
        <p:grpSpPr>
          <a:xfrm rot="393000">
            <a:off x="8810979" y="4151635"/>
            <a:ext cx="362272" cy="535513"/>
            <a:chOff x="4948817" y="863285"/>
            <a:chExt cx="600646" cy="887880"/>
          </a:xfrm>
        </p:grpSpPr>
        <p:grpSp>
          <p:nvGrpSpPr>
            <p:cNvPr id="560" name="Google Shape;560;p5"/>
            <p:cNvGrpSpPr/>
            <p:nvPr/>
          </p:nvGrpSpPr>
          <p:grpSpPr>
            <a:xfrm>
              <a:off x="4984506" y="905483"/>
              <a:ext cx="564956" cy="845682"/>
              <a:chOff x="4984506" y="905483"/>
              <a:chExt cx="564956" cy="845682"/>
            </a:xfrm>
          </p:grpSpPr>
          <p:sp>
            <p:nvSpPr>
              <p:cNvPr id="561" name="Google Shape;561;p5"/>
              <p:cNvSpPr/>
              <p:nvPr/>
            </p:nvSpPr>
            <p:spPr>
              <a:xfrm>
                <a:off x="5049806" y="905483"/>
                <a:ext cx="499656" cy="84568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1824" extrusionOk="0">
                    <a:moveTo>
                      <a:pt x="82" y="1"/>
                    </a:moveTo>
                    <a:cubicBezTo>
                      <a:pt x="42" y="1"/>
                      <a:pt x="0" y="28"/>
                      <a:pt x="0" y="80"/>
                    </a:cubicBezTo>
                    <a:cubicBezTo>
                      <a:pt x="13" y="190"/>
                      <a:pt x="791" y="10230"/>
                      <a:pt x="6876" y="11824"/>
                    </a:cubicBezTo>
                    <a:lnTo>
                      <a:pt x="6901" y="11824"/>
                    </a:lnTo>
                    <a:cubicBezTo>
                      <a:pt x="6937" y="11824"/>
                      <a:pt x="6962" y="11800"/>
                      <a:pt x="6974" y="11763"/>
                    </a:cubicBezTo>
                    <a:cubicBezTo>
                      <a:pt x="6986" y="11727"/>
                      <a:pt x="6962" y="11678"/>
                      <a:pt x="6925" y="11666"/>
                    </a:cubicBezTo>
                    <a:cubicBezTo>
                      <a:pt x="937" y="10108"/>
                      <a:pt x="159" y="177"/>
                      <a:pt x="159" y="68"/>
                    </a:cubicBezTo>
                    <a:cubicBezTo>
                      <a:pt x="153" y="22"/>
                      <a:pt x="118" y="1"/>
                      <a:pt x="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5"/>
              <p:cNvSpPr/>
              <p:nvPr/>
            </p:nvSpPr>
            <p:spPr>
              <a:xfrm>
                <a:off x="5147291" y="1431674"/>
                <a:ext cx="199405" cy="198546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776" extrusionOk="0">
                    <a:moveTo>
                      <a:pt x="2714" y="1"/>
                    </a:moveTo>
                    <a:cubicBezTo>
                      <a:pt x="2678" y="1"/>
                      <a:pt x="2641" y="37"/>
                      <a:pt x="2641" y="74"/>
                    </a:cubicBezTo>
                    <a:lnTo>
                      <a:pt x="2544" y="2581"/>
                    </a:lnTo>
                    <a:lnTo>
                      <a:pt x="110" y="1546"/>
                    </a:lnTo>
                    <a:cubicBezTo>
                      <a:pt x="101" y="1543"/>
                      <a:pt x="91" y="1542"/>
                      <a:pt x="81" y="1542"/>
                    </a:cubicBezTo>
                    <a:cubicBezTo>
                      <a:pt x="51" y="1542"/>
                      <a:pt x="22" y="1555"/>
                      <a:pt x="13" y="1583"/>
                    </a:cubicBezTo>
                    <a:cubicBezTo>
                      <a:pt x="0" y="1619"/>
                      <a:pt x="13" y="1668"/>
                      <a:pt x="49" y="1680"/>
                    </a:cubicBezTo>
                    <a:lnTo>
                      <a:pt x="2580" y="2775"/>
                    </a:lnTo>
                    <a:lnTo>
                      <a:pt x="2617" y="2775"/>
                    </a:lnTo>
                    <a:cubicBezTo>
                      <a:pt x="2629" y="2775"/>
                      <a:pt x="2641" y="2763"/>
                      <a:pt x="2653" y="2763"/>
                    </a:cubicBezTo>
                    <a:cubicBezTo>
                      <a:pt x="2678" y="2751"/>
                      <a:pt x="2690" y="2727"/>
                      <a:pt x="2690" y="2702"/>
                    </a:cubicBezTo>
                    <a:lnTo>
                      <a:pt x="2787" y="86"/>
                    </a:lnTo>
                    <a:cubicBezTo>
                      <a:pt x="2787" y="37"/>
                      <a:pt x="2763" y="1"/>
                      <a:pt x="2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5"/>
              <p:cNvSpPr/>
              <p:nvPr/>
            </p:nvSpPr>
            <p:spPr>
              <a:xfrm>
                <a:off x="5066328" y="1306582"/>
                <a:ext cx="198690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2286" extrusionOk="0">
                    <a:moveTo>
                      <a:pt x="2686" y="1"/>
                    </a:moveTo>
                    <a:cubicBezTo>
                      <a:pt x="2653" y="1"/>
                      <a:pt x="2620" y="18"/>
                      <a:pt x="2605" y="58"/>
                    </a:cubicBezTo>
                    <a:lnTo>
                      <a:pt x="2021" y="2090"/>
                    </a:lnTo>
                    <a:lnTo>
                      <a:pt x="147" y="910"/>
                    </a:lnTo>
                    <a:cubicBezTo>
                      <a:pt x="133" y="902"/>
                      <a:pt x="120" y="899"/>
                      <a:pt x="107" y="899"/>
                    </a:cubicBezTo>
                    <a:cubicBezTo>
                      <a:pt x="42" y="899"/>
                      <a:pt x="0" y="993"/>
                      <a:pt x="61" y="1044"/>
                    </a:cubicBezTo>
                    <a:lnTo>
                      <a:pt x="2033" y="2261"/>
                    </a:lnTo>
                    <a:cubicBezTo>
                      <a:pt x="2045" y="2273"/>
                      <a:pt x="2057" y="2273"/>
                      <a:pt x="2069" y="2273"/>
                    </a:cubicBezTo>
                    <a:lnTo>
                      <a:pt x="2106" y="2285"/>
                    </a:lnTo>
                    <a:cubicBezTo>
                      <a:pt x="2130" y="2273"/>
                      <a:pt x="2142" y="2249"/>
                      <a:pt x="2155" y="2224"/>
                    </a:cubicBezTo>
                    <a:lnTo>
                      <a:pt x="2763" y="94"/>
                    </a:lnTo>
                    <a:cubicBezTo>
                      <a:pt x="2778" y="37"/>
                      <a:pt x="2732" y="1"/>
                      <a:pt x="26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>
                <a:off x="4993447" y="1158029"/>
                <a:ext cx="200764" cy="147479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2062" extrusionOk="0">
                    <a:moveTo>
                      <a:pt x="2712" y="1"/>
                    </a:moveTo>
                    <a:cubicBezTo>
                      <a:pt x="2682" y="1"/>
                      <a:pt x="2652" y="17"/>
                      <a:pt x="2638" y="54"/>
                    </a:cubicBezTo>
                    <a:lnTo>
                      <a:pt x="2018" y="1879"/>
                    </a:lnTo>
                    <a:lnTo>
                      <a:pt x="156" y="942"/>
                    </a:lnTo>
                    <a:cubicBezTo>
                      <a:pt x="140" y="933"/>
                      <a:pt x="125" y="929"/>
                      <a:pt x="112" y="929"/>
                    </a:cubicBezTo>
                    <a:cubicBezTo>
                      <a:pt x="39" y="929"/>
                      <a:pt x="1" y="1045"/>
                      <a:pt x="82" y="1076"/>
                    </a:cubicBezTo>
                    <a:lnTo>
                      <a:pt x="2030" y="2050"/>
                    </a:lnTo>
                    <a:cubicBezTo>
                      <a:pt x="2042" y="2062"/>
                      <a:pt x="2054" y="2062"/>
                      <a:pt x="2066" y="2062"/>
                    </a:cubicBezTo>
                    <a:lnTo>
                      <a:pt x="2091" y="2062"/>
                    </a:lnTo>
                    <a:cubicBezTo>
                      <a:pt x="2115" y="2050"/>
                      <a:pt x="2127" y="2038"/>
                      <a:pt x="2127" y="2013"/>
                    </a:cubicBezTo>
                    <a:lnTo>
                      <a:pt x="2784" y="103"/>
                    </a:lnTo>
                    <a:cubicBezTo>
                      <a:pt x="2807" y="42"/>
                      <a:pt x="2760" y="1"/>
                      <a:pt x="27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>
                <a:off x="4984506" y="994457"/>
                <a:ext cx="196472" cy="169222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366" extrusionOk="0">
                    <a:moveTo>
                      <a:pt x="2648" y="0"/>
                    </a:moveTo>
                    <a:cubicBezTo>
                      <a:pt x="2623" y="0"/>
                      <a:pt x="2597" y="12"/>
                      <a:pt x="2581" y="41"/>
                    </a:cubicBezTo>
                    <a:lnTo>
                      <a:pt x="1558" y="2146"/>
                    </a:lnTo>
                    <a:lnTo>
                      <a:pt x="134" y="564"/>
                    </a:lnTo>
                    <a:cubicBezTo>
                      <a:pt x="122" y="552"/>
                      <a:pt x="104" y="546"/>
                      <a:pt x="86" y="546"/>
                    </a:cubicBezTo>
                    <a:cubicBezTo>
                      <a:pt x="68" y="546"/>
                      <a:pt x="49" y="552"/>
                      <a:pt x="37" y="564"/>
                    </a:cubicBezTo>
                    <a:cubicBezTo>
                      <a:pt x="1" y="601"/>
                      <a:pt x="1" y="649"/>
                      <a:pt x="37" y="674"/>
                    </a:cubicBezTo>
                    <a:lnTo>
                      <a:pt x="1534" y="2329"/>
                    </a:lnTo>
                    <a:cubicBezTo>
                      <a:pt x="1546" y="2353"/>
                      <a:pt x="1558" y="2365"/>
                      <a:pt x="1583" y="2365"/>
                    </a:cubicBezTo>
                    <a:lnTo>
                      <a:pt x="1595" y="2353"/>
                    </a:lnTo>
                    <a:cubicBezTo>
                      <a:pt x="1619" y="2353"/>
                      <a:pt x="1644" y="2329"/>
                      <a:pt x="1656" y="2317"/>
                    </a:cubicBezTo>
                    <a:lnTo>
                      <a:pt x="2715" y="114"/>
                    </a:lnTo>
                    <a:cubicBezTo>
                      <a:pt x="2747" y="49"/>
                      <a:pt x="2698" y="0"/>
                      <a:pt x="26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5"/>
              <p:cNvSpPr/>
              <p:nvPr/>
            </p:nvSpPr>
            <p:spPr>
              <a:xfrm>
                <a:off x="5247351" y="1557769"/>
                <a:ext cx="185315" cy="131601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840" extrusionOk="0">
                    <a:moveTo>
                      <a:pt x="2496" y="1"/>
                    </a:moveTo>
                    <a:cubicBezTo>
                      <a:pt x="2464" y="1"/>
                      <a:pt x="2433" y="19"/>
                      <a:pt x="2423" y="63"/>
                    </a:cubicBezTo>
                    <a:lnTo>
                      <a:pt x="1960" y="1536"/>
                    </a:lnTo>
                    <a:lnTo>
                      <a:pt x="98" y="1682"/>
                    </a:lnTo>
                    <a:cubicBezTo>
                      <a:pt x="1" y="1682"/>
                      <a:pt x="1" y="1840"/>
                      <a:pt x="98" y="1840"/>
                    </a:cubicBezTo>
                    <a:lnTo>
                      <a:pt x="110" y="1828"/>
                    </a:lnTo>
                    <a:lnTo>
                      <a:pt x="2021" y="1682"/>
                    </a:lnTo>
                    <a:cubicBezTo>
                      <a:pt x="2058" y="1682"/>
                      <a:pt x="2082" y="1657"/>
                      <a:pt x="2094" y="1621"/>
                    </a:cubicBezTo>
                    <a:lnTo>
                      <a:pt x="2569" y="100"/>
                    </a:lnTo>
                    <a:cubicBezTo>
                      <a:pt x="2591" y="41"/>
                      <a:pt x="2543" y="1"/>
                      <a:pt x="2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" name="Google Shape;567;p5"/>
            <p:cNvGrpSpPr/>
            <p:nvPr/>
          </p:nvGrpSpPr>
          <p:grpSpPr>
            <a:xfrm>
              <a:off x="4948817" y="863285"/>
              <a:ext cx="529267" cy="860058"/>
              <a:chOff x="4948817" y="863285"/>
              <a:chExt cx="529267" cy="860058"/>
            </a:xfrm>
          </p:grpSpPr>
          <p:sp>
            <p:nvSpPr>
              <p:cNvPr id="568" name="Google Shape;568;p5"/>
              <p:cNvSpPr/>
              <p:nvPr/>
            </p:nvSpPr>
            <p:spPr>
              <a:xfrm>
                <a:off x="5300493" y="1408143"/>
                <a:ext cx="8361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82" extrusionOk="0">
                    <a:moveTo>
                      <a:pt x="584" y="1"/>
                    </a:moveTo>
                    <a:cubicBezTo>
                      <a:pt x="256" y="1"/>
                      <a:pt x="0" y="269"/>
                      <a:pt x="0" y="597"/>
                    </a:cubicBezTo>
                    <a:cubicBezTo>
                      <a:pt x="0" y="914"/>
                      <a:pt x="256" y="1181"/>
                      <a:pt x="584" y="1181"/>
                    </a:cubicBezTo>
                    <a:cubicBezTo>
                      <a:pt x="913" y="1181"/>
                      <a:pt x="1169" y="914"/>
                      <a:pt x="1169" y="597"/>
                    </a:cubicBezTo>
                    <a:cubicBezTo>
                      <a:pt x="1169" y="269"/>
                      <a:pt x="913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>
                <a:off x="5108097" y="1491753"/>
                <a:ext cx="84540" cy="84468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81" extrusionOk="0">
                    <a:moveTo>
                      <a:pt x="597" y="0"/>
                    </a:moveTo>
                    <a:cubicBezTo>
                      <a:pt x="268" y="0"/>
                      <a:pt x="1" y="268"/>
                      <a:pt x="1" y="597"/>
                    </a:cubicBezTo>
                    <a:cubicBezTo>
                      <a:pt x="1" y="913"/>
                      <a:pt x="268" y="1181"/>
                      <a:pt x="597" y="1181"/>
                    </a:cubicBezTo>
                    <a:cubicBezTo>
                      <a:pt x="913" y="1181"/>
                      <a:pt x="1181" y="913"/>
                      <a:pt x="1181" y="597"/>
                    </a:cubicBezTo>
                    <a:cubicBezTo>
                      <a:pt x="1181" y="268"/>
                      <a:pt x="913" y="0"/>
                      <a:pt x="5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5"/>
              <p:cNvSpPr/>
              <p:nvPr/>
            </p:nvSpPr>
            <p:spPr>
              <a:xfrm>
                <a:off x="5216025" y="1269747"/>
                <a:ext cx="8454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82" extrusionOk="0">
                    <a:moveTo>
                      <a:pt x="585" y="1"/>
                    </a:moveTo>
                    <a:cubicBezTo>
                      <a:pt x="269" y="1"/>
                      <a:pt x="1" y="269"/>
                      <a:pt x="1" y="585"/>
                    </a:cubicBezTo>
                    <a:cubicBezTo>
                      <a:pt x="1" y="914"/>
                      <a:pt x="269" y="1181"/>
                      <a:pt x="585" y="1181"/>
                    </a:cubicBezTo>
                    <a:cubicBezTo>
                      <a:pt x="914" y="1181"/>
                      <a:pt x="1181" y="914"/>
                      <a:pt x="1181" y="585"/>
                    </a:cubicBezTo>
                    <a:cubicBezTo>
                      <a:pt x="1181" y="269"/>
                      <a:pt x="914" y="1"/>
                      <a:pt x="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5"/>
              <p:cNvSpPr/>
              <p:nvPr/>
            </p:nvSpPr>
            <p:spPr>
              <a:xfrm>
                <a:off x="5020196" y="1335906"/>
                <a:ext cx="8454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82" extrusionOk="0">
                    <a:moveTo>
                      <a:pt x="597" y="1"/>
                    </a:moveTo>
                    <a:cubicBezTo>
                      <a:pt x="268" y="1"/>
                      <a:pt x="1" y="269"/>
                      <a:pt x="1" y="597"/>
                    </a:cubicBezTo>
                    <a:cubicBezTo>
                      <a:pt x="1" y="914"/>
                      <a:pt x="268" y="1181"/>
                      <a:pt x="597" y="1181"/>
                    </a:cubicBezTo>
                    <a:cubicBezTo>
                      <a:pt x="913" y="1181"/>
                      <a:pt x="1181" y="914"/>
                      <a:pt x="1181" y="597"/>
                    </a:cubicBezTo>
                    <a:cubicBezTo>
                      <a:pt x="1181" y="269"/>
                      <a:pt x="913" y="1"/>
                      <a:pt x="5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5"/>
              <p:cNvSpPr/>
              <p:nvPr/>
            </p:nvSpPr>
            <p:spPr>
              <a:xfrm>
                <a:off x="5145575" y="1120909"/>
                <a:ext cx="8361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82" extrusionOk="0">
                    <a:moveTo>
                      <a:pt x="584" y="1"/>
                    </a:moveTo>
                    <a:cubicBezTo>
                      <a:pt x="256" y="1"/>
                      <a:pt x="0" y="269"/>
                      <a:pt x="0" y="585"/>
                    </a:cubicBezTo>
                    <a:cubicBezTo>
                      <a:pt x="0" y="914"/>
                      <a:pt x="256" y="1181"/>
                      <a:pt x="584" y="1181"/>
                    </a:cubicBezTo>
                    <a:cubicBezTo>
                      <a:pt x="913" y="1181"/>
                      <a:pt x="1168" y="914"/>
                      <a:pt x="1168" y="585"/>
                    </a:cubicBezTo>
                    <a:cubicBezTo>
                      <a:pt x="1168" y="269"/>
                      <a:pt x="913" y="1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5"/>
              <p:cNvSpPr/>
              <p:nvPr/>
            </p:nvSpPr>
            <p:spPr>
              <a:xfrm>
                <a:off x="5146433" y="942532"/>
                <a:ext cx="84468" cy="8361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169" extrusionOk="0">
                    <a:moveTo>
                      <a:pt x="584" y="0"/>
                    </a:moveTo>
                    <a:cubicBezTo>
                      <a:pt x="268" y="0"/>
                      <a:pt x="0" y="256"/>
                      <a:pt x="0" y="584"/>
                    </a:cubicBezTo>
                    <a:cubicBezTo>
                      <a:pt x="0" y="913"/>
                      <a:pt x="268" y="1168"/>
                      <a:pt x="584" y="1168"/>
                    </a:cubicBezTo>
                    <a:cubicBezTo>
                      <a:pt x="913" y="1168"/>
                      <a:pt x="1181" y="913"/>
                      <a:pt x="1181" y="584"/>
                    </a:cubicBezTo>
                    <a:cubicBezTo>
                      <a:pt x="1181" y="256"/>
                      <a:pt x="913" y="0"/>
                      <a:pt x="5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5"/>
              <p:cNvSpPr/>
              <p:nvPr/>
            </p:nvSpPr>
            <p:spPr>
              <a:xfrm>
                <a:off x="4948817" y="996460"/>
                <a:ext cx="8361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82" extrusionOk="0">
                    <a:moveTo>
                      <a:pt x="585" y="1"/>
                    </a:moveTo>
                    <a:cubicBezTo>
                      <a:pt x="256" y="1"/>
                      <a:pt x="1" y="268"/>
                      <a:pt x="1" y="597"/>
                    </a:cubicBezTo>
                    <a:cubicBezTo>
                      <a:pt x="1" y="913"/>
                      <a:pt x="256" y="1181"/>
                      <a:pt x="585" y="1181"/>
                    </a:cubicBezTo>
                    <a:cubicBezTo>
                      <a:pt x="913" y="1181"/>
                      <a:pt x="1169" y="913"/>
                      <a:pt x="1169" y="597"/>
                    </a:cubicBezTo>
                    <a:cubicBezTo>
                      <a:pt x="1169" y="268"/>
                      <a:pt x="913" y="1"/>
                      <a:pt x="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5"/>
              <p:cNvSpPr/>
              <p:nvPr/>
            </p:nvSpPr>
            <p:spPr>
              <a:xfrm>
                <a:off x="5015833" y="863285"/>
                <a:ext cx="8454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82" extrusionOk="0">
                    <a:moveTo>
                      <a:pt x="597" y="1"/>
                    </a:moveTo>
                    <a:cubicBezTo>
                      <a:pt x="268" y="1"/>
                      <a:pt x="1" y="268"/>
                      <a:pt x="1" y="597"/>
                    </a:cubicBezTo>
                    <a:cubicBezTo>
                      <a:pt x="1" y="913"/>
                      <a:pt x="268" y="1181"/>
                      <a:pt x="597" y="1181"/>
                    </a:cubicBezTo>
                    <a:cubicBezTo>
                      <a:pt x="926" y="1181"/>
                      <a:pt x="1181" y="913"/>
                      <a:pt x="1181" y="597"/>
                    </a:cubicBezTo>
                    <a:cubicBezTo>
                      <a:pt x="1181" y="268"/>
                      <a:pt x="926" y="1"/>
                      <a:pt x="5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5"/>
              <p:cNvSpPr/>
              <p:nvPr/>
            </p:nvSpPr>
            <p:spPr>
              <a:xfrm>
                <a:off x="5394473" y="1519576"/>
                <a:ext cx="83610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70" extrusionOk="0">
                    <a:moveTo>
                      <a:pt x="585" y="1"/>
                    </a:moveTo>
                    <a:cubicBezTo>
                      <a:pt x="256" y="1"/>
                      <a:pt x="1" y="256"/>
                      <a:pt x="1" y="585"/>
                    </a:cubicBezTo>
                    <a:cubicBezTo>
                      <a:pt x="1" y="913"/>
                      <a:pt x="256" y="1169"/>
                      <a:pt x="585" y="1169"/>
                    </a:cubicBezTo>
                    <a:cubicBezTo>
                      <a:pt x="913" y="1169"/>
                      <a:pt x="1169" y="913"/>
                      <a:pt x="1169" y="585"/>
                    </a:cubicBezTo>
                    <a:cubicBezTo>
                      <a:pt x="1169" y="256"/>
                      <a:pt x="913" y="1"/>
                      <a:pt x="5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5"/>
              <p:cNvSpPr/>
              <p:nvPr/>
            </p:nvSpPr>
            <p:spPr>
              <a:xfrm>
                <a:off x="5211662" y="1638804"/>
                <a:ext cx="8454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182" extrusionOk="0">
                    <a:moveTo>
                      <a:pt x="597" y="1"/>
                    </a:moveTo>
                    <a:cubicBezTo>
                      <a:pt x="269" y="1"/>
                      <a:pt x="1" y="269"/>
                      <a:pt x="1" y="597"/>
                    </a:cubicBezTo>
                    <a:cubicBezTo>
                      <a:pt x="1" y="914"/>
                      <a:pt x="269" y="1181"/>
                      <a:pt x="597" y="1181"/>
                    </a:cubicBezTo>
                    <a:cubicBezTo>
                      <a:pt x="914" y="1181"/>
                      <a:pt x="1181" y="914"/>
                      <a:pt x="1181" y="597"/>
                    </a:cubicBezTo>
                    <a:cubicBezTo>
                      <a:pt x="1181" y="269"/>
                      <a:pt x="914" y="1"/>
                      <a:pt x="5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5"/>
              <p:cNvSpPr/>
              <p:nvPr/>
            </p:nvSpPr>
            <p:spPr>
              <a:xfrm>
                <a:off x="4955826" y="1189714"/>
                <a:ext cx="84468" cy="84468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181" extrusionOk="0">
                    <a:moveTo>
                      <a:pt x="596" y="0"/>
                    </a:moveTo>
                    <a:cubicBezTo>
                      <a:pt x="268" y="0"/>
                      <a:pt x="0" y="268"/>
                      <a:pt x="0" y="584"/>
                    </a:cubicBezTo>
                    <a:cubicBezTo>
                      <a:pt x="0" y="913"/>
                      <a:pt x="268" y="1181"/>
                      <a:pt x="596" y="1181"/>
                    </a:cubicBezTo>
                    <a:cubicBezTo>
                      <a:pt x="925" y="1181"/>
                      <a:pt x="1180" y="913"/>
                      <a:pt x="1180" y="584"/>
                    </a:cubicBezTo>
                    <a:cubicBezTo>
                      <a:pt x="1180" y="268"/>
                      <a:pt x="925" y="0"/>
                      <a:pt x="5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9" name="Google Shape;579;p5"/>
          <p:cNvGrpSpPr/>
          <p:nvPr/>
        </p:nvGrpSpPr>
        <p:grpSpPr>
          <a:xfrm rot="1631317">
            <a:off x="287175" y="4713401"/>
            <a:ext cx="326777" cy="513587"/>
            <a:chOff x="6946440" y="1188712"/>
            <a:chExt cx="457029" cy="718300"/>
          </a:xfrm>
        </p:grpSpPr>
        <p:sp>
          <p:nvSpPr>
            <p:cNvPr id="580" name="Google Shape;580;p5"/>
            <p:cNvSpPr/>
            <p:nvPr/>
          </p:nvSpPr>
          <p:spPr>
            <a:xfrm>
              <a:off x="7077040" y="1717049"/>
              <a:ext cx="161140" cy="85541"/>
            </a:xfrm>
            <a:custGeom>
              <a:avLst/>
              <a:gdLst/>
              <a:ahLst/>
              <a:cxnLst/>
              <a:rect l="l" t="t" r="r" b="b"/>
              <a:pathLst>
                <a:path w="2253" h="1196" extrusionOk="0">
                  <a:moveTo>
                    <a:pt x="1868" y="0"/>
                  </a:moveTo>
                  <a:cubicBezTo>
                    <a:pt x="1436" y="0"/>
                    <a:pt x="0" y="1158"/>
                    <a:pt x="0" y="1158"/>
                  </a:cubicBezTo>
                  <a:cubicBezTo>
                    <a:pt x="153" y="1184"/>
                    <a:pt x="297" y="1196"/>
                    <a:pt x="432" y="1196"/>
                  </a:cubicBezTo>
                  <a:cubicBezTo>
                    <a:pt x="1763" y="1196"/>
                    <a:pt x="2252" y="58"/>
                    <a:pt x="1899" y="2"/>
                  </a:cubicBezTo>
                  <a:cubicBezTo>
                    <a:pt x="1889" y="1"/>
                    <a:pt x="1879" y="0"/>
                    <a:pt x="1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6946440" y="1378247"/>
              <a:ext cx="303470" cy="528766"/>
            </a:xfrm>
            <a:custGeom>
              <a:avLst/>
              <a:gdLst/>
              <a:ahLst/>
              <a:cxnLst/>
              <a:rect l="l" t="t" r="r" b="b"/>
              <a:pathLst>
                <a:path w="4243" h="7393" extrusionOk="0">
                  <a:moveTo>
                    <a:pt x="4162" y="0"/>
                  </a:moveTo>
                  <a:cubicBezTo>
                    <a:pt x="4129" y="0"/>
                    <a:pt x="4095" y="22"/>
                    <a:pt x="4090" y="66"/>
                  </a:cubicBezTo>
                  <a:cubicBezTo>
                    <a:pt x="4078" y="127"/>
                    <a:pt x="3177" y="6236"/>
                    <a:pt x="61" y="7246"/>
                  </a:cubicBezTo>
                  <a:cubicBezTo>
                    <a:pt x="25" y="7258"/>
                    <a:pt x="1" y="7295"/>
                    <a:pt x="13" y="7344"/>
                  </a:cubicBezTo>
                  <a:cubicBezTo>
                    <a:pt x="25" y="7368"/>
                    <a:pt x="61" y="7392"/>
                    <a:pt x="86" y="7392"/>
                  </a:cubicBezTo>
                  <a:lnTo>
                    <a:pt x="110" y="7392"/>
                  </a:lnTo>
                  <a:cubicBezTo>
                    <a:pt x="1449" y="6954"/>
                    <a:pt x="2581" y="5555"/>
                    <a:pt x="3396" y="3340"/>
                  </a:cubicBezTo>
                  <a:cubicBezTo>
                    <a:pt x="3773" y="2281"/>
                    <a:pt x="4065" y="1198"/>
                    <a:pt x="4236" y="90"/>
                  </a:cubicBezTo>
                  <a:cubicBezTo>
                    <a:pt x="4242" y="31"/>
                    <a:pt x="4202" y="0"/>
                    <a:pt x="4162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7105148" y="1188712"/>
              <a:ext cx="298320" cy="265635"/>
            </a:xfrm>
            <a:custGeom>
              <a:avLst/>
              <a:gdLst/>
              <a:ahLst/>
              <a:cxnLst/>
              <a:rect l="l" t="t" r="r" b="b"/>
              <a:pathLst>
                <a:path w="4171" h="3714" extrusionOk="0">
                  <a:moveTo>
                    <a:pt x="1805" y="0"/>
                  </a:moveTo>
                  <a:cubicBezTo>
                    <a:pt x="1761" y="0"/>
                    <a:pt x="1706" y="20"/>
                    <a:pt x="1640" y="63"/>
                  </a:cubicBezTo>
                  <a:cubicBezTo>
                    <a:pt x="1081" y="440"/>
                    <a:pt x="1" y="3714"/>
                    <a:pt x="1945" y="3714"/>
                  </a:cubicBezTo>
                  <a:cubicBezTo>
                    <a:pt x="1949" y="3714"/>
                    <a:pt x="1952" y="3714"/>
                    <a:pt x="1956" y="3714"/>
                  </a:cubicBezTo>
                  <a:cubicBezTo>
                    <a:pt x="3173" y="3702"/>
                    <a:pt x="4134" y="1207"/>
                    <a:pt x="4134" y="1207"/>
                  </a:cubicBezTo>
                  <a:cubicBezTo>
                    <a:pt x="4170" y="1021"/>
                    <a:pt x="4124" y="953"/>
                    <a:pt x="4037" y="953"/>
                  </a:cubicBezTo>
                  <a:cubicBezTo>
                    <a:pt x="3800" y="953"/>
                    <a:pt x="3258" y="1463"/>
                    <a:pt x="3258" y="1463"/>
                  </a:cubicBezTo>
                  <a:cubicBezTo>
                    <a:pt x="3258" y="1463"/>
                    <a:pt x="3769" y="574"/>
                    <a:pt x="3428" y="501"/>
                  </a:cubicBezTo>
                  <a:cubicBezTo>
                    <a:pt x="3413" y="498"/>
                    <a:pt x="3398" y="496"/>
                    <a:pt x="3383" y="496"/>
                  </a:cubicBezTo>
                  <a:cubicBezTo>
                    <a:pt x="3057" y="496"/>
                    <a:pt x="2735" y="1207"/>
                    <a:pt x="2735" y="1207"/>
                  </a:cubicBezTo>
                  <a:cubicBezTo>
                    <a:pt x="2735" y="1207"/>
                    <a:pt x="3149" y="100"/>
                    <a:pt x="2637" y="100"/>
                  </a:cubicBezTo>
                  <a:cubicBezTo>
                    <a:pt x="2126" y="100"/>
                    <a:pt x="1907" y="1049"/>
                    <a:pt x="1907" y="1049"/>
                  </a:cubicBezTo>
                  <a:cubicBezTo>
                    <a:pt x="1907" y="1049"/>
                    <a:pt x="2134" y="0"/>
                    <a:pt x="18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7168303" y="1293564"/>
              <a:ext cx="164359" cy="142759"/>
            </a:xfrm>
            <a:custGeom>
              <a:avLst/>
              <a:gdLst/>
              <a:ahLst/>
              <a:cxnLst/>
              <a:rect l="l" t="t" r="r" b="b"/>
              <a:pathLst>
                <a:path w="2298" h="1996" extrusionOk="0">
                  <a:moveTo>
                    <a:pt x="870" y="1"/>
                  </a:moveTo>
                  <a:cubicBezTo>
                    <a:pt x="845" y="1"/>
                    <a:pt x="816" y="11"/>
                    <a:pt x="781" y="33"/>
                  </a:cubicBezTo>
                  <a:cubicBezTo>
                    <a:pt x="495" y="223"/>
                    <a:pt x="1" y="1995"/>
                    <a:pt x="945" y="1995"/>
                  </a:cubicBezTo>
                  <a:cubicBezTo>
                    <a:pt x="966" y="1995"/>
                    <a:pt x="989" y="1994"/>
                    <a:pt x="1012" y="1992"/>
                  </a:cubicBezTo>
                  <a:cubicBezTo>
                    <a:pt x="1621" y="1932"/>
                    <a:pt x="2278" y="666"/>
                    <a:pt x="2278" y="666"/>
                  </a:cubicBezTo>
                  <a:cubicBezTo>
                    <a:pt x="2297" y="572"/>
                    <a:pt x="2265" y="538"/>
                    <a:pt x="2207" y="538"/>
                  </a:cubicBezTo>
                  <a:cubicBezTo>
                    <a:pt x="2048" y="538"/>
                    <a:pt x="1694" y="800"/>
                    <a:pt x="1694" y="800"/>
                  </a:cubicBezTo>
                  <a:cubicBezTo>
                    <a:pt x="1694" y="800"/>
                    <a:pt x="1973" y="337"/>
                    <a:pt x="1791" y="301"/>
                  </a:cubicBezTo>
                  <a:cubicBezTo>
                    <a:pt x="1781" y="298"/>
                    <a:pt x="1771" y="297"/>
                    <a:pt x="1761" y="297"/>
                  </a:cubicBezTo>
                  <a:cubicBezTo>
                    <a:pt x="1589" y="297"/>
                    <a:pt x="1426" y="666"/>
                    <a:pt x="1426" y="666"/>
                  </a:cubicBezTo>
                  <a:cubicBezTo>
                    <a:pt x="1426" y="666"/>
                    <a:pt x="1633" y="82"/>
                    <a:pt x="1365" y="82"/>
                  </a:cubicBezTo>
                  <a:cubicBezTo>
                    <a:pt x="1097" y="82"/>
                    <a:pt x="988" y="593"/>
                    <a:pt x="988" y="593"/>
                  </a:cubicBezTo>
                  <a:cubicBezTo>
                    <a:pt x="988" y="593"/>
                    <a:pt x="1064" y="1"/>
                    <a:pt x="870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7065096" y="1494400"/>
              <a:ext cx="106855" cy="141042"/>
            </a:xfrm>
            <a:custGeom>
              <a:avLst/>
              <a:gdLst/>
              <a:ahLst/>
              <a:cxnLst/>
              <a:rect l="l" t="t" r="r" b="b"/>
              <a:pathLst>
                <a:path w="1494" h="1972" extrusionOk="0">
                  <a:moveTo>
                    <a:pt x="395" y="0"/>
                  </a:moveTo>
                  <a:cubicBezTo>
                    <a:pt x="71" y="0"/>
                    <a:pt x="1" y="1404"/>
                    <a:pt x="1494" y="1971"/>
                  </a:cubicBezTo>
                  <a:cubicBezTo>
                    <a:pt x="1494" y="1971"/>
                    <a:pt x="800" y="158"/>
                    <a:pt x="447" y="12"/>
                  </a:cubicBezTo>
                  <a:cubicBezTo>
                    <a:pt x="429" y="4"/>
                    <a:pt x="412" y="0"/>
                    <a:pt x="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7208427" y="1436037"/>
              <a:ext cx="150126" cy="100275"/>
            </a:xfrm>
            <a:custGeom>
              <a:avLst/>
              <a:gdLst/>
              <a:ahLst/>
              <a:cxnLst/>
              <a:rect l="l" t="t" r="r" b="b"/>
              <a:pathLst>
                <a:path w="2099" h="1402" extrusionOk="0">
                  <a:moveTo>
                    <a:pt x="1717" y="0"/>
                  </a:moveTo>
                  <a:cubicBezTo>
                    <a:pt x="1327" y="0"/>
                    <a:pt x="1" y="1400"/>
                    <a:pt x="1" y="1400"/>
                  </a:cubicBezTo>
                  <a:cubicBezTo>
                    <a:pt x="35" y="1401"/>
                    <a:pt x="68" y="1402"/>
                    <a:pt x="101" y="1402"/>
                  </a:cubicBezTo>
                  <a:cubicBezTo>
                    <a:pt x="1686" y="1402"/>
                    <a:pt x="2098" y="0"/>
                    <a:pt x="1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6" name="Google Shape;586;p5"/>
          <p:cNvSpPr/>
          <p:nvPr/>
        </p:nvSpPr>
        <p:spPr>
          <a:xfrm>
            <a:off x="8990550" y="4031625"/>
            <a:ext cx="153448" cy="260715"/>
          </a:xfrm>
          <a:custGeom>
            <a:avLst/>
            <a:gdLst/>
            <a:ahLst/>
            <a:cxnLst/>
            <a:rect l="l" t="t" r="r" b="b"/>
            <a:pathLst>
              <a:path w="7845" h="13329" extrusionOk="0">
                <a:moveTo>
                  <a:pt x="7845" y="1"/>
                </a:moveTo>
                <a:cubicBezTo>
                  <a:pt x="6538" y="93"/>
                  <a:pt x="5547" y="516"/>
                  <a:pt x="5534" y="1586"/>
                </a:cubicBezTo>
                <a:cubicBezTo>
                  <a:pt x="5507" y="2642"/>
                  <a:pt x="6524" y="3078"/>
                  <a:pt x="7845" y="3144"/>
                </a:cubicBezTo>
                <a:lnTo>
                  <a:pt x="7845" y="1"/>
                </a:lnTo>
                <a:close/>
                <a:moveTo>
                  <a:pt x="4287" y="2982"/>
                </a:moveTo>
                <a:cubicBezTo>
                  <a:pt x="3157" y="2982"/>
                  <a:pt x="2288" y="3324"/>
                  <a:pt x="2153" y="4253"/>
                </a:cubicBezTo>
                <a:cubicBezTo>
                  <a:pt x="1937" y="5756"/>
                  <a:pt x="3975" y="6248"/>
                  <a:pt x="6086" y="6248"/>
                </a:cubicBezTo>
                <a:cubicBezTo>
                  <a:pt x="6683" y="6248"/>
                  <a:pt x="7286" y="6209"/>
                  <a:pt x="7845" y="6142"/>
                </a:cubicBezTo>
                <a:lnTo>
                  <a:pt x="7845" y="3712"/>
                </a:lnTo>
                <a:cubicBezTo>
                  <a:pt x="6699" y="3298"/>
                  <a:pt x="5373" y="2982"/>
                  <a:pt x="4287" y="2982"/>
                </a:cubicBezTo>
                <a:close/>
                <a:moveTo>
                  <a:pt x="7845" y="7476"/>
                </a:moveTo>
                <a:cubicBezTo>
                  <a:pt x="6181" y="7529"/>
                  <a:pt x="0" y="10672"/>
                  <a:pt x="1664" y="12824"/>
                </a:cubicBezTo>
                <a:cubicBezTo>
                  <a:pt x="1940" y="13177"/>
                  <a:pt x="2288" y="13329"/>
                  <a:pt x="2680" y="13329"/>
                </a:cubicBezTo>
                <a:cubicBezTo>
                  <a:pt x="4370" y="13329"/>
                  <a:pt x="6869" y="10499"/>
                  <a:pt x="7845" y="8783"/>
                </a:cubicBezTo>
                <a:lnTo>
                  <a:pt x="7845" y="74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5"/>
          <p:cNvSpPr/>
          <p:nvPr/>
        </p:nvSpPr>
        <p:spPr>
          <a:xfrm rot="-5400000" flipH="1">
            <a:off x="53625" y="4936388"/>
            <a:ext cx="153448" cy="260715"/>
          </a:xfrm>
          <a:custGeom>
            <a:avLst/>
            <a:gdLst/>
            <a:ahLst/>
            <a:cxnLst/>
            <a:rect l="l" t="t" r="r" b="b"/>
            <a:pathLst>
              <a:path w="7845" h="13329" extrusionOk="0">
                <a:moveTo>
                  <a:pt x="7845" y="1"/>
                </a:moveTo>
                <a:cubicBezTo>
                  <a:pt x="6538" y="93"/>
                  <a:pt x="5547" y="516"/>
                  <a:pt x="5534" y="1586"/>
                </a:cubicBezTo>
                <a:cubicBezTo>
                  <a:pt x="5507" y="2642"/>
                  <a:pt x="6524" y="3078"/>
                  <a:pt x="7845" y="3144"/>
                </a:cubicBezTo>
                <a:lnTo>
                  <a:pt x="7845" y="1"/>
                </a:lnTo>
                <a:close/>
                <a:moveTo>
                  <a:pt x="4287" y="2982"/>
                </a:moveTo>
                <a:cubicBezTo>
                  <a:pt x="3157" y="2982"/>
                  <a:pt x="2288" y="3324"/>
                  <a:pt x="2153" y="4253"/>
                </a:cubicBezTo>
                <a:cubicBezTo>
                  <a:pt x="1937" y="5756"/>
                  <a:pt x="3975" y="6248"/>
                  <a:pt x="6086" y="6248"/>
                </a:cubicBezTo>
                <a:cubicBezTo>
                  <a:pt x="6683" y="6248"/>
                  <a:pt x="7286" y="6209"/>
                  <a:pt x="7845" y="6142"/>
                </a:cubicBezTo>
                <a:lnTo>
                  <a:pt x="7845" y="3712"/>
                </a:lnTo>
                <a:cubicBezTo>
                  <a:pt x="6699" y="3298"/>
                  <a:pt x="5373" y="2982"/>
                  <a:pt x="4287" y="2982"/>
                </a:cubicBezTo>
                <a:close/>
                <a:moveTo>
                  <a:pt x="7845" y="7476"/>
                </a:moveTo>
                <a:cubicBezTo>
                  <a:pt x="6181" y="7529"/>
                  <a:pt x="0" y="10672"/>
                  <a:pt x="1664" y="12824"/>
                </a:cubicBezTo>
                <a:cubicBezTo>
                  <a:pt x="1940" y="13177"/>
                  <a:pt x="2288" y="13329"/>
                  <a:pt x="2680" y="13329"/>
                </a:cubicBezTo>
                <a:cubicBezTo>
                  <a:pt x="4370" y="13329"/>
                  <a:pt x="6869" y="10499"/>
                  <a:pt x="7845" y="8783"/>
                </a:cubicBezTo>
                <a:lnTo>
                  <a:pt x="7845" y="747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8" name="Google Shape;588;p5"/>
          <p:cNvGrpSpPr/>
          <p:nvPr/>
        </p:nvGrpSpPr>
        <p:grpSpPr>
          <a:xfrm rot="5400000">
            <a:off x="-222150" y="4147400"/>
            <a:ext cx="610900" cy="166625"/>
            <a:chOff x="3262675" y="3415000"/>
            <a:chExt cx="610900" cy="166625"/>
          </a:xfrm>
        </p:grpSpPr>
        <p:sp>
          <p:nvSpPr>
            <p:cNvPr id="589" name="Google Shape;589;p5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5"/>
          <p:cNvGrpSpPr/>
          <p:nvPr/>
        </p:nvGrpSpPr>
        <p:grpSpPr>
          <a:xfrm>
            <a:off x="8009850" y="4983438"/>
            <a:ext cx="610900" cy="166625"/>
            <a:chOff x="3262675" y="3415000"/>
            <a:chExt cx="610900" cy="166625"/>
          </a:xfrm>
        </p:grpSpPr>
        <p:sp>
          <p:nvSpPr>
            <p:cNvPr id="614" name="Google Shape;614;p5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9"/>
          <p:cNvSpPr txBox="1">
            <a:spLocks noGrp="1"/>
          </p:cNvSpPr>
          <p:nvPr>
            <p:ph type="title"/>
          </p:nvPr>
        </p:nvSpPr>
        <p:spPr>
          <a:xfrm flipH="1">
            <a:off x="713050" y="1554450"/>
            <a:ext cx="3800400" cy="22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3" name="Google Shape;863;p9"/>
          <p:cNvSpPr txBox="1">
            <a:spLocks noGrp="1"/>
          </p:cNvSpPr>
          <p:nvPr>
            <p:ph type="subTitle" idx="1"/>
          </p:nvPr>
        </p:nvSpPr>
        <p:spPr>
          <a:xfrm flipH="1">
            <a:off x="713225" y="3802588"/>
            <a:ext cx="3931200" cy="5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1"/>
          <p:cNvSpPr txBox="1">
            <a:spLocks noGrp="1"/>
          </p:cNvSpPr>
          <p:nvPr>
            <p:ph type="title" hasCustomPrompt="1"/>
          </p:nvPr>
        </p:nvSpPr>
        <p:spPr>
          <a:xfrm>
            <a:off x="3764175" y="2003475"/>
            <a:ext cx="4666500" cy="8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8" name="Google Shape;968;p11"/>
          <p:cNvSpPr txBox="1">
            <a:spLocks noGrp="1"/>
          </p:cNvSpPr>
          <p:nvPr>
            <p:ph type="subTitle" idx="1"/>
          </p:nvPr>
        </p:nvSpPr>
        <p:spPr>
          <a:xfrm>
            <a:off x="3764175" y="2922225"/>
            <a:ext cx="26901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69" name="Google Shape;969;p11"/>
          <p:cNvGrpSpPr/>
          <p:nvPr/>
        </p:nvGrpSpPr>
        <p:grpSpPr>
          <a:xfrm rot="-7787103">
            <a:off x="8450560" y="253582"/>
            <a:ext cx="409525" cy="479794"/>
            <a:chOff x="2309588" y="2632321"/>
            <a:chExt cx="176174" cy="206403"/>
          </a:xfrm>
        </p:grpSpPr>
        <p:sp>
          <p:nvSpPr>
            <p:cNvPr id="970" name="Google Shape;970;p11"/>
            <p:cNvSpPr/>
            <p:nvPr/>
          </p:nvSpPr>
          <p:spPr>
            <a:xfrm rot="3013514">
              <a:off x="2327822" y="2665667"/>
              <a:ext cx="139706" cy="112930"/>
            </a:xfrm>
            <a:custGeom>
              <a:avLst/>
              <a:gdLst/>
              <a:ahLst/>
              <a:cxnLst/>
              <a:rect l="l" t="t" r="r" b="b"/>
              <a:pathLst>
                <a:path w="5588" h="4517" extrusionOk="0">
                  <a:moveTo>
                    <a:pt x="3686" y="0"/>
                  </a:moveTo>
                  <a:cubicBezTo>
                    <a:pt x="3652" y="0"/>
                    <a:pt x="3617" y="7"/>
                    <a:pt x="3580" y="22"/>
                  </a:cubicBezTo>
                  <a:cubicBezTo>
                    <a:pt x="3434" y="89"/>
                    <a:pt x="3355" y="234"/>
                    <a:pt x="3355" y="392"/>
                  </a:cubicBezTo>
                  <a:cubicBezTo>
                    <a:pt x="3355" y="696"/>
                    <a:pt x="3408" y="987"/>
                    <a:pt x="3540" y="1264"/>
                  </a:cubicBezTo>
                  <a:cubicBezTo>
                    <a:pt x="3685" y="1502"/>
                    <a:pt x="3831" y="1753"/>
                    <a:pt x="3949" y="2003"/>
                  </a:cubicBezTo>
                  <a:cubicBezTo>
                    <a:pt x="4029" y="2122"/>
                    <a:pt x="4081" y="2241"/>
                    <a:pt x="4148" y="2360"/>
                  </a:cubicBezTo>
                  <a:cubicBezTo>
                    <a:pt x="3923" y="2162"/>
                    <a:pt x="3685" y="1990"/>
                    <a:pt x="3434" y="1845"/>
                  </a:cubicBezTo>
                  <a:cubicBezTo>
                    <a:pt x="3157" y="1700"/>
                    <a:pt x="2880" y="1581"/>
                    <a:pt x="2589" y="1488"/>
                  </a:cubicBezTo>
                  <a:cubicBezTo>
                    <a:pt x="2550" y="1473"/>
                    <a:pt x="2511" y="1466"/>
                    <a:pt x="2472" y="1466"/>
                  </a:cubicBezTo>
                  <a:cubicBezTo>
                    <a:pt x="2277" y="1466"/>
                    <a:pt x="2111" y="1646"/>
                    <a:pt x="2167" y="1845"/>
                  </a:cubicBezTo>
                  <a:cubicBezTo>
                    <a:pt x="2193" y="1898"/>
                    <a:pt x="2193" y="1937"/>
                    <a:pt x="2127" y="1964"/>
                  </a:cubicBezTo>
                  <a:cubicBezTo>
                    <a:pt x="2140" y="2215"/>
                    <a:pt x="2272" y="2439"/>
                    <a:pt x="2484" y="2571"/>
                  </a:cubicBezTo>
                  <a:cubicBezTo>
                    <a:pt x="2602" y="2664"/>
                    <a:pt x="2721" y="2756"/>
                    <a:pt x="2827" y="2875"/>
                  </a:cubicBezTo>
                  <a:cubicBezTo>
                    <a:pt x="3012" y="3060"/>
                    <a:pt x="3223" y="3218"/>
                    <a:pt x="3434" y="3364"/>
                  </a:cubicBezTo>
                  <a:cubicBezTo>
                    <a:pt x="3131" y="3298"/>
                    <a:pt x="2814" y="3245"/>
                    <a:pt x="2497" y="3218"/>
                  </a:cubicBezTo>
                  <a:cubicBezTo>
                    <a:pt x="2351" y="3192"/>
                    <a:pt x="2351" y="3139"/>
                    <a:pt x="2087" y="3060"/>
                  </a:cubicBezTo>
                  <a:cubicBezTo>
                    <a:pt x="2082" y="3050"/>
                    <a:pt x="2073" y="3046"/>
                    <a:pt x="2063" y="3046"/>
                  </a:cubicBezTo>
                  <a:cubicBezTo>
                    <a:pt x="2046" y="3046"/>
                    <a:pt x="2024" y="3057"/>
                    <a:pt x="2008" y="3073"/>
                  </a:cubicBezTo>
                  <a:cubicBezTo>
                    <a:pt x="1931" y="3117"/>
                    <a:pt x="1855" y="3143"/>
                    <a:pt x="1771" y="3143"/>
                  </a:cubicBezTo>
                  <a:cubicBezTo>
                    <a:pt x="1753" y="3143"/>
                    <a:pt x="1736" y="3141"/>
                    <a:pt x="1718" y="3139"/>
                  </a:cubicBezTo>
                  <a:cubicBezTo>
                    <a:pt x="1308" y="3192"/>
                    <a:pt x="912" y="3324"/>
                    <a:pt x="542" y="3509"/>
                  </a:cubicBezTo>
                  <a:cubicBezTo>
                    <a:pt x="370" y="3601"/>
                    <a:pt x="225" y="3747"/>
                    <a:pt x="133" y="3932"/>
                  </a:cubicBezTo>
                  <a:cubicBezTo>
                    <a:pt x="1" y="4209"/>
                    <a:pt x="93" y="4447"/>
                    <a:pt x="410" y="4499"/>
                  </a:cubicBezTo>
                  <a:cubicBezTo>
                    <a:pt x="525" y="4510"/>
                    <a:pt x="642" y="4517"/>
                    <a:pt x="761" y="4517"/>
                  </a:cubicBezTo>
                  <a:cubicBezTo>
                    <a:pt x="928" y="4517"/>
                    <a:pt x="1098" y="4504"/>
                    <a:pt x="1269" y="4473"/>
                  </a:cubicBezTo>
                  <a:cubicBezTo>
                    <a:pt x="1876" y="4407"/>
                    <a:pt x="2484" y="4249"/>
                    <a:pt x="3104" y="4209"/>
                  </a:cubicBezTo>
                  <a:cubicBezTo>
                    <a:pt x="3172" y="4205"/>
                    <a:pt x="3239" y="4202"/>
                    <a:pt x="3306" y="4202"/>
                  </a:cubicBezTo>
                  <a:cubicBezTo>
                    <a:pt x="3648" y="4202"/>
                    <a:pt x="3986" y="4259"/>
                    <a:pt x="4306" y="4381"/>
                  </a:cubicBezTo>
                  <a:cubicBezTo>
                    <a:pt x="4332" y="4367"/>
                    <a:pt x="4372" y="4354"/>
                    <a:pt x="4372" y="4328"/>
                  </a:cubicBezTo>
                  <a:cubicBezTo>
                    <a:pt x="4421" y="4157"/>
                    <a:pt x="4514" y="4117"/>
                    <a:pt x="4625" y="4117"/>
                  </a:cubicBezTo>
                  <a:cubicBezTo>
                    <a:pt x="4695" y="4117"/>
                    <a:pt x="4771" y="4133"/>
                    <a:pt x="4847" y="4143"/>
                  </a:cubicBezTo>
                  <a:cubicBezTo>
                    <a:pt x="4887" y="4156"/>
                    <a:pt x="4927" y="4156"/>
                    <a:pt x="4966" y="4182"/>
                  </a:cubicBezTo>
                  <a:cubicBezTo>
                    <a:pt x="5008" y="4191"/>
                    <a:pt x="5050" y="4215"/>
                    <a:pt x="5085" y="4215"/>
                  </a:cubicBezTo>
                  <a:cubicBezTo>
                    <a:pt x="5105" y="4215"/>
                    <a:pt x="5123" y="4207"/>
                    <a:pt x="5138" y="4182"/>
                  </a:cubicBezTo>
                  <a:cubicBezTo>
                    <a:pt x="5178" y="4103"/>
                    <a:pt x="5098" y="4064"/>
                    <a:pt x="5046" y="4037"/>
                  </a:cubicBezTo>
                  <a:cubicBezTo>
                    <a:pt x="4914" y="3945"/>
                    <a:pt x="4821" y="3813"/>
                    <a:pt x="4755" y="3667"/>
                  </a:cubicBezTo>
                  <a:cubicBezTo>
                    <a:pt x="4715" y="3601"/>
                    <a:pt x="4715" y="3522"/>
                    <a:pt x="4768" y="3456"/>
                  </a:cubicBezTo>
                  <a:cubicBezTo>
                    <a:pt x="4791" y="3438"/>
                    <a:pt x="4815" y="3431"/>
                    <a:pt x="4840" y="3431"/>
                  </a:cubicBezTo>
                  <a:cubicBezTo>
                    <a:pt x="4886" y="3431"/>
                    <a:pt x="4932" y="3457"/>
                    <a:pt x="4966" y="3483"/>
                  </a:cubicBezTo>
                  <a:cubicBezTo>
                    <a:pt x="5125" y="3549"/>
                    <a:pt x="5257" y="3654"/>
                    <a:pt x="5376" y="3773"/>
                  </a:cubicBezTo>
                  <a:cubicBezTo>
                    <a:pt x="5396" y="3813"/>
                    <a:pt x="5432" y="3831"/>
                    <a:pt x="5471" y="3831"/>
                  </a:cubicBezTo>
                  <a:cubicBezTo>
                    <a:pt x="5483" y="3831"/>
                    <a:pt x="5495" y="3829"/>
                    <a:pt x="5508" y="3826"/>
                  </a:cubicBezTo>
                  <a:cubicBezTo>
                    <a:pt x="5587" y="3800"/>
                    <a:pt x="5561" y="3733"/>
                    <a:pt x="5547" y="3681"/>
                  </a:cubicBezTo>
                  <a:cubicBezTo>
                    <a:pt x="5534" y="3588"/>
                    <a:pt x="5534" y="3496"/>
                    <a:pt x="5521" y="3403"/>
                  </a:cubicBezTo>
                  <a:cubicBezTo>
                    <a:pt x="5244" y="2492"/>
                    <a:pt x="4887" y="1607"/>
                    <a:pt x="4438" y="775"/>
                  </a:cubicBezTo>
                  <a:cubicBezTo>
                    <a:pt x="4319" y="538"/>
                    <a:pt x="4148" y="326"/>
                    <a:pt x="3963" y="141"/>
                  </a:cubicBezTo>
                  <a:cubicBezTo>
                    <a:pt x="3882" y="71"/>
                    <a:pt x="3794" y="0"/>
                    <a:pt x="3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1"/>
            <p:cNvSpPr/>
            <p:nvPr/>
          </p:nvSpPr>
          <p:spPr>
            <a:xfrm rot="3013514">
              <a:off x="2369086" y="2670603"/>
              <a:ext cx="86854" cy="61178"/>
            </a:xfrm>
            <a:custGeom>
              <a:avLst/>
              <a:gdLst/>
              <a:ahLst/>
              <a:cxnLst/>
              <a:rect l="l" t="t" r="r" b="b"/>
              <a:pathLst>
                <a:path w="3474" h="2447" extrusionOk="0">
                  <a:moveTo>
                    <a:pt x="456" y="0"/>
                  </a:moveTo>
                  <a:cubicBezTo>
                    <a:pt x="337" y="0"/>
                    <a:pt x="226" y="32"/>
                    <a:pt x="132" y="151"/>
                  </a:cubicBezTo>
                  <a:cubicBezTo>
                    <a:pt x="0" y="323"/>
                    <a:pt x="0" y="561"/>
                    <a:pt x="119" y="732"/>
                  </a:cubicBezTo>
                  <a:cubicBezTo>
                    <a:pt x="225" y="957"/>
                    <a:pt x="383" y="1142"/>
                    <a:pt x="594" y="1274"/>
                  </a:cubicBezTo>
                  <a:cubicBezTo>
                    <a:pt x="845" y="1445"/>
                    <a:pt x="1109" y="1630"/>
                    <a:pt x="1374" y="1815"/>
                  </a:cubicBezTo>
                  <a:cubicBezTo>
                    <a:pt x="1419" y="1589"/>
                    <a:pt x="1513" y="1493"/>
                    <a:pt x="1662" y="1493"/>
                  </a:cubicBezTo>
                  <a:cubicBezTo>
                    <a:pt x="1730" y="1493"/>
                    <a:pt x="1810" y="1514"/>
                    <a:pt x="1902" y="1551"/>
                  </a:cubicBezTo>
                  <a:cubicBezTo>
                    <a:pt x="2443" y="1723"/>
                    <a:pt x="2932" y="2013"/>
                    <a:pt x="3341" y="2409"/>
                  </a:cubicBezTo>
                  <a:cubicBezTo>
                    <a:pt x="3360" y="2428"/>
                    <a:pt x="3379" y="2447"/>
                    <a:pt x="3402" y="2447"/>
                  </a:cubicBezTo>
                  <a:cubicBezTo>
                    <a:pt x="3412" y="2447"/>
                    <a:pt x="3422" y="2444"/>
                    <a:pt x="3434" y="2436"/>
                  </a:cubicBezTo>
                  <a:cubicBezTo>
                    <a:pt x="3473" y="2409"/>
                    <a:pt x="3447" y="2370"/>
                    <a:pt x="3434" y="2330"/>
                  </a:cubicBezTo>
                  <a:cubicBezTo>
                    <a:pt x="3222" y="1987"/>
                    <a:pt x="3024" y="1630"/>
                    <a:pt x="2853" y="1260"/>
                  </a:cubicBezTo>
                  <a:cubicBezTo>
                    <a:pt x="2843" y="1231"/>
                    <a:pt x="2811" y="1216"/>
                    <a:pt x="2778" y="1216"/>
                  </a:cubicBezTo>
                  <a:cubicBezTo>
                    <a:pt x="2768" y="1216"/>
                    <a:pt x="2757" y="1218"/>
                    <a:pt x="2747" y="1221"/>
                  </a:cubicBezTo>
                  <a:cubicBezTo>
                    <a:pt x="2726" y="1255"/>
                    <a:pt x="2710" y="1267"/>
                    <a:pt x="2698" y="1267"/>
                  </a:cubicBezTo>
                  <a:cubicBezTo>
                    <a:pt x="2671" y="1267"/>
                    <a:pt x="2659" y="1212"/>
                    <a:pt x="2641" y="1194"/>
                  </a:cubicBezTo>
                  <a:cubicBezTo>
                    <a:pt x="2324" y="878"/>
                    <a:pt x="1968" y="600"/>
                    <a:pt x="1585" y="389"/>
                  </a:cubicBezTo>
                  <a:cubicBezTo>
                    <a:pt x="1294" y="217"/>
                    <a:pt x="991" y="85"/>
                    <a:pt x="660" y="19"/>
                  </a:cubicBezTo>
                  <a:cubicBezTo>
                    <a:pt x="590" y="10"/>
                    <a:pt x="522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1"/>
            <p:cNvSpPr/>
            <p:nvPr/>
          </p:nvSpPr>
          <p:spPr>
            <a:xfrm rot="3013514">
              <a:off x="2373464" y="2780668"/>
              <a:ext cx="52502" cy="46202"/>
            </a:xfrm>
            <a:custGeom>
              <a:avLst/>
              <a:gdLst/>
              <a:ahLst/>
              <a:cxnLst/>
              <a:rect l="l" t="t" r="r" b="b"/>
              <a:pathLst>
                <a:path w="2100" h="1848" extrusionOk="0">
                  <a:moveTo>
                    <a:pt x="523" y="0"/>
                  </a:moveTo>
                  <a:cubicBezTo>
                    <a:pt x="483" y="0"/>
                    <a:pt x="445" y="15"/>
                    <a:pt x="409" y="56"/>
                  </a:cubicBezTo>
                  <a:cubicBezTo>
                    <a:pt x="343" y="161"/>
                    <a:pt x="357" y="293"/>
                    <a:pt x="423" y="386"/>
                  </a:cubicBezTo>
                  <a:cubicBezTo>
                    <a:pt x="528" y="544"/>
                    <a:pt x="660" y="689"/>
                    <a:pt x="819" y="795"/>
                  </a:cubicBezTo>
                  <a:cubicBezTo>
                    <a:pt x="660" y="755"/>
                    <a:pt x="489" y="729"/>
                    <a:pt x="317" y="703"/>
                  </a:cubicBezTo>
                  <a:cubicBezTo>
                    <a:pt x="299" y="703"/>
                    <a:pt x="282" y="702"/>
                    <a:pt x="266" y="702"/>
                  </a:cubicBezTo>
                  <a:cubicBezTo>
                    <a:pt x="162" y="702"/>
                    <a:pt x="91" y="712"/>
                    <a:pt x="79" y="861"/>
                  </a:cubicBezTo>
                  <a:cubicBezTo>
                    <a:pt x="66" y="914"/>
                    <a:pt x="40" y="980"/>
                    <a:pt x="0" y="1033"/>
                  </a:cubicBezTo>
                  <a:cubicBezTo>
                    <a:pt x="92" y="1125"/>
                    <a:pt x="225" y="1191"/>
                    <a:pt x="370" y="1204"/>
                  </a:cubicBezTo>
                  <a:cubicBezTo>
                    <a:pt x="475" y="1231"/>
                    <a:pt x="594" y="1271"/>
                    <a:pt x="740" y="1310"/>
                  </a:cubicBezTo>
                  <a:cubicBezTo>
                    <a:pt x="647" y="1389"/>
                    <a:pt x="555" y="1469"/>
                    <a:pt x="475" y="1561"/>
                  </a:cubicBezTo>
                  <a:cubicBezTo>
                    <a:pt x="423" y="1614"/>
                    <a:pt x="343" y="1693"/>
                    <a:pt x="423" y="1786"/>
                  </a:cubicBezTo>
                  <a:cubicBezTo>
                    <a:pt x="456" y="1827"/>
                    <a:pt x="504" y="1847"/>
                    <a:pt x="555" y="1847"/>
                  </a:cubicBezTo>
                  <a:cubicBezTo>
                    <a:pt x="586" y="1847"/>
                    <a:pt x="617" y="1840"/>
                    <a:pt x="647" y="1825"/>
                  </a:cubicBezTo>
                  <a:cubicBezTo>
                    <a:pt x="832" y="1772"/>
                    <a:pt x="1004" y="1680"/>
                    <a:pt x="1175" y="1574"/>
                  </a:cubicBezTo>
                  <a:cubicBezTo>
                    <a:pt x="1214" y="1551"/>
                    <a:pt x="1247" y="1529"/>
                    <a:pt x="1284" y="1529"/>
                  </a:cubicBezTo>
                  <a:cubicBezTo>
                    <a:pt x="1311" y="1529"/>
                    <a:pt x="1340" y="1541"/>
                    <a:pt x="1373" y="1574"/>
                  </a:cubicBezTo>
                  <a:cubicBezTo>
                    <a:pt x="1440" y="1627"/>
                    <a:pt x="1506" y="1654"/>
                    <a:pt x="1572" y="1667"/>
                  </a:cubicBezTo>
                  <a:cubicBezTo>
                    <a:pt x="1639" y="1689"/>
                    <a:pt x="1710" y="1716"/>
                    <a:pt x="1776" y="1716"/>
                  </a:cubicBezTo>
                  <a:cubicBezTo>
                    <a:pt x="1827" y="1716"/>
                    <a:pt x="1875" y="1700"/>
                    <a:pt x="1915" y="1654"/>
                  </a:cubicBezTo>
                  <a:cubicBezTo>
                    <a:pt x="2047" y="1561"/>
                    <a:pt x="2100" y="1389"/>
                    <a:pt x="2060" y="1244"/>
                  </a:cubicBezTo>
                  <a:cubicBezTo>
                    <a:pt x="2047" y="1204"/>
                    <a:pt x="2034" y="1165"/>
                    <a:pt x="2021" y="1138"/>
                  </a:cubicBezTo>
                  <a:cubicBezTo>
                    <a:pt x="1756" y="888"/>
                    <a:pt x="1704" y="544"/>
                    <a:pt x="1572" y="240"/>
                  </a:cubicBezTo>
                  <a:cubicBezTo>
                    <a:pt x="1518" y="112"/>
                    <a:pt x="1439" y="27"/>
                    <a:pt x="1313" y="27"/>
                  </a:cubicBezTo>
                  <a:cubicBezTo>
                    <a:pt x="1283" y="27"/>
                    <a:pt x="1250" y="32"/>
                    <a:pt x="1215" y="42"/>
                  </a:cubicBezTo>
                  <a:cubicBezTo>
                    <a:pt x="1096" y="161"/>
                    <a:pt x="1228" y="293"/>
                    <a:pt x="1215" y="491"/>
                  </a:cubicBezTo>
                  <a:cubicBezTo>
                    <a:pt x="1083" y="320"/>
                    <a:pt x="911" y="174"/>
                    <a:pt x="713" y="82"/>
                  </a:cubicBezTo>
                  <a:cubicBezTo>
                    <a:pt x="656" y="41"/>
                    <a:pt x="588" y="0"/>
                    <a:pt x="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1"/>
            <p:cNvSpPr/>
            <p:nvPr/>
          </p:nvSpPr>
          <p:spPr>
            <a:xfrm rot="3013514">
              <a:off x="2331710" y="2669309"/>
              <a:ext cx="95129" cy="58503"/>
            </a:xfrm>
            <a:custGeom>
              <a:avLst/>
              <a:gdLst/>
              <a:ahLst/>
              <a:cxnLst/>
              <a:rect l="l" t="t" r="r" b="b"/>
              <a:pathLst>
                <a:path w="3805" h="2340" extrusionOk="0">
                  <a:moveTo>
                    <a:pt x="645" y="0"/>
                  </a:moveTo>
                  <a:cubicBezTo>
                    <a:pt x="460" y="0"/>
                    <a:pt x="269" y="79"/>
                    <a:pt x="146" y="226"/>
                  </a:cubicBezTo>
                  <a:cubicBezTo>
                    <a:pt x="14" y="332"/>
                    <a:pt x="1" y="530"/>
                    <a:pt x="107" y="662"/>
                  </a:cubicBezTo>
                  <a:cubicBezTo>
                    <a:pt x="265" y="860"/>
                    <a:pt x="450" y="1045"/>
                    <a:pt x="674" y="1190"/>
                  </a:cubicBezTo>
                  <a:cubicBezTo>
                    <a:pt x="833" y="1335"/>
                    <a:pt x="1018" y="1454"/>
                    <a:pt x="1216" y="1534"/>
                  </a:cubicBezTo>
                  <a:lnTo>
                    <a:pt x="1361" y="1600"/>
                  </a:lnTo>
                  <a:cubicBezTo>
                    <a:pt x="1586" y="1732"/>
                    <a:pt x="1823" y="1837"/>
                    <a:pt x="2074" y="1903"/>
                  </a:cubicBezTo>
                  <a:cubicBezTo>
                    <a:pt x="2154" y="1917"/>
                    <a:pt x="2233" y="1956"/>
                    <a:pt x="2312" y="2009"/>
                  </a:cubicBezTo>
                  <a:lnTo>
                    <a:pt x="2378" y="2009"/>
                  </a:lnTo>
                  <a:cubicBezTo>
                    <a:pt x="2537" y="2062"/>
                    <a:pt x="2682" y="2115"/>
                    <a:pt x="2840" y="2167"/>
                  </a:cubicBezTo>
                  <a:cubicBezTo>
                    <a:pt x="3210" y="2207"/>
                    <a:pt x="3435" y="2260"/>
                    <a:pt x="3804" y="2339"/>
                  </a:cubicBezTo>
                  <a:cubicBezTo>
                    <a:pt x="3580" y="2115"/>
                    <a:pt x="3289" y="1943"/>
                    <a:pt x="3065" y="1692"/>
                  </a:cubicBezTo>
                  <a:cubicBezTo>
                    <a:pt x="2920" y="1520"/>
                    <a:pt x="2669" y="1441"/>
                    <a:pt x="2563" y="1203"/>
                  </a:cubicBezTo>
                  <a:cubicBezTo>
                    <a:pt x="2510" y="1111"/>
                    <a:pt x="2523" y="992"/>
                    <a:pt x="2431" y="913"/>
                  </a:cubicBezTo>
                  <a:cubicBezTo>
                    <a:pt x="2154" y="715"/>
                    <a:pt x="1863" y="543"/>
                    <a:pt x="1586" y="332"/>
                  </a:cubicBezTo>
                  <a:cubicBezTo>
                    <a:pt x="1322" y="160"/>
                    <a:pt x="1005" y="41"/>
                    <a:pt x="688" y="2"/>
                  </a:cubicBezTo>
                  <a:cubicBezTo>
                    <a:pt x="673" y="1"/>
                    <a:pt x="659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" name="Google Shape;974;p11"/>
          <p:cNvGrpSpPr/>
          <p:nvPr/>
        </p:nvGrpSpPr>
        <p:grpSpPr>
          <a:xfrm rot="10800000" flipH="1">
            <a:off x="8308170" y="89106"/>
            <a:ext cx="669424" cy="166625"/>
            <a:chOff x="5560575" y="2594050"/>
            <a:chExt cx="610900" cy="166625"/>
          </a:xfrm>
        </p:grpSpPr>
        <p:sp>
          <p:nvSpPr>
            <p:cNvPr id="975" name="Google Shape;975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11"/>
          <p:cNvGrpSpPr/>
          <p:nvPr/>
        </p:nvGrpSpPr>
        <p:grpSpPr>
          <a:xfrm rot="-5400000">
            <a:off x="8676816" y="469842"/>
            <a:ext cx="610900" cy="182588"/>
            <a:chOff x="5560575" y="2594050"/>
            <a:chExt cx="610900" cy="166625"/>
          </a:xfrm>
        </p:grpSpPr>
        <p:sp>
          <p:nvSpPr>
            <p:cNvPr id="1000" name="Google Shape;1000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11"/>
          <p:cNvGrpSpPr/>
          <p:nvPr/>
        </p:nvGrpSpPr>
        <p:grpSpPr>
          <a:xfrm>
            <a:off x="8308170" y="4888486"/>
            <a:ext cx="669424" cy="166625"/>
            <a:chOff x="5560575" y="2594050"/>
            <a:chExt cx="610900" cy="166625"/>
          </a:xfrm>
        </p:grpSpPr>
        <p:sp>
          <p:nvSpPr>
            <p:cNvPr id="1025" name="Google Shape;1025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11"/>
          <p:cNvGrpSpPr/>
          <p:nvPr/>
        </p:nvGrpSpPr>
        <p:grpSpPr>
          <a:xfrm rot="-5400000" flipH="1">
            <a:off x="8676816" y="4491787"/>
            <a:ext cx="610900" cy="182588"/>
            <a:chOff x="5560575" y="2594050"/>
            <a:chExt cx="610900" cy="166625"/>
          </a:xfrm>
        </p:grpSpPr>
        <p:sp>
          <p:nvSpPr>
            <p:cNvPr id="1050" name="Google Shape;1050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11"/>
          <p:cNvGrpSpPr/>
          <p:nvPr/>
        </p:nvGrpSpPr>
        <p:grpSpPr>
          <a:xfrm rot="-2967009">
            <a:off x="8452988" y="4409949"/>
            <a:ext cx="383964" cy="404978"/>
            <a:chOff x="2319182" y="2940735"/>
            <a:chExt cx="155817" cy="164327"/>
          </a:xfrm>
        </p:grpSpPr>
        <p:sp>
          <p:nvSpPr>
            <p:cNvPr id="1075" name="Google Shape;1075;p11"/>
            <p:cNvSpPr/>
            <p:nvPr/>
          </p:nvSpPr>
          <p:spPr>
            <a:xfrm rot="1782646">
              <a:off x="2342868" y="2962017"/>
              <a:ext cx="108445" cy="124345"/>
            </a:xfrm>
            <a:custGeom>
              <a:avLst/>
              <a:gdLst/>
              <a:ahLst/>
              <a:cxnLst/>
              <a:rect l="l" t="t" r="r" b="b"/>
              <a:pathLst>
                <a:path w="4338" h="4974" extrusionOk="0">
                  <a:moveTo>
                    <a:pt x="3155" y="1"/>
                  </a:moveTo>
                  <a:cubicBezTo>
                    <a:pt x="3087" y="1"/>
                    <a:pt x="3016" y="17"/>
                    <a:pt x="2937" y="51"/>
                  </a:cubicBezTo>
                  <a:cubicBezTo>
                    <a:pt x="2805" y="117"/>
                    <a:pt x="2805" y="289"/>
                    <a:pt x="2687" y="368"/>
                  </a:cubicBezTo>
                  <a:cubicBezTo>
                    <a:pt x="2568" y="606"/>
                    <a:pt x="2515" y="870"/>
                    <a:pt x="2554" y="1121"/>
                  </a:cubicBezTo>
                  <a:cubicBezTo>
                    <a:pt x="2567" y="1962"/>
                    <a:pt x="2654" y="2804"/>
                    <a:pt x="2838" y="3622"/>
                  </a:cubicBezTo>
                  <a:lnTo>
                    <a:pt x="2838" y="3622"/>
                  </a:lnTo>
                  <a:cubicBezTo>
                    <a:pt x="2819" y="3560"/>
                    <a:pt x="2789" y="3499"/>
                    <a:pt x="2753" y="3445"/>
                  </a:cubicBezTo>
                  <a:cubicBezTo>
                    <a:pt x="2488" y="3023"/>
                    <a:pt x="2185" y="2626"/>
                    <a:pt x="1841" y="2257"/>
                  </a:cubicBezTo>
                  <a:cubicBezTo>
                    <a:pt x="1485" y="1847"/>
                    <a:pt x="983" y="1609"/>
                    <a:pt x="640" y="1187"/>
                  </a:cubicBezTo>
                  <a:lnTo>
                    <a:pt x="640" y="1187"/>
                  </a:lnTo>
                  <a:cubicBezTo>
                    <a:pt x="591" y="1236"/>
                    <a:pt x="655" y="1375"/>
                    <a:pt x="540" y="1375"/>
                  </a:cubicBezTo>
                  <a:cubicBezTo>
                    <a:pt x="530" y="1375"/>
                    <a:pt x="519" y="1374"/>
                    <a:pt x="507" y="1372"/>
                  </a:cubicBezTo>
                  <a:cubicBezTo>
                    <a:pt x="469" y="1362"/>
                    <a:pt x="433" y="1358"/>
                    <a:pt x="400" y="1358"/>
                  </a:cubicBezTo>
                  <a:cubicBezTo>
                    <a:pt x="110" y="1358"/>
                    <a:pt x="1" y="1691"/>
                    <a:pt x="72" y="1940"/>
                  </a:cubicBezTo>
                  <a:cubicBezTo>
                    <a:pt x="124" y="2164"/>
                    <a:pt x="257" y="2349"/>
                    <a:pt x="336" y="2560"/>
                  </a:cubicBezTo>
                  <a:cubicBezTo>
                    <a:pt x="507" y="3036"/>
                    <a:pt x="772" y="3458"/>
                    <a:pt x="1115" y="3841"/>
                  </a:cubicBezTo>
                  <a:cubicBezTo>
                    <a:pt x="1551" y="4317"/>
                    <a:pt x="2092" y="4713"/>
                    <a:pt x="2700" y="4964"/>
                  </a:cubicBezTo>
                  <a:cubicBezTo>
                    <a:pt x="2713" y="4971"/>
                    <a:pt x="2729" y="4974"/>
                    <a:pt x="2746" y="4974"/>
                  </a:cubicBezTo>
                  <a:cubicBezTo>
                    <a:pt x="2762" y="4974"/>
                    <a:pt x="2779" y="4971"/>
                    <a:pt x="2792" y="4964"/>
                  </a:cubicBezTo>
                  <a:cubicBezTo>
                    <a:pt x="2825" y="4936"/>
                    <a:pt x="2865" y="4934"/>
                    <a:pt x="2907" y="4934"/>
                  </a:cubicBezTo>
                  <a:cubicBezTo>
                    <a:pt x="2916" y="4934"/>
                    <a:pt x="2924" y="4934"/>
                    <a:pt x="2933" y="4934"/>
                  </a:cubicBezTo>
                  <a:cubicBezTo>
                    <a:pt x="2984" y="4934"/>
                    <a:pt x="3037" y="4931"/>
                    <a:pt x="3083" y="4885"/>
                  </a:cubicBezTo>
                  <a:cubicBezTo>
                    <a:pt x="3175" y="4792"/>
                    <a:pt x="3083" y="4700"/>
                    <a:pt x="3096" y="4568"/>
                  </a:cubicBezTo>
                  <a:cubicBezTo>
                    <a:pt x="3105" y="4481"/>
                    <a:pt x="3141" y="4435"/>
                    <a:pt x="3195" y="4435"/>
                  </a:cubicBezTo>
                  <a:cubicBezTo>
                    <a:pt x="3224" y="4435"/>
                    <a:pt x="3257" y="4448"/>
                    <a:pt x="3294" y="4475"/>
                  </a:cubicBezTo>
                  <a:cubicBezTo>
                    <a:pt x="3334" y="4502"/>
                    <a:pt x="3373" y="4541"/>
                    <a:pt x="3400" y="4581"/>
                  </a:cubicBezTo>
                  <a:cubicBezTo>
                    <a:pt x="3436" y="4610"/>
                    <a:pt x="3472" y="4631"/>
                    <a:pt x="3506" y="4631"/>
                  </a:cubicBezTo>
                  <a:cubicBezTo>
                    <a:pt x="3534" y="4631"/>
                    <a:pt x="3561" y="4617"/>
                    <a:pt x="3585" y="4581"/>
                  </a:cubicBezTo>
                  <a:cubicBezTo>
                    <a:pt x="3690" y="4475"/>
                    <a:pt x="3796" y="4396"/>
                    <a:pt x="3915" y="4317"/>
                  </a:cubicBezTo>
                  <a:cubicBezTo>
                    <a:pt x="3902" y="4264"/>
                    <a:pt x="3902" y="4211"/>
                    <a:pt x="3928" y="4172"/>
                  </a:cubicBezTo>
                  <a:cubicBezTo>
                    <a:pt x="4073" y="3881"/>
                    <a:pt x="4166" y="3577"/>
                    <a:pt x="4205" y="3260"/>
                  </a:cubicBezTo>
                  <a:cubicBezTo>
                    <a:pt x="4337" y="2600"/>
                    <a:pt x="4311" y="1926"/>
                    <a:pt x="4126" y="1293"/>
                  </a:cubicBezTo>
                  <a:cubicBezTo>
                    <a:pt x="4020" y="936"/>
                    <a:pt x="3862" y="606"/>
                    <a:pt x="3637" y="315"/>
                  </a:cubicBezTo>
                  <a:cubicBezTo>
                    <a:pt x="3467" y="107"/>
                    <a:pt x="3324" y="1"/>
                    <a:pt x="3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 rot="1782646">
              <a:off x="2367484" y="2948423"/>
              <a:ext cx="59122" cy="105945"/>
            </a:xfrm>
            <a:custGeom>
              <a:avLst/>
              <a:gdLst/>
              <a:ahLst/>
              <a:cxnLst/>
              <a:rect l="l" t="t" r="r" b="b"/>
              <a:pathLst>
                <a:path w="2365" h="4238" extrusionOk="0">
                  <a:moveTo>
                    <a:pt x="668" y="1"/>
                  </a:moveTo>
                  <a:cubicBezTo>
                    <a:pt x="275" y="1"/>
                    <a:pt x="22" y="290"/>
                    <a:pt x="1" y="646"/>
                  </a:cubicBezTo>
                  <a:cubicBezTo>
                    <a:pt x="1" y="963"/>
                    <a:pt x="27" y="1293"/>
                    <a:pt x="107" y="1597"/>
                  </a:cubicBezTo>
                  <a:cubicBezTo>
                    <a:pt x="173" y="1689"/>
                    <a:pt x="146" y="1808"/>
                    <a:pt x="252" y="1874"/>
                  </a:cubicBezTo>
                  <a:cubicBezTo>
                    <a:pt x="463" y="2006"/>
                    <a:pt x="661" y="2151"/>
                    <a:pt x="846" y="2310"/>
                  </a:cubicBezTo>
                  <a:cubicBezTo>
                    <a:pt x="1335" y="2732"/>
                    <a:pt x="1757" y="3221"/>
                    <a:pt x="2101" y="3763"/>
                  </a:cubicBezTo>
                  <a:cubicBezTo>
                    <a:pt x="2206" y="3908"/>
                    <a:pt x="2286" y="4066"/>
                    <a:pt x="2365" y="4238"/>
                  </a:cubicBezTo>
                  <a:cubicBezTo>
                    <a:pt x="2299" y="3683"/>
                    <a:pt x="2193" y="3142"/>
                    <a:pt x="2140" y="2600"/>
                  </a:cubicBezTo>
                  <a:cubicBezTo>
                    <a:pt x="2048" y="1993"/>
                    <a:pt x="2061" y="1385"/>
                    <a:pt x="2167" y="791"/>
                  </a:cubicBezTo>
                  <a:cubicBezTo>
                    <a:pt x="1837" y="461"/>
                    <a:pt x="1440" y="210"/>
                    <a:pt x="1005" y="65"/>
                  </a:cubicBezTo>
                  <a:cubicBezTo>
                    <a:pt x="884" y="21"/>
                    <a:pt x="771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11"/>
          <p:cNvGrpSpPr/>
          <p:nvPr/>
        </p:nvGrpSpPr>
        <p:grpSpPr>
          <a:xfrm rot="3012897">
            <a:off x="342044" y="4410840"/>
            <a:ext cx="409525" cy="479794"/>
            <a:chOff x="2309588" y="2632321"/>
            <a:chExt cx="176174" cy="206403"/>
          </a:xfrm>
        </p:grpSpPr>
        <p:sp>
          <p:nvSpPr>
            <p:cNvPr id="1078" name="Google Shape;1078;p11"/>
            <p:cNvSpPr/>
            <p:nvPr/>
          </p:nvSpPr>
          <p:spPr>
            <a:xfrm rot="3013514">
              <a:off x="2327822" y="2665667"/>
              <a:ext cx="139706" cy="112930"/>
            </a:xfrm>
            <a:custGeom>
              <a:avLst/>
              <a:gdLst/>
              <a:ahLst/>
              <a:cxnLst/>
              <a:rect l="l" t="t" r="r" b="b"/>
              <a:pathLst>
                <a:path w="5588" h="4517" extrusionOk="0">
                  <a:moveTo>
                    <a:pt x="3686" y="0"/>
                  </a:moveTo>
                  <a:cubicBezTo>
                    <a:pt x="3652" y="0"/>
                    <a:pt x="3617" y="7"/>
                    <a:pt x="3580" y="22"/>
                  </a:cubicBezTo>
                  <a:cubicBezTo>
                    <a:pt x="3434" y="89"/>
                    <a:pt x="3355" y="234"/>
                    <a:pt x="3355" y="392"/>
                  </a:cubicBezTo>
                  <a:cubicBezTo>
                    <a:pt x="3355" y="696"/>
                    <a:pt x="3408" y="987"/>
                    <a:pt x="3540" y="1264"/>
                  </a:cubicBezTo>
                  <a:cubicBezTo>
                    <a:pt x="3685" y="1502"/>
                    <a:pt x="3831" y="1753"/>
                    <a:pt x="3949" y="2003"/>
                  </a:cubicBezTo>
                  <a:cubicBezTo>
                    <a:pt x="4029" y="2122"/>
                    <a:pt x="4081" y="2241"/>
                    <a:pt x="4148" y="2360"/>
                  </a:cubicBezTo>
                  <a:cubicBezTo>
                    <a:pt x="3923" y="2162"/>
                    <a:pt x="3685" y="1990"/>
                    <a:pt x="3434" y="1845"/>
                  </a:cubicBezTo>
                  <a:cubicBezTo>
                    <a:pt x="3157" y="1700"/>
                    <a:pt x="2880" y="1581"/>
                    <a:pt x="2589" y="1488"/>
                  </a:cubicBezTo>
                  <a:cubicBezTo>
                    <a:pt x="2550" y="1473"/>
                    <a:pt x="2511" y="1466"/>
                    <a:pt x="2472" y="1466"/>
                  </a:cubicBezTo>
                  <a:cubicBezTo>
                    <a:pt x="2277" y="1466"/>
                    <a:pt x="2111" y="1646"/>
                    <a:pt x="2167" y="1845"/>
                  </a:cubicBezTo>
                  <a:cubicBezTo>
                    <a:pt x="2193" y="1898"/>
                    <a:pt x="2193" y="1937"/>
                    <a:pt x="2127" y="1964"/>
                  </a:cubicBezTo>
                  <a:cubicBezTo>
                    <a:pt x="2140" y="2215"/>
                    <a:pt x="2272" y="2439"/>
                    <a:pt x="2484" y="2571"/>
                  </a:cubicBezTo>
                  <a:cubicBezTo>
                    <a:pt x="2602" y="2664"/>
                    <a:pt x="2721" y="2756"/>
                    <a:pt x="2827" y="2875"/>
                  </a:cubicBezTo>
                  <a:cubicBezTo>
                    <a:pt x="3012" y="3060"/>
                    <a:pt x="3223" y="3218"/>
                    <a:pt x="3434" y="3364"/>
                  </a:cubicBezTo>
                  <a:cubicBezTo>
                    <a:pt x="3131" y="3298"/>
                    <a:pt x="2814" y="3245"/>
                    <a:pt x="2497" y="3218"/>
                  </a:cubicBezTo>
                  <a:cubicBezTo>
                    <a:pt x="2351" y="3192"/>
                    <a:pt x="2351" y="3139"/>
                    <a:pt x="2087" y="3060"/>
                  </a:cubicBezTo>
                  <a:cubicBezTo>
                    <a:pt x="2082" y="3050"/>
                    <a:pt x="2073" y="3046"/>
                    <a:pt x="2063" y="3046"/>
                  </a:cubicBezTo>
                  <a:cubicBezTo>
                    <a:pt x="2046" y="3046"/>
                    <a:pt x="2024" y="3057"/>
                    <a:pt x="2008" y="3073"/>
                  </a:cubicBezTo>
                  <a:cubicBezTo>
                    <a:pt x="1931" y="3117"/>
                    <a:pt x="1855" y="3143"/>
                    <a:pt x="1771" y="3143"/>
                  </a:cubicBezTo>
                  <a:cubicBezTo>
                    <a:pt x="1753" y="3143"/>
                    <a:pt x="1736" y="3141"/>
                    <a:pt x="1718" y="3139"/>
                  </a:cubicBezTo>
                  <a:cubicBezTo>
                    <a:pt x="1308" y="3192"/>
                    <a:pt x="912" y="3324"/>
                    <a:pt x="542" y="3509"/>
                  </a:cubicBezTo>
                  <a:cubicBezTo>
                    <a:pt x="370" y="3601"/>
                    <a:pt x="225" y="3747"/>
                    <a:pt x="133" y="3932"/>
                  </a:cubicBezTo>
                  <a:cubicBezTo>
                    <a:pt x="1" y="4209"/>
                    <a:pt x="93" y="4447"/>
                    <a:pt x="410" y="4499"/>
                  </a:cubicBezTo>
                  <a:cubicBezTo>
                    <a:pt x="525" y="4510"/>
                    <a:pt x="642" y="4517"/>
                    <a:pt x="761" y="4517"/>
                  </a:cubicBezTo>
                  <a:cubicBezTo>
                    <a:pt x="928" y="4517"/>
                    <a:pt x="1098" y="4504"/>
                    <a:pt x="1269" y="4473"/>
                  </a:cubicBezTo>
                  <a:cubicBezTo>
                    <a:pt x="1876" y="4407"/>
                    <a:pt x="2484" y="4249"/>
                    <a:pt x="3104" y="4209"/>
                  </a:cubicBezTo>
                  <a:cubicBezTo>
                    <a:pt x="3172" y="4205"/>
                    <a:pt x="3239" y="4202"/>
                    <a:pt x="3306" y="4202"/>
                  </a:cubicBezTo>
                  <a:cubicBezTo>
                    <a:pt x="3648" y="4202"/>
                    <a:pt x="3986" y="4259"/>
                    <a:pt x="4306" y="4381"/>
                  </a:cubicBezTo>
                  <a:cubicBezTo>
                    <a:pt x="4332" y="4367"/>
                    <a:pt x="4372" y="4354"/>
                    <a:pt x="4372" y="4328"/>
                  </a:cubicBezTo>
                  <a:cubicBezTo>
                    <a:pt x="4421" y="4157"/>
                    <a:pt x="4514" y="4117"/>
                    <a:pt x="4625" y="4117"/>
                  </a:cubicBezTo>
                  <a:cubicBezTo>
                    <a:pt x="4695" y="4117"/>
                    <a:pt x="4771" y="4133"/>
                    <a:pt x="4847" y="4143"/>
                  </a:cubicBezTo>
                  <a:cubicBezTo>
                    <a:pt x="4887" y="4156"/>
                    <a:pt x="4927" y="4156"/>
                    <a:pt x="4966" y="4182"/>
                  </a:cubicBezTo>
                  <a:cubicBezTo>
                    <a:pt x="5008" y="4191"/>
                    <a:pt x="5050" y="4215"/>
                    <a:pt x="5085" y="4215"/>
                  </a:cubicBezTo>
                  <a:cubicBezTo>
                    <a:pt x="5105" y="4215"/>
                    <a:pt x="5123" y="4207"/>
                    <a:pt x="5138" y="4182"/>
                  </a:cubicBezTo>
                  <a:cubicBezTo>
                    <a:pt x="5178" y="4103"/>
                    <a:pt x="5098" y="4064"/>
                    <a:pt x="5046" y="4037"/>
                  </a:cubicBezTo>
                  <a:cubicBezTo>
                    <a:pt x="4914" y="3945"/>
                    <a:pt x="4821" y="3813"/>
                    <a:pt x="4755" y="3667"/>
                  </a:cubicBezTo>
                  <a:cubicBezTo>
                    <a:pt x="4715" y="3601"/>
                    <a:pt x="4715" y="3522"/>
                    <a:pt x="4768" y="3456"/>
                  </a:cubicBezTo>
                  <a:cubicBezTo>
                    <a:pt x="4791" y="3438"/>
                    <a:pt x="4815" y="3431"/>
                    <a:pt x="4840" y="3431"/>
                  </a:cubicBezTo>
                  <a:cubicBezTo>
                    <a:pt x="4886" y="3431"/>
                    <a:pt x="4932" y="3457"/>
                    <a:pt x="4966" y="3483"/>
                  </a:cubicBezTo>
                  <a:cubicBezTo>
                    <a:pt x="5125" y="3549"/>
                    <a:pt x="5257" y="3654"/>
                    <a:pt x="5376" y="3773"/>
                  </a:cubicBezTo>
                  <a:cubicBezTo>
                    <a:pt x="5396" y="3813"/>
                    <a:pt x="5432" y="3831"/>
                    <a:pt x="5471" y="3831"/>
                  </a:cubicBezTo>
                  <a:cubicBezTo>
                    <a:pt x="5483" y="3831"/>
                    <a:pt x="5495" y="3829"/>
                    <a:pt x="5508" y="3826"/>
                  </a:cubicBezTo>
                  <a:cubicBezTo>
                    <a:pt x="5587" y="3800"/>
                    <a:pt x="5561" y="3733"/>
                    <a:pt x="5547" y="3681"/>
                  </a:cubicBezTo>
                  <a:cubicBezTo>
                    <a:pt x="5534" y="3588"/>
                    <a:pt x="5534" y="3496"/>
                    <a:pt x="5521" y="3403"/>
                  </a:cubicBezTo>
                  <a:cubicBezTo>
                    <a:pt x="5244" y="2492"/>
                    <a:pt x="4887" y="1607"/>
                    <a:pt x="4438" y="775"/>
                  </a:cubicBezTo>
                  <a:cubicBezTo>
                    <a:pt x="4319" y="538"/>
                    <a:pt x="4148" y="326"/>
                    <a:pt x="3963" y="141"/>
                  </a:cubicBezTo>
                  <a:cubicBezTo>
                    <a:pt x="3882" y="71"/>
                    <a:pt x="3794" y="0"/>
                    <a:pt x="3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 rot="3013514">
              <a:off x="2369086" y="2670603"/>
              <a:ext cx="86854" cy="61178"/>
            </a:xfrm>
            <a:custGeom>
              <a:avLst/>
              <a:gdLst/>
              <a:ahLst/>
              <a:cxnLst/>
              <a:rect l="l" t="t" r="r" b="b"/>
              <a:pathLst>
                <a:path w="3474" h="2447" extrusionOk="0">
                  <a:moveTo>
                    <a:pt x="456" y="0"/>
                  </a:moveTo>
                  <a:cubicBezTo>
                    <a:pt x="337" y="0"/>
                    <a:pt x="226" y="32"/>
                    <a:pt x="132" y="151"/>
                  </a:cubicBezTo>
                  <a:cubicBezTo>
                    <a:pt x="0" y="323"/>
                    <a:pt x="0" y="561"/>
                    <a:pt x="119" y="732"/>
                  </a:cubicBezTo>
                  <a:cubicBezTo>
                    <a:pt x="225" y="957"/>
                    <a:pt x="383" y="1142"/>
                    <a:pt x="594" y="1274"/>
                  </a:cubicBezTo>
                  <a:cubicBezTo>
                    <a:pt x="845" y="1445"/>
                    <a:pt x="1109" y="1630"/>
                    <a:pt x="1374" y="1815"/>
                  </a:cubicBezTo>
                  <a:cubicBezTo>
                    <a:pt x="1419" y="1589"/>
                    <a:pt x="1513" y="1493"/>
                    <a:pt x="1662" y="1493"/>
                  </a:cubicBezTo>
                  <a:cubicBezTo>
                    <a:pt x="1730" y="1493"/>
                    <a:pt x="1810" y="1514"/>
                    <a:pt x="1902" y="1551"/>
                  </a:cubicBezTo>
                  <a:cubicBezTo>
                    <a:pt x="2443" y="1723"/>
                    <a:pt x="2932" y="2013"/>
                    <a:pt x="3341" y="2409"/>
                  </a:cubicBezTo>
                  <a:cubicBezTo>
                    <a:pt x="3360" y="2428"/>
                    <a:pt x="3379" y="2447"/>
                    <a:pt x="3402" y="2447"/>
                  </a:cubicBezTo>
                  <a:cubicBezTo>
                    <a:pt x="3412" y="2447"/>
                    <a:pt x="3422" y="2444"/>
                    <a:pt x="3434" y="2436"/>
                  </a:cubicBezTo>
                  <a:cubicBezTo>
                    <a:pt x="3473" y="2409"/>
                    <a:pt x="3447" y="2370"/>
                    <a:pt x="3434" y="2330"/>
                  </a:cubicBezTo>
                  <a:cubicBezTo>
                    <a:pt x="3222" y="1987"/>
                    <a:pt x="3024" y="1630"/>
                    <a:pt x="2853" y="1260"/>
                  </a:cubicBezTo>
                  <a:cubicBezTo>
                    <a:pt x="2843" y="1231"/>
                    <a:pt x="2811" y="1216"/>
                    <a:pt x="2778" y="1216"/>
                  </a:cubicBezTo>
                  <a:cubicBezTo>
                    <a:pt x="2768" y="1216"/>
                    <a:pt x="2757" y="1218"/>
                    <a:pt x="2747" y="1221"/>
                  </a:cubicBezTo>
                  <a:cubicBezTo>
                    <a:pt x="2726" y="1255"/>
                    <a:pt x="2710" y="1267"/>
                    <a:pt x="2698" y="1267"/>
                  </a:cubicBezTo>
                  <a:cubicBezTo>
                    <a:pt x="2671" y="1267"/>
                    <a:pt x="2659" y="1212"/>
                    <a:pt x="2641" y="1194"/>
                  </a:cubicBezTo>
                  <a:cubicBezTo>
                    <a:pt x="2324" y="878"/>
                    <a:pt x="1968" y="600"/>
                    <a:pt x="1585" y="389"/>
                  </a:cubicBezTo>
                  <a:cubicBezTo>
                    <a:pt x="1294" y="217"/>
                    <a:pt x="991" y="85"/>
                    <a:pt x="660" y="19"/>
                  </a:cubicBezTo>
                  <a:cubicBezTo>
                    <a:pt x="590" y="10"/>
                    <a:pt x="522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 rot="3013514">
              <a:off x="2373464" y="2780668"/>
              <a:ext cx="52502" cy="46202"/>
            </a:xfrm>
            <a:custGeom>
              <a:avLst/>
              <a:gdLst/>
              <a:ahLst/>
              <a:cxnLst/>
              <a:rect l="l" t="t" r="r" b="b"/>
              <a:pathLst>
                <a:path w="2100" h="1848" extrusionOk="0">
                  <a:moveTo>
                    <a:pt x="523" y="0"/>
                  </a:moveTo>
                  <a:cubicBezTo>
                    <a:pt x="483" y="0"/>
                    <a:pt x="445" y="15"/>
                    <a:pt x="409" y="56"/>
                  </a:cubicBezTo>
                  <a:cubicBezTo>
                    <a:pt x="343" y="161"/>
                    <a:pt x="357" y="293"/>
                    <a:pt x="423" y="386"/>
                  </a:cubicBezTo>
                  <a:cubicBezTo>
                    <a:pt x="528" y="544"/>
                    <a:pt x="660" y="689"/>
                    <a:pt x="819" y="795"/>
                  </a:cubicBezTo>
                  <a:cubicBezTo>
                    <a:pt x="660" y="755"/>
                    <a:pt x="489" y="729"/>
                    <a:pt x="317" y="703"/>
                  </a:cubicBezTo>
                  <a:cubicBezTo>
                    <a:pt x="299" y="703"/>
                    <a:pt x="282" y="702"/>
                    <a:pt x="266" y="702"/>
                  </a:cubicBezTo>
                  <a:cubicBezTo>
                    <a:pt x="162" y="702"/>
                    <a:pt x="91" y="712"/>
                    <a:pt x="79" y="861"/>
                  </a:cubicBezTo>
                  <a:cubicBezTo>
                    <a:pt x="66" y="914"/>
                    <a:pt x="40" y="980"/>
                    <a:pt x="0" y="1033"/>
                  </a:cubicBezTo>
                  <a:cubicBezTo>
                    <a:pt x="92" y="1125"/>
                    <a:pt x="225" y="1191"/>
                    <a:pt x="370" y="1204"/>
                  </a:cubicBezTo>
                  <a:cubicBezTo>
                    <a:pt x="475" y="1231"/>
                    <a:pt x="594" y="1271"/>
                    <a:pt x="740" y="1310"/>
                  </a:cubicBezTo>
                  <a:cubicBezTo>
                    <a:pt x="647" y="1389"/>
                    <a:pt x="555" y="1469"/>
                    <a:pt x="475" y="1561"/>
                  </a:cubicBezTo>
                  <a:cubicBezTo>
                    <a:pt x="423" y="1614"/>
                    <a:pt x="343" y="1693"/>
                    <a:pt x="423" y="1786"/>
                  </a:cubicBezTo>
                  <a:cubicBezTo>
                    <a:pt x="456" y="1827"/>
                    <a:pt x="504" y="1847"/>
                    <a:pt x="555" y="1847"/>
                  </a:cubicBezTo>
                  <a:cubicBezTo>
                    <a:pt x="586" y="1847"/>
                    <a:pt x="617" y="1840"/>
                    <a:pt x="647" y="1825"/>
                  </a:cubicBezTo>
                  <a:cubicBezTo>
                    <a:pt x="832" y="1772"/>
                    <a:pt x="1004" y="1680"/>
                    <a:pt x="1175" y="1574"/>
                  </a:cubicBezTo>
                  <a:cubicBezTo>
                    <a:pt x="1214" y="1551"/>
                    <a:pt x="1247" y="1529"/>
                    <a:pt x="1284" y="1529"/>
                  </a:cubicBezTo>
                  <a:cubicBezTo>
                    <a:pt x="1311" y="1529"/>
                    <a:pt x="1340" y="1541"/>
                    <a:pt x="1373" y="1574"/>
                  </a:cubicBezTo>
                  <a:cubicBezTo>
                    <a:pt x="1440" y="1627"/>
                    <a:pt x="1506" y="1654"/>
                    <a:pt x="1572" y="1667"/>
                  </a:cubicBezTo>
                  <a:cubicBezTo>
                    <a:pt x="1639" y="1689"/>
                    <a:pt x="1710" y="1716"/>
                    <a:pt x="1776" y="1716"/>
                  </a:cubicBezTo>
                  <a:cubicBezTo>
                    <a:pt x="1827" y="1716"/>
                    <a:pt x="1875" y="1700"/>
                    <a:pt x="1915" y="1654"/>
                  </a:cubicBezTo>
                  <a:cubicBezTo>
                    <a:pt x="2047" y="1561"/>
                    <a:pt x="2100" y="1389"/>
                    <a:pt x="2060" y="1244"/>
                  </a:cubicBezTo>
                  <a:cubicBezTo>
                    <a:pt x="2047" y="1204"/>
                    <a:pt x="2034" y="1165"/>
                    <a:pt x="2021" y="1138"/>
                  </a:cubicBezTo>
                  <a:cubicBezTo>
                    <a:pt x="1756" y="888"/>
                    <a:pt x="1704" y="544"/>
                    <a:pt x="1572" y="240"/>
                  </a:cubicBezTo>
                  <a:cubicBezTo>
                    <a:pt x="1518" y="112"/>
                    <a:pt x="1439" y="27"/>
                    <a:pt x="1313" y="27"/>
                  </a:cubicBezTo>
                  <a:cubicBezTo>
                    <a:pt x="1283" y="27"/>
                    <a:pt x="1250" y="32"/>
                    <a:pt x="1215" y="42"/>
                  </a:cubicBezTo>
                  <a:cubicBezTo>
                    <a:pt x="1096" y="161"/>
                    <a:pt x="1228" y="293"/>
                    <a:pt x="1215" y="491"/>
                  </a:cubicBezTo>
                  <a:cubicBezTo>
                    <a:pt x="1083" y="320"/>
                    <a:pt x="911" y="174"/>
                    <a:pt x="713" y="82"/>
                  </a:cubicBezTo>
                  <a:cubicBezTo>
                    <a:pt x="656" y="41"/>
                    <a:pt x="588" y="0"/>
                    <a:pt x="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 rot="3013514">
              <a:off x="2331710" y="2669309"/>
              <a:ext cx="95129" cy="58503"/>
            </a:xfrm>
            <a:custGeom>
              <a:avLst/>
              <a:gdLst/>
              <a:ahLst/>
              <a:cxnLst/>
              <a:rect l="l" t="t" r="r" b="b"/>
              <a:pathLst>
                <a:path w="3805" h="2340" extrusionOk="0">
                  <a:moveTo>
                    <a:pt x="645" y="0"/>
                  </a:moveTo>
                  <a:cubicBezTo>
                    <a:pt x="460" y="0"/>
                    <a:pt x="269" y="79"/>
                    <a:pt x="146" y="226"/>
                  </a:cubicBezTo>
                  <a:cubicBezTo>
                    <a:pt x="14" y="332"/>
                    <a:pt x="1" y="530"/>
                    <a:pt x="107" y="662"/>
                  </a:cubicBezTo>
                  <a:cubicBezTo>
                    <a:pt x="265" y="860"/>
                    <a:pt x="450" y="1045"/>
                    <a:pt x="674" y="1190"/>
                  </a:cubicBezTo>
                  <a:cubicBezTo>
                    <a:pt x="833" y="1335"/>
                    <a:pt x="1018" y="1454"/>
                    <a:pt x="1216" y="1534"/>
                  </a:cubicBezTo>
                  <a:lnTo>
                    <a:pt x="1361" y="1600"/>
                  </a:lnTo>
                  <a:cubicBezTo>
                    <a:pt x="1586" y="1732"/>
                    <a:pt x="1823" y="1837"/>
                    <a:pt x="2074" y="1903"/>
                  </a:cubicBezTo>
                  <a:cubicBezTo>
                    <a:pt x="2154" y="1917"/>
                    <a:pt x="2233" y="1956"/>
                    <a:pt x="2312" y="2009"/>
                  </a:cubicBezTo>
                  <a:lnTo>
                    <a:pt x="2378" y="2009"/>
                  </a:lnTo>
                  <a:cubicBezTo>
                    <a:pt x="2537" y="2062"/>
                    <a:pt x="2682" y="2115"/>
                    <a:pt x="2840" y="2167"/>
                  </a:cubicBezTo>
                  <a:cubicBezTo>
                    <a:pt x="3210" y="2207"/>
                    <a:pt x="3435" y="2260"/>
                    <a:pt x="3804" y="2339"/>
                  </a:cubicBezTo>
                  <a:cubicBezTo>
                    <a:pt x="3580" y="2115"/>
                    <a:pt x="3289" y="1943"/>
                    <a:pt x="3065" y="1692"/>
                  </a:cubicBezTo>
                  <a:cubicBezTo>
                    <a:pt x="2920" y="1520"/>
                    <a:pt x="2669" y="1441"/>
                    <a:pt x="2563" y="1203"/>
                  </a:cubicBezTo>
                  <a:cubicBezTo>
                    <a:pt x="2510" y="1111"/>
                    <a:pt x="2523" y="992"/>
                    <a:pt x="2431" y="913"/>
                  </a:cubicBezTo>
                  <a:cubicBezTo>
                    <a:pt x="2154" y="715"/>
                    <a:pt x="1863" y="543"/>
                    <a:pt x="1586" y="332"/>
                  </a:cubicBezTo>
                  <a:cubicBezTo>
                    <a:pt x="1322" y="160"/>
                    <a:pt x="1005" y="41"/>
                    <a:pt x="688" y="2"/>
                  </a:cubicBezTo>
                  <a:cubicBezTo>
                    <a:pt x="673" y="1"/>
                    <a:pt x="659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11"/>
          <p:cNvGrpSpPr/>
          <p:nvPr/>
        </p:nvGrpSpPr>
        <p:grpSpPr>
          <a:xfrm flipH="1">
            <a:off x="224535" y="4888486"/>
            <a:ext cx="669424" cy="166625"/>
            <a:chOff x="5560575" y="2594050"/>
            <a:chExt cx="610900" cy="166625"/>
          </a:xfrm>
        </p:grpSpPr>
        <p:sp>
          <p:nvSpPr>
            <p:cNvPr id="1083" name="Google Shape;1083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11"/>
          <p:cNvGrpSpPr/>
          <p:nvPr/>
        </p:nvGrpSpPr>
        <p:grpSpPr>
          <a:xfrm rot="5400000">
            <a:off x="-85586" y="4491787"/>
            <a:ext cx="610900" cy="182588"/>
            <a:chOff x="5560575" y="2594050"/>
            <a:chExt cx="610900" cy="166625"/>
          </a:xfrm>
        </p:grpSpPr>
        <p:sp>
          <p:nvSpPr>
            <p:cNvPr id="1108" name="Google Shape;1108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1"/>
          <p:cNvGrpSpPr/>
          <p:nvPr/>
        </p:nvGrpSpPr>
        <p:grpSpPr>
          <a:xfrm rot="10800000">
            <a:off x="224535" y="89106"/>
            <a:ext cx="669424" cy="166625"/>
            <a:chOff x="5560575" y="2594050"/>
            <a:chExt cx="610900" cy="166625"/>
          </a:xfrm>
        </p:grpSpPr>
        <p:sp>
          <p:nvSpPr>
            <p:cNvPr id="1133" name="Google Shape;1133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11"/>
          <p:cNvGrpSpPr/>
          <p:nvPr/>
        </p:nvGrpSpPr>
        <p:grpSpPr>
          <a:xfrm rot="5400000" flipH="1">
            <a:off x="-85586" y="469842"/>
            <a:ext cx="610900" cy="182588"/>
            <a:chOff x="5560575" y="2594050"/>
            <a:chExt cx="610900" cy="166625"/>
          </a:xfrm>
        </p:grpSpPr>
        <p:sp>
          <p:nvSpPr>
            <p:cNvPr id="1158" name="Google Shape;1158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11"/>
          <p:cNvGrpSpPr/>
          <p:nvPr/>
        </p:nvGrpSpPr>
        <p:grpSpPr>
          <a:xfrm rot="7832991">
            <a:off x="365178" y="329289"/>
            <a:ext cx="383964" cy="404978"/>
            <a:chOff x="2319182" y="2940735"/>
            <a:chExt cx="155817" cy="164327"/>
          </a:xfrm>
        </p:grpSpPr>
        <p:sp>
          <p:nvSpPr>
            <p:cNvPr id="1183" name="Google Shape;1183;p11"/>
            <p:cNvSpPr/>
            <p:nvPr/>
          </p:nvSpPr>
          <p:spPr>
            <a:xfrm rot="1782646">
              <a:off x="2342868" y="2962017"/>
              <a:ext cx="108445" cy="124345"/>
            </a:xfrm>
            <a:custGeom>
              <a:avLst/>
              <a:gdLst/>
              <a:ahLst/>
              <a:cxnLst/>
              <a:rect l="l" t="t" r="r" b="b"/>
              <a:pathLst>
                <a:path w="4338" h="4974" extrusionOk="0">
                  <a:moveTo>
                    <a:pt x="3155" y="1"/>
                  </a:moveTo>
                  <a:cubicBezTo>
                    <a:pt x="3087" y="1"/>
                    <a:pt x="3016" y="17"/>
                    <a:pt x="2937" y="51"/>
                  </a:cubicBezTo>
                  <a:cubicBezTo>
                    <a:pt x="2805" y="117"/>
                    <a:pt x="2805" y="289"/>
                    <a:pt x="2687" y="368"/>
                  </a:cubicBezTo>
                  <a:cubicBezTo>
                    <a:pt x="2568" y="606"/>
                    <a:pt x="2515" y="870"/>
                    <a:pt x="2554" y="1121"/>
                  </a:cubicBezTo>
                  <a:cubicBezTo>
                    <a:pt x="2567" y="1962"/>
                    <a:pt x="2654" y="2804"/>
                    <a:pt x="2838" y="3622"/>
                  </a:cubicBezTo>
                  <a:lnTo>
                    <a:pt x="2838" y="3622"/>
                  </a:lnTo>
                  <a:cubicBezTo>
                    <a:pt x="2819" y="3560"/>
                    <a:pt x="2789" y="3499"/>
                    <a:pt x="2753" y="3445"/>
                  </a:cubicBezTo>
                  <a:cubicBezTo>
                    <a:pt x="2488" y="3023"/>
                    <a:pt x="2185" y="2626"/>
                    <a:pt x="1841" y="2257"/>
                  </a:cubicBezTo>
                  <a:cubicBezTo>
                    <a:pt x="1485" y="1847"/>
                    <a:pt x="983" y="1609"/>
                    <a:pt x="640" y="1187"/>
                  </a:cubicBezTo>
                  <a:lnTo>
                    <a:pt x="640" y="1187"/>
                  </a:lnTo>
                  <a:cubicBezTo>
                    <a:pt x="591" y="1236"/>
                    <a:pt x="655" y="1375"/>
                    <a:pt x="540" y="1375"/>
                  </a:cubicBezTo>
                  <a:cubicBezTo>
                    <a:pt x="530" y="1375"/>
                    <a:pt x="519" y="1374"/>
                    <a:pt x="507" y="1372"/>
                  </a:cubicBezTo>
                  <a:cubicBezTo>
                    <a:pt x="469" y="1362"/>
                    <a:pt x="433" y="1358"/>
                    <a:pt x="400" y="1358"/>
                  </a:cubicBezTo>
                  <a:cubicBezTo>
                    <a:pt x="110" y="1358"/>
                    <a:pt x="1" y="1691"/>
                    <a:pt x="72" y="1940"/>
                  </a:cubicBezTo>
                  <a:cubicBezTo>
                    <a:pt x="124" y="2164"/>
                    <a:pt x="257" y="2349"/>
                    <a:pt x="336" y="2560"/>
                  </a:cubicBezTo>
                  <a:cubicBezTo>
                    <a:pt x="507" y="3036"/>
                    <a:pt x="772" y="3458"/>
                    <a:pt x="1115" y="3841"/>
                  </a:cubicBezTo>
                  <a:cubicBezTo>
                    <a:pt x="1551" y="4317"/>
                    <a:pt x="2092" y="4713"/>
                    <a:pt x="2700" y="4964"/>
                  </a:cubicBezTo>
                  <a:cubicBezTo>
                    <a:pt x="2713" y="4971"/>
                    <a:pt x="2729" y="4974"/>
                    <a:pt x="2746" y="4974"/>
                  </a:cubicBezTo>
                  <a:cubicBezTo>
                    <a:pt x="2762" y="4974"/>
                    <a:pt x="2779" y="4971"/>
                    <a:pt x="2792" y="4964"/>
                  </a:cubicBezTo>
                  <a:cubicBezTo>
                    <a:pt x="2825" y="4936"/>
                    <a:pt x="2865" y="4934"/>
                    <a:pt x="2907" y="4934"/>
                  </a:cubicBezTo>
                  <a:cubicBezTo>
                    <a:pt x="2916" y="4934"/>
                    <a:pt x="2924" y="4934"/>
                    <a:pt x="2933" y="4934"/>
                  </a:cubicBezTo>
                  <a:cubicBezTo>
                    <a:pt x="2984" y="4934"/>
                    <a:pt x="3037" y="4931"/>
                    <a:pt x="3083" y="4885"/>
                  </a:cubicBezTo>
                  <a:cubicBezTo>
                    <a:pt x="3175" y="4792"/>
                    <a:pt x="3083" y="4700"/>
                    <a:pt x="3096" y="4568"/>
                  </a:cubicBezTo>
                  <a:cubicBezTo>
                    <a:pt x="3105" y="4481"/>
                    <a:pt x="3141" y="4435"/>
                    <a:pt x="3195" y="4435"/>
                  </a:cubicBezTo>
                  <a:cubicBezTo>
                    <a:pt x="3224" y="4435"/>
                    <a:pt x="3257" y="4448"/>
                    <a:pt x="3294" y="4475"/>
                  </a:cubicBezTo>
                  <a:cubicBezTo>
                    <a:pt x="3334" y="4502"/>
                    <a:pt x="3373" y="4541"/>
                    <a:pt x="3400" y="4581"/>
                  </a:cubicBezTo>
                  <a:cubicBezTo>
                    <a:pt x="3436" y="4610"/>
                    <a:pt x="3472" y="4631"/>
                    <a:pt x="3506" y="4631"/>
                  </a:cubicBezTo>
                  <a:cubicBezTo>
                    <a:pt x="3534" y="4631"/>
                    <a:pt x="3561" y="4617"/>
                    <a:pt x="3585" y="4581"/>
                  </a:cubicBezTo>
                  <a:cubicBezTo>
                    <a:pt x="3690" y="4475"/>
                    <a:pt x="3796" y="4396"/>
                    <a:pt x="3915" y="4317"/>
                  </a:cubicBezTo>
                  <a:cubicBezTo>
                    <a:pt x="3902" y="4264"/>
                    <a:pt x="3902" y="4211"/>
                    <a:pt x="3928" y="4172"/>
                  </a:cubicBezTo>
                  <a:cubicBezTo>
                    <a:pt x="4073" y="3881"/>
                    <a:pt x="4166" y="3577"/>
                    <a:pt x="4205" y="3260"/>
                  </a:cubicBezTo>
                  <a:cubicBezTo>
                    <a:pt x="4337" y="2600"/>
                    <a:pt x="4311" y="1926"/>
                    <a:pt x="4126" y="1293"/>
                  </a:cubicBezTo>
                  <a:cubicBezTo>
                    <a:pt x="4020" y="936"/>
                    <a:pt x="3862" y="606"/>
                    <a:pt x="3637" y="315"/>
                  </a:cubicBezTo>
                  <a:cubicBezTo>
                    <a:pt x="3467" y="107"/>
                    <a:pt x="3324" y="1"/>
                    <a:pt x="3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1"/>
            <p:cNvSpPr/>
            <p:nvPr/>
          </p:nvSpPr>
          <p:spPr>
            <a:xfrm rot="1782646">
              <a:off x="2367484" y="2948423"/>
              <a:ext cx="59122" cy="105945"/>
            </a:xfrm>
            <a:custGeom>
              <a:avLst/>
              <a:gdLst/>
              <a:ahLst/>
              <a:cxnLst/>
              <a:rect l="l" t="t" r="r" b="b"/>
              <a:pathLst>
                <a:path w="2365" h="4238" extrusionOk="0">
                  <a:moveTo>
                    <a:pt x="668" y="1"/>
                  </a:moveTo>
                  <a:cubicBezTo>
                    <a:pt x="275" y="1"/>
                    <a:pt x="22" y="290"/>
                    <a:pt x="1" y="646"/>
                  </a:cubicBezTo>
                  <a:cubicBezTo>
                    <a:pt x="1" y="963"/>
                    <a:pt x="27" y="1293"/>
                    <a:pt x="107" y="1597"/>
                  </a:cubicBezTo>
                  <a:cubicBezTo>
                    <a:pt x="173" y="1689"/>
                    <a:pt x="146" y="1808"/>
                    <a:pt x="252" y="1874"/>
                  </a:cubicBezTo>
                  <a:cubicBezTo>
                    <a:pt x="463" y="2006"/>
                    <a:pt x="661" y="2151"/>
                    <a:pt x="846" y="2310"/>
                  </a:cubicBezTo>
                  <a:cubicBezTo>
                    <a:pt x="1335" y="2732"/>
                    <a:pt x="1757" y="3221"/>
                    <a:pt x="2101" y="3763"/>
                  </a:cubicBezTo>
                  <a:cubicBezTo>
                    <a:pt x="2206" y="3908"/>
                    <a:pt x="2286" y="4066"/>
                    <a:pt x="2365" y="4238"/>
                  </a:cubicBezTo>
                  <a:cubicBezTo>
                    <a:pt x="2299" y="3683"/>
                    <a:pt x="2193" y="3142"/>
                    <a:pt x="2140" y="2600"/>
                  </a:cubicBezTo>
                  <a:cubicBezTo>
                    <a:pt x="2048" y="1993"/>
                    <a:pt x="2061" y="1385"/>
                    <a:pt x="2167" y="791"/>
                  </a:cubicBezTo>
                  <a:cubicBezTo>
                    <a:pt x="1837" y="461"/>
                    <a:pt x="1440" y="210"/>
                    <a:pt x="1005" y="65"/>
                  </a:cubicBezTo>
                  <a:cubicBezTo>
                    <a:pt x="884" y="21"/>
                    <a:pt x="771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6"/>
          <p:cNvSpPr/>
          <p:nvPr/>
        </p:nvSpPr>
        <p:spPr>
          <a:xfrm rot="5400000">
            <a:off x="126763" y="26094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6"/>
          <p:cNvSpPr/>
          <p:nvPr/>
        </p:nvSpPr>
        <p:spPr>
          <a:xfrm rot="5400000">
            <a:off x="95588" y="26427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6"/>
          <p:cNvSpPr/>
          <p:nvPr/>
        </p:nvSpPr>
        <p:spPr>
          <a:xfrm rot="5400000">
            <a:off x="74738" y="26897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6"/>
          <p:cNvSpPr/>
          <p:nvPr/>
        </p:nvSpPr>
        <p:spPr>
          <a:xfrm rot="5400000">
            <a:off x="48100" y="27628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6"/>
          <p:cNvSpPr/>
          <p:nvPr/>
        </p:nvSpPr>
        <p:spPr>
          <a:xfrm rot="5400000">
            <a:off x="56438" y="28157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6"/>
          <p:cNvSpPr/>
          <p:nvPr/>
        </p:nvSpPr>
        <p:spPr>
          <a:xfrm rot="5400000">
            <a:off x="77563" y="28555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16"/>
          <p:cNvSpPr/>
          <p:nvPr/>
        </p:nvSpPr>
        <p:spPr>
          <a:xfrm rot="5400000">
            <a:off x="103250" y="28945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16"/>
          <p:cNvSpPr/>
          <p:nvPr/>
        </p:nvSpPr>
        <p:spPr>
          <a:xfrm rot="5400000">
            <a:off x="97300" y="29819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16"/>
          <p:cNvSpPr/>
          <p:nvPr/>
        </p:nvSpPr>
        <p:spPr>
          <a:xfrm rot="5400000">
            <a:off x="78738" y="30132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16"/>
          <p:cNvSpPr/>
          <p:nvPr/>
        </p:nvSpPr>
        <p:spPr>
          <a:xfrm rot="5400000">
            <a:off x="39575" y="30602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16"/>
          <p:cNvSpPr/>
          <p:nvPr/>
        </p:nvSpPr>
        <p:spPr>
          <a:xfrm rot="5400000">
            <a:off x="7825" y="30974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16"/>
          <p:cNvSpPr/>
          <p:nvPr/>
        </p:nvSpPr>
        <p:spPr>
          <a:xfrm rot="5400000">
            <a:off x="69388" y="25423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16"/>
          <p:cNvSpPr/>
          <p:nvPr/>
        </p:nvSpPr>
        <p:spPr>
          <a:xfrm rot="5400000">
            <a:off x="64288" y="25828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16"/>
          <p:cNvSpPr/>
          <p:nvPr/>
        </p:nvSpPr>
        <p:spPr>
          <a:xfrm rot="5400000">
            <a:off x="28625" y="26429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16"/>
          <p:cNvSpPr/>
          <p:nvPr/>
        </p:nvSpPr>
        <p:spPr>
          <a:xfrm rot="5400000">
            <a:off x="4200" y="27075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16"/>
          <p:cNvSpPr/>
          <p:nvPr/>
        </p:nvSpPr>
        <p:spPr>
          <a:xfrm rot="5400000">
            <a:off x="3625" y="27675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16"/>
          <p:cNvSpPr/>
          <p:nvPr/>
        </p:nvSpPr>
        <p:spPr>
          <a:xfrm rot="5400000">
            <a:off x="213" y="28187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16"/>
          <p:cNvSpPr/>
          <p:nvPr/>
        </p:nvSpPr>
        <p:spPr>
          <a:xfrm rot="5400000">
            <a:off x="19825" y="28564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16"/>
          <p:cNvSpPr/>
          <p:nvPr/>
        </p:nvSpPr>
        <p:spPr>
          <a:xfrm rot="5400000">
            <a:off x="33088" y="28870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16"/>
          <p:cNvSpPr/>
          <p:nvPr/>
        </p:nvSpPr>
        <p:spPr>
          <a:xfrm rot="5400000">
            <a:off x="19000" y="29740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16"/>
          <p:cNvSpPr/>
          <p:nvPr/>
        </p:nvSpPr>
        <p:spPr>
          <a:xfrm rot="5400000">
            <a:off x="10013" y="30154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16"/>
          <p:cNvSpPr/>
          <p:nvPr/>
        </p:nvSpPr>
        <p:spPr>
          <a:xfrm rot="5400000">
            <a:off x="7988" y="25203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16"/>
          <p:cNvSpPr/>
          <p:nvPr/>
        </p:nvSpPr>
        <p:spPr>
          <a:xfrm rot="5400000">
            <a:off x="15588" y="25538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16"/>
          <p:cNvSpPr/>
          <p:nvPr/>
        </p:nvSpPr>
        <p:spPr>
          <a:xfrm rot="5400000">
            <a:off x="13238" y="26009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16"/>
          <p:cNvSpPr/>
          <p:nvPr/>
        </p:nvSpPr>
        <p:spPr>
          <a:xfrm rot="5400000">
            <a:off x="126763" y="20119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6"/>
          <p:cNvSpPr/>
          <p:nvPr/>
        </p:nvSpPr>
        <p:spPr>
          <a:xfrm rot="5400000">
            <a:off x="95588" y="20452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16"/>
          <p:cNvSpPr/>
          <p:nvPr/>
        </p:nvSpPr>
        <p:spPr>
          <a:xfrm rot="5400000">
            <a:off x="74738" y="20922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16"/>
          <p:cNvSpPr/>
          <p:nvPr/>
        </p:nvSpPr>
        <p:spPr>
          <a:xfrm rot="5400000">
            <a:off x="48100" y="21653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16"/>
          <p:cNvSpPr/>
          <p:nvPr/>
        </p:nvSpPr>
        <p:spPr>
          <a:xfrm rot="5400000">
            <a:off x="56438" y="22182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16"/>
          <p:cNvSpPr/>
          <p:nvPr/>
        </p:nvSpPr>
        <p:spPr>
          <a:xfrm rot="5400000">
            <a:off x="77563" y="22580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16"/>
          <p:cNvSpPr/>
          <p:nvPr/>
        </p:nvSpPr>
        <p:spPr>
          <a:xfrm rot="5400000">
            <a:off x="103250" y="22970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16"/>
          <p:cNvSpPr/>
          <p:nvPr/>
        </p:nvSpPr>
        <p:spPr>
          <a:xfrm rot="5400000">
            <a:off x="97300" y="23844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16"/>
          <p:cNvSpPr/>
          <p:nvPr/>
        </p:nvSpPr>
        <p:spPr>
          <a:xfrm rot="5400000">
            <a:off x="78738" y="24157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16"/>
          <p:cNvSpPr/>
          <p:nvPr/>
        </p:nvSpPr>
        <p:spPr>
          <a:xfrm rot="5400000">
            <a:off x="39575" y="24627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16"/>
          <p:cNvSpPr/>
          <p:nvPr/>
        </p:nvSpPr>
        <p:spPr>
          <a:xfrm rot="5400000">
            <a:off x="7825" y="24999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16"/>
          <p:cNvSpPr/>
          <p:nvPr/>
        </p:nvSpPr>
        <p:spPr>
          <a:xfrm rot="5400000">
            <a:off x="69388" y="19448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16"/>
          <p:cNvSpPr/>
          <p:nvPr/>
        </p:nvSpPr>
        <p:spPr>
          <a:xfrm rot="5400000">
            <a:off x="64288" y="19853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16"/>
          <p:cNvSpPr/>
          <p:nvPr/>
        </p:nvSpPr>
        <p:spPr>
          <a:xfrm rot="5400000">
            <a:off x="28625" y="20454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6"/>
          <p:cNvSpPr/>
          <p:nvPr/>
        </p:nvSpPr>
        <p:spPr>
          <a:xfrm rot="5400000">
            <a:off x="4200" y="21100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6"/>
          <p:cNvSpPr/>
          <p:nvPr/>
        </p:nvSpPr>
        <p:spPr>
          <a:xfrm rot="5400000">
            <a:off x="3625" y="21700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6"/>
          <p:cNvSpPr/>
          <p:nvPr/>
        </p:nvSpPr>
        <p:spPr>
          <a:xfrm rot="5400000">
            <a:off x="213" y="22212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6"/>
          <p:cNvSpPr/>
          <p:nvPr/>
        </p:nvSpPr>
        <p:spPr>
          <a:xfrm rot="5400000">
            <a:off x="19825" y="22589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6"/>
          <p:cNvSpPr/>
          <p:nvPr/>
        </p:nvSpPr>
        <p:spPr>
          <a:xfrm rot="5400000">
            <a:off x="33088" y="22895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6"/>
          <p:cNvSpPr/>
          <p:nvPr/>
        </p:nvSpPr>
        <p:spPr>
          <a:xfrm rot="5400000">
            <a:off x="19000" y="23765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6"/>
          <p:cNvSpPr/>
          <p:nvPr/>
        </p:nvSpPr>
        <p:spPr>
          <a:xfrm rot="5400000">
            <a:off x="10013" y="24179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16"/>
          <p:cNvSpPr/>
          <p:nvPr/>
        </p:nvSpPr>
        <p:spPr>
          <a:xfrm rot="5400000">
            <a:off x="7988" y="19228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6"/>
          <p:cNvSpPr/>
          <p:nvPr/>
        </p:nvSpPr>
        <p:spPr>
          <a:xfrm rot="5400000">
            <a:off x="15588" y="19563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16"/>
          <p:cNvSpPr/>
          <p:nvPr/>
        </p:nvSpPr>
        <p:spPr>
          <a:xfrm rot="5400000">
            <a:off x="13238" y="20034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16"/>
          <p:cNvSpPr/>
          <p:nvPr/>
        </p:nvSpPr>
        <p:spPr>
          <a:xfrm rot="5400000" flipH="1">
            <a:off x="126763" y="3607975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16"/>
          <p:cNvSpPr/>
          <p:nvPr/>
        </p:nvSpPr>
        <p:spPr>
          <a:xfrm rot="5400000" flipH="1">
            <a:off x="95588" y="3580300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6"/>
          <p:cNvSpPr/>
          <p:nvPr/>
        </p:nvSpPr>
        <p:spPr>
          <a:xfrm rot="5400000" flipH="1">
            <a:off x="74738" y="35277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16"/>
          <p:cNvSpPr/>
          <p:nvPr/>
        </p:nvSpPr>
        <p:spPr>
          <a:xfrm rot="5400000" flipH="1">
            <a:off x="48100" y="3455638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16"/>
          <p:cNvSpPr/>
          <p:nvPr/>
        </p:nvSpPr>
        <p:spPr>
          <a:xfrm rot="5400000" flipH="1">
            <a:off x="56438" y="3403425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16"/>
          <p:cNvSpPr/>
          <p:nvPr/>
        </p:nvSpPr>
        <p:spPr>
          <a:xfrm rot="5400000" flipH="1">
            <a:off x="77563" y="3360300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6"/>
          <p:cNvSpPr/>
          <p:nvPr/>
        </p:nvSpPr>
        <p:spPr>
          <a:xfrm rot="5400000" flipH="1">
            <a:off x="103250" y="33293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6"/>
          <p:cNvSpPr/>
          <p:nvPr/>
        </p:nvSpPr>
        <p:spPr>
          <a:xfrm rot="5400000" flipH="1">
            <a:off x="97300" y="324056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6"/>
          <p:cNvSpPr/>
          <p:nvPr/>
        </p:nvSpPr>
        <p:spPr>
          <a:xfrm rot="5400000" flipH="1">
            <a:off x="78738" y="31955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6"/>
          <p:cNvSpPr/>
          <p:nvPr/>
        </p:nvSpPr>
        <p:spPr>
          <a:xfrm rot="5400000" flipH="1">
            <a:off x="39575" y="31609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6"/>
          <p:cNvSpPr/>
          <p:nvPr/>
        </p:nvSpPr>
        <p:spPr>
          <a:xfrm rot="5400000" flipH="1">
            <a:off x="7825" y="312978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6"/>
          <p:cNvSpPr/>
          <p:nvPr/>
        </p:nvSpPr>
        <p:spPr>
          <a:xfrm rot="5400000" flipH="1">
            <a:off x="69388" y="36814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6"/>
          <p:cNvSpPr/>
          <p:nvPr/>
        </p:nvSpPr>
        <p:spPr>
          <a:xfrm rot="5400000" flipH="1">
            <a:off x="64288" y="3631800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16"/>
          <p:cNvSpPr/>
          <p:nvPr/>
        </p:nvSpPr>
        <p:spPr>
          <a:xfrm rot="5400000" flipH="1">
            <a:off x="28625" y="3568388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16"/>
          <p:cNvSpPr/>
          <p:nvPr/>
        </p:nvSpPr>
        <p:spPr>
          <a:xfrm rot="5400000" flipH="1">
            <a:off x="4200" y="35148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6"/>
          <p:cNvSpPr/>
          <p:nvPr/>
        </p:nvSpPr>
        <p:spPr>
          <a:xfrm rot="5400000" flipH="1">
            <a:off x="3625" y="3458313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6"/>
          <p:cNvSpPr/>
          <p:nvPr/>
        </p:nvSpPr>
        <p:spPr>
          <a:xfrm rot="5400000" flipH="1">
            <a:off x="213" y="3403325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16"/>
          <p:cNvSpPr/>
          <p:nvPr/>
        </p:nvSpPr>
        <p:spPr>
          <a:xfrm rot="5400000" flipH="1">
            <a:off x="19825" y="3369063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16"/>
          <p:cNvSpPr/>
          <p:nvPr/>
        </p:nvSpPr>
        <p:spPr>
          <a:xfrm rot="5400000" flipH="1">
            <a:off x="33088" y="3324575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16"/>
          <p:cNvSpPr/>
          <p:nvPr/>
        </p:nvSpPr>
        <p:spPr>
          <a:xfrm rot="5400000" flipH="1">
            <a:off x="19000" y="324051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16"/>
          <p:cNvSpPr/>
          <p:nvPr/>
        </p:nvSpPr>
        <p:spPr>
          <a:xfrm rot="5400000" flipH="1">
            <a:off x="10013" y="32072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16"/>
          <p:cNvSpPr/>
          <p:nvPr/>
        </p:nvSpPr>
        <p:spPr>
          <a:xfrm rot="5400000" flipH="1">
            <a:off x="7988" y="37074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16"/>
          <p:cNvSpPr/>
          <p:nvPr/>
        </p:nvSpPr>
        <p:spPr>
          <a:xfrm rot="5400000" flipH="1">
            <a:off x="15588" y="3668875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16"/>
          <p:cNvSpPr/>
          <p:nvPr/>
        </p:nvSpPr>
        <p:spPr>
          <a:xfrm rot="5400000" flipH="1">
            <a:off x="13238" y="36182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16"/>
          <p:cNvSpPr/>
          <p:nvPr/>
        </p:nvSpPr>
        <p:spPr>
          <a:xfrm rot="5400000">
            <a:off x="126763" y="13936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6"/>
          <p:cNvSpPr/>
          <p:nvPr/>
        </p:nvSpPr>
        <p:spPr>
          <a:xfrm rot="5400000">
            <a:off x="95588" y="14269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6"/>
          <p:cNvSpPr/>
          <p:nvPr/>
        </p:nvSpPr>
        <p:spPr>
          <a:xfrm rot="5400000">
            <a:off x="74738" y="14739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6"/>
          <p:cNvSpPr/>
          <p:nvPr/>
        </p:nvSpPr>
        <p:spPr>
          <a:xfrm rot="5400000">
            <a:off x="48100" y="15470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16"/>
          <p:cNvSpPr/>
          <p:nvPr/>
        </p:nvSpPr>
        <p:spPr>
          <a:xfrm rot="5400000">
            <a:off x="56438" y="15999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6"/>
          <p:cNvSpPr/>
          <p:nvPr/>
        </p:nvSpPr>
        <p:spPr>
          <a:xfrm rot="5400000">
            <a:off x="77563" y="16397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16"/>
          <p:cNvSpPr/>
          <p:nvPr/>
        </p:nvSpPr>
        <p:spPr>
          <a:xfrm rot="5400000">
            <a:off x="103250" y="16787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16"/>
          <p:cNvSpPr/>
          <p:nvPr/>
        </p:nvSpPr>
        <p:spPr>
          <a:xfrm rot="5400000">
            <a:off x="97300" y="17661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16"/>
          <p:cNvSpPr/>
          <p:nvPr/>
        </p:nvSpPr>
        <p:spPr>
          <a:xfrm rot="5400000">
            <a:off x="78738" y="17974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16"/>
          <p:cNvSpPr/>
          <p:nvPr/>
        </p:nvSpPr>
        <p:spPr>
          <a:xfrm rot="5400000">
            <a:off x="39575" y="18444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16"/>
          <p:cNvSpPr/>
          <p:nvPr/>
        </p:nvSpPr>
        <p:spPr>
          <a:xfrm rot="5400000">
            <a:off x="7825" y="18816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16"/>
          <p:cNvSpPr/>
          <p:nvPr/>
        </p:nvSpPr>
        <p:spPr>
          <a:xfrm rot="5400000">
            <a:off x="69388" y="13265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16"/>
          <p:cNvSpPr/>
          <p:nvPr/>
        </p:nvSpPr>
        <p:spPr>
          <a:xfrm rot="5400000">
            <a:off x="64288" y="13670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16"/>
          <p:cNvSpPr/>
          <p:nvPr/>
        </p:nvSpPr>
        <p:spPr>
          <a:xfrm rot="5400000">
            <a:off x="28625" y="14271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16"/>
          <p:cNvSpPr/>
          <p:nvPr/>
        </p:nvSpPr>
        <p:spPr>
          <a:xfrm rot="5400000">
            <a:off x="4200" y="14917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16"/>
          <p:cNvSpPr/>
          <p:nvPr/>
        </p:nvSpPr>
        <p:spPr>
          <a:xfrm rot="5400000">
            <a:off x="3625" y="15517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16"/>
          <p:cNvSpPr/>
          <p:nvPr/>
        </p:nvSpPr>
        <p:spPr>
          <a:xfrm rot="5400000">
            <a:off x="213" y="16029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16"/>
          <p:cNvSpPr/>
          <p:nvPr/>
        </p:nvSpPr>
        <p:spPr>
          <a:xfrm rot="5400000">
            <a:off x="19825" y="16406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6"/>
          <p:cNvSpPr/>
          <p:nvPr/>
        </p:nvSpPr>
        <p:spPr>
          <a:xfrm rot="5400000">
            <a:off x="33088" y="16712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16"/>
          <p:cNvSpPr/>
          <p:nvPr/>
        </p:nvSpPr>
        <p:spPr>
          <a:xfrm rot="5400000">
            <a:off x="19000" y="17582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16"/>
          <p:cNvSpPr/>
          <p:nvPr/>
        </p:nvSpPr>
        <p:spPr>
          <a:xfrm rot="5400000">
            <a:off x="10013" y="17996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16"/>
          <p:cNvSpPr/>
          <p:nvPr/>
        </p:nvSpPr>
        <p:spPr>
          <a:xfrm rot="5400000">
            <a:off x="7988" y="13045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16"/>
          <p:cNvSpPr/>
          <p:nvPr/>
        </p:nvSpPr>
        <p:spPr>
          <a:xfrm rot="5400000">
            <a:off x="15588" y="13380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16"/>
          <p:cNvSpPr/>
          <p:nvPr/>
        </p:nvSpPr>
        <p:spPr>
          <a:xfrm rot="5400000">
            <a:off x="13238" y="13851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16"/>
          <p:cNvSpPr/>
          <p:nvPr/>
        </p:nvSpPr>
        <p:spPr>
          <a:xfrm rot="5400000">
            <a:off x="69388" y="12396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16"/>
          <p:cNvSpPr/>
          <p:nvPr/>
        </p:nvSpPr>
        <p:spPr>
          <a:xfrm rot="5400000">
            <a:off x="7988" y="12175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16"/>
          <p:cNvSpPr/>
          <p:nvPr/>
        </p:nvSpPr>
        <p:spPr>
          <a:xfrm rot="5400000">
            <a:off x="15588" y="12510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16"/>
          <p:cNvSpPr/>
          <p:nvPr/>
        </p:nvSpPr>
        <p:spPr>
          <a:xfrm rot="5400000">
            <a:off x="126763" y="7091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16"/>
          <p:cNvSpPr/>
          <p:nvPr/>
        </p:nvSpPr>
        <p:spPr>
          <a:xfrm rot="5400000">
            <a:off x="95588" y="7425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16"/>
          <p:cNvSpPr/>
          <p:nvPr/>
        </p:nvSpPr>
        <p:spPr>
          <a:xfrm rot="5400000">
            <a:off x="74738" y="7895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16"/>
          <p:cNvSpPr/>
          <p:nvPr/>
        </p:nvSpPr>
        <p:spPr>
          <a:xfrm rot="5400000">
            <a:off x="48100" y="8625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16"/>
          <p:cNvSpPr/>
          <p:nvPr/>
        </p:nvSpPr>
        <p:spPr>
          <a:xfrm rot="5400000">
            <a:off x="56438" y="9154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16"/>
          <p:cNvSpPr/>
          <p:nvPr/>
        </p:nvSpPr>
        <p:spPr>
          <a:xfrm rot="5400000">
            <a:off x="77563" y="95527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16"/>
          <p:cNvSpPr/>
          <p:nvPr/>
        </p:nvSpPr>
        <p:spPr>
          <a:xfrm rot="5400000">
            <a:off x="103250" y="9942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16"/>
          <p:cNvSpPr/>
          <p:nvPr/>
        </p:nvSpPr>
        <p:spPr>
          <a:xfrm rot="5400000">
            <a:off x="97300" y="10817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16"/>
          <p:cNvSpPr/>
          <p:nvPr/>
        </p:nvSpPr>
        <p:spPr>
          <a:xfrm rot="5400000">
            <a:off x="78738" y="111295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16"/>
          <p:cNvSpPr/>
          <p:nvPr/>
        </p:nvSpPr>
        <p:spPr>
          <a:xfrm rot="5400000">
            <a:off x="39575" y="11599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16"/>
          <p:cNvSpPr/>
          <p:nvPr/>
        </p:nvSpPr>
        <p:spPr>
          <a:xfrm rot="5400000">
            <a:off x="7825" y="11971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16"/>
          <p:cNvSpPr/>
          <p:nvPr/>
        </p:nvSpPr>
        <p:spPr>
          <a:xfrm rot="5400000">
            <a:off x="69388" y="6421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16"/>
          <p:cNvSpPr/>
          <p:nvPr/>
        </p:nvSpPr>
        <p:spPr>
          <a:xfrm rot="5400000">
            <a:off x="64288" y="6825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16"/>
          <p:cNvSpPr/>
          <p:nvPr/>
        </p:nvSpPr>
        <p:spPr>
          <a:xfrm rot="5400000">
            <a:off x="28625" y="7426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16"/>
          <p:cNvSpPr/>
          <p:nvPr/>
        </p:nvSpPr>
        <p:spPr>
          <a:xfrm rot="5400000">
            <a:off x="4200" y="8072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16"/>
          <p:cNvSpPr/>
          <p:nvPr/>
        </p:nvSpPr>
        <p:spPr>
          <a:xfrm rot="5400000">
            <a:off x="3625" y="8673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16"/>
          <p:cNvSpPr/>
          <p:nvPr/>
        </p:nvSpPr>
        <p:spPr>
          <a:xfrm rot="5400000">
            <a:off x="213" y="91850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16"/>
          <p:cNvSpPr/>
          <p:nvPr/>
        </p:nvSpPr>
        <p:spPr>
          <a:xfrm rot="5400000">
            <a:off x="19825" y="9561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16"/>
          <p:cNvSpPr/>
          <p:nvPr/>
        </p:nvSpPr>
        <p:spPr>
          <a:xfrm rot="5400000">
            <a:off x="33088" y="9868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6"/>
          <p:cNvSpPr/>
          <p:nvPr/>
        </p:nvSpPr>
        <p:spPr>
          <a:xfrm rot="5400000">
            <a:off x="19000" y="10737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6"/>
          <p:cNvSpPr/>
          <p:nvPr/>
        </p:nvSpPr>
        <p:spPr>
          <a:xfrm rot="5400000">
            <a:off x="10013" y="11151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16"/>
          <p:cNvSpPr/>
          <p:nvPr/>
        </p:nvSpPr>
        <p:spPr>
          <a:xfrm rot="5400000">
            <a:off x="7988" y="6200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16"/>
          <p:cNvSpPr/>
          <p:nvPr/>
        </p:nvSpPr>
        <p:spPr>
          <a:xfrm rot="5400000">
            <a:off x="15588" y="6535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16"/>
          <p:cNvSpPr/>
          <p:nvPr/>
        </p:nvSpPr>
        <p:spPr>
          <a:xfrm rot="5400000">
            <a:off x="13238" y="7007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16"/>
          <p:cNvSpPr/>
          <p:nvPr/>
        </p:nvSpPr>
        <p:spPr>
          <a:xfrm rot="5400000">
            <a:off x="126763" y="908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16"/>
          <p:cNvSpPr/>
          <p:nvPr/>
        </p:nvSpPr>
        <p:spPr>
          <a:xfrm rot="5400000">
            <a:off x="95588" y="1242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16"/>
          <p:cNvSpPr/>
          <p:nvPr/>
        </p:nvSpPr>
        <p:spPr>
          <a:xfrm rot="5400000">
            <a:off x="74738" y="1712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16"/>
          <p:cNvSpPr/>
          <p:nvPr/>
        </p:nvSpPr>
        <p:spPr>
          <a:xfrm rot="5400000">
            <a:off x="48100" y="2442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6"/>
          <p:cNvSpPr/>
          <p:nvPr/>
        </p:nvSpPr>
        <p:spPr>
          <a:xfrm rot="5400000">
            <a:off x="56438" y="2971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16"/>
          <p:cNvSpPr/>
          <p:nvPr/>
        </p:nvSpPr>
        <p:spPr>
          <a:xfrm rot="5400000">
            <a:off x="77563" y="33697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16"/>
          <p:cNvSpPr/>
          <p:nvPr/>
        </p:nvSpPr>
        <p:spPr>
          <a:xfrm rot="5400000">
            <a:off x="103250" y="3759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16"/>
          <p:cNvSpPr/>
          <p:nvPr/>
        </p:nvSpPr>
        <p:spPr>
          <a:xfrm rot="5400000">
            <a:off x="97300" y="4634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16"/>
          <p:cNvSpPr/>
          <p:nvPr/>
        </p:nvSpPr>
        <p:spPr>
          <a:xfrm rot="5400000">
            <a:off x="78738" y="49465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16"/>
          <p:cNvSpPr/>
          <p:nvPr/>
        </p:nvSpPr>
        <p:spPr>
          <a:xfrm rot="5400000">
            <a:off x="39575" y="5416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16"/>
          <p:cNvSpPr/>
          <p:nvPr/>
        </p:nvSpPr>
        <p:spPr>
          <a:xfrm rot="5400000">
            <a:off x="7825" y="5788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16"/>
          <p:cNvSpPr/>
          <p:nvPr/>
        </p:nvSpPr>
        <p:spPr>
          <a:xfrm rot="5400000">
            <a:off x="69388" y="238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16"/>
          <p:cNvSpPr/>
          <p:nvPr/>
        </p:nvSpPr>
        <p:spPr>
          <a:xfrm rot="5400000">
            <a:off x="64288" y="642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16"/>
          <p:cNvSpPr/>
          <p:nvPr/>
        </p:nvSpPr>
        <p:spPr>
          <a:xfrm rot="5400000">
            <a:off x="28625" y="1243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16"/>
          <p:cNvSpPr/>
          <p:nvPr/>
        </p:nvSpPr>
        <p:spPr>
          <a:xfrm rot="5400000">
            <a:off x="4200" y="1889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16"/>
          <p:cNvSpPr/>
          <p:nvPr/>
        </p:nvSpPr>
        <p:spPr>
          <a:xfrm rot="5400000">
            <a:off x="3625" y="2490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16"/>
          <p:cNvSpPr/>
          <p:nvPr/>
        </p:nvSpPr>
        <p:spPr>
          <a:xfrm rot="5400000">
            <a:off x="213" y="30020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16"/>
          <p:cNvSpPr/>
          <p:nvPr/>
        </p:nvSpPr>
        <p:spPr>
          <a:xfrm rot="5400000">
            <a:off x="19825" y="3378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16"/>
          <p:cNvSpPr/>
          <p:nvPr/>
        </p:nvSpPr>
        <p:spPr>
          <a:xfrm rot="5400000">
            <a:off x="33088" y="3685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16"/>
          <p:cNvSpPr/>
          <p:nvPr/>
        </p:nvSpPr>
        <p:spPr>
          <a:xfrm rot="5400000">
            <a:off x="19000" y="4554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16"/>
          <p:cNvSpPr/>
          <p:nvPr/>
        </p:nvSpPr>
        <p:spPr>
          <a:xfrm rot="5400000">
            <a:off x="10013" y="4968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16"/>
          <p:cNvSpPr/>
          <p:nvPr/>
        </p:nvSpPr>
        <p:spPr>
          <a:xfrm rot="5400000">
            <a:off x="7988" y="17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16"/>
          <p:cNvSpPr/>
          <p:nvPr/>
        </p:nvSpPr>
        <p:spPr>
          <a:xfrm rot="5400000">
            <a:off x="15588" y="352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16"/>
          <p:cNvSpPr/>
          <p:nvPr/>
        </p:nvSpPr>
        <p:spPr>
          <a:xfrm rot="5400000">
            <a:off x="13238" y="824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16"/>
          <p:cNvSpPr/>
          <p:nvPr/>
        </p:nvSpPr>
        <p:spPr>
          <a:xfrm rot="5400000">
            <a:off x="97300" y="379561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16"/>
          <p:cNvSpPr/>
          <p:nvPr/>
        </p:nvSpPr>
        <p:spPr>
          <a:xfrm rot="5400000">
            <a:off x="78738" y="382682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6"/>
          <p:cNvSpPr/>
          <p:nvPr/>
        </p:nvSpPr>
        <p:spPr>
          <a:xfrm rot="5400000">
            <a:off x="39575" y="387386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16"/>
          <p:cNvSpPr/>
          <p:nvPr/>
        </p:nvSpPr>
        <p:spPr>
          <a:xfrm rot="5400000">
            <a:off x="7825" y="391103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16"/>
          <p:cNvSpPr/>
          <p:nvPr/>
        </p:nvSpPr>
        <p:spPr>
          <a:xfrm rot="5400000">
            <a:off x="19000" y="378766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16"/>
          <p:cNvSpPr/>
          <p:nvPr/>
        </p:nvSpPr>
        <p:spPr>
          <a:xfrm rot="5400000">
            <a:off x="10013" y="382902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16"/>
          <p:cNvSpPr/>
          <p:nvPr/>
        </p:nvSpPr>
        <p:spPr>
          <a:xfrm rot="5400000" flipH="1">
            <a:off x="126763" y="44216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16"/>
          <p:cNvSpPr/>
          <p:nvPr/>
        </p:nvSpPr>
        <p:spPr>
          <a:xfrm rot="5400000" flipH="1">
            <a:off x="95588" y="43939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16"/>
          <p:cNvSpPr/>
          <p:nvPr/>
        </p:nvSpPr>
        <p:spPr>
          <a:xfrm rot="5400000" flipH="1">
            <a:off x="74738" y="4341375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16"/>
          <p:cNvSpPr/>
          <p:nvPr/>
        </p:nvSpPr>
        <p:spPr>
          <a:xfrm rot="5400000" flipH="1">
            <a:off x="48100" y="42692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16"/>
          <p:cNvSpPr/>
          <p:nvPr/>
        </p:nvSpPr>
        <p:spPr>
          <a:xfrm rot="5400000" flipH="1">
            <a:off x="56438" y="42170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16"/>
          <p:cNvSpPr/>
          <p:nvPr/>
        </p:nvSpPr>
        <p:spPr>
          <a:xfrm rot="5400000" flipH="1">
            <a:off x="77563" y="41739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16"/>
          <p:cNvSpPr/>
          <p:nvPr/>
        </p:nvSpPr>
        <p:spPr>
          <a:xfrm rot="5400000" flipH="1">
            <a:off x="103250" y="4143013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16"/>
          <p:cNvSpPr/>
          <p:nvPr/>
        </p:nvSpPr>
        <p:spPr>
          <a:xfrm rot="5400000" flipH="1">
            <a:off x="97300" y="40541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16"/>
          <p:cNvSpPr/>
          <p:nvPr/>
        </p:nvSpPr>
        <p:spPr>
          <a:xfrm rot="5400000" flipH="1">
            <a:off x="78738" y="400912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16"/>
          <p:cNvSpPr/>
          <p:nvPr/>
        </p:nvSpPr>
        <p:spPr>
          <a:xfrm rot="5400000" flipH="1">
            <a:off x="39575" y="397461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16"/>
          <p:cNvSpPr/>
          <p:nvPr/>
        </p:nvSpPr>
        <p:spPr>
          <a:xfrm rot="5400000" flipH="1">
            <a:off x="7825" y="39434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16"/>
          <p:cNvSpPr/>
          <p:nvPr/>
        </p:nvSpPr>
        <p:spPr>
          <a:xfrm rot="5400000" flipH="1">
            <a:off x="69388" y="4495100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16"/>
          <p:cNvSpPr/>
          <p:nvPr/>
        </p:nvSpPr>
        <p:spPr>
          <a:xfrm rot="5400000" flipH="1">
            <a:off x="64288" y="44454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16"/>
          <p:cNvSpPr/>
          <p:nvPr/>
        </p:nvSpPr>
        <p:spPr>
          <a:xfrm rot="5400000" flipH="1">
            <a:off x="28625" y="43820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6"/>
          <p:cNvSpPr/>
          <p:nvPr/>
        </p:nvSpPr>
        <p:spPr>
          <a:xfrm rot="5400000" flipH="1">
            <a:off x="4200" y="4328463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16"/>
          <p:cNvSpPr/>
          <p:nvPr/>
        </p:nvSpPr>
        <p:spPr>
          <a:xfrm rot="5400000" flipH="1">
            <a:off x="3625" y="42719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6"/>
          <p:cNvSpPr/>
          <p:nvPr/>
        </p:nvSpPr>
        <p:spPr>
          <a:xfrm rot="5400000" flipH="1">
            <a:off x="213" y="42169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16"/>
          <p:cNvSpPr/>
          <p:nvPr/>
        </p:nvSpPr>
        <p:spPr>
          <a:xfrm rot="5400000" flipH="1">
            <a:off x="19825" y="41826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16"/>
          <p:cNvSpPr/>
          <p:nvPr/>
        </p:nvSpPr>
        <p:spPr>
          <a:xfrm rot="5400000" flipH="1">
            <a:off x="33088" y="41382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16"/>
          <p:cNvSpPr/>
          <p:nvPr/>
        </p:nvSpPr>
        <p:spPr>
          <a:xfrm rot="5400000" flipH="1">
            <a:off x="19000" y="40541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16"/>
          <p:cNvSpPr/>
          <p:nvPr/>
        </p:nvSpPr>
        <p:spPr>
          <a:xfrm rot="5400000" flipH="1">
            <a:off x="10013" y="402087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16"/>
          <p:cNvSpPr/>
          <p:nvPr/>
        </p:nvSpPr>
        <p:spPr>
          <a:xfrm rot="5400000" flipH="1">
            <a:off x="7988" y="4521025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16"/>
          <p:cNvSpPr/>
          <p:nvPr/>
        </p:nvSpPr>
        <p:spPr>
          <a:xfrm rot="5400000" flipH="1">
            <a:off x="15588" y="44825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16"/>
          <p:cNvSpPr/>
          <p:nvPr/>
        </p:nvSpPr>
        <p:spPr>
          <a:xfrm rot="5400000" flipH="1">
            <a:off x="13238" y="4431825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16"/>
          <p:cNvSpPr/>
          <p:nvPr/>
        </p:nvSpPr>
        <p:spPr>
          <a:xfrm rot="5400000">
            <a:off x="97300" y="460946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6"/>
          <p:cNvSpPr/>
          <p:nvPr/>
        </p:nvSpPr>
        <p:spPr>
          <a:xfrm rot="5400000">
            <a:off x="78738" y="464067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16"/>
          <p:cNvSpPr/>
          <p:nvPr/>
        </p:nvSpPr>
        <p:spPr>
          <a:xfrm rot="5400000">
            <a:off x="39575" y="468771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16"/>
          <p:cNvSpPr/>
          <p:nvPr/>
        </p:nvSpPr>
        <p:spPr>
          <a:xfrm rot="5400000">
            <a:off x="7825" y="472488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6"/>
          <p:cNvSpPr/>
          <p:nvPr/>
        </p:nvSpPr>
        <p:spPr>
          <a:xfrm rot="5400000">
            <a:off x="19000" y="460151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6"/>
          <p:cNvSpPr/>
          <p:nvPr/>
        </p:nvSpPr>
        <p:spPr>
          <a:xfrm rot="5400000">
            <a:off x="10013" y="464287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16"/>
          <p:cNvSpPr/>
          <p:nvPr/>
        </p:nvSpPr>
        <p:spPr>
          <a:xfrm rot="5400000" flipH="1">
            <a:off x="97300" y="48680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16"/>
          <p:cNvSpPr/>
          <p:nvPr/>
        </p:nvSpPr>
        <p:spPr>
          <a:xfrm rot="5400000" flipH="1">
            <a:off x="78738" y="482297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16"/>
          <p:cNvSpPr/>
          <p:nvPr/>
        </p:nvSpPr>
        <p:spPr>
          <a:xfrm rot="5400000" flipH="1">
            <a:off x="39575" y="478846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16"/>
          <p:cNvSpPr/>
          <p:nvPr/>
        </p:nvSpPr>
        <p:spPr>
          <a:xfrm rot="5400000" flipH="1">
            <a:off x="7825" y="47572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16"/>
          <p:cNvSpPr/>
          <p:nvPr/>
        </p:nvSpPr>
        <p:spPr>
          <a:xfrm rot="5400000" flipH="1">
            <a:off x="19000" y="48679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6"/>
          <p:cNvSpPr/>
          <p:nvPr/>
        </p:nvSpPr>
        <p:spPr>
          <a:xfrm rot="5400000" flipH="1">
            <a:off x="10013" y="483472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6"/>
          <p:cNvSpPr/>
          <p:nvPr/>
        </p:nvSpPr>
        <p:spPr>
          <a:xfrm rot="5400000">
            <a:off x="126763" y="50170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6"/>
          <p:cNvSpPr/>
          <p:nvPr/>
        </p:nvSpPr>
        <p:spPr>
          <a:xfrm rot="5400000">
            <a:off x="95588" y="50504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6"/>
          <p:cNvSpPr/>
          <p:nvPr/>
        </p:nvSpPr>
        <p:spPr>
          <a:xfrm rot="5400000">
            <a:off x="74738" y="50974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6"/>
          <p:cNvSpPr/>
          <p:nvPr/>
        </p:nvSpPr>
        <p:spPr>
          <a:xfrm rot="5400000">
            <a:off x="69388" y="49500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6"/>
          <p:cNvSpPr/>
          <p:nvPr/>
        </p:nvSpPr>
        <p:spPr>
          <a:xfrm rot="5400000">
            <a:off x="64288" y="49904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6"/>
          <p:cNvSpPr/>
          <p:nvPr/>
        </p:nvSpPr>
        <p:spPr>
          <a:xfrm rot="5400000">
            <a:off x="28625" y="50505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6"/>
          <p:cNvSpPr/>
          <p:nvPr/>
        </p:nvSpPr>
        <p:spPr>
          <a:xfrm rot="5400000">
            <a:off x="4200" y="51151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6"/>
          <p:cNvSpPr/>
          <p:nvPr/>
        </p:nvSpPr>
        <p:spPr>
          <a:xfrm rot="5400000">
            <a:off x="15588" y="49614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6"/>
          <p:cNvSpPr/>
          <p:nvPr/>
        </p:nvSpPr>
        <p:spPr>
          <a:xfrm rot="5400000">
            <a:off x="13238" y="50086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6"/>
          <p:cNvSpPr/>
          <p:nvPr/>
        </p:nvSpPr>
        <p:spPr>
          <a:xfrm rot="-5400000" flipH="1">
            <a:off x="8978963" y="26094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6"/>
          <p:cNvSpPr/>
          <p:nvPr/>
        </p:nvSpPr>
        <p:spPr>
          <a:xfrm rot="-5400000" flipH="1">
            <a:off x="9013538" y="26427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6"/>
          <p:cNvSpPr/>
          <p:nvPr/>
        </p:nvSpPr>
        <p:spPr>
          <a:xfrm rot="-5400000" flipH="1">
            <a:off x="9045763" y="26897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6"/>
          <p:cNvSpPr/>
          <p:nvPr/>
        </p:nvSpPr>
        <p:spPr>
          <a:xfrm rot="-5400000" flipH="1">
            <a:off x="9058175" y="27628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6"/>
          <p:cNvSpPr/>
          <p:nvPr/>
        </p:nvSpPr>
        <p:spPr>
          <a:xfrm rot="-5400000" flipH="1">
            <a:off x="9052488" y="28157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6"/>
          <p:cNvSpPr/>
          <p:nvPr/>
        </p:nvSpPr>
        <p:spPr>
          <a:xfrm rot="-5400000" flipH="1">
            <a:off x="9025563" y="28555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6"/>
          <p:cNvSpPr/>
          <p:nvPr/>
        </p:nvSpPr>
        <p:spPr>
          <a:xfrm rot="-5400000" flipH="1">
            <a:off x="9011300" y="28945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6"/>
          <p:cNvSpPr/>
          <p:nvPr/>
        </p:nvSpPr>
        <p:spPr>
          <a:xfrm rot="-5400000" flipH="1">
            <a:off x="9022525" y="29819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6"/>
          <p:cNvSpPr/>
          <p:nvPr/>
        </p:nvSpPr>
        <p:spPr>
          <a:xfrm rot="-5400000" flipH="1">
            <a:off x="9033213" y="30132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6"/>
          <p:cNvSpPr/>
          <p:nvPr/>
        </p:nvSpPr>
        <p:spPr>
          <a:xfrm rot="-5400000" flipH="1">
            <a:off x="9067625" y="30602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6"/>
          <p:cNvSpPr/>
          <p:nvPr/>
        </p:nvSpPr>
        <p:spPr>
          <a:xfrm rot="-5400000" flipH="1">
            <a:off x="9103750" y="30974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6"/>
          <p:cNvSpPr/>
          <p:nvPr/>
        </p:nvSpPr>
        <p:spPr>
          <a:xfrm rot="-5400000" flipH="1">
            <a:off x="9048763" y="25423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6"/>
          <p:cNvSpPr/>
          <p:nvPr/>
        </p:nvSpPr>
        <p:spPr>
          <a:xfrm rot="-5400000" flipH="1">
            <a:off x="9055538" y="25828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6"/>
          <p:cNvSpPr/>
          <p:nvPr/>
        </p:nvSpPr>
        <p:spPr>
          <a:xfrm rot="-5400000" flipH="1">
            <a:off x="9091200" y="26429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6"/>
          <p:cNvSpPr/>
          <p:nvPr/>
        </p:nvSpPr>
        <p:spPr>
          <a:xfrm rot="-5400000" flipH="1">
            <a:off x="9111650" y="27075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6"/>
          <p:cNvSpPr/>
          <p:nvPr/>
        </p:nvSpPr>
        <p:spPr>
          <a:xfrm rot="-5400000" flipH="1">
            <a:off x="9111250" y="27675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6"/>
          <p:cNvSpPr/>
          <p:nvPr/>
        </p:nvSpPr>
        <p:spPr>
          <a:xfrm rot="-5400000" flipH="1">
            <a:off x="9105663" y="28187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6"/>
          <p:cNvSpPr/>
          <p:nvPr/>
        </p:nvSpPr>
        <p:spPr>
          <a:xfrm rot="-5400000" flipH="1">
            <a:off x="9090250" y="28564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6"/>
          <p:cNvSpPr/>
          <p:nvPr/>
        </p:nvSpPr>
        <p:spPr>
          <a:xfrm rot="-5400000" flipH="1">
            <a:off x="9083438" y="28870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6"/>
          <p:cNvSpPr/>
          <p:nvPr/>
        </p:nvSpPr>
        <p:spPr>
          <a:xfrm rot="-5400000" flipH="1">
            <a:off x="9096875" y="29740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6"/>
          <p:cNvSpPr/>
          <p:nvPr/>
        </p:nvSpPr>
        <p:spPr>
          <a:xfrm rot="-5400000" flipH="1">
            <a:off x="9101888" y="30154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6"/>
          <p:cNvSpPr/>
          <p:nvPr/>
        </p:nvSpPr>
        <p:spPr>
          <a:xfrm rot="-5400000" flipH="1">
            <a:off x="9101263" y="25203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6"/>
          <p:cNvSpPr/>
          <p:nvPr/>
        </p:nvSpPr>
        <p:spPr>
          <a:xfrm rot="-5400000" flipH="1">
            <a:off x="9097588" y="25538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6"/>
          <p:cNvSpPr/>
          <p:nvPr/>
        </p:nvSpPr>
        <p:spPr>
          <a:xfrm rot="-5400000" flipH="1">
            <a:off x="9106913" y="26009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6"/>
          <p:cNvSpPr/>
          <p:nvPr/>
        </p:nvSpPr>
        <p:spPr>
          <a:xfrm rot="-5400000" flipH="1">
            <a:off x="8978963" y="20119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6"/>
          <p:cNvSpPr/>
          <p:nvPr/>
        </p:nvSpPr>
        <p:spPr>
          <a:xfrm rot="-5400000" flipH="1">
            <a:off x="9013538" y="20452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6"/>
          <p:cNvSpPr/>
          <p:nvPr/>
        </p:nvSpPr>
        <p:spPr>
          <a:xfrm rot="-5400000" flipH="1">
            <a:off x="9045763" y="20922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6"/>
          <p:cNvSpPr/>
          <p:nvPr/>
        </p:nvSpPr>
        <p:spPr>
          <a:xfrm rot="-5400000" flipH="1">
            <a:off x="9058175" y="21653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6"/>
          <p:cNvSpPr/>
          <p:nvPr/>
        </p:nvSpPr>
        <p:spPr>
          <a:xfrm rot="-5400000" flipH="1">
            <a:off x="9052488" y="22182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6"/>
          <p:cNvSpPr/>
          <p:nvPr/>
        </p:nvSpPr>
        <p:spPr>
          <a:xfrm rot="-5400000" flipH="1">
            <a:off x="9025563" y="22580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6"/>
          <p:cNvSpPr/>
          <p:nvPr/>
        </p:nvSpPr>
        <p:spPr>
          <a:xfrm rot="-5400000" flipH="1">
            <a:off x="9011300" y="22970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6"/>
          <p:cNvSpPr/>
          <p:nvPr/>
        </p:nvSpPr>
        <p:spPr>
          <a:xfrm rot="-5400000" flipH="1">
            <a:off x="9022525" y="23844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6"/>
          <p:cNvSpPr/>
          <p:nvPr/>
        </p:nvSpPr>
        <p:spPr>
          <a:xfrm rot="-5400000" flipH="1">
            <a:off x="9033213" y="24157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6"/>
          <p:cNvSpPr/>
          <p:nvPr/>
        </p:nvSpPr>
        <p:spPr>
          <a:xfrm rot="-5400000" flipH="1">
            <a:off x="9067625" y="24627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6"/>
          <p:cNvSpPr/>
          <p:nvPr/>
        </p:nvSpPr>
        <p:spPr>
          <a:xfrm rot="-5400000" flipH="1">
            <a:off x="9103750" y="24999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6"/>
          <p:cNvSpPr/>
          <p:nvPr/>
        </p:nvSpPr>
        <p:spPr>
          <a:xfrm rot="-5400000" flipH="1">
            <a:off x="9048763" y="19448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6"/>
          <p:cNvSpPr/>
          <p:nvPr/>
        </p:nvSpPr>
        <p:spPr>
          <a:xfrm rot="-5400000" flipH="1">
            <a:off x="9055538" y="19853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6"/>
          <p:cNvSpPr/>
          <p:nvPr/>
        </p:nvSpPr>
        <p:spPr>
          <a:xfrm rot="-5400000" flipH="1">
            <a:off x="9091200" y="20454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6"/>
          <p:cNvSpPr/>
          <p:nvPr/>
        </p:nvSpPr>
        <p:spPr>
          <a:xfrm rot="-5400000" flipH="1">
            <a:off x="9111650" y="21100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6"/>
          <p:cNvSpPr/>
          <p:nvPr/>
        </p:nvSpPr>
        <p:spPr>
          <a:xfrm rot="-5400000" flipH="1">
            <a:off x="9111250" y="21700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6"/>
          <p:cNvSpPr/>
          <p:nvPr/>
        </p:nvSpPr>
        <p:spPr>
          <a:xfrm rot="-5400000" flipH="1">
            <a:off x="9105663" y="22212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6"/>
          <p:cNvSpPr/>
          <p:nvPr/>
        </p:nvSpPr>
        <p:spPr>
          <a:xfrm rot="-5400000" flipH="1">
            <a:off x="9090250" y="22589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6"/>
          <p:cNvSpPr/>
          <p:nvPr/>
        </p:nvSpPr>
        <p:spPr>
          <a:xfrm rot="-5400000" flipH="1">
            <a:off x="9083438" y="22895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6"/>
          <p:cNvSpPr/>
          <p:nvPr/>
        </p:nvSpPr>
        <p:spPr>
          <a:xfrm rot="-5400000" flipH="1">
            <a:off x="9096875" y="23765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6"/>
          <p:cNvSpPr/>
          <p:nvPr/>
        </p:nvSpPr>
        <p:spPr>
          <a:xfrm rot="-5400000" flipH="1">
            <a:off x="9101888" y="24179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6"/>
          <p:cNvSpPr/>
          <p:nvPr/>
        </p:nvSpPr>
        <p:spPr>
          <a:xfrm rot="-5400000" flipH="1">
            <a:off x="9101263" y="19228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6"/>
          <p:cNvSpPr/>
          <p:nvPr/>
        </p:nvSpPr>
        <p:spPr>
          <a:xfrm rot="-5400000" flipH="1">
            <a:off x="9097588" y="19563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6"/>
          <p:cNvSpPr/>
          <p:nvPr/>
        </p:nvSpPr>
        <p:spPr>
          <a:xfrm rot="-5400000" flipH="1">
            <a:off x="9106913" y="20034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6"/>
          <p:cNvSpPr/>
          <p:nvPr/>
        </p:nvSpPr>
        <p:spPr>
          <a:xfrm rot="-5400000">
            <a:off x="8978963" y="3607975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6"/>
          <p:cNvSpPr/>
          <p:nvPr/>
        </p:nvSpPr>
        <p:spPr>
          <a:xfrm rot="-5400000">
            <a:off x="9013538" y="3580300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6"/>
          <p:cNvSpPr/>
          <p:nvPr/>
        </p:nvSpPr>
        <p:spPr>
          <a:xfrm rot="-5400000">
            <a:off x="9045763" y="35277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6"/>
          <p:cNvSpPr/>
          <p:nvPr/>
        </p:nvSpPr>
        <p:spPr>
          <a:xfrm rot="-5400000">
            <a:off x="9058175" y="3455638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6"/>
          <p:cNvSpPr/>
          <p:nvPr/>
        </p:nvSpPr>
        <p:spPr>
          <a:xfrm rot="-5400000">
            <a:off x="9052488" y="3403425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6"/>
          <p:cNvSpPr/>
          <p:nvPr/>
        </p:nvSpPr>
        <p:spPr>
          <a:xfrm rot="-5400000">
            <a:off x="9025563" y="3360300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6"/>
          <p:cNvSpPr/>
          <p:nvPr/>
        </p:nvSpPr>
        <p:spPr>
          <a:xfrm rot="-5400000">
            <a:off x="9011300" y="33293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6"/>
          <p:cNvSpPr/>
          <p:nvPr/>
        </p:nvSpPr>
        <p:spPr>
          <a:xfrm rot="-5400000">
            <a:off x="9022525" y="324056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6"/>
          <p:cNvSpPr/>
          <p:nvPr/>
        </p:nvSpPr>
        <p:spPr>
          <a:xfrm rot="-5400000">
            <a:off x="9033213" y="31955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6"/>
          <p:cNvSpPr/>
          <p:nvPr/>
        </p:nvSpPr>
        <p:spPr>
          <a:xfrm rot="-5400000">
            <a:off x="9067625" y="31609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6"/>
          <p:cNvSpPr/>
          <p:nvPr/>
        </p:nvSpPr>
        <p:spPr>
          <a:xfrm rot="-5400000">
            <a:off x="9103750" y="312978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6"/>
          <p:cNvSpPr/>
          <p:nvPr/>
        </p:nvSpPr>
        <p:spPr>
          <a:xfrm rot="-5400000">
            <a:off x="9048763" y="36814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6"/>
          <p:cNvSpPr/>
          <p:nvPr/>
        </p:nvSpPr>
        <p:spPr>
          <a:xfrm rot="-5400000">
            <a:off x="9055538" y="3631800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6"/>
          <p:cNvSpPr/>
          <p:nvPr/>
        </p:nvSpPr>
        <p:spPr>
          <a:xfrm rot="-5400000">
            <a:off x="9091200" y="3568388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6"/>
          <p:cNvSpPr/>
          <p:nvPr/>
        </p:nvSpPr>
        <p:spPr>
          <a:xfrm rot="-5400000">
            <a:off x="9111650" y="35148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6"/>
          <p:cNvSpPr/>
          <p:nvPr/>
        </p:nvSpPr>
        <p:spPr>
          <a:xfrm rot="-5400000">
            <a:off x="9111250" y="3458313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6"/>
          <p:cNvSpPr/>
          <p:nvPr/>
        </p:nvSpPr>
        <p:spPr>
          <a:xfrm rot="-5400000">
            <a:off x="9105663" y="3403325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6"/>
          <p:cNvSpPr/>
          <p:nvPr/>
        </p:nvSpPr>
        <p:spPr>
          <a:xfrm rot="-5400000">
            <a:off x="9090250" y="3369063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6"/>
          <p:cNvSpPr/>
          <p:nvPr/>
        </p:nvSpPr>
        <p:spPr>
          <a:xfrm rot="-5400000">
            <a:off x="9083438" y="3324575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6"/>
          <p:cNvSpPr/>
          <p:nvPr/>
        </p:nvSpPr>
        <p:spPr>
          <a:xfrm rot="-5400000">
            <a:off x="9096875" y="324051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6"/>
          <p:cNvSpPr/>
          <p:nvPr/>
        </p:nvSpPr>
        <p:spPr>
          <a:xfrm rot="-5400000">
            <a:off x="9101888" y="32072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6"/>
          <p:cNvSpPr/>
          <p:nvPr/>
        </p:nvSpPr>
        <p:spPr>
          <a:xfrm rot="-5400000">
            <a:off x="9101263" y="37074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6"/>
          <p:cNvSpPr/>
          <p:nvPr/>
        </p:nvSpPr>
        <p:spPr>
          <a:xfrm rot="-5400000">
            <a:off x="9097588" y="3668875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6"/>
          <p:cNvSpPr/>
          <p:nvPr/>
        </p:nvSpPr>
        <p:spPr>
          <a:xfrm rot="-5400000">
            <a:off x="9106913" y="36182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6"/>
          <p:cNvSpPr/>
          <p:nvPr/>
        </p:nvSpPr>
        <p:spPr>
          <a:xfrm rot="-5400000" flipH="1">
            <a:off x="8978963" y="13936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16"/>
          <p:cNvSpPr/>
          <p:nvPr/>
        </p:nvSpPr>
        <p:spPr>
          <a:xfrm rot="-5400000" flipH="1">
            <a:off x="9013538" y="14269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16"/>
          <p:cNvSpPr/>
          <p:nvPr/>
        </p:nvSpPr>
        <p:spPr>
          <a:xfrm rot="-5400000" flipH="1">
            <a:off x="9045763" y="14739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16"/>
          <p:cNvSpPr/>
          <p:nvPr/>
        </p:nvSpPr>
        <p:spPr>
          <a:xfrm rot="-5400000" flipH="1">
            <a:off x="9058175" y="15470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16"/>
          <p:cNvSpPr/>
          <p:nvPr/>
        </p:nvSpPr>
        <p:spPr>
          <a:xfrm rot="-5400000" flipH="1">
            <a:off x="9052488" y="15999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16"/>
          <p:cNvSpPr/>
          <p:nvPr/>
        </p:nvSpPr>
        <p:spPr>
          <a:xfrm rot="-5400000" flipH="1">
            <a:off x="9025563" y="16397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16"/>
          <p:cNvSpPr/>
          <p:nvPr/>
        </p:nvSpPr>
        <p:spPr>
          <a:xfrm rot="-5400000" flipH="1">
            <a:off x="9011300" y="16787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16"/>
          <p:cNvSpPr/>
          <p:nvPr/>
        </p:nvSpPr>
        <p:spPr>
          <a:xfrm rot="-5400000" flipH="1">
            <a:off x="9022525" y="17661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16"/>
          <p:cNvSpPr/>
          <p:nvPr/>
        </p:nvSpPr>
        <p:spPr>
          <a:xfrm rot="-5400000" flipH="1">
            <a:off x="9033213" y="17974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16"/>
          <p:cNvSpPr/>
          <p:nvPr/>
        </p:nvSpPr>
        <p:spPr>
          <a:xfrm rot="-5400000" flipH="1">
            <a:off x="9067625" y="18444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16"/>
          <p:cNvSpPr/>
          <p:nvPr/>
        </p:nvSpPr>
        <p:spPr>
          <a:xfrm rot="-5400000" flipH="1">
            <a:off x="9103750" y="18816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16"/>
          <p:cNvSpPr/>
          <p:nvPr/>
        </p:nvSpPr>
        <p:spPr>
          <a:xfrm rot="-5400000" flipH="1">
            <a:off x="9048763" y="13265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16"/>
          <p:cNvSpPr/>
          <p:nvPr/>
        </p:nvSpPr>
        <p:spPr>
          <a:xfrm rot="-5400000" flipH="1">
            <a:off x="9055538" y="13670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16"/>
          <p:cNvSpPr/>
          <p:nvPr/>
        </p:nvSpPr>
        <p:spPr>
          <a:xfrm rot="-5400000" flipH="1">
            <a:off x="9091200" y="14271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16"/>
          <p:cNvSpPr/>
          <p:nvPr/>
        </p:nvSpPr>
        <p:spPr>
          <a:xfrm rot="-5400000" flipH="1">
            <a:off x="9111650" y="14917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16"/>
          <p:cNvSpPr/>
          <p:nvPr/>
        </p:nvSpPr>
        <p:spPr>
          <a:xfrm rot="-5400000" flipH="1">
            <a:off x="9111250" y="15517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16"/>
          <p:cNvSpPr/>
          <p:nvPr/>
        </p:nvSpPr>
        <p:spPr>
          <a:xfrm rot="-5400000" flipH="1">
            <a:off x="9105663" y="16029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16"/>
          <p:cNvSpPr/>
          <p:nvPr/>
        </p:nvSpPr>
        <p:spPr>
          <a:xfrm rot="-5400000" flipH="1">
            <a:off x="9090250" y="16406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16"/>
          <p:cNvSpPr/>
          <p:nvPr/>
        </p:nvSpPr>
        <p:spPr>
          <a:xfrm rot="-5400000" flipH="1">
            <a:off x="9083438" y="16712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16"/>
          <p:cNvSpPr/>
          <p:nvPr/>
        </p:nvSpPr>
        <p:spPr>
          <a:xfrm rot="-5400000" flipH="1">
            <a:off x="9096875" y="17582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16"/>
          <p:cNvSpPr/>
          <p:nvPr/>
        </p:nvSpPr>
        <p:spPr>
          <a:xfrm rot="-5400000" flipH="1">
            <a:off x="9101888" y="17996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16"/>
          <p:cNvSpPr/>
          <p:nvPr/>
        </p:nvSpPr>
        <p:spPr>
          <a:xfrm rot="-5400000" flipH="1">
            <a:off x="9101263" y="13045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16"/>
          <p:cNvSpPr/>
          <p:nvPr/>
        </p:nvSpPr>
        <p:spPr>
          <a:xfrm rot="-5400000" flipH="1">
            <a:off x="9097588" y="13380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16"/>
          <p:cNvSpPr/>
          <p:nvPr/>
        </p:nvSpPr>
        <p:spPr>
          <a:xfrm rot="-5400000" flipH="1">
            <a:off x="9106913" y="13851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16"/>
          <p:cNvSpPr/>
          <p:nvPr/>
        </p:nvSpPr>
        <p:spPr>
          <a:xfrm rot="-5400000" flipH="1">
            <a:off x="9048763" y="12396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16"/>
          <p:cNvSpPr/>
          <p:nvPr/>
        </p:nvSpPr>
        <p:spPr>
          <a:xfrm rot="-5400000" flipH="1">
            <a:off x="9101263" y="12175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16"/>
          <p:cNvSpPr/>
          <p:nvPr/>
        </p:nvSpPr>
        <p:spPr>
          <a:xfrm rot="-5400000" flipH="1">
            <a:off x="9097588" y="12510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16"/>
          <p:cNvSpPr/>
          <p:nvPr/>
        </p:nvSpPr>
        <p:spPr>
          <a:xfrm rot="-5400000" flipH="1">
            <a:off x="8978963" y="7091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16"/>
          <p:cNvSpPr/>
          <p:nvPr/>
        </p:nvSpPr>
        <p:spPr>
          <a:xfrm rot="-5400000" flipH="1">
            <a:off x="9013538" y="7425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16"/>
          <p:cNvSpPr/>
          <p:nvPr/>
        </p:nvSpPr>
        <p:spPr>
          <a:xfrm rot="-5400000" flipH="1">
            <a:off x="9045763" y="7895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16"/>
          <p:cNvSpPr/>
          <p:nvPr/>
        </p:nvSpPr>
        <p:spPr>
          <a:xfrm rot="-5400000" flipH="1">
            <a:off x="9058175" y="8625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16"/>
          <p:cNvSpPr/>
          <p:nvPr/>
        </p:nvSpPr>
        <p:spPr>
          <a:xfrm rot="-5400000" flipH="1">
            <a:off x="9052488" y="9154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16"/>
          <p:cNvSpPr/>
          <p:nvPr/>
        </p:nvSpPr>
        <p:spPr>
          <a:xfrm rot="-5400000" flipH="1">
            <a:off x="9025563" y="95527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16"/>
          <p:cNvSpPr/>
          <p:nvPr/>
        </p:nvSpPr>
        <p:spPr>
          <a:xfrm rot="-5400000" flipH="1">
            <a:off x="9011300" y="9942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16"/>
          <p:cNvSpPr/>
          <p:nvPr/>
        </p:nvSpPr>
        <p:spPr>
          <a:xfrm rot="-5400000" flipH="1">
            <a:off x="9022525" y="10817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16"/>
          <p:cNvSpPr/>
          <p:nvPr/>
        </p:nvSpPr>
        <p:spPr>
          <a:xfrm rot="-5400000" flipH="1">
            <a:off x="9033213" y="111295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16"/>
          <p:cNvSpPr/>
          <p:nvPr/>
        </p:nvSpPr>
        <p:spPr>
          <a:xfrm rot="-5400000" flipH="1">
            <a:off x="9067625" y="11599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16"/>
          <p:cNvSpPr/>
          <p:nvPr/>
        </p:nvSpPr>
        <p:spPr>
          <a:xfrm rot="-5400000" flipH="1">
            <a:off x="9103750" y="11971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16"/>
          <p:cNvSpPr/>
          <p:nvPr/>
        </p:nvSpPr>
        <p:spPr>
          <a:xfrm rot="-5400000" flipH="1">
            <a:off x="9048763" y="6421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16"/>
          <p:cNvSpPr/>
          <p:nvPr/>
        </p:nvSpPr>
        <p:spPr>
          <a:xfrm rot="-5400000" flipH="1">
            <a:off x="9055538" y="6825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16"/>
          <p:cNvSpPr/>
          <p:nvPr/>
        </p:nvSpPr>
        <p:spPr>
          <a:xfrm rot="-5400000" flipH="1">
            <a:off x="9091200" y="7426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16"/>
          <p:cNvSpPr/>
          <p:nvPr/>
        </p:nvSpPr>
        <p:spPr>
          <a:xfrm rot="-5400000" flipH="1">
            <a:off x="9111650" y="8072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16"/>
          <p:cNvSpPr/>
          <p:nvPr/>
        </p:nvSpPr>
        <p:spPr>
          <a:xfrm rot="-5400000" flipH="1">
            <a:off x="9111250" y="8673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16"/>
          <p:cNvSpPr/>
          <p:nvPr/>
        </p:nvSpPr>
        <p:spPr>
          <a:xfrm rot="-5400000" flipH="1">
            <a:off x="9105663" y="91850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16"/>
          <p:cNvSpPr/>
          <p:nvPr/>
        </p:nvSpPr>
        <p:spPr>
          <a:xfrm rot="-5400000" flipH="1">
            <a:off x="9090250" y="9561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16"/>
          <p:cNvSpPr/>
          <p:nvPr/>
        </p:nvSpPr>
        <p:spPr>
          <a:xfrm rot="-5400000" flipH="1">
            <a:off x="9083438" y="9868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16"/>
          <p:cNvSpPr/>
          <p:nvPr/>
        </p:nvSpPr>
        <p:spPr>
          <a:xfrm rot="-5400000" flipH="1">
            <a:off x="9096875" y="10737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16"/>
          <p:cNvSpPr/>
          <p:nvPr/>
        </p:nvSpPr>
        <p:spPr>
          <a:xfrm rot="-5400000" flipH="1">
            <a:off x="9101888" y="11151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16"/>
          <p:cNvSpPr/>
          <p:nvPr/>
        </p:nvSpPr>
        <p:spPr>
          <a:xfrm rot="-5400000" flipH="1">
            <a:off x="9101263" y="6200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6"/>
          <p:cNvSpPr/>
          <p:nvPr/>
        </p:nvSpPr>
        <p:spPr>
          <a:xfrm rot="-5400000" flipH="1">
            <a:off x="9097588" y="6535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16"/>
          <p:cNvSpPr/>
          <p:nvPr/>
        </p:nvSpPr>
        <p:spPr>
          <a:xfrm rot="-5400000" flipH="1">
            <a:off x="9106913" y="7007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16"/>
          <p:cNvSpPr/>
          <p:nvPr/>
        </p:nvSpPr>
        <p:spPr>
          <a:xfrm rot="-5400000" flipH="1">
            <a:off x="8978963" y="908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16"/>
          <p:cNvSpPr/>
          <p:nvPr/>
        </p:nvSpPr>
        <p:spPr>
          <a:xfrm rot="-5400000" flipH="1">
            <a:off x="9013538" y="1242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16"/>
          <p:cNvSpPr/>
          <p:nvPr/>
        </p:nvSpPr>
        <p:spPr>
          <a:xfrm rot="-5400000" flipH="1">
            <a:off x="9045763" y="1712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16"/>
          <p:cNvSpPr/>
          <p:nvPr/>
        </p:nvSpPr>
        <p:spPr>
          <a:xfrm rot="-5400000" flipH="1">
            <a:off x="9058175" y="2442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16"/>
          <p:cNvSpPr/>
          <p:nvPr/>
        </p:nvSpPr>
        <p:spPr>
          <a:xfrm rot="-5400000" flipH="1">
            <a:off x="9052488" y="2971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16"/>
          <p:cNvSpPr/>
          <p:nvPr/>
        </p:nvSpPr>
        <p:spPr>
          <a:xfrm rot="-5400000" flipH="1">
            <a:off x="9025563" y="33697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16"/>
          <p:cNvSpPr/>
          <p:nvPr/>
        </p:nvSpPr>
        <p:spPr>
          <a:xfrm rot="-5400000" flipH="1">
            <a:off x="9011300" y="3759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16"/>
          <p:cNvSpPr/>
          <p:nvPr/>
        </p:nvSpPr>
        <p:spPr>
          <a:xfrm rot="-5400000" flipH="1">
            <a:off x="9022525" y="4634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16"/>
          <p:cNvSpPr/>
          <p:nvPr/>
        </p:nvSpPr>
        <p:spPr>
          <a:xfrm rot="-5400000" flipH="1">
            <a:off x="9033213" y="49465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16"/>
          <p:cNvSpPr/>
          <p:nvPr/>
        </p:nvSpPr>
        <p:spPr>
          <a:xfrm rot="-5400000" flipH="1">
            <a:off x="9067625" y="5416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16"/>
          <p:cNvSpPr/>
          <p:nvPr/>
        </p:nvSpPr>
        <p:spPr>
          <a:xfrm rot="-5400000" flipH="1">
            <a:off x="9103750" y="5788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16"/>
          <p:cNvSpPr/>
          <p:nvPr/>
        </p:nvSpPr>
        <p:spPr>
          <a:xfrm rot="-5400000" flipH="1">
            <a:off x="9048763" y="238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16"/>
          <p:cNvSpPr/>
          <p:nvPr/>
        </p:nvSpPr>
        <p:spPr>
          <a:xfrm rot="-5400000" flipH="1">
            <a:off x="9055538" y="642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6"/>
          <p:cNvSpPr/>
          <p:nvPr/>
        </p:nvSpPr>
        <p:spPr>
          <a:xfrm rot="-5400000" flipH="1">
            <a:off x="9091200" y="1243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16"/>
          <p:cNvSpPr/>
          <p:nvPr/>
        </p:nvSpPr>
        <p:spPr>
          <a:xfrm rot="-5400000" flipH="1">
            <a:off x="9111650" y="1889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16"/>
          <p:cNvSpPr/>
          <p:nvPr/>
        </p:nvSpPr>
        <p:spPr>
          <a:xfrm rot="-5400000" flipH="1">
            <a:off x="9111250" y="2490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6"/>
          <p:cNvSpPr/>
          <p:nvPr/>
        </p:nvSpPr>
        <p:spPr>
          <a:xfrm rot="-5400000" flipH="1">
            <a:off x="9105663" y="30020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16"/>
          <p:cNvSpPr/>
          <p:nvPr/>
        </p:nvSpPr>
        <p:spPr>
          <a:xfrm rot="-5400000" flipH="1">
            <a:off x="9090250" y="3378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16"/>
          <p:cNvSpPr/>
          <p:nvPr/>
        </p:nvSpPr>
        <p:spPr>
          <a:xfrm rot="-5400000" flipH="1">
            <a:off x="9083438" y="3685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16"/>
          <p:cNvSpPr/>
          <p:nvPr/>
        </p:nvSpPr>
        <p:spPr>
          <a:xfrm rot="-5400000" flipH="1">
            <a:off x="9096875" y="4554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16"/>
          <p:cNvSpPr/>
          <p:nvPr/>
        </p:nvSpPr>
        <p:spPr>
          <a:xfrm rot="-5400000" flipH="1">
            <a:off x="9101888" y="4968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16"/>
          <p:cNvSpPr/>
          <p:nvPr/>
        </p:nvSpPr>
        <p:spPr>
          <a:xfrm rot="-5400000" flipH="1">
            <a:off x="9101263" y="17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16"/>
          <p:cNvSpPr/>
          <p:nvPr/>
        </p:nvSpPr>
        <p:spPr>
          <a:xfrm rot="-5400000" flipH="1">
            <a:off x="9097588" y="352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16"/>
          <p:cNvSpPr/>
          <p:nvPr/>
        </p:nvSpPr>
        <p:spPr>
          <a:xfrm rot="-5400000" flipH="1">
            <a:off x="9106913" y="824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16"/>
          <p:cNvSpPr/>
          <p:nvPr/>
        </p:nvSpPr>
        <p:spPr>
          <a:xfrm rot="-5400000" flipH="1">
            <a:off x="9022525" y="379561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16"/>
          <p:cNvSpPr/>
          <p:nvPr/>
        </p:nvSpPr>
        <p:spPr>
          <a:xfrm rot="-5400000" flipH="1">
            <a:off x="9033213" y="382682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16"/>
          <p:cNvSpPr/>
          <p:nvPr/>
        </p:nvSpPr>
        <p:spPr>
          <a:xfrm rot="-5400000" flipH="1">
            <a:off x="9067625" y="387386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16"/>
          <p:cNvSpPr/>
          <p:nvPr/>
        </p:nvSpPr>
        <p:spPr>
          <a:xfrm rot="-5400000" flipH="1">
            <a:off x="9103750" y="391103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16"/>
          <p:cNvSpPr/>
          <p:nvPr/>
        </p:nvSpPr>
        <p:spPr>
          <a:xfrm rot="-5400000" flipH="1">
            <a:off x="9096875" y="378766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16"/>
          <p:cNvSpPr/>
          <p:nvPr/>
        </p:nvSpPr>
        <p:spPr>
          <a:xfrm rot="-5400000" flipH="1">
            <a:off x="9101888" y="382902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16"/>
          <p:cNvSpPr/>
          <p:nvPr/>
        </p:nvSpPr>
        <p:spPr>
          <a:xfrm rot="-5400000">
            <a:off x="8978963" y="44216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16"/>
          <p:cNvSpPr/>
          <p:nvPr/>
        </p:nvSpPr>
        <p:spPr>
          <a:xfrm rot="-5400000">
            <a:off x="9013538" y="43939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16"/>
          <p:cNvSpPr/>
          <p:nvPr/>
        </p:nvSpPr>
        <p:spPr>
          <a:xfrm rot="-5400000">
            <a:off x="9045763" y="4341375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6" name="Google Shape;1946;p16"/>
          <p:cNvSpPr/>
          <p:nvPr/>
        </p:nvSpPr>
        <p:spPr>
          <a:xfrm rot="-5400000">
            <a:off x="9058175" y="42692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16"/>
          <p:cNvSpPr/>
          <p:nvPr/>
        </p:nvSpPr>
        <p:spPr>
          <a:xfrm rot="-5400000">
            <a:off x="9052488" y="42170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8" name="Google Shape;1948;p16"/>
          <p:cNvSpPr/>
          <p:nvPr/>
        </p:nvSpPr>
        <p:spPr>
          <a:xfrm rot="-5400000">
            <a:off x="9025563" y="41739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p16"/>
          <p:cNvSpPr/>
          <p:nvPr/>
        </p:nvSpPr>
        <p:spPr>
          <a:xfrm rot="-5400000">
            <a:off x="9011300" y="4143013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16"/>
          <p:cNvSpPr/>
          <p:nvPr/>
        </p:nvSpPr>
        <p:spPr>
          <a:xfrm rot="-5400000">
            <a:off x="9022525" y="40541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16"/>
          <p:cNvSpPr/>
          <p:nvPr/>
        </p:nvSpPr>
        <p:spPr>
          <a:xfrm rot="-5400000">
            <a:off x="9033213" y="400912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p16"/>
          <p:cNvSpPr/>
          <p:nvPr/>
        </p:nvSpPr>
        <p:spPr>
          <a:xfrm rot="-5400000">
            <a:off x="9067625" y="397461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16"/>
          <p:cNvSpPr/>
          <p:nvPr/>
        </p:nvSpPr>
        <p:spPr>
          <a:xfrm rot="-5400000">
            <a:off x="9103750" y="39434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16"/>
          <p:cNvSpPr/>
          <p:nvPr/>
        </p:nvSpPr>
        <p:spPr>
          <a:xfrm rot="-5400000">
            <a:off x="9048763" y="4495100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16"/>
          <p:cNvSpPr/>
          <p:nvPr/>
        </p:nvSpPr>
        <p:spPr>
          <a:xfrm rot="-5400000">
            <a:off x="9055538" y="44454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16"/>
          <p:cNvSpPr/>
          <p:nvPr/>
        </p:nvSpPr>
        <p:spPr>
          <a:xfrm rot="-5400000">
            <a:off x="9091200" y="43820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16"/>
          <p:cNvSpPr/>
          <p:nvPr/>
        </p:nvSpPr>
        <p:spPr>
          <a:xfrm rot="-5400000">
            <a:off x="9111650" y="4328463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16"/>
          <p:cNvSpPr/>
          <p:nvPr/>
        </p:nvSpPr>
        <p:spPr>
          <a:xfrm rot="-5400000">
            <a:off x="9111250" y="42719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16"/>
          <p:cNvSpPr/>
          <p:nvPr/>
        </p:nvSpPr>
        <p:spPr>
          <a:xfrm rot="-5400000">
            <a:off x="9105663" y="42169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16"/>
          <p:cNvSpPr/>
          <p:nvPr/>
        </p:nvSpPr>
        <p:spPr>
          <a:xfrm rot="-5400000">
            <a:off x="9090250" y="41826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16"/>
          <p:cNvSpPr/>
          <p:nvPr/>
        </p:nvSpPr>
        <p:spPr>
          <a:xfrm rot="-5400000">
            <a:off x="9083438" y="41382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2" name="Google Shape;1962;p16"/>
          <p:cNvSpPr/>
          <p:nvPr/>
        </p:nvSpPr>
        <p:spPr>
          <a:xfrm rot="-5400000">
            <a:off x="9096875" y="40541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p16"/>
          <p:cNvSpPr/>
          <p:nvPr/>
        </p:nvSpPr>
        <p:spPr>
          <a:xfrm rot="-5400000">
            <a:off x="9101888" y="402087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16"/>
          <p:cNvSpPr/>
          <p:nvPr/>
        </p:nvSpPr>
        <p:spPr>
          <a:xfrm rot="-5400000">
            <a:off x="9101263" y="4521025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5" name="Google Shape;1965;p16"/>
          <p:cNvSpPr/>
          <p:nvPr/>
        </p:nvSpPr>
        <p:spPr>
          <a:xfrm rot="-5400000">
            <a:off x="9097588" y="44825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16"/>
          <p:cNvSpPr/>
          <p:nvPr/>
        </p:nvSpPr>
        <p:spPr>
          <a:xfrm rot="-5400000">
            <a:off x="9106913" y="4431825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16"/>
          <p:cNvSpPr/>
          <p:nvPr/>
        </p:nvSpPr>
        <p:spPr>
          <a:xfrm rot="-5400000" flipH="1">
            <a:off x="9022525" y="460946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16"/>
          <p:cNvSpPr/>
          <p:nvPr/>
        </p:nvSpPr>
        <p:spPr>
          <a:xfrm rot="-5400000" flipH="1">
            <a:off x="9033213" y="464067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16"/>
          <p:cNvSpPr/>
          <p:nvPr/>
        </p:nvSpPr>
        <p:spPr>
          <a:xfrm rot="-5400000" flipH="1">
            <a:off x="9067625" y="468771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16"/>
          <p:cNvSpPr/>
          <p:nvPr/>
        </p:nvSpPr>
        <p:spPr>
          <a:xfrm rot="-5400000" flipH="1">
            <a:off x="9103750" y="472488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16"/>
          <p:cNvSpPr/>
          <p:nvPr/>
        </p:nvSpPr>
        <p:spPr>
          <a:xfrm rot="-5400000" flipH="1">
            <a:off x="9096875" y="460151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16"/>
          <p:cNvSpPr/>
          <p:nvPr/>
        </p:nvSpPr>
        <p:spPr>
          <a:xfrm rot="-5400000" flipH="1">
            <a:off x="9101888" y="464287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6"/>
          <p:cNvSpPr/>
          <p:nvPr/>
        </p:nvSpPr>
        <p:spPr>
          <a:xfrm rot="-5400000">
            <a:off x="9022525" y="48680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16"/>
          <p:cNvSpPr/>
          <p:nvPr/>
        </p:nvSpPr>
        <p:spPr>
          <a:xfrm rot="-5400000">
            <a:off x="9033213" y="482297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16"/>
          <p:cNvSpPr/>
          <p:nvPr/>
        </p:nvSpPr>
        <p:spPr>
          <a:xfrm rot="-5400000">
            <a:off x="9067625" y="478846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16"/>
          <p:cNvSpPr/>
          <p:nvPr/>
        </p:nvSpPr>
        <p:spPr>
          <a:xfrm rot="-5400000">
            <a:off x="9103750" y="47572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16"/>
          <p:cNvSpPr/>
          <p:nvPr/>
        </p:nvSpPr>
        <p:spPr>
          <a:xfrm rot="-5400000">
            <a:off x="9096875" y="48679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16"/>
          <p:cNvSpPr/>
          <p:nvPr/>
        </p:nvSpPr>
        <p:spPr>
          <a:xfrm rot="-5400000">
            <a:off x="9101888" y="483472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16"/>
          <p:cNvSpPr/>
          <p:nvPr/>
        </p:nvSpPr>
        <p:spPr>
          <a:xfrm rot="-5400000" flipH="1">
            <a:off x="8978963" y="50170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16"/>
          <p:cNvSpPr/>
          <p:nvPr/>
        </p:nvSpPr>
        <p:spPr>
          <a:xfrm rot="-5400000" flipH="1">
            <a:off x="9013538" y="50504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1" name="Google Shape;1981;p16"/>
          <p:cNvSpPr/>
          <p:nvPr/>
        </p:nvSpPr>
        <p:spPr>
          <a:xfrm rot="-5400000" flipH="1">
            <a:off x="9045763" y="50974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16"/>
          <p:cNvSpPr/>
          <p:nvPr/>
        </p:nvSpPr>
        <p:spPr>
          <a:xfrm rot="-5400000" flipH="1">
            <a:off x="9048763" y="49500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16"/>
          <p:cNvSpPr/>
          <p:nvPr/>
        </p:nvSpPr>
        <p:spPr>
          <a:xfrm rot="-5400000" flipH="1">
            <a:off x="9055538" y="49904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16"/>
          <p:cNvSpPr/>
          <p:nvPr/>
        </p:nvSpPr>
        <p:spPr>
          <a:xfrm rot="-5400000" flipH="1">
            <a:off x="9091200" y="50505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16"/>
          <p:cNvSpPr/>
          <p:nvPr/>
        </p:nvSpPr>
        <p:spPr>
          <a:xfrm rot="-5400000" flipH="1">
            <a:off x="9111650" y="51151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16"/>
          <p:cNvSpPr/>
          <p:nvPr/>
        </p:nvSpPr>
        <p:spPr>
          <a:xfrm rot="-5400000" flipH="1">
            <a:off x="9097588" y="49614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16"/>
          <p:cNvSpPr/>
          <p:nvPr/>
        </p:nvSpPr>
        <p:spPr>
          <a:xfrm rot="-5400000" flipH="1">
            <a:off x="9106913" y="50086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002" name="Google Shape;3002;p24"/>
          <p:cNvSpPr txBox="1">
            <a:spLocks noGrp="1"/>
          </p:cNvSpPr>
          <p:nvPr>
            <p:ph type="subTitle" idx="1"/>
          </p:nvPr>
        </p:nvSpPr>
        <p:spPr>
          <a:xfrm>
            <a:off x="1697147" y="1950175"/>
            <a:ext cx="27330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03" name="Google Shape;3003;p24"/>
          <p:cNvSpPr txBox="1">
            <a:spLocks noGrp="1"/>
          </p:cNvSpPr>
          <p:nvPr>
            <p:ph type="subTitle" idx="2"/>
          </p:nvPr>
        </p:nvSpPr>
        <p:spPr>
          <a:xfrm>
            <a:off x="1697147" y="1486075"/>
            <a:ext cx="27330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3004" name="Google Shape;3004;p24"/>
          <p:cNvSpPr txBox="1">
            <a:spLocks noGrp="1"/>
          </p:cNvSpPr>
          <p:nvPr>
            <p:ph type="subTitle" idx="3"/>
          </p:nvPr>
        </p:nvSpPr>
        <p:spPr>
          <a:xfrm>
            <a:off x="1697147" y="3052550"/>
            <a:ext cx="27330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05" name="Google Shape;3005;p24"/>
          <p:cNvSpPr txBox="1">
            <a:spLocks noGrp="1"/>
          </p:cNvSpPr>
          <p:nvPr>
            <p:ph type="subTitle" idx="4"/>
          </p:nvPr>
        </p:nvSpPr>
        <p:spPr>
          <a:xfrm>
            <a:off x="1697147" y="2588450"/>
            <a:ext cx="27330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3006" name="Google Shape;3006;p24"/>
          <p:cNvSpPr txBox="1">
            <a:spLocks noGrp="1"/>
          </p:cNvSpPr>
          <p:nvPr>
            <p:ph type="subTitle" idx="5"/>
          </p:nvPr>
        </p:nvSpPr>
        <p:spPr>
          <a:xfrm>
            <a:off x="1697147" y="4154925"/>
            <a:ext cx="27330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07" name="Google Shape;3007;p24"/>
          <p:cNvSpPr txBox="1">
            <a:spLocks noGrp="1"/>
          </p:cNvSpPr>
          <p:nvPr>
            <p:ph type="subTitle" idx="6"/>
          </p:nvPr>
        </p:nvSpPr>
        <p:spPr>
          <a:xfrm>
            <a:off x="1697147" y="3690825"/>
            <a:ext cx="2733000" cy="4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ibeye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Font typeface="Ribeye"/>
              <a:buNone/>
              <a:defRPr sz="3000"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grpSp>
        <p:nvGrpSpPr>
          <p:cNvPr id="3008" name="Google Shape;3008;p24"/>
          <p:cNvGrpSpPr/>
          <p:nvPr/>
        </p:nvGrpSpPr>
        <p:grpSpPr>
          <a:xfrm>
            <a:off x="4575688" y="4922675"/>
            <a:ext cx="610900" cy="166625"/>
            <a:chOff x="3262675" y="3415000"/>
            <a:chExt cx="610900" cy="166625"/>
          </a:xfrm>
        </p:grpSpPr>
        <p:sp>
          <p:nvSpPr>
            <p:cNvPr id="3009" name="Google Shape;3009;p24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4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4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4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4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4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4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4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4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4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4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4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4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4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4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4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4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4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4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4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4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4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4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4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24"/>
          <p:cNvGrpSpPr/>
          <p:nvPr/>
        </p:nvGrpSpPr>
        <p:grpSpPr>
          <a:xfrm>
            <a:off x="3957388" y="4922675"/>
            <a:ext cx="610900" cy="166625"/>
            <a:chOff x="3262675" y="3415000"/>
            <a:chExt cx="610900" cy="166625"/>
          </a:xfrm>
        </p:grpSpPr>
        <p:sp>
          <p:nvSpPr>
            <p:cNvPr id="3034" name="Google Shape;3034;p24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4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4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4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4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4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4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4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4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4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4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4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4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4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4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4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4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4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4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4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4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4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4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4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8" name="Google Shape;3058;p24"/>
          <p:cNvGrpSpPr/>
          <p:nvPr/>
        </p:nvGrpSpPr>
        <p:grpSpPr>
          <a:xfrm rot="10800000" flipH="1">
            <a:off x="4575688" y="107300"/>
            <a:ext cx="610900" cy="166625"/>
            <a:chOff x="3262675" y="3415000"/>
            <a:chExt cx="610900" cy="166625"/>
          </a:xfrm>
        </p:grpSpPr>
        <p:sp>
          <p:nvSpPr>
            <p:cNvPr id="3059" name="Google Shape;3059;p24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4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4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4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4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4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4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4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4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4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4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4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4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4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4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4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4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4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4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4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4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4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4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4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3" name="Google Shape;3083;p24"/>
          <p:cNvGrpSpPr/>
          <p:nvPr/>
        </p:nvGrpSpPr>
        <p:grpSpPr>
          <a:xfrm rot="10800000" flipH="1">
            <a:off x="3957388" y="107300"/>
            <a:ext cx="610900" cy="166625"/>
            <a:chOff x="3262675" y="3415000"/>
            <a:chExt cx="610900" cy="166625"/>
          </a:xfrm>
        </p:grpSpPr>
        <p:sp>
          <p:nvSpPr>
            <p:cNvPr id="3084" name="Google Shape;3084;p24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4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4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4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4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4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4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4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4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4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4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4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4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4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4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4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4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4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4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4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4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4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4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4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matic SC"/>
              <a:buNone/>
              <a:defRPr sz="4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20500"/>
            <a:ext cx="7717500" cy="3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Char char="■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7" r:id="rId5"/>
    <p:sldLayoutId id="2147483658" r:id="rId6"/>
    <p:sldLayoutId id="2147483662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file:///C:\Program%20Files\Inknoe%20ClassPoint\Images\slide_annotate_without%20result_default.png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file:///C:\Program%20Files\Inknoe%20ClassPoint\Images\short_answer_without%20result_default.png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5" Type="http://schemas.openxmlformats.org/officeDocument/2006/relationships/image" Target="file:///C:\Program%20Files\Inknoe%20ClassPoint\Images\word_count_without%20result_default.png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6440;p52">
            <a:extLst>
              <a:ext uri="{FF2B5EF4-FFF2-40B4-BE49-F238E27FC236}">
                <a16:creationId xmlns:a16="http://schemas.microsoft.com/office/drawing/2014/main" id="{CF0FE5C1-ABBC-48DE-8B1A-ADE5C2E9E723}"/>
              </a:ext>
            </a:extLst>
          </p:cNvPr>
          <p:cNvGrpSpPr/>
          <p:nvPr/>
        </p:nvGrpSpPr>
        <p:grpSpPr>
          <a:xfrm>
            <a:off x="3644744" y="951674"/>
            <a:ext cx="1620488" cy="1562737"/>
            <a:chOff x="122925" y="3113600"/>
            <a:chExt cx="1602025" cy="1574325"/>
          </a:xfrm>
        </p:grpSpPr>
        <p:sp>
          <p:nvSpPr>
            <p:cNvPr id="413" name="Google Shape;6441;p52">
              <a:extLst>
                <a:ext uri="{FF2B5EF4-FFF2-40B4-BE49-F238E27FC236}">
                  <a16:creationId xmlns:a16="http://schemas.microsoft.com/office/drawing/2014/main" id="{98DE3CE3-C439-47A4-9293-B983159A0AD9}"/>
                </a:ext>
              </a:extLst>
            </p:cNvPr>
            <p:cNvSpPr/>
            <p:nvPr/>
          </p:nvSpPr>
          <p:spPr>
            <a:xfrm>
              <a:off x="350450" y="3777775"/>
              <a:ext cx="223625" cy="401750"/>
            </a:xfrm>
            <a:custGeom>
              <a:avLst/>
              <a:gdLst/>
              <a:ahLst/>
              <a:cxnLst/>
              <a:rect l="l" t="t" r="r" b="b"/>
              <a:pathLst>
                <a:path w="8945" h="16070" extrusionOk="0">
                  <a:moveTo>
                    <a:pt x="1313" y="0"/>
                  </a:moveTo>
                  <a:cubicBezTo>
                    <a:pt x="1313" y="0"/>
                    <a:pt x="1" y="10457"/>
                    <a:pt x="3011" y="15179"/>
                  </a:cubicBezTo>
                  <a:cubicBezTo>
                    <a:pt x="3411" y="15807"/>
                    <a:pt x="3838" y="16069"/>
                    <a:pt x="4273" y="16069"/>
                  </a:cubicBezTo>
                  <a:cubicBezTo>
                    <a:pt x="6507" y="16069"/>
                    <a:pt x="8945" y="9144"/>
                    <a:pt x="8945" y="9144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rgbClr val="FFC1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6442;p52">
              <a:extLst>
                <a:ext uri="{FF2B5EF4-FFF2-40B4-BE49-F238E27FC236}">
                  <a16:creationId xmlns:a16="http://schemas.microsoft.com/office/drawing/2014/main" id="{990B17A2-4824-4AFD-959A-76EC3922F539}"/>
                </a:ext>
              </a:extLst>
            </p:cNvPr>
            <p:cNvSpPr/>
            <p:nvPr/>
          </p:nvSpPr>
          <p:spPr>
            <a:xfrm>
              <a:off x="635050" y="3792400"/>
              <a:ext cx="220775" cy="396475"/>
            </a:xfrm>
            <a:custGeom>
              <a:avLst/>
              <a:gdLst/>
              <a:ahLst/>
              <a:cxnLst/>
              <a:rect l="l" t="t" r="r" b="b"/>
              <a:pathLst>
                <a:path w="8831" h="15859" extrusionOk="0">
                  <a:moveTo>
                    <a:pt x="8203" y="0"/>
                  </a:moveTo>
                  <a:lnTo>
                    <a:pt x="0" y="8645"/>
                  </a:lnTo>
                  <a:cubicBezTo>
                    <a:pt x="0" y="8645"/>
                    <a:pt x="2020" y="15858"/>
                    <a:pt x="4275" y="15858"/>
                  </a:cubicBezTo>
                  <a:cubicBezTo>
                    <a:pt x="4686" y="15858"/>
                    <a:pt x="5105" y="15618"/>
                    <a:pt x="5521" y="15050"/>
                  </a:cubicBezTo>
                  <a:cubicBezTo>
                    <a:pt x="8831" y="10528"/>
                    <a:pt x="8203" y="0"/>
                    <a:pt x="8203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6443;p52">
              <a:extLst>
                <a:ext uri="{FF2B5EF4-FFF2-40B4-BE49-F238E27FC236}">
                  <a16:creationId xmlns:a16="http://schemas.microsoft.com/office/drawing/2014/main" id="{B8CCA80C-3BE7-40A1-AAA5-7909EBA2FB76}"/>
                </a:ext>
              </a:extLst>
            </p:cNvPr>
            <p:cNvSpPr/>
            <p:nvPr/>
          </p:nvSpPr>
          <p:spPr>
            <a:xfrm>
              <a:off x="350450" y="3777775"/>
              <a:ext cx="223625" cy="401750"/>
            </a:xfrm>
            <a:custGeom>
              <a:avLst/>
              <a:gdLst/>
              <a:ahLst/>
              <a:cxnLst/>
              <a:rect l="l" t="t" r="r" b="b"/>
              <a:pathLst>
                <a:path w="8945" h="16070" extrusionOk="0">
                  <a:moveTo>
                    <a:pt x="1313" y="0"/>
                  </a:moveTo>
                  <a:cubicBezTo>
                    <a:pt x="1313" y="0"/>
                    <a:pt x="1" y="10457"/>
                    <a:pt x="3011" y="15179"/>
                  </a:cubicBezTo>
                  <a:cubicBezTo>
                    <a:pt x="3411" y="15807"/>
                    <a:pt x="3838" y="16069"/>
                    <a:pt x="4273" y="16069"/>
                  </a:cubicBezTo>
                  <a:cubicBezTo>
                    <a:pt x="6507" y="16069"/>
                    <a:pt x="8945" y="9144"/>
                    <a:pt x="8945" y="9144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6444;p52">
              <a:extLst>
                <a:ext uri="{FF2B5EF4-FFF2-40B4-BE49-F238E27FC236}">
                  <a16:creationId xmlns:a16="http://schemas.microsoft.com/office/drawing/2014/main" id="{64921DCD-9A41-4313-B84C-6262973723BD}"/>
                </a:ext>
              </a:extLst>
            </p:cNvPr>
            <p:cNvSpPr/>
            <p:nvPr/>
          </p:nvSpPr>
          <p:spPr>
            <a:xfrm>
              <a:off x="634700" y="3921850"/>
              <a:ext cx="197225" cy="267025"/>
            </a:xfrm>
            <a:custGeom>
              <a:avLst/>
              <a:gdLst/>
              <a:ahLst/>
              <a:cxnLst/>
              <a:rect l="l" t="t" r="r" b="b"/>
              <a:pathLst>
                <a:path w="7889" h="10681" extrusionOk="0">
                  <a:moveTo>
                    <a:pt x="3281" y="0"/>
                  </a:moveTo>
                  <a:lnTo>
                    <a:pt x="0" y="3467"/>
                  </a:lnTo>
                  <a:cubicBezTo>
                    <a:pt x="0" y="3467"/>
                    <a:pt x="2020" y="10680"/>
                    <a:pt x="4274" y="10680"/>
                  </a:cubicBezTo>
                  <a:cubicBezTo>
                    <a:pt x="4686" y="10680"/>
                    <a:pt x="5105" y="10440"/>
                    <a:pt x="5521" y="9872"/>
                  </a:cubicBezTo>
                  <a:cubicBezTo>
                    <a:pt x="6833" y="8089"/>
                    <a:pt x="7518" y="5379"/>
                    <a:pt x="7889" y="2739"/>
                  </a:cubicBezTo>
                  <a:cubicBezTo>
                    <a:pt x="6177" y="2240"/>
                    <a:pt x="4422" y="899"/>
                    <a:pt x="3281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6445;p52">
              <a:extLst>
                <a:ext uri="{FF2B5EF4-FFF2-40B4-BE49-F238E27FC236}">
                  <a16:creationId xmlns:a16="http://schemas.microsoft.com/office/drawing/2014/main" id="{ED323361-EAA9-45C4-B06A-FF8E58899D9D}"/>
                </a:ext>
              </a:extLst>
            </p:cNvPr>
            <p:cNvSpPr/>
            <p:nvPr/>
          </p:nvSpPr>
          <p:spPr>
            <a:xfrm>
              <a:off x="122925" y="4099450"/>
              <a:ext cx="885175" cy="511075"/>
            </a:xfrm>
            <a:custGeom>
              <a:avLst/>
              <a:gdLst/>
              <a:ahLst/>
              <a:cxnLst/>
              <a:rect l="l" t="t" r="r" b="b"/>
              <a:pathLst>
                <a:path w="35407" h="20443" extrusionOk="0">
                  <a:moveTo>
                    <a:pt x="18702" y="1"/>
                  </a:moveTo>
                  <a:cubicBezTo>
                    <a:pt x="18702" y="1"/>
                    <a:pt x="0" y="9031"/>
                    <a:pt x="9087" y="14209"/>
                  </a:cubicBezTo>
                  <a:cubicBezTo>
                    <a:pt x="18189" y="19373"/>
                    <a:pt x="34237" y="20443"/>
                    <a:pt x="34237" y="20443"/>
                  </a:cubicBezTo>
                  <a:cubicBezTo>
                    <a:pt x="34237" y="20443"/>
                    <a:pt x="35321" y="17989"/>
                    <a:pt x="35364" y="13110"/>
                  </a:cubicBezTo>
                  <a:cubicBezTo>
                    <a:pt x="35407" y="6705"/>
                    <a:pt x="18702" y="1"/>
                    <a:pt x="1870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6446;p52">
              <a:extLst>
                <a:ext uri="{FF2B5EF4-FFF2-40B4-BE49-F238E27FC236}">
                  <a16:creationId xmlns:a16="http://schemas.microsoft.com/office/drawing/2014/main" id="{BAB5E74D-A324-408F-B009-07B66B01DFDD}"/>
                </a:ext>
              </a:extLst>
            </p:cNvPr>
            <p:cNvSpPr/>
            <p:nvPr/>
          </p:nvSpPr>
          <p:spPr>
            <a:xfrm>
              <a:off x="236675" y="4051675"/>
              <a:ext cx="625225" cy="523200"/>
            </a:xfrm>
            <a:custGeom>
              <a:avLst/>
              <a:gdLst/>
              <a:ahLst/>
              <a:cxnLst/>
              <a:rect l="l" t="t" r="r" b="b"/>
              <a:pathLst>
                <a:path w="25009" h="20928" extrusionOk="0">
                  <a:moveTo>
                    <a:pt x="8674" y="0"/>
                  </a:moveTo>
                  <a:cubicBezTo>
                    <a:pt x="8674" y="0"/>
                    <a:pt x="1185" y="5421"/>
                    <a:pt x="600" y="12183"/>
                  </a:cubicBezTo>
                  <a:cubicBezTo>
                    <a:pt x="1" y="18930"/>
                    <a:pt x="4523" y="20728"/>
                    <a:pt x="4523" y="20728"/>
                  </a:cubicBezTo>
                  <a:lnTo>
                    <a:pt x="22098" y="20927"/>
                  </a:lnTo>
                  <a:cubicBezTo>
                    <a:pt x="22098" y="20927"/>
                    <a:pt x="25008" y="15906"/>
                    <a:pt x="24923" y="12782"/>
                  </a:cubicBezTo>
                  <a:cubicBezTo>
                    <a:pt x="24837" y="9672"/>
                    <a:pt x="20529" y="1469"/>
                    <a:pt x="20529" y="1469"/>
                  </a:cubicBezTo>
                  <a:cubicBezTo>
                    <a:pt x="20529" y="1469"/>
                    <a:pt x="12854" y="856"/>
                    <a:pt x="8674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6447;p52">
              <a:extLst>
                <a:ext uri="{FF2B5EF4-FFF2-40B4-BE49-F238E27FC236}">
                  <a16:creationId xmlns:a16="http://schemas.microsoft.com/office/drawing/2014/main" id="{E5D8FA26-85BE-4648-A2CD-38B571BD0F36}"/>
                </a:ext>
              </a:extLst>
            </p:cNvPr>
            <p:cNvSpPr/>
            <p:nvPr/>
          </p:nvSpPr>
          <p:spPr>
            <a:xfrm>
              <a:off x="407150" y="4064500"/>
              <a:ext cx="83125" cy="44600"/>
            </a:xfrm>
            <a:custGeom>
              <a:avLst/>
              <a:gdLst/>
              <a:ahLst/>
              <a:cxnLst/>
              <a:rect l="l" t="t" r="r" b="b"/>
              <a:pathLst>
                <a:path w="3325" h="1784" extrusionOk="0">
                  <a:moveTo>
                    <a:pt x="871" y="1"/>
                  </a:moveTo>
                  <a:cubicBezTo>
                    <a:pt x="1" y="158"/>
                    <a:pt x="44" y="1071"/>
                    <a:pt x="44" y="1071"/>
                  </a:cubicBezTo>
                  <a:cubicBezTo>
                    <a:pt x="1028" y="1342"/>
                    <a:pt x="1998" y="1584"/>
                    <a:pt x="2925" y="1784"/>
                  </a:cubicBezTo>
                  <a:cubicBezTo>
                    <a:pt x="3054" y="1384"/>
                    <a:pt x="3182" y="985"/>
                    <a:pt x="3325" y="586"/>
                  </a:cubicBezTo>
                  <a:cubicBezTo>
                    <a:pt x="1827" y="272"/>
                    <a:pt x="871" y="1"/>
                    <a:pt x="871" y="1"/>
                  </a:cubicBezTo>
                  <a:close/>
                </a:path>
              </a:pathLst>
            </a:custGeom>
            <a:solidFill>
              <a:srgbClr val="814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6448;p52">
              <a:extLst>
                <a:ext uri="{FF2B5EF4-FFF2-40B4-BE49-F238E27FC236}">
                  <a16:creationId xmlns:a16="http://schemas.microsoft.com/office/drawing/2014/main" id="{48EE1A48-E21B-45DF-A3C7-009E547D36F5}"/>
                </a:ext>
              </a:extLst>
            </p:cNvPr>
            <p:cNvSpPr/>
            <p:nvPr/>
          </p:nvSpPr>
          <p:spPr>
            <a:xfrm>
              <a:off x="493825" y="4081625"/>
              <a:ext cx="194375" cy="52450"/>
            </a:xfrm>
            <a:custGeom>
              <a:avLst/>
              <a:gdLst/>
              <a:ahLst/>
              <a:cxnLst/>
              <a:rect l="l" t="t" r="r" b="b"/>
              <a:pathLst>
                <a:path w="7775" h="2098" extrusionOk="0">
                  <a:moveTo>
                    <a:pt x="400" y="0"/>
                  </a:moveTo>
                  <a:cubicBezTo>
                    <a:pt x="257" y="400"/>
                    <a:pt x="129" y="799"/>
                    <a:pt x="0" y="1213"/>
                  </a:cubicBezTo>
                  <a:cubicBezTo>
                    <a:pt x="2554" y="1726"/>
                    <a:pt x="5164" y="2026"/>
                    <a:pt x="7775" y="2097"/>
                  </a:cubicBezTo>
                  <a:cubicBezTo>
                    <a:pt x="7718" y="1698"/>
                    <a:pt x="7661" y="1284"/>
                    <a:pt x="7589" y="871"/>
                  </a:cubicBezTo>
                  <a:cubicBezTo>
                    <a:pt x="5164" y="785"/>
                    <a:pt x="2768" y="485"/>
                    <a:pt x="400" y="0"/>
                  </a:cubicBezTo>
                  <a:close/>
                </a:path>
              </a:pathLst>
            </a:custGeom>
            <a:solidFill>
              <a:srgbClr val="814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6449;p52">
              <a:extLst>
                <a:ext uri="{FF2B5EF4-FFF2-40B4-BE49-F238E27FC236}">
                  <a16:creationId xmlns:a16="http://schemas.microsoft.com/office/drawing/2014/main" id="{999FEAE1-92C7-4C94-9461-EED3FEAA0C70}"/>
                </a:ext>
              </a:extLst>
            </p:cNvPr>
            <p:cNvSpPr/>
            <p:nvPr/>
          </p:nvSpPr>
          <p:spPr>
            <a:xfrm>
              <a:off x="697450" y="4100875"/>
              <a:ext cx="78850" cy="33775"/>
            </a:xfrm>
            <a:custGeom>
              <a:avLst/>
              <a:gdLst/>
              <a:ahLst/>
              <a:cxnLst/>
              <a:rect l="l" t="t" r="r" b="b"/>
              <a:pathLst>
                <a:path w="3154" h="1351" extrusionOk="0">
                  <a:moveTo>
                    <a:pt x="2383" y="1"/>
                  </a:moveTo>
                  <a:cubicBezTo>
                    <a:pt x="1599" y="86"/>
                    <a:pt x="800" y="115"/>
                    <a:pt x="1" y="115"/>
                  </a:cubicBezTo>
                  <a:cubicBezTo>
                    <a:pt x="58" y="529"/>
                    <a:pt x="129" y="928"/>
                    <a:pt x="186" y="1342"/>
                  </a:cubicBezTo>
                  <a:cubicBezTo>
                    <a:pt x="389" y="1348"/>
                    <a:pt x="591" y="1350"/>
                    <a:pt x="792" y="1350"/>
                  </a:cubicBezTo>
                  <a:cubicBezTo>
                    <a:pt x="1556" y="1350"/>
                    <a:pt x="2315" y="1310"/>
                    <a:pt x="3082" y="1242"/>
                  </a:cubicBezTo>
                  <a:cubicBezTo>
                    <a:pt x="3153" y="885"/>
                    <a:pt x="2383" y="1"/>
                    <a:pt x="2383" y="1"/>
                  </a:cubicBezTo>
                  <a:close/>
                </a:path>
              </a:pathLst>
            </a:custGeom>
            <a:solidFill>
              <a:srgbClr val="814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6450;p52">
              <a:extLst>
                <a:ext uri="{FF2B5EF4-FFF2-40B4-BE49-F238E27FC236}">
                  <a16:creationId xmlns:a16="http://schemas.microsoft.com/office/drawing/2014/main" id="{5CA1C089-2BE7-425A-B3B5-AD11832734EE}"/>
                </a:ext>
              </a:extLst>
            </p:cNvPr>
            <p:cNvSpPr/>
            <p:nvPr/>
          </p:nvSpPr>
          <p:spPr>
            <a:xfrm>
              <a:off x="351175" y="3593100"/>
              <a:ext cx="502150" cy="495775"/>
            </a:xfrm>
            <a:custGeom>
              <a:avLst/>
              <a:gdLst/>
              <a:ahLst/>
              <a:cxnLst/>
              <a:rect l="l" t="t" r="r" b="b"/>
              <a:pathLst>
                <a:path w="20086" h="19831" extrusionOk="0">
                  <a:moveTo>
                    <a:pt x="9090" y="0"/>
                  </a:moveTo>
                  <a:cubicBezTo>
                    <a:pt x="5967" y="0"/>
                    <a:pt x="3348" y="1294"/>
                    <a:pt x="1741" y="4220"/>
                  </a:cubicBezTo>
                  <a:cubicBezTo>
                    <a:pt x="0" y="7402"/>
                    <a:pt x="3338" y="17031"/>
                    <a:pt x="3381" y="17587"/>
                  </a:cubicBezTo>
                  <a:cubicBezTo>
                    <a:pt x="3438" y="18129"/>
                    <a:pt x="4094" y="18343"/>
                    <a:pt x="4094" y="18343"/>
                  </a:cubicBezTo>
                  <a:cubicBezTo>
                    <a:pt x="6292" y="18859"/>
                    <a:pt x="14033" y="19831"/>
                    <a:pt x="15681" y="19831"/>
                  </a:cubicBezTo>
                  <a:cubicBezTo>
                    <a:pt x="15809" y="19831"/>
                    <a:pt x="15900" y="19825"/>
                    <a:pt x="15949" y="19812"/>
                  </a:cubicBezTo>
                  <a:cubicBezTo>
                    <a:pt x="16619" y="19655"/>
                    <a:pt x="16534" y="18742"/>
                    <a:pt x="16534" y="18742"/>
                  </a:cubicBezTo>
                  <a:cubicBezTo>
                    <a:pt x="16434" y="18058"/>
                    <a:pt x="19986" y="12252"/>
                    <a:pt x="20029" y="6645"/>
                  </a:cubicBezTo>
                  <a:cubicBezTo>
                    <a:pt x="20086" y="1039"/>
                    <a:pt x="13338" y="269"/>
                    <a:pt x="9872" y="26"/>
                  </a:cubicBezTo>
                  <a:cubicBezTo>
                    <a:pt x="9608" y="9"/>
                    <a:pt x="9347" y="0"/>
                    <a:pt x="90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6451;p52">
              <a:extLst>
                <a:ext uri="{FF2B5EF4-FFF2-40B4-BE49-F238E27FC236}">
                  <a16:creationId xmlns:a16="http://schemas.microsoft.com/office/drawing/2014/main" id="{93137B65-9DBA-49C0-9465-21301B6BFB1E}"/>
                </a:ext>
              </a:extLst>
            </p:cNvPr>
            <p:cNvSpPr/>
            <p:nvPr/>
          </p:nvSpPr>
          <p:spPr>
            <a:xfrm>
              <a:off x="556950" y="3420425"/>
              <a:ext cx="176200" cy="193675"/>
            </a:xfrm>
            <a:custGeom>
              <a:avLst/>
              <a:gdLst/>
              <a:ahLst/>
              <a:cxnLst/>
              <a:rect l="l" t="t" r="r" b="b"/>
              <a:pathLst>
                <a:path w="7048" h="7747" extrusionOk="0">
                  <a:moveTo>
                    <a:pt x="100" y="0"/>
                  </a:moveTo>
                  <a:lnTo>
                    <a:pt x="0" y="7076"/>
                  </a:lnTo>
                  <a:lnTo>
                    <a:pt x="5835" y="7746"/>
                  </a:lnTo>
                  <a:cubicBezTo>
                    <a:pt x="7047" y="3881"/>
                    <a:pt x="6662" y="814"/>
                    <a:pt x="6662" y="814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FFC1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6452;p52">
              <a:extLst>
                <a:ext uri="{FF2B5EF4-FFF2-40B4-BE49-F238E27FC236}">
                  <a16:creationId xmlns:a16="http://schemas.microsoft.com/office/drawing/2014/main" id="{879AAC78-2F17-4D96-9BE9-94109337163A}"/>
                </a:ext>
              </a:extLst>
            </p:cNvPr>
            <p:cNvSpPr/>
            <p:nvPr/>
          </p:nvSpPr>
          <p:spPr>
            <a:xfrm>
              <a:off x="370775" y="3119775"/>
              <a:ext cx="537475" cy="482550"/>
            </a:xfrm>
            <a:custGeom>
              <a:avLst/>
              <a:gdLst/>
              <a:ahLst/>
              <a:cxnLst/>
              <a:rect l="l" t="t" r="r" b="b"/>
              <a:pathLst>
                <a:path w="21499" h="19302" extrusionOk="0">
                  <a:moveTo>
                    <a:pt x="9800" y="1"/>
                  </a:moveTo>
                  <a:cubicBezTo>
                    <a:pt x="9791" y="1"/>
                    <a:pt x="9782" y="1"/>
                    <a:pt x="9773" y="1"/>
                  </a:cubicBezTo>
                  <a:cubicBezTo>
                    <a:pt x="2811" y="29"/>
                    <a:pt x="1" y="11399"/>
                    <a:pt x="3353" y="17376"/>
                  </a:cubicBezTo>
                  <a:cubicBezTo>
                    <a:pt x="3767" y="17618"/>
                    <a:pt x="4195" y="17847"/>
                    <a:pt x="4637" y="18061"/>
                  </a:cubicBezTo>
                  <a:cubicBezTo>
                    <a:pt x="4323" y="16762"/>
                    <a:pt x="4024" y="15093"/>
                    <a:pt x="4081" y="13496"/>
                  </a:cubicBezTo>
                  <a:lnTo>
                    <a:pt x="4081" y="13496"/>
                  </a:lnTo>
                  <a:cubicBezTo>
                    <a:pt x="4223" y="15051"/>
                    <a:pt x="4466" y="16606"/>
                    <a:pt x="4822" y="18132"/>
                  </a:cubicBezTo>
                  <a:cubicBezTo>
                    <a:pt x="6192" y="18760"/>
                    <a:pt x="7661" y="19159"/>
                    <a:pt x="9159" y="19287"/>
                  </a:cubicBezTo>
                  <a:cubicBezTo>
                    <a:pt x="9116" y="17761"/>
                    <a:pt x="9116" y="15892"/>
                    <a:pt x="9302" y="14566"/>
                  </a:cubicBezTo>
                  <a:lnTo>
                    <a:pt x="9302" y="14566"/>
                  </a:lnTo>
                  <a:cubicBezTo>
                    <a:pt x="9302" y="14566"/>
                    <a:pt x="9245" y="17319"/>
                    <a:pt x="9430" y="19302"/>
                  </a:cubicBezTo>
                  <a:lnTo>
                    <a:pt x="10115" y="19302"/>
                  </a:lnTo>
                  <a:cubicBezTo>
                    <a:pt x="10300" y="19302"/>
                    <a:pt x="10457" y="19273"/>
                    <a:pt x="10628" y="19245"/>
                  </a:cubicBezTo>
                  <a:cubicBezTo>
                    <a:pt x="10600" y="18089"/>
                    <a:pt x="10657" y="16919"/>
                    <a:pt x="10785" y="15764"/>
                  </a:cubicBezTo>
                  <a:lnTo>
                    <a:pt x="10785" y="15764"/>
                  </a:lnTo>
                  <a:cubicBezTo>
                    <a:pt x="10785" y="15764"/>
                    <a:pt x="10757" y="17519"/>
                    <a:pt x="10828" y="19230"/>
                  </a:cubicBezTo>
                  <a:cubicBezTo>
                    <a:pt x="12212" y="18988"/>
                    <a:pt x="13624" y="18246"/>
                    <a:pt x="15079" y="17433"/>
                  </a:cubicBezTo>
                  <a:cubicBezTo>
                    <a:pt x="14623" y="16548"/>
                    <a:pt x="14266" y="15678"/>
                    <a:pt x="14138" y="14951"/>
                  </a:cubicBezTo>
                  <a:lnTo>
                    <a:pt x="14138" y="14951"/>
                  </a:lnTo>
                  <a:cubicBezTo>
                    <a:pt x="14138" y="14951"/>
                    <a:pt x="14651" y="16021"/>
                    <a:pt x="15393" y="17248"/>
                  </a:cubicBezTo>
                  <a:cubicBezTo>
                    <a:pt x="16392" y="16677"/>
                    <a:pt x="17419" y="16078"/>
                    <a:pt x="18446" y="15607"/>
                  </a:cubicBezTo>
                  <a:cubicBezTo>
                    <a:pt x="17519" y="14166"/>
                    <a:pt x="16235" y="11984"/>
                    <a:pt x="15978" y="10486"/>
                  </a:cubicBezTo>
                  <a:lnTo>
                    <a:pt x="15978" y="10486"/>
                  </a:lnTo>
                  <a:cubicBezTo>
                    <a:pt x="15978" y="10486"/>
                    <a:pt x="17205" y="13767"/>
                    <a:pt x="18817" y="15479"/>
                  </a:cubicBezTo>
                  <a:cubicBezTo>
                    <a:pt x="19616" y="15150"/>
                    <a:pt x="20671" y="14765"/>
                    <a:pt x="21499" y="14665"/>
                  </a:cubicBezTo>
                  <a:cubicBezTo>
                    <a:pt x="21499" y="14665"/>
                    <a:pt x="18389" y="12483"/>
                    <a:pt x="17775" y="8931"/>
                  </a:cubicBezTo>
                  <a:cubicBezTo>
                    <a:pt x="17163" y="5369"/>
                    <a:pt x="16721" y="1"/>
                    <a:pt x="9800" y="1"/>
                  </a:cubicBezTo>
                  <a:close/>
                </a:path>
              </a:pathLst>
            </a:custGeom>
            <a:solidFill>
              <a:srgbClr val="814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6453;p52">
              <a:extLst>
                <a:ext uri="{FF2B5EF4-FFF2-40B4-BE49-F238E27FC236}">
                  <a16:creationId xmlns:a16="http://schemas.microsoft.com/office/drawing/2014/main" id="{DD853E22-2568-4510-9986-B647C61DFCBA}"/>
                </a:ext>
              </a:extLst>
            </p:cNvPr>
            <p:cNvSpPr/>
            <p:nvPr/>
          </p:nvSpPr>
          <p:spPr>
            <a:xfrm>
              <a:off x="961375" y="3434325"/>
              <a:ext cx="394425" cy="225275"/>
            </a:xfrm>
            <a:custGeom>
              <a:avLst/>
              <a:gdLst/>
              <a:ahLst/>
              <a:cxnLst/>
              <a:rect l="l" t="t" r="r" b="b"/>
              <a:pathLst>
                <a:path w="15777" h="9011" extrusionOk="0">
                  <a:moveTo>
                    <a:pt x="7482" y="1"/>
                  </a:moveTo>
                  <a:cubicBezTo>
                    <a:pt x="6643" y="1"/>
                    <a:pt x="5873" y="272"/>
                    <a:pt x="5450" y="1085"/>
                  </a:cubicBezTo>
                  <a:cubicBezTo>
                    <a:pt x="4180" y="3510"/>
                    <a:pt x="4308" y="5250"/>
                    <a:pt x="4308" y="5250"/>
                  </a:cubicBezTo>
                  <a:lnTo>
                    <a:pt x="0" y="5293"/>
                  </a:lnTo>
                  <a:cubicBezTo>
                    <a:pt x="0" y="5293"/>
                    <a:pt x="2054" y="7105"/>
                    <a:pt x="4137" y="7718"/>
                  </a:cubicBezTo>
                  <a:cubicBezTo>
                    <a:pt x="5500" y="8129"/>
                    <a:pt x="10689" y="9010"/>
                    <a:pt x="13488" y="9010"/>
                  </a:cubicBezTo>
                  <a:cubicBezTo>
                    <a:pt x="14965" y="9010"/>
                    <a:pt x="15776" y="8765"/>
                    <a:pt x="15007" y="8075"/>
                  </a:cubicBezTo>
                  <a:cubicBezTo>
                    <a:pt x="12782" y="6078"/>
                    <a:pt x="10785" y="6206"/>
                    <a:pt x="9972" y="5536"/>
                  </a:cubicBezTo>
                  <a:cubicBezTo>
                    <a:pt x="9159" y="4865"/>
                    <a:pt x="11113" y="1085"/>
                    <a:pt x="11113" y="1085"/>
                  </a:cubicBezTo>
                  <a:cubicBezTo>
                    <a:pt x="11113" y="1085"/>
                    <a:pt x="9160" y="1"/>
                    <a:pt x="7482" y="1"/>
                  </a:cubicBezTo>
                  <a:close/>
                </a:path>
              </a:pathLst>
            </a:custGeom>
            <a:solidFill>
              <a:srgbClr val="7B4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6454;p52">
              <a:extLst>
                <a:ext uri="{FF2B5EF4-FFF2-40B4-BE49-F238E27FC236}">
                  <a16:creationId xmlns:a16="http://schemas.microsoft.com/office/drawing/2014/main" id="{2487E849-0DD4-4A2F-B8D1-22953BE8E591}"/>
                </a:ext>
              </a:extLst>
            </p:cNvPr>
            <p:cNvSpPr/>
            <p:nvPr/>
          </p:nvSpPr>
          <p:spPr>
            <a:xfrm>
              <a:off x="1006650" y="3164350"/>
              <a:ext cx="269650" cy="347925"/>
            </a:xfrm>
            <a:custGeom>
              <a:avLst/>
              <a:gdLst/>
              <a:ahLst/>
              <a:cxnLst/>
              <a:rect l="l" t="t" r="r" b="b"/>
              <a:pathLst>
                <a:path w="10786" h="13917" extrusionOk="0">
                  <a:moveTo>
                    <a:pt x="4295" y="1"/>
                  </a:moveTo>
                  <a:cubicBezTo>
                    <a:pt x="2455" y="814"/>
                    <a:pt x="1142" y="2483"/>
                    <a:pt x="757" y="4452"/>
                  </a:cubicBezTo>
                  <a:cubicBezTo>
                    <a:pt x="415" y="6221"/>
                    <a:pt x="29" y="8203"/>
                    <a:pt x="1" y="9844"/>
                  </a:cubicBezTo>
                  <a:lnTo>
                    <a:pt x="1313" y="10072"/>
                  </a:lnTo>
                  <a:cubicBezTo>
                    <a:pt x="1313" y="10072"/>
                    <a:pt x="1131" y="10619"/>
                    <a:pt x="499" y="10619"/>
                  </a:cubicBezTo>
                  <a:cubicBezTo>
                    <a:pt x="360" y="10619"/>
                    <a:pt x="200" y="10593"/>
                    <a:pt x="15" y="10529"/>
                  </a:cubicBezTo>
                  <a:lnTo>
                    <a:pt x="15" y="10529"/>
                  </a:lnTo>
                  <a:cubicBezTo>
                    <a:pt x="101" y="11684"/>
                    <a:pt x="129" y="12540"/>
                    <a:pt x="885" y="12968"/>
                  </a:cubicBezTo>
                  <a:cubicBezTo>
                    <a:pt x="1693" y="13428"/>
                    <a:pt x="3410" y="13917"/>
                    <a:pt x="5116" y="13917"/>
                  </a:cubicBezTo>
                  <a:cubicBezTo>
                    <a:pt x="6845" y="13917"/>
                    <a:pt x="8562" y="13414"/>
                    <a:pt x="9302" y="11870"/>
                  </a:cubicBezTo>
                  <a:cubicBezTo>
                    <a:pt x="10786" y="8803"/>
                    <a:pt x="4295" y="1"/>
                    <a:pt x="4295" y="1"/>
                  </a:cubicBezTo>
                  <a:close/>
                </a:path>
              </a:pathLst>
            </a:custGeom>
            <a:solidFill>
              <a:srgbClr val="7B4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6455;p52">
              <a:extLst>
                <a:ext uri="{FF2B5EF4-FFF2-40B4-BE49-F238E27FC236}">
                  <a16:creationId xmlns:a16="http://schemas.microsoft.com/office/drawing/2014/main" id="{232C61AB-22A1-4BA0-AAF6-C8709BDCDFDC}"/>
                </a:ext>
              </a:extLst>
            </p:cNvPr>
            <p:cNvSpPr/>
            <p:nvPr/>
          </p:nvSpPr>
          <p:spPr>
            <a:xfrm>
              <a:off x="1097250" y="3292675"/>
              <a:ext cx="49600" cy="98175"/>
            </a:xfrm>
            <a:custGeom>
              <a:avLst/>
              <a:gdLst/>
              <a:ahLst/>
              <a:cxnLst/>
              <a:rect l="l" t="t" r="r" b="b"/>
              <a:pathLst>
                <a:path w="1984" h="3927" extrusionOk="0">
                  <a:moveTo>
                    <a:pt x="601" y="1"/>
                  </a:moveTo>
                  <a:cubicBezTo>
                    <a:pt x="596" y="1"/>
                    <a:pt x="590" y="2"/>
                    <a:pt x="585" y="3"/>
                  </a:cubicBezTo>
                  <a:cubicBezTo>
                    <a:pt x="214" y="118"/>
                    <a:pt x="86" y="2671"/>
                    <a:pt x="86" y="2671"/>
                  </a:cubicBezTo>
                  <a:lnTo>
                    <a:pt x="0" y="3926"/>
                  </a:lnTo>
                  <a:cubicBezTo>
                    <a:pt x="1983" y="3842"/>
                    <a:pt x="986" y="1"/>
                    <a:pt x="601" y="1"/>
                  </a:cubicBezTo>
                  <a:close/>
                </a:path>
              </a:pathLst>
            </a:custGeom>
            <a:solidFill>
              <a:srgbClr val="FF9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6456;p52">
              <a:extLst>
                <a:ext uri="{FF2B5EF4-FFF2-40B4-BE49-F238E27FC236}">
                  <a16:creationId xmlns:a16="http://schemas.microsoft.com/office/drawing/2014/main" id="{8E6B7B81-ECB9-4D38-A965-541B7FB6F0D1}"/>
                </a:ext>
              </a:extLst>
            </p:cNvPr>
            <p:cNvSpPr/>
            <p:nvPr/>
          </p:nvSpPr>
          <p:spPr>
            <a:xfrm>
              <a:off x="1396450" y="3216025"/>
              <a:ext cx="194400" cy="373325"/>
            </a:xfrm>
            <a:custGeom>
              <a:avLst/>
              <a:gdLst/>
              <a:ahLst/>
              <a:cxnLst/>
              <a:rect l="l" t="t" r="r" b="b"/>
              <a:pathLst>
                <a:path w="7776" h="14933" extrusionOk="0">
                  <a:moveTo>
                    <a:pt x="7776" y="13883"/>
                  </a:moveTo>
                  <a:lnTo>
                    <a:pt x="7719" y="13925"/>
                  </a:lnTo>
                  <a:cubicBezTo>
                    <a:pt x="7714" y="13930"/>
                    <a:pt x="7709" y="13935"/>
                    <a:pt x="7703" y="13940"/>
                  </a:cubicBezTo>
                  <a:lnTo>
                    <a:pt x="7703" y="13940"/>
                  </a:lnTo>
                  <a:cubicBezTo>
                    <a:pt x="7703" y="13940"/>
                    <a:pt x="7704" y="13940"/>
                    <a:pt x="7704" y="13940"/>
                  </a:cubicBezTo>
                  <a:lnTo>
                    <a:pt x="7776" y="13883"/>
                  </a:lnTo>
                  <a:close/>
                  <a:moveTo>
                    <a:pt x="1230" y="1"/>
                  </a:moveTo>
                  <a:cubicBezTo>
                    <a:pt x="1129" y="1"/>
                    <a:pt x="1028" y="6"/>
                    <a:pt x="928" y="17"/>
                  </a:cubicBezTo>
                  <a:cubicBezTo>
                    <a:pt x="686" y="45"/>
                    <a:pt x="429" y="102"/>
                    <a:pt x="186" y="174"/>
                  </a:cubicBezTo>
                  <a:lnTo>
                    <a:pt x="1" y="245"/>
                  </a:lnTo>
                  <a:cubicBezTo>
                    <a:pt x="44" y="245"/>
                    <a:pt x="115" y="231"/>
                    <a:pt x="201" y="216"/>
                  </a:cubicBezTo>
                  <a:cubicBezTo>
                    <a:pt x="443" y="159"/>
                    <a:pt x="686" y="131"/>
                    <a:pt x="942" y="131"/>
                  </a:cubicBezTo>
                  <a:cubicBezTo>
                    <a:pt x="973" y="130"/>
                    <a:pt x="1004" y="129"/>
                    <a:pt x="1035" y="129"/>
                  </a:cubicBezTo>
                  <a:cubicBezTo>
                    <a:pt x="1377" y="129"/>
                    <a:pt x="1727" y="201"/>
                    <a:pt x="2041" y="345"/>
                  </a:cubicBezTo>
                  <a:cubicBezTo>
                    <a:pt x="2483" y="530"/>
                    <a:pt x="2826" y="873"/>
                    <a:pt x="3011" y="1315"/>
                  </a:cubicBezTo>
                  <a:cubicBezTo>
                    <a:pt x="3068" y="1429"/>
                    <a:pt x="3111" y="1557"/>
                    <a:pt x="3139" y="1686"/>
                  </a:cubicBezTo>
                  <a:lnTo>
                    <a:pt x="3154" y="1785"/>
                  </a:lnTo>
                  <a:lnTo>
                    <a:pt x="3182" y="1900"/>
                  </a:lnTo>
                  <a:lnTo>
                    <a:pt x="3182" y="1942"/>
                  </a:lnTo>
                  <a:lnTo>
                    <a:pt x="3182" y="1999"/>
                  </a:lnTo>
                  <a:lnTo>
                    <a:pt x="3196" y="2099"/>
                  </a:lnTo>
                  <a:cubicBezTo>
                    <a:pt x="3225" y="2399"/>
                    <a:pt x="3225" y="2698"/>
                    <a:pt x="3196" y="2998"/>
                  </a:cubicBezTo>
                  <a:cubicBezTo>
                    <a:pt x="3111" y="3626"/>
                    <a:pt x="2925" y="4253"/>
                    <a:pt x="2640" y="4824"/>
                  </a:cubicBezTo>
                  <a:cubicBezTo>
                    <a:pt x="2312" y="5452"/>
                    <a:pt x="1955" y="6051"/>
                    <a:pt x="1570" y="6636"/>
                  </a:cubicBezTo>
                  <a:cubicBezTo>
                    <a:pt x="1171" y="7292"/>
                    <a:pt x="857" y="7991"/>
                    <a:pt x="629" y="8704"/>
                  </a:cubicBezTo>
                  <a:cubicBezTo>
                    <a:pt x="400" y="9446"/>
                    <a:pt x="286" y="10202"/>
                    <a:pt x="272" y="10958"/>
                  </a:cubicBezTo>
                  <a:cubicBezTo>
                    <a:pt x="272" y="11728"/>
                    <a:pt x="457" y="12485"/>
                    <a:pt x="843" y="13141"/>
                  </a:cubicBezTo>
                  <a:cubicBezTo>
                    <a:pt x="885" y="13241"/>
                    <a:pt x="914" y="13283"/>
                    <a:pt x="985" y="13369"/>
                  </a:cubicBezTo>
                  <a:cubicBezTo>
                    <a:pt x="1042" y="13455"/>
                    <a:pt x="1099" y="13526"/>
                    <a:pt x="1156" y="13597"/>
                  </a:cubicBezTo>
                  <a:cubicBezTo>
                    <a:pt x="1271" y="13740"/>
                    <a:pt x="1413" y="13868"/>
                    <a:pt x="1556" y="13982"/>
                  </a:cubicBezTo>
                  <a:cubicBezTo>
                    <a:pt x="1827" y="14196"/>
                    <a:pt x="2127" y="14382"/>
                    <a:pt x="2440" y="14510"/>
                  </a:cubicBezTo>
                  <a:cubicBezTo>
                    <a:pt x="3011" y="14753"/>
                    <a:pt x="3624" y="14895"/>
                    <a:pt x="4238" y="14924"/>
                  </a:cubicBezTo>
                  <a:cubicBezTo>
                    <a:pt x="4346" y="14930"/>
                    <a:pt x="4453" y="14933"/>
                    <a:pt x="4559" y="14933"/>
                  </a:cubicBezTo>
                  <a:cubicBezTo>
                    <a:pt x="4975" y="14933"/>
                    <a:pt x="5381" y="14889"/>
                    <a:pt x="5778" y="14810"/>
                  </a:cubicBezTo>
                  <a:cubicBezTo>
                    <a:pt x="6178" y="14724"/>
                    <a:pt x="6549" y="14610"/>
                    <a:pt x="6905" y="14439"/>
                  </a:cubicBezTo>
                  <a:cubicBezTo>
                    <a:pt x="7134" y="14325"/>
                    <a:pt x="7362" y="14196"/>
                    <a:pt x="7562" y="14054"/>
                  </a:cubicBezTo>
                  <a:cubicBezTo>
                    <a:pt x="7622" y="14006"/>
                    <a:pt x="7671" y="13968"/>
                    <a:pt x="7703" y="13940"/>
                  </a:cubicBezTo>
                  <a:lnTo>
                    <a:pt x="7703" y="13940"/>
                  </a:lnTo>
                  <a:cubicBezTo>
                    <a:pt x="7660" y="13955"/>
                    <a:pt x="7604" y="13997"/>
                    <a:pt x="7533" y="14039"/>
                  </a:cubicBezTo>
                  <a:cubicBezTo>
                    <a:pt x="7319" y="14168"/>
                    <a:pt x="7091" y="14268"/>
                    <a:pt x="6863" y="14353"/>
                  </a:cubicBezTo>
                  <a:cubicBezTo>
                    <a:pt x="6492" y="14482"/>
                    <a:pt x="6121" y="14567"/>
                    <a:pt x="5736" y="14610"/>
                  </a:cubicBezTo>
                  <a:cubicBezTo>
                    <a:pt x="5493" y="14639"/>
                    <a:pt x="5247" y="14653"/>
                    <a:pt x="5001" y="14653"/>
                  </a:cubicBezTo>
                  <a:cubicBezTo>
                    <a:pt x="4755" y="14653"/>
                    <a:pt x="4509" y="14639"/>
                    <a:pt x="4266" y="14610"/>
                  </a:cubicBezTo>
                  <a:cubicBezTo>
                    <a:pt x="3681" y="14553"/>
                    <a:pt x="3125" y="14396"/>
                    <a:pt x="2597" y="14154"/>
                  </a:cubicBezTo>
                  <a:cubicBezTo>
                    <a:pt x="2027" y="13883"/>
                    <a:pt x="1556" y="13440"/>
                    <a:pt x="1256" y="12898"/>
                  </a:cubicBezTo>
                  <a:cubicBezTo>
                    <a:pt x="1099" y="12613"/>
                    <a:pt x="985" y="12299"/>
                    <a:pt x="914" y="11985"/>
                  </a:cubicBezTo>
                  <a:cubicBezTo>
                    <a:pt x="843" y="11643"/>
                    <a:pt x="814" y="11315"/>
                    <a:pt x="814" y="10972"/>
                  </a:cubicBezTo>
                  <a:cubicBezTo>
                    <a:pt x="828" y="10259"/>
                    <a:pt x="942" y="9560"/>
                    <a:pt x="1171" y="8875"/>
                  </a:cubicBezTo>
                  <a:cubicBezTo>
                    <a:pt x="1385" y="8191"/>
                    <a:pt x="1670" y="7534"/>
                    <a:pt x="2041" y="6921"/>
                  </a:cubicBezTo>
                  <a:cubicBezTo>
                    <a:pt x="2426" y="6308"/>
                    <a:pt x="2768" y="5680"/>
                    <a:pt x="3082" y="5024"/>
                  </a:cubicBezTo>
                  <a:cubicBezTo>
                    <a:pt x="3368" y="4396"/>
                    <a:pt x="3553" y="3711"/>
                    <a:pt x="3610" y="3027"/>
                  </a:cubicBezTo>
                  <a:cubicBezTo>
                    <a:pt x="3667" y="2385"/>
                    <a:pt x="3567" y="1757"/>
                    <a:pt x="3311" y="1186"/>
                  </a:cubicBezTo>
                  <a:cubicBezTo>
                    <a:pt x="3182" y="915"/>
                    <a:pt x="2997" y="687"/>
                    <a:pt x="2783" y="516"/>
                  </a:cubicBezTo>
                  <a:cubicBezTo>
                    <a:pt x="2583" y="345"/>
                    <a:pt x="2369" y="216"/>
                    <a:pt x="2127" y="145"/>
                  </a:cubicBezTo>
                  <a:cubicBezTo>
                    <a:pt x="1838" y="49"/>
                    <a:pt x="1533" y="1"/>
                    <a:pt x="1230" y="1"/>
                  </a:cubicBezTo>
                  <a:close/>
                </a:path>
              </a:pathLst>
            </a:custGeom>
            <a:solidFill>
              <a:srgbClr val="1B4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6457;p52">
              <a:extLst>
                <a:ext uri="{FF2B5EF4-FFF2-40B4-BE49-F238E27FC236}">
                  <a16:creationId xmlns:a16="http://schemas.microsoft.com/office/drawing/2014/main" id="{EDB6C650-E78D-4CCE-85AF-24BCCA4707B3}"/>
                </a:ext>
              </a:extLst>
            </p:cNvPr>
            <p:cNvSpPr/>
            <p:nvPr/>
          </p:nvSpPr>
          <p:spPr>
            <a:xfrm>
              <a:off x="1027350" y="3280900"/>
              <a:ext cx="32475" cy="36825"/>
            </a:xfrm>
            <a:custGeom>
              <a:avLst/>
              <a:gdLst/>
              <a:ahLst/>
              <a:cxnLst/>
              <a:rect l="l" t="t" r="r" b="b"/>
              <a:pathLst>
                <a:path w="1299" h="1473" extrusionOk="0">
                  <a:moveTo>
                    <a:pt x="760" y="1"/>
                  </a:moveTo>
                  <a:cubicBezTo>
                    <a:pt x="674" y="1"/>
                    <a:pt x="590" y="40"/>
                    <a:pt x="528" y="89"/>
                  </a:cubicBezTo>
                  <a:cubicBezTo>
                    <a:pt x="471" y="132"/>
                    <a:pt x="414" y="189"/>
                    <a:pt x="385" y="260"/>
                  </a:cubicBezTo>
                  <a:cubicBezTo>
                    <a:pt x="300" y="360"/>
                    <a:pt x="229" y="474"/>
                    <a:pt x="186" y="603"/>
                  </a:cubicBezTo>
                  <a:cubicBezTo>
                    <a:pt x="86" y="817"/>
                    <a:pt x="15" y="1059"/>
                    <a:pt x="0" y="1316"/>
                  </a:cubicBezTo>
                  <a:cubicBezTo>
                    <a:pt x="143" y="1116"/>
                    <a:pt x="271" y="902"/>
                    <a:pt x="400" y="703"/>
                  </a:cubicBezTo>
                  <a:cubicBezTo>
                    <a:pt x="471" y="617"/>
                    <a:pt x="542" y="531"/>
                    <a:pt x="614" y="446"/>
                  </a:cubicBezTo>
                  <a:cubicBezTo>
                    <a:pt x="642" y="403"/>
                    <a:pt x="685" y="375"/>
                    <a:pt x="714" y="346"/>
                  </a:cubicBezTo>
                  <a:cubicBezTo>
                    <a:pt x="728" y="332"/>
                    <a:pt x="756" y="332"/>
                    <a:pt x="771" y="332"/>
                  </a:cubicBezTo>
                  <a:cubicBezTo>
                    <a:pt x="771" y="328"/>
                    <a:pt x="773" y="326"/>
                    <a:pt x="776" y="326"/>
                  </a:cubicBezTo>
                  <a:cubicBezTo>
                    <a:pt x="785" y="326"/>
                    <a:pt x="803" y="339"/>
                    <a:pt x="813" y="360"/>
                  </a:cubicBezTo>
                  <a:cubicBezTo>
                    <a:pt x="842" y="389"/>
                    <a:pt x="870" y="432"/>
                    <a:pt x="885" y="474"/>
                  </a:cubicBezTo>
                  <a:cubicBezTo>
                    <a:pt x="942" y="574"/>
                    <a:pt x="985" y="674"/>
                    <a:pt x="1013" y="774"/>
                  </a:cubicBezTo>
                  <a:cubicBezTo>
                    <a:pt x="1084" y="1002"/>
                    <a:pt x="1156" y="1230"/>
                    <a:pt x="1241" y="1473"/>
                  </a:cubicBezTo>
                  <a:cubicBezTo>
                    <a:pt x="1284" y="1216"/>
                    <a:pt x="1298" y="974"/>
                    <a:pt x="1270" y="717"/>
                  </a:cubicBezTo>
                  <a:cubicBezTo>
                    <a:pt x="1256" y="589"/>
                    <a:pt x="1213" y="460"/>
                    <a:pt x="1170" y="346"/>
                  </a:cubicBezTo>
                  <a:cubicBezTo>
                    <a:pt x="1142" y="275"/>
                    <a:pt x="1113" y="203"/>
                    <a:pt x="1070" y="146"/>
                  </a:cubicBezTo>
                  <a:cubicBezTo>
                    <a:pt x="999" y="61"/>
                    <a:pt x="899" y="4"/>
                    <a:pt x="799" y="4"/>
                  </a:cubicBezTo>
                  <a:cubicBezTo>
                    <a:pt x="786" y="2"/>
                    <a:pt x="773" y="1"/>
                    <a:pt x="760" y="1"/>
                  </a:cubicBezTo>
                  <a:close/>
                </a:path>
              </a:pathLst>
            </a:custGeom>
            <a:solidFill>
              <a:srgbClr val="000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6458;p52">
              <a:extLst>
                <a:ext uri="{FF2B5EF4-FFF2-40B4-BE49-F238E27FC236}">
                  <a16:creationId xmlns:a16="http://schemas.microsoft.com/office/drawing/2014/main" id="{D8C3BA19-DCE9-46AC-B7F0-888FB84CD7FC}"/>
                </a:ext>
              </a:extLst>
            </p:cNvPr>
            <p:cNvSpPr/>
            <p:nvPr/>
          </p:nvSpPr>
          <p:spPr>
            <a:xfrm>
              <a:off x="936525" y="3113600"/>
              <a:ext cx="511275" cy="408475"/>
            </a:xfrm>
            <a:custGeom>
              <a:avLst/>
              <a:gdLst/>
              <a:ahLst/>
              <a:cxnLst/>
              <a:rect l="l" t="t" r="r" b="b"/>
              <a:pathLst>
                <a:path w="20451" h="16339" extrusionOk="0">
                  <a:moveTo>
                    <a:pt x="9791" y="0"/>
                  </a:moveTo>
                  <a:cubicBezTo>
                    <a:pt x="9677" y="0"/>
                    <a:pt x="9564" y="2"/>
                    <a:pt x="9454" y="5"/>
                  </a:cubicBezTo>
                  <a:cubicBezTo>
                    <a:pt x="6429" y="91"/>
                    <a:pt x="3348" y="4641"/>
                    <a:pt x="3348" y="4641"/>
                  </a:cubicBezTo>
                  <a:cubicBezTo>
                    <a:pt x="1" y="12304"/>
                    <a:pt x="5215" y="16312"/>
                    <a:pt x="5231" y="16339"/>
                  </a:cubicBezTo>
                  <a:lnTo>
                    <a:pt x="5231" y="16339"/>
                  </a:lnTo>
                  <a:cubicBezTo>
                    <a:pt x="4889" y="15497"/>
                    <a:pt x="5545" y="13144"/>
                    <a:pt x="5545" y="13144"/>
                  </a:cubicBezTo>
                  <a:lnTo>
                    <a:pt x="5545" y="13144"/>
                  </a:lnTo>
                  <a:cubicBezTo>
                    <a:pt x="5497" y="14809"/>
                    <a:pt x="5530" y="15077"/>
                    <a:pt x="5583" y="15077"/>
                  </a:cubicBezTo>
                  <a:cubicBezTo>
                    <a:pt x="5608" y="15077"/>
                    <a:pt x="5638" y="15017"/>
                    <a:pt x="5666" y="15017"/>
                  </a:cubicBezTo>
                  <a:cubicBezTo>
                    <a:pt x="5684" y="15017"/>
                    <a:pt x="5701" y="15043"/>
                    <a:pt x="5716" y="15126"/>
                  </a:cubicBezTo>
                  <a:cubicBezTo>
                    <a:pt x="5868" y="15938"/>
                    <a:pt x="9954" y="15983"/>
                    <a:pt x="10860" y="15983"/>
                  </a:cubicBezTo>
                  <a:cubicBezTo>
                    <a:pt x="10973" y="15983"/>
                    <a:pt x="11037" y="15982"/>
                    <a:pt x="11037" y="15982"/>
                  </a:cubicBezTo>
                  <a:cubicBezTo>
                    <a:pt x="11164" y="15988"/>
                    <a:pt x="11288" y="15991"/>
                    <a:pt x="11412" y="15991"/>
                  </a:cubicBezTo>
                  <a:cubicBezTo>
                    <a:pt x="18332" y="15991"/>
                    <a:pt x="20450" y="7084"/>
                    <a:pt x="18740" y="4057"/>
                  </a:cubicBezTo>
                  <a:cubicBezTo>
                    <a:pt x="17077" y="1102"/>
                    <a:pt x="12806" y="0"/>
                    <a:pt x="9791" y="0"/>
                  </a:cubicBezTo>
                  <a:close/>
                  <a:moveTo>
                    <a:pt x="5231" y="16339"/>
                  </a:moveTo>
                  <a:cubicBezTo>
                    <a:pt x="5231" y="16339"/>
                    <a:pt x="5231" y="16339"/>
                    <a:pt x="5231" y="16339"/>
                  </a:cubicBezTo>
                  <a:cubicBezTo>
                    <a:pt x="5231" y="16339"/>
                    <a:pt x="5231" y="16339"/>
                    <a:pt x="5231" y="163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6459;p52">
              <a:extLst>
                <a:ext uri="{FF2B5EF4-FFF2-40B4-BE49-F238E27FC236}">
                  <a16:creationId xmlns:a16="http://schemas.microsoft.com/office/drawing/2014/main" id="{65C9F65F-7724-4EA3-8F12-AD337D320F90}"/>
                </a:ext>
              </a:extLst>
            </p:cNvPr>
            <p:cNvSpPr/>
            <p:nvPr/>
          </p:nvSpPr>
          <p:spPr>
            <a:xfrm>
              <a:off x="1345525" y="3143050"/>
              <a:ext cx="283125" cy="431725"/>
            </a:xfrm>
            <a:custGeom>
              <a:avLst/>
              <a:gdLst/>
              <a:ahLst/>
              <a:cxnLst/>
              <a:rect l="l" t="t" r="r" b="b"/>
              <a:pathLst>
                <a:path w="11325" h="17269" extrusionOk="0">
                  <a:moveTo>
                    <a:pt x="4986" y="0"/>
                  </a:moveTo>
                  <a:cubicBezTo>
                    <a:pt x="2339" y="0"/>
                    <a:pt x="326" y="3035"/>
                    <a:pt x="326" y="3035"/>
                  </a:cubicBezTo>
                  <a:cubicBezTo>
                    <a:pt x="1" y="3600"/>
                    <a:pt x="374" y="3713"/>
                    <a:pt x="722" y="3713"/>
                  </a:cubicBezTo>
                  <a:cubicBezTo>
                    <a:pt x="953" y="3713"/>
                    <a:pt x="1174" y="3663"/>
                    <a:pt x="1168" y="3663"/>
                  </a:cubicBezTo>
                  <a:cubicBezTo>
                    <a:pt x="1795" y="3343"/>
                    <a:pt x="2343" y="3201"/>
                    <a:pt x="2811" y="3201"/>
                  </a:cubicBezTo>
                  <a:cubicBezTo>
                    <a:pt x="5061" y="3201"/>
                    <a:pt x="5498" y="6483"/>
                    <a:pt x="4235" y="9198"/>
                  </a:cubicBezTo>
                  <a:cubicBezTo>
                    <a:pt x="2723" y="12493"/>
                    <a:pt x="2038" y="16873"/>
                    <a:pt x="6589" y="17244"/>
                  </a:cubicBezTo>
                  <a:cubicBezTo>
                    <a:pt x="6795" y="17260"/>
                    <a:pt x="6992" y="17268"/>
                    <a:pt x="7180" y="17268"/>
                  </a:cubicBezTo>
                  <a:cubicBezTo>
                    <a:pt x="11168" y="17268"/>
                    <a:pt x="11325" y="13692"/>
                    <a:pt x="11325" y="13692"/>
                  </a:cubicBezTo>
                  <a:lnTo>
                    <a:pt x="11325" y="13692"/>
                  </a:lnTo>
                  <a:cubicBezTo>
                    <a:pt x="11325" y="13692"/>
                    <a:pt x="10804" y="15467"/>
                    <a:pt x="8278" y="15467"/>
                  </a:cubicBezTo>
                  <a:cubicBezTo>
                    <a:pt x="8193" y="15467"/>
                    <a:pt x="8105" y="15465"/>
                    <a:pt x="8015" y="15461"/>
                  </a:cubicBezTo>
                  <a:cubicBezTo>
                    <a:pt x="5276" y="15332"/>
                    <a:pt x="7231" y="11452"/>
                    <a:pt x="9042" y="7900"/>
                  </a:cubicBezTo>
                  <a:cubicBezTo>
                    <a:pt x="10854" y="4334"/>
                    <a:pt x="8700" y="1110"/>
                    <a:pt x="6175" y="211"/>
                  </a:cubicBezTo>
                  <a:cubicBezTo>
                    <a:pt x="5768" y="64"/>
                    <a:pt x="5370" y="0"/>
                    <a:pt x="4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6460;p52">
              <a:extLst>
                <a:ext uri="{FF2B5EF4-FFF2-40B4-BE49-F238E27FC236}">
                  <a16:creationId xmlns:a16="http://schemas.microsoft.com/office/drawing/2014/main" id="{A8733351-A98F-46FC-ACE1-60AD3B96C9F1}"/>
                </a:ext>
              </a:extLst>
            </p:cNvPr>
            <p:cNvSpPr/>
            <p:nvPr/>
          </p:nvSpPr>
          <p:spPr>
            <a:xfrm>
              <a:off x="1345475" y="3209400"/>
              <a:ext cx="41025" cy="39850"/>
            </a:xfrm>
            <a:custGeom>
              <a:avLst/>
              <a:gdLst/>
              <a:ahLst/>
              <a:cxnLst/>
              <a:rect l="l" t="t" r="r" b="b"/>
              <a:pathLst>
                <a:path w="1641" h="1594" extrusionOk="0">
                  <a:moveTo>
                    <a:pt x="505" y="1"/>
                  </a:moveTo>
                  <a:cubicBezTo>
                    <a:pt x="291" y="1"/>
                    <a:pt x="0" y="652"/>
                    <a:pt x="0" y="652"/>
                  </a:cubicBezTo>
                  <a:cubicBezTo>
                    <a:pt x="0" y="652"/>
                    <a:pt x="228" y="1565"/>
                    <a:pt x="1156" y="1594"/>
                  </a:cubicBezTo>
                  <a:cubicBezTo>
                    <a:pt x="1341" y="1508"/>
                    <a:pt x="1484" y="1337"/>
                    <a:pt x="1541" y="1138"/>
                  </a:cubicBezTo>
                  <a:cubicBezTo>
                    <a:pt x="1641" y="781"/>
                    <a:pt x="770" y="196"/>
                    <a:pt x="571" y="25"/>
                  </a:cubicBezTo>
                  <a:cubicBezTo>
                    <a:pt x="550" y="8"/>
                    <a:pt x="528" y="1"/>
                    <a:pt x="505" y="1"/>
                  </a:cubicBezTo>
                  <a:close/>
                </a:path>
              </a:pathLst>
            </a:custGeom>
            <a:solidFill>
              <a:srgbClr val="FFA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6461;p52">
              <a:extLst>
                <a:ext uri="{FF2B5EF4-FFF2-40B4-BE49-F238E27FC236}">
                  <a16:creationId xmlns:a16="http://schemas.microsoft.com/office/drawing/2014/main" id="{C8892954-2D1B-47D4-9EA7-7A28624C6BEA}"/>
                </a:ext>
              </a:extLst>
            </p:cNvPr>
            <p:cNvSpPr/>
            <p:nvPr/>
          </p:nvSpPr>
          <p:spPr>
            <a:xfrm>
              <a:off x="411425" y="3549425"/>
              <a:ext cx="1006450" cy="660975"/>
            </a:xfrm>
            <a:custGeom>
              <a:avLst/>
              <a:gdLst/>
              <a:ahLst/>
              <a:cxnLst/>
              <a:rect l="l" t="t" r="r" b="b"/>
              <a:pathLst>
                <a:path w="40258" h="26439" extrusionOk="0">
                  <a:moveTo>
                    <a:pt x="19658" y="1"/>
                  </a:moveTo>
                  <a:cubicBezTo>
                    <a:pt x="18845" y="1"/>
                    <a:pt x="17940" y="102"/>
                    <a:pt x="16977" y="375"/>
                  </a:cubicBezTo>
                  <a:cubicBezTo>
                    <a:pt x="15523" y="783"/>
                    <a:pt x="13974" y="926"/>
                    <a:pt x="12427" y="926"/>
                  </a:cubicBezTo>
                  <a:cubicBezTo>
                    <a:pt x="8858" y="926"/>
                    <a:pt x="5297" y="168"/>
                    <a:pt x="2921" y="168"/>
                  </a:cubicBezTo>
                  <a:cubicBezTo>
                    <a:pt x="1215" y="168"/>
                    <a:pt x="120" y="559"/>
                    <a:pt x="72" y="1902"/>
                  </a:cubicBezTo>
                  <a:cubicBezTo>
                    <a:pt x="1" y="4084"/>
                    <a:pt x="6634" y="7479"/>
                    <a:pt x="13810" y="7651"/>
                  </a:cubicBezTo>
                  <a:cubicBezTo>
                    <a:pt x="15079" y="7693"/>
                    <a:pt x="17505" y="9049"/>
                    <a:pt x="17533" y="11274"/>
                  </a:cubicBezTo>
                  <a:cubicBezTo>
                    <a:pt x="17590" y="15026"/>
                    <a:pt x="18204" y="20432"/>
                    <a:pt x="21142" y="22301"/>
                  </a:cubicBezTo>
                  <a:cubicBezTo>
                    <a:pt x="21142" y="22301"/>
                    <a:pt x="25253" y="22947"/>
                    <a:pt x="28698" y="22947"/>
                  </a:cubicBezTo>
                  <a:cubicBezTo>
                    <a:pt x="29686" y="22947"/>
                    <a:pt x="30619" y="22894"/>
                    <a:pt x="31385" y="22758"/>
                  </a:cubicBezTo>
                  <a:cubicBezTo>
                    <a:pt x="32797" y="22500"/>
                    <a:pt x="33754" y="22249"/>
                    <a:pt x="34371" y="21924"/>
                  </a:cubicBezTo>
                  <a:lnTo>
                    <a:pt x="34371" y="21924"/>
                  </a:lnTo>
                  <a:lnTo>
                    <a:pt x="39930" y="26438"/>
                  </a:lnTo>
                  <a:cubicBezTo>
                    <a:pt x="39930" y="26438"/>
                    <a:pt x="40258" y="8877"/>
                    <a:pt x="39644" y="6838"/>
                  </a:cubicBezTo>
                  <a:cubicBezTo>
                    <a:pt x="38660" y="3514"/>
                    <a:pt x="35236" y="1873"/>
                    <a:pt x="35236" y="1873"/>
                  </a:cubicBezTo>
                  <a:cubicBezTo>
                    <a:pt x="35236" y="1873"/>
                    <a:pt x="33709" y="2986"/>
                    <a:pt x="30884" y="2986"/>
                  </a:cubicBezTo>
                  <a:cubicBezTo>
                    <a:pt x="28997" y="2986"/>
                    <a:pt x="26530" y="2489"/>
                    <a:pt x="23553" y="832"/>
                  </a:cubicBezTo>
                  <a:cubicBezTo>
                    <a:pt x="23553" y="832"/>
                    <a:pt x="21985" y="1"/>
                    <a:pt x="19658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6462;p52">
              <a:extLst>
                <a:ext uri="{FF2B5EF4-FFF2-40B4-BE49-F238E27FC236}">
                  <a16:creationId xmlns:a16="http://schemas.microsoft.com/office/drawing/2014/main" id="{27C7C391-C076-450C-BAEF-35FCA1F18338}"/>
                </a:ext>
              </a:extLst>
            </p:cNvPr>
            <p:cNvSpPr/>
            <p:nvPr/>
          </p:nvSpPr>
          <p:spPr>
            <a:xfrm>
              <a:off x="1287700" y="3863000"/>
              <a:ext cx="125550" cy="347400"/>
            </a:xfrm>
            <a:custGeom>
              <a:avLst/>
              <a:gdLst/>
              <a:ahLst/>
              <a:cxnLst/>
              <a:rect l="l" t="t" r="r" b="b"/>
              <a:pathLst>
                <a:path w="5022" h="13896" extrusionOk="0">
                  <a:moveTo>
                    <a:pt x="4936" y="1"/>
                  </a:moveTo>
                  <a:lnTo>
                    <a:pt x="4936" y="1"/>
                  </a:lnTo>
                  <a:cubicBezTo>
                    <a:pt x="3623" y="471"/>
                    <a:pt x="2397" y="1156"/>
                    <a:pt x="1312" y="2026"/>
                  </a:cubicBezTo>
                  <a:cubicBezTo>
                    <a:pt x="1298" y="2198"/>
                    <a:pt x="1270" y="2383"/>
                    <a:pt x="1241" y="2540"/>
                  </a:cubicBezTo>
                  <a:cubicBezTo>
                    <a:pt x="970" y="4266"/>
                    <a:pt x="357" y="7276"/>
                    <a:pt x="0" y="8988"/>
                  </a:cubicBezTo>
                  <a:lnTo>
                    <a:pt x="4879" y="13895"/>
                  </a:lnTo>
                  <a:cubicBezTo>
                    <a:pt x="4879" y="13895"/>
                    <a:pt x="5021" y="5835"/>
                    <a:pt x="4936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6463;p52">
              <a:extLst>
                <a:ext uri="{FF2B5EF4-FFF2-40B4-BE49-F238E27FC236}">
                  <a16:creationId xmlns:a16="http://schemas.microsoft.com/office/drawing/2014/main" id="{118A6CFB-D13A-401B-8F5F-05D24CEB5B01}"/>
                </a:ext>
              </a:extLst>
            </p:cNvPr>
            <p:cNvSpPr/>
            <p:nvPr/>
          </p:nvSpPr>
          <p:spPr>
            <a:xfrm>
              <a:off x="839050" y="4176850"/>
              <a:ext cx="885900" cy="511075"/>
            </a:xfrm>
            <a:custGeom>
              <a:avLst/>
              <a:gdLst/>
              <a:ahLst/>
              <a:cxnLst/>
              <a:rect l="l" t="t" r="r" b="b"/>
              <a:pathLst>
                <a:path w="35436" h="20443" extrusionOk="0">
                  <a:moveTo>
                    <a:pt x="18716" y="0"/>
                  </a:moveTo>
                  <a:cubicBezTo>
                    <a:pt x="18716" y="0"/>
                    <a:pt x="0" y="9030"/>
                    <a:pt x="9116" y="14209"/>
                  </a:cubicBezTo>
                  <a:cubicBezTo>
                    <a:pt x="18217" y="19373"/>
                    <a:pt x="34251" y="20442"/>
                    <a:pt x="34251" y="20442"/>
                  </a:cubicBezTo>
                  <a:cubicBezTo>
                    <a:pt x="34251" y="20442"/>
                    <a:pt x="35350" y="17989"/>
                    <a:pt x="35378" y="13110"/>
                  </a:cubicBezTo>
                  <a:cubicBezTo>
                    <a:pt x="35435" y="6705"/>
                    <a:pt x="18716" y="0"/>
                    <a:pt x="18716" y="0"/>
                  </a:cubicBezTo>
                  <a:close/>
                </a:path>
              </a:pathLst>
            </a:custGeom>
            <a:solidFill>
              <a:srgbClr val="7B4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6464;p52">
              <a:extLst>
                <a:ext uri="{FF2B5EF4-FFF2-40B4-BE49-F238E27FC236}">
                  <a16:creationId xmlns:a16="http://schemas.microsoft.com/office/drawing/2014/main" id="{B55A4761-88A9-4C27-8312-6BA2325FC301}"/>
                </a:ext>
              </a:extLst>
            </p:cNvPr>
            <p:cNvSpPr/>
            <p:nvPr/>
          </p:nvSpPr>
          <p:spPr>
            <a:xfrm>
              <a:off x="987750" y="4210375"/>
              <a:ext cx="579550" cy="398375"/>
            </a:xfrm>
            <a:custGeom>
              <a:avLst/>
              <a:gdLst/>
              <a:ahLst/>
              <a:cxnLst/>
              <a:rect l="l" t="t" r="r" b="b"/>
              <a:pathLst>
                <a:path w="23182" h="15935" extrusionOk="0">
                  <a:moveTo>
                    <a:pt x="16877" y="0"/>
                  </a:moveTo>
                  <a:cubicBezTo>
                    <a:pt x="16877" y="0"/>
                    <a:pt x="1" y="15935"/>
                    <a:pt x="11599" y="15935"/>
                  </a:cubicBezTo>
                  <a:cubicBezTo>
                    <a:pt x="11607" y="15935"/>
                    <a:pt x="11615" y="15935"/>
                    <a:pt x="11624" y="15935"/>
                  </a:cubicBezTo>
                  <a:cubicBezTo>
                    <a:pt x="23181" y="15935"/>
                    <a:pt x="22524" y="6160"/>
                    <a:pt x="20443" y="2682"/>
                  </a:cubicBezTo>
                  <a:cubicBezTo>
                    <a:pt x="19544" y="1184"/>
                    <a:pt x="16877" y="0"/>
                    <a:pt x="16877" y="0"/>
                  </a:cubicBezTo>
                  <a:close/>
                </a:path>
              </a:pathLst>
            </a:custGeom>
            <a:solidFill>
              <a:srgbClr val="1B4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6465;p52">
              <a:extLst>
                <a:ext uri="{FF2B5EF4-FFF2-40B4-BE49-F238E27FC236}">
                  <a16:creationId xmlns:a16="http://schemas.microsoft.com/office/drawing/2014/main" id="{15654876-AB09-4CAF-9C61-39B1E02153E5}"/>
                </a:ext>
              </a:extLst>
            </p:cNvPr>
            <p:cNvSpPr/>
            <p:nvPr/>
          </p:nvSpPr>
          <p:spPr>
            <a:xfrm>
              <a:off x="840825" y="4087325"/>
              <a:ext cx="666925" cy="529600"/>
            </a:xfrm>
            <a:custGeom>
              <a:avLst/>
              <a:gdLst/>
              <a:ahLst/>
              <a:cxnLst/>
              <a:rect l="l" t="t" r="r" b="b"/>
              <a:pathLst>
                <a:path w="26677" h="21184" extrusionOk="0">
                  <a:moveTo>
                    <a:pt x="17604" y="1"/>
                  </a:moveTo>
                  <a:lnTo>
                    <a:pt x="4394" y="671"/>
                  </a:lnTo>
                  <a:cubicBezTo>
                    <a:pt x="4394" y="671"/>
                    <a:pt x="1" y="6292"/>
                    <a:pt x="1598" y="13852"/>
                  </a:cubicBezTo>
                  <a:cubicBezTo>
                    <a:pt x="3019" y="20634"/>
                    <a:pt x="7515" y="21184"/>
                    <a:pt x="11402" y="21184"/>
                  </a:cubicBezTo>
                  <a:cubicBezTo>
                    <a:pt x="11848" y="21184"/>
                    <a:pt x="12286" y="21176"/>
                    <a:pt x="12711" y="21170"/>
                  </a:cubicBezTo>
                  <a:cubicBezTo>
                    <a:pt x="16834" y="21113"/>
                    <a:pt x="23367" y="19858"/>
                    <a:pt x="24751" y="16620"/>
                  </a:cubicBezTo>
                  <a:cubicBezTo>
                    <a:pt x="25849" y="14052"/>
                    <a:pt x="26677" y="8560"/>
                    <a:pt x="23125" y="4665"/>
                  </a:cubicBezTo>
                  <a:cubicBezTo>
                    <a:pt x="19858" y="1085"/>
                    <a:pt x="17604" y="1"/>
                    <a:pt x="17604" y="1"/>
                  </a:cubicBezTo>
                  <a:close/>
                </a:path>
              </a:pathLst>
            </a:custGeom>
            <a:solidFill>
              <a:srgbClr val="246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6466;p52">
              <a:extLst>
                <a:ext uri="{FF2B5EF4-FFF2-40B4-BE49-F238E27FC236}">
                  <a16:creationId xmlns:a16="http://schemas.microsoft.com/office/drawing/2014/main" id="{B62FAB12-E05D-42B0-B720-A83492982936}"/>
                </a:ext>
              </a:extLst>
            </p:cNvPr>
            <p:cNvSpPr/>
            <p:nvPr/>
          </p:nvSpPr>
          <p:spPr>
            <a:xfrm>
              <a:off x="1180350" y="4213575"/>
              <a:ext cx="258575" cy="263400"/>
            </a:xfrm>
            <a:custGeom>
              <a:avLst/>
              <a:gdLst/>
              <a:ahLst/>
              <a:cxnLst/>
              <a:rect l="l" t="t" r="r" b="b"/>
              <a:pathLst>
                <a:path w="10343" h="10536" extrusionOk="0">
                  <a:moveTo>
                    <a:pt x="7489" y="1"/>
                  </a:moveTo>
                  <a:cubicBezTo>
                    <a:pt x="3852" y="685"/>
                    <a:pt x="0" y="3139"/>
                    <a:pt x="0" y="3139"/>
                  </a:cubicBezTo>
                  <a:lnTo>
                    <a:pt x="2283" y="10029"/>
                  </a:lnTo>
                  <a:cubicBezTo>
                    <a:pt x="2283" y="10029"/>
                    <a:pt x="4587" y="10536"/>
                    <a:pt x="6391" y="10536"/>
                  </a:cubicBezTo>
                  <a:cubicBezTo>
                    <a:pt x="6932" y="10536"/>
                    <a:pt x="7428" y="10490"/>
                    <a:pt x="7803" y="10371"/>
                  </a:cubicBezTo>
                  <a:cubicBezTo>
                    <a:pt x="9430" y="9858"/>
                    <a:pt x="10343" y="6206"/>
                    <a:pt x="10343" y="6206"/>
                  </a:cubicBezTo>
                  <a:cubicBezTo>
                    <a:pt x="9772" y="4009"/>
                    <a:pt x="7489" y="1"/>
                    <a:pt x="7489" y="1"/>
                  </a:cubicBezTo>
                  <a:close/>
                </a:path>
              </a:pathLst>
            </a:custGeom>
            <a:solidFill>
              <a:srgbClr val="1B4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6467;p52">
              <a:extLst>
                <a:ext uri="{FF2B5EF4-FFF2-40B4-BE49-F238E27FC236}">
                  <a16:creationId xmlns:a16="http://schemas.microsoft.com/office/drawing/2014/main" id="{3226088A-5B3C-447D-A65C-A590E6C3BD46}"/>
                </a:ext>
              </a:extLst>
            </p:cNvPr>
            <p:cNvSpPr/>
            <p:nvPr/>
          </p:nvSpPr>
          <p:spPr>
            <a:xfrm>
              <a:off x="1180350" y="4213575"/>
              <a:ext cx="205075" cy="114150"/>
            </a:xfrm>
            <a:custGeom>
              <a:avLst/>
              <a:gdLst/>
              <a:ahLst/>
              <a:cxnLst/>
              <a:rect l="l" t="t" r="r" b="b"/>
              <a:pathLst>
                <a:path w="8203" h="4566" extrusionOk="0">
                  <a:moveTo>
                    <a:pt x="7489" y="1"/>
                  </a:moveTo>
                  <a:cubicBezTo>
                    <a:pt x="3866" y="700"/>
                    <a:pt x="0" y="3139"/>
                    <a:pt x="0" y="3139"/>
                  </a:cubicBezTo>
                  <a:lnTo>
                    <a:pt x="471" y="4565"/>
                  </a:lnTo>
                  <a:cubicBezTo>
                    <a:pt x="1755" y="3809"/>
                    <a:pt x="5007" y="2040"/>
                    <a:pt x="8203" y="1327"/>
                  </a:cubicBezTo>
                  <a:cubicBezTo>
                    <a:pt x="7789" y="543"/>
                    <a:pt x="7489" y="1"/>
                    <a:pt x="7489" y="1"/>
                  </a:cubicBezTo>
                  <a:close/>
                </a:path>
              </a:pathLst>
            </a:custGeom>
            <a:solidFill>
              <a:srgbClr val="508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6468;p52">
              <a:extLst>
                <a:ext uri="{FF2B5EF4-FFF2-40B4-BE49-F238E27FC236}">
                  <a16:creationId xmlns:a16="http://schemas.microsoft.com/office/drawing/2014/main" id="{69D10A14-35E6-477F-9167-65BCBAFA44E1}"/>
                </a:ext>
              </a:extLst>
            </p:cNvPr>
            <p:cNvSpPr/>
            <p:nvPr/>
          </p:nvSpPr>
          <p:spPr>
            <a:xfrm>
              <a:off x="891475" y="4267100"/>
              <a:ext cx="236825" cy="253950"/>
            </a:xfrm>
            <a:custGeom>
              <a:avLst/>
              <a:gdLst/>
              <a:ahLst/>
              <a:cxnLst/>
              <a:rect l="l" t="t" r="r" b="b"/>
              <a:pathLst>
                <a:path w="9473" h="10158" extrusionOk="0">
                  <a:moveTo>
                    <a:pt x="2580" y="0"/>
                  </a:moveTo>
                  <a:cubicBezTo>
                    <a:pt x="1834" y="0"/>
                    <a:pt x="1370" y="28"/>
                    <a:pt x="1370" y="28"/>
                  </a:cubicBezTo>
                  <a:lnTo>
                    <a:pt x="0" y="7146"/>
                  </a:lnTo>
                  <a:cubicBezTo>
                    <a:pt x="0" y="7146"/>
                    <a:pt x="2996" y="9785"/>
                    <a:pt x="4665" y="10128"/>
                  </a:cubicBezTo>
                  <a:cubicBezTo>
                    <a:pt x="4763" y="10148"/>
                    <a:pt x="4864" y="10157"/>
                    <a:pt x="4967" y="10157"/>
                  </a:cubicBezTo>
                  <a:cubicBezTo>
                    <a:pt x="6627" y="10157"/>
                    <a:pt x="8916" y="7717"/>
                    <a:pt x="8916" y="7717"/>
                  </a:cubicBezTo>
                  <a:cubicBezTo>
                    <a:pt x="9472" y="5520"/>
                    <a:pt x="9430" y="912"/>
                    <a:pt x="9430" y="912"/>
                  </a:cubicBezTo>
                  <a:cubicBezTo>
                    <a:pt x="7041" y="126"/>
                    <a:pt x="4170" y="0"/>
                    <a:pt x="2580" y="0"/>
                  </a:cubicBezTo>
                  <a:close/>
                </a:path>
              </a:pathLst>
            </a:custGeom>
            <a:solidFill>
              <a:srgbClr val="1B4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6469;p52">
              <a:extLst>
                <a:ext uri="{FF2B5EF4-FFF2-40B4-BE49-F238E27FC236}">
                  <a16:creationId xmlns:a16="http://schemas.microsoft.com/office/drawing/2014/main" id="{B6DC56E0-1AA9-4B8F-87E6-09AF9BB4E958}"/>
                </a:ext>
              </a:extLst>
            </p:cNvPr>
            <p:cNvSpPr/>
            <p:nvPr/>
          </p:nvSpPr>
          <p:spPr>
            <a:xfrm>
              <a:off x="918575" y="4267100"/>
              <a:ext cx="209000" cy="60625"/>
            </a:xfrm>
            <a:custGeom>
              <a:avLst/>
              <a:gdLst/>
              <a:ahLst/>
              <a:cxnLst/>
              <a:rect l="l" t="t" r="r" b="b"/>
              <a:pathLst>
                <a:path w="8360" h="2425" extrusionOk="0">
                  <a:moveTo>
                    <a:pt x="1477" y="1"/>
                  </a:moveTo>
                  <a:cubicBezTo>
                    <a:pt x="742" y="1"/>
                    <a:pt x="286" y="28"/>
                    <a:pt x="286" y="28"/>
                  </a:cubicBezTo>
                  <a:lnTo>
                    <a:pt x="0" y="1497"/>
                  </a:lnTo>
                  <a:cubicBezTo>
                    <a:pt x="193" y="1494"/>
                    <a:pt x="421" y="1491"/>
                    <a:pt x="680" y="1491"/>
                  </a:cubicBezTo>
                  <a:cubicBezTo>
                    <a:pt x="2435" y="1491"/>
                    <a:pt x="5584" y="1616"/>
                    <a:pt x="8331" y="2424"/>
                  </a:cubicBezTo>
                  <a:cubicBezTo>
                    <a:pt x="8360" y="1540"/>
                    <a:pt x="8346" y="927"/>
                    <a:pt x="8346" y="927"/>
                  </a:cubicBezTo>
                  <a:cubicBezTo>
                    <a:pt x="5948" y="127"/>
                    <a:pt x="3063" y="1"/>
                    <a:pt x="1477" y="1"/>
                  </a:cubicBezTo>
                  <a:close/>
                </a:path>
              </a:pathLst>
            </a:custGeom>
            <a:solidFill>
              <a:srgbClr val="508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4" name="Google Shape;3964;p32"/>
          <p:cNvSpPr txBox="1">
            <a:spLocks noGrp="1"/>
          </p:cNvSpPr>
          <p:nvPr>
            <p:ph type="subTitle" idx="1"/>
          </p:nvPr>
        </p:nvSpPr>
        <p:spPr>
          <a:xfrm>
            <a:off x="1882350" y="3943800"/>
            <a:ext cx="53793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where your presentation begins</a:t>
            </a:r>
            <a:endParaRPr/>
          </a:p>
        </p:txBody>
      </p:sp>
      <p:sp>
        <p:nvSpPr>
          <p:cNvPr id="3965" name="Google Shape;3965;p32"/>
          <p:cNvSpPr txBox="1">
            <a:spLocks noGrp="1"/>
          </p:cNvSpPr>
          <p:nvPr>
            <p:ph type="ctrTitle"/>
          </p:nvPr>
        </p:nvSpPr>
        <p:spPr>
          <a:xfrm>
            <a:off x="713225" y="3086700"/>
            <a:ext cx="7717500" cy="8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Managing exam stress</a:t>
            </a:r>
            <a:endParaRPr dirty="0"/>
          </a:p>
        </p:txBody>
      </p:sp>
      <p:grpSp>
        <p:nvGrpSpPr>
          <p:cNvPr id="3966" name="Google Shape;3966;p32"/>
          <p:cNvGrpSpPr/>
          <p:nvPr/>
        </p:nvGrpSpPr>
        <p:grpSpPr>
          <a:xfrm>
            <a:off x="3370940" y="539501"/>
            <a:ext cx="2402058" cy="2221178"/>
            <a:chOff x="3032325" y="439800"/>
            <a:chExt cx="1638400" cy="1515025"/>
          </a:xfrm>
        </p:grpSpPr>
        <p:sp>
          <p:nvSpPr>
            <p:cNvPr id="3967" name="Google Shape;3967;p32"/>
            <p:cNvSpPr/>
            <p:nvPr/>
          </p:nvSpPr>
          <p:spPr>
            <a:xfrm>
              <a:off x="3134825" y="525750"/>
              <a:ext cx="1429400" cy="1429075"/>
            </a:xfrm>
            <a:custGeom>
              <a:avLst/>
              <a:gdLst/>
              <a:ahLst/>
              <a:cxnLst/>
              <a:rect l="l" t="t" r="r" b="b"/>
              <a:pathLst>
                <a:path w="57176" h="57163" extrusionOk="0">
                  <a:moveTo>
                    <a:pt x="28588" y="305"/>
                  </a:moveTo>
                  <a:cubicBezTo>
                    <a:pt x="44178" y="305"/>
                    <a:pt x="56871" y="12974"/>
                    <a:pt x="56871" y="28576"/>
                  </a:cubicBezTo>
                  <a:cubicBezTo>
                    <a:pt x="56871" y="44178"/>
                    <a:pt x="44178" y="56859"/>
                    <a:pt x="28588" y="56859"/>
                  </a:cubicBezTo>
                  <a:cubicBezTo>
                    <a:pt x="12998" y="56859"/>
                    <a:pt x="305" y="44165"/>
                    <a:pt x="305" y="28576"/>
                  </a:cubicBezTo>
                  <a:cubicBezTo>
                    <a:pt x="305" y="12986"/>
                    <a:pt x="12998" y="305"/>
                    <a:pt x="28588" y="305"/>
                  </a:cubicBezTo>
                  <a:close/>
                  <a:moveTo>
                    <a:pt x="28588" y="1"/>
                  </a:moveTo>
                  <a:cubicBezTo>
                    <a:pt x="12828" y="1"/>
                    <a:pt x="1" y="12816"/>
                    <a:pt x="1" y="28576"/>
                  </a:cubicBezTo>
                  <a:cubicBezTo>
                    <a:pt x="1" y="44336"/>
                    <a:pt x="12828" y="57163"/>
                    <a:pt x="28588" y="57163"/>
                  </a:cubicBezTo>
                  <a:cubicBezTo>
                    <a:pt x="44348" y="57163"/>
                    <a:pt x="57175" y="44336"/>
                    <a:pt x="57175" y="28576"/>
                  </a:cubicBezTo>
                  <a:cubicBezTo>
                    <a:pt x="57175" y="12816"/>
                    <a:pt x="44348" y="1"/>
                    <a:pt x="28588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32"/>
            <p:cNvSpPr/>
            <p:nvPr/>
          </p:nvSpPr>
          <p:spPr>
            <a:xfrm>
              <a:off x="3406225" y="1687650"/>
              <a:ext cx="66825" cy="128425"/>
            </a:xfrm>
            <a:custGeom>
              <a:avLst/>
              <a:gdLst/>
              <a:ahLst/>
              <a:cxnLst/>
              <a:rect l="l" t="t" r="r" b="b"/>
              <a:pathLst>
                <a:path w="2673" h="5137" extrusionOk="0">
                  <a:moveTo>
                    <a:pt x="1584" y="0"/>
                  </a:moveTo>
                  <a:cubicBezTo>
                    <a:pt x="1580" y="0"/>
                    <a:pt x="1575" y="1"/>
                    <a:pt x="1571" y="1"/>
                  </a:cubicBezTo>
                  <a:cubicBezTo>
                    <a:pt x="1" y="37"/>
                    <a:pt x="1072" y="5136"/>
                    <a:pt x="1072" y="5136"/>
                  </a:cubicBezTo>
                  <a:cubicBezTo>
                    <a:pt x="1957" y="2967"/>
                    <a:pt x="2672" y="0"/>
                    <a:pt x="158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32"/>
            <p:cNvSpPr/>
            <p:nvPr/>
          </p:nvSpPr>
          <p:spPr>
            <a:xfrm>
              <a:off x="3433000" y="1723025"/>
              <a:ext cx="11000" cy="60800"/>
            </a:xfrm>
            <a:custGeom>
              <a:avLst/>
              <a:gdLst/>
              <a:ahLst/>
              <a:cxnLst/>
              <a:rect l="l" t="t" r="r" b="b"/>
              <a:pathLst>
                <a:path w="440" h="2432" extrusionOk="0">
                  <a:moveTo>
                    <a:pt x="375" y="0"/>
                  </a:moveTo>
                  <a:cubicBezTo>
                    <a:pt x="346" y="0"/>
                    <a:pt x="317" y="19"/>
                    <a:pt x="317" y="58"/>
                  </a:cubicBezTo>
                  <a:lnTo>
                    <a:pt x="13" y="2358"/>
                  </a:lnTo>
                  <a:cubicBezTo>
                    <a:pt x="1" y="2395"/>
                    <a:pt x="25" y="2419"/>
                    <a:pt x="62" y="2431"/>
                  </a:cubicBezTo>
                  <a:cubicBezTo>
                    <a:pt x="98" y="2431"/>
                    <a:pt x="123" y="2407"/>
                    <a:pt x="123" y="2383"/>
                  </a:cubicBezTo>
                  <a:lnTo>
                    <a:pt x="427" y="70"/>
                  </a:lnTo>
                  <a:cubicBezTo>
                    <a:pt x="440" y="25"/>
                    <a:pt x="408" y="0"/>
                    <a:pt x="37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32"/>
            <p:cNvSpPr/>
            <p:nvPr/>
          </p:nvSpPr>
          <p:spPr>
            <a:xfrm>
              <a:off x="3429675" y="1727500"/>
              <a:ext cx="23125" cy="22850"/>
            </a:xfrm>
            <a:custGeom>
              <a:avLst/>
              <a:gdLst/>
              <a:ahLst/>
              <a:cxnLst/>
              <a:rect l="l" t="t" r="r" b="b"/>
              <a:pathLst>
                <a:path w="925" h="914" extrusionOk="0">
                  <a:moveTo>
                    <a:pt x="49" y="1"/>
                  </a:moveTo>
                  <a:cubicBezTo>
                    <a:pt x="12" y="13"/>
                    <a:pt x="0" y="50"/>
                    <a:pt x="12" y="74"/>
                  </a:cubicBezTo>
                  <a:lnTo>
                    <a:pt x="316" y="877"/>
                  </a:lnTo>
                  <a:cubicBezTo>
                    <a:pt x="329" y="901"/>
                    <a:pt x="341" y="914"/>
                    <a:pt x="365" y="914"/>
                  </a:cubicBezTo>
                  <a:cubicBezTo>
                    <a:pt x="389" y="914"/>
                    <a:pt x="402" y="914"/>
                    <a:pt x="414" y="889"/>
                  </a:cubicBezTo>
                  <a:lnTo>
                    <a:pt x="913" y="171"/>
                  </a:lnTo>
                  <a:cubicBezTo>
                    <a:pt x="925" y="147"/>
                    <a:pt x="925" y="110"/>
                    <a:pt x="901" y="86"/>
                  </a:cubicBezTo>
                  <a:cubicBezTo>
                    <a:pt x="892" y="82"/>
                    <a:pt x="881" y="79"/>
                    <a:pt x="870" y="79"/>
                  </a:cubicBezTo>
                  <a:cubicBezTo>
                    <a:pt x="851" y="79"/>
                    <a:pt x="831" y="87"/>
                    <a:pt x="815" y="110"/>
                  </a:cubicBezTo>
                  <a:lnTo>
                    <a:pt x="377" y="743"/>
                  </a:lnTo>
                  <a:lnTo>
                    <a:pt x="122" y="37"/>
                  </a:lnTo>
                  <a:cubicBezTo>
                    <a:pt x="110" y="13"/>
                    <a:pt x="73" y="1"/>
                    <a:pt x="49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32"/>
            <p:cNvSpPr/>
            <p:nvPr/>
          </p:nvSpPr>
          <p:spPr>
            <a:xfrm>
              <a:off x="3427825" y="1749850"/>
              <a:ext cx="23725" cy="19050"/>
            </a:xfrm>
            <a:custGeom>
              <a:avLst/>
              <a:gdLst/>
              <a:ahLst/>
              <a:cxnLst/>
              <a:rect l="l" t="t" r="r" b="b"/>
              <a:pathLst>
                <a:path w="949" h="762" extrusionOk="0">
                  <a:moveTo>
                    <a:pt x="67" y="0"/>
                  </a:moveTo>
                  <a:cubicBezTo>
                    <a:pt x="57" y="0"/>
                    <a:pt x="46" y="3"/>
                    <a:pt x="37" y="7"/>
                  </a:cubicBezTo>
                  <a:cubicBezTo>
                    <a:pt x="1" y="20"/>
                    <a:pt x="1" y="56"/>
                    <a:pt x="13" y="80"/>
                  </a:cubicBezTo>
                  <a:lnTo>
                    <a:pt x="330" y="725"/>
                  </a:lnTo>
                  <a:cubicBezTo>
                    <a:pt x="330" y="738"/>
                    <a:pt x="354" y="750"/>
                    <a:pt x="366" y="762"/>
                  </a:cubicBezTo>
                  <a:cubicBezTo>
                    <a:pt x="390" y="762"/>
                    <a:pt x="415" y="750"/>
                    <a:pt x="415" y="738"/>
                  </a:cubicBezTo>
                  <a:lnTo>
                    <a:pt x="914" y="105"/>
                  </a:lnTo>
                  <a:cubicBezTo>
                    <a:pt x="948" y="62"/>
                    <a:pt x="910" y="19"/>
                    <a:pt x="867" y="19"/>
                  </a:cubicBezTo>
                  <a:cubicBezTo>
                    <a:pt x="849" y="19"/>
                    <a:pt x="831" y="26"/>
                    <a:pt x="816" y="44"/>
                  </a:cubicBezTo>
                  <a:lnTo>
                    <a:pt x="390" y="592"/>
                  </a:lnTo>
                  <a:lnTo>
                    <a:pt x="111" y="32"/>
                  </a:lnTo>
                  <a:cubicBezTo>
                    <a:pt x="103" y="9"/>
                    <a:pt x="85" y="0"/>
                    <a:pt x="6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32"/>
            <p:cNvSpPr/>
            <p:nvPr/>
          </p:nvSpPr>
          <p:spPr>
            <a:xfrm>
              <a:off x="3305150" y="1799600"/>
              <a:ext cx="130025" cy="34475"/>
            </a:xfrm>
            <a:custGeom>
              <a:avLst/>
              <a:gdLst/>
              <a:ahLst/>
              <a:cxnLst/>
              <a:rect l="l" t="t" r="r" b="b"/>
              <a:pathLst>
                <a:path w="5201" h="1379" extrusionOk="0">
                  <a:moveTo>
                    <a:pt x="1315" y="1"/>
                  </a:moveTo>
                  <a:cubicBezTo>
                    <a:pt x="523" y="1"/>
                    <a:pt x="0" y="185"/>
                    <a:pt x="52" y="658"/>
                  </a:cubicBezTo>
                  <a:cubicBezTo>
                    <a:pt x="107" y="1201"/>
                    <a:pt x="739" y="1379"/>
                    <a:pt x="1544" y="1379"/>
                  </a:cubicBezTo>
                  <a:cubicBezTo>
                    <a:pt x="3065" y="1379"/>
                    <a:pt x="5200" y="744"/>
                    <a:pt x="5200" y="744"/>
                  </a:cubicBezTo>
                  <a:cubicBezTo>
                    <a:pt x="3917" y="332"/>
                    <a:pt x="2375" y="1"/>
                    <a:pt x="131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32"/>
            <p:cNvSpPr/>
            <p:nvPr/>
          </p:nvSpPr>
          <p:spPr>
            <a:xfrm>
              <a:off x="3342050" y="1814825"/>
              <a:ext cx="61175" cy="5800"/>
            </a:xfrm>
            <a:custGeom>
              <a:avLst/>
              <a:gdLst/>
              <a:ahLst/>
              <a:cxnLst/>
              <a:rect l="l" t="t" r="r" b="b"/>
              <a:pathLst>
                <a:path w="2447" h="232" extrusionOk="0">
                  <a:moveTo>
                    <a:pt x="61" y="1"/>
                  </a:moveTo>
                  <a:cubicBezTo>
                    <a:pt x="24" y="1"/>
                    <a:pt x="0" y="25"/>
                    <a:pt x="0" y="49"/>
                  </a:cubicBezTo>
                  <a:cubicBezTo>
                    <a:pt x="0" y="86"/>
                    <a:pt x="24" y="110"/>
                    <a:pt x="49" y="110"/>
                  </a:cubicBezTo>
                  <a:lnTo>
                    <a:pt x="2385" y="232"/>
                  </a:lnTo>
                  <a:cubicBezTo>
                    <a:pt x="2446" y="220"/>
                    <a:pt x="2446" y="122"/>
                    <a:pt x="2385" y="110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32"/>
            <p:cNvSpPr/>
            <p:nvPr/>
          </p:nvSpPr>
          <p:spPr>
            <a:xfrm>
              <a:off x="3346900" y="1805225"/>
              <a:ext cx="22550" cy="23025"/>
            </a:xfrm>
            <a:custGeom>
              <a:avLst/>
              <a:gdLst/>
              <a:ahLst/>
              <a:cxnLst/>
              <a:rect l="l" t="t" r="r" b="b"/>
              <a:pathLst>
                <a:path w="902" h="921" extrusionOk="0">
                  <a:moveTo>
                    <a:pt x="80" y="0"/>
                  </a:moveTo>
                  <a:cubicBezTo>
                    <a:pt x="63" y="0"/>
                    <a:pt x="45" y="9"/>
                    <a:pt x="37" y="32"/>
                  </a:cubicBezTo>
                  <a:cubicBezTo>
                    <a:pt x="13" y="56"/>
                    <a:pt x="25" y="93"/>
                    <a:pt x="49" y="105"/>
                  </a:cubicBezTo>
                  <a:lnTo>
                    <a:pt x="719" y="494"/>
                  </a:lnTo>
                  <a:lnTo>
                    <a:pt x="49" y="811"/>
                  </a:lnTo>
                  <a:cubicBezTo>
                    <a:pt x="13" y="823"/>
                    <a:pt x="1" y="859"/>
                    <a:pt x="25" y="884"/>
                  </a:cubicBezTo>
                  <a:cubicBezTo>
                    <a:pt x="25" y="908"/>
                    <a:pt x="49" y="920"/>
                    <a:pt x="74" y="920"/>
                  </a:cubicBezTo>
                  <a:lnTo>
                    <a:pt x="98" y="908"/>
                  </a:lnTo>
                  <a:lnTo>
                    <a:pt x="865" y="543"/>
                  </a:lnTo>
                  <a:cubicBezTo>
                    <a:pt x="889" y="531"/>
                    <a:pt x="901" y="519"/>
                    <a:pt x="901" y="494"/>
                  </a:cubicBezTo>
                  <a:cubicBezTo>
                    <a:pt x="901" y="470"/>
                    <a:pt x="889" y="458"/>
                    <a:pt x="877" y="445"/>
                  </a:cubicBezTo>
                  <a:lnTo>
                    <a:pt x="110" y="7"/>
                  </a:lnTo>
                  <a:cubicBezTo>
                    <a:pt x="101" y="3"/>
                    <a:pt x="91" y="0"/>
                    <a:pt x="8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32"/>
            <p:cNvSpPr/>
            <p:nvPr/>
          </p:nvSpPr>
          <p:spPr>
            <a:xfrm>
              <a:off x="3368200" y="1805525"/>
              <a:ext cx="19800" cy="23025"/>
            </a:xfrm>
            <a:custGeom>
              <a:avLst/>
              <a:gdLst/>
              <a:ahLst/>
              <a:cxnLst/>
              <a:rect l="l" t="t" r="r" b="b"/>
              <a:pathLst>
                <a:path w="792" h="921" extrusionOk="0">
                  <a:moveTo>
                    <a:pt x="68" y="0"/>
                  </a:moveTo>
                  <a:cubicBezTo>
                    <a:pt x="50" y="0"/>
                    <a:pt x="33" y="9"/>
                    <a:pt x="25" y="32"/>
                  </a:cubicBezTo>
                  <a:cubicBezTo>
                    <a:pt x="1" y="56"/>
                    <a:pt x="13" y="93"/>
                    <a:pt x="37" y="105"/>
                  </a:cubicBezTo>
                  <a:lnTo>
                    <a:pt x="621" y="494"/>
                  </a:lnTo>
                  <a:lnTo>
                    <a:pt x="86" y="811"/>
                  </a:lnTo>
                  <a:cubicBezTo>
                    <a:pt x="37" y="847"/>
                    <a:pt x="49" y="920"/>
                    <a:pt x="110" y="920"/>
                  </a:cubicBezTo>
                  <a:cubicBezTo>
                    <a:pt x="122" y="920"/>
                    <a:pt x="135" y="920"/>
                    <a:pt x="147" y="908"/>
                  </a:cubicBezTo>
                  <a:lnTo>
                    <a:pt x="755" y="543"/>
                  </a:lnTo>
                  <a:cubicBezTo>
                    <a:pt x="780" y="531"/>
                    <a:pt x="792" y="519"/>
                    <a:pt x="792" y="494"/>
                  </a:cubicBezTo>
                  <a:cubicBezTo>
                    <a:pt x="792" y="470"/>
                    <a:pt x="780" y="458"/>
                    <a:pt x="767" y="446"/>
                  </a:cubicBezTo>
                  <a:lnTo>
                    <a:pt x="98" y="8"/>
                  </a:lnTo>
                  <a:cubicBezTo>
                    <a:pt x="89" y="3"/>
                    <a:pt x="79" y="0"/>
                    <a:pt x="6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32"/>
            <p:cNvSpPr/>
            <p:nvPr/>
          </p:nvSpPr>
          <p:spPr>
            <a:xfrm>
              <a:off x="3353175" y="1656525"/>
              <a:ext cx="65875" cy="109650"/>
            </a:xfrm>
            <a:custGeom>
              <a:avLst/>
              <a:gdLst/>
              <a:ahLst/>
              <a:cxnLst/>
              <a:rect l="l" t="t" r="r" b="b"/>
              <a:pathLst>
                <a:path w="2635" h="4386" extrusionOk="0">
                  <a:moveTo>
                    <a:pt x="1461" y="0"/>
                  </a:moveTo>
                  <a:cubicBezTo>
                    <a:pt x="1" y="0"/>
                    <a:pt x="565" y="4385"/>
                    <a:pt x="565" y="4385"/>
                  </a:cubicBezTo>
                  <a:cubicBezTo>
                    <a:pt x="1709" y="2329"/>
                    <a:pt x="2634" y="114"/>
                    <a:pt x="1539" y="4"/>
                  </a:cubicBezTo>
                  <a:cubicBezTo>
                    <a:pt x="1512" y="2"/>
                    <a:pt x="1486" y="0"/>
                    <a:pt x="146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32"/>
            <p:cNvSpPr/>
            <p:nvPr/>
          </p:nvSpPr>
          <p:spPr>
            <a:xfrm>
              <a:off x="3371550" y="1675375"/>
              <a:ext cx="17675" cy="59150"/>
            </a:xfrm>
            <a:custGeom>
              <a:avLst/>
              <a:gdLst/>
              <a:ahLst/>
              <a:cxnLst/>
              <a:rect l="l" t="t" r="r" b="b"/>
              <a:pathLst>
                <a:path w="707" h="2366" extrusionOk="0">
                  <a:moveTo>
                    <a:pt x="633" y="0"/>
                  </a:moveTo>
                  <a:cubicBezTo>
                    <a:pt x="610" y="0"/>
                    <a:pt x="594" y="14"/>
                    <a:pt x="585" y="41"/>
                  </a:cubicBezTo>
                  <a:lnTo>
                    <a:pt x="1" y="2293"/>
                  </a:lnTo>
                  <a:cubicBezTo>
                    <a:pt x="1" y="2329"/>
                    <a:pt x="13" y="2354"/>
                    <a:pt x="49" y="2366"/>
                  </a:cubicBezTo>
                  <a:lnTo>
                    <a:pt x="61" y="2366"/>
                  </a:lnTo>
                  <a:cubicBezTo>
                    <a:pt x="86" y="2366"/>
                    <a:pt x="110" y="2354"/>
                    <a:pt x="122" y="2329"/>
                  </a:cubicBezTo>
                  <a:lnTo>
                    <a:pt x="694" y="66"/>
                  </a:lnTo>
                  <a:cubicBezTo>
                    <a:pt x="706" y="41"/>
                    <a:pt x="682" y="5"/>
                    <a:pt x="658" y="5"/>
                  </a:cubicBezTo>
                  <a:cubicBezTo>
                    <a:pt x="649" y="2"/>
                    <a:pt x="640" y="0"/>
                    <a:pt x="63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32"/>
            <p:cNvSpPr/>
            <p:nvPr/>
          </p:nvSpPr>
          <p:spPr>
            <a:xfrm>
              <a:off x="3374425" y="1678475"/>
              <a:ext cx="22700" cy="23500"/>
            </a:xfrm>
            <a:custGeom>
              <a:avLst/>
              <a:gdLst/>
              <a:ahLst/>
              <a:cxnLst/>
              <a:rect l="l" t="t" r="r" b="b"/>
              <a:pathLst>
                <a:path w="908" h="940" extrusionOk="0">
                  <a:moveTo>
                    <a:pt x="59" y="0"/>
                  </a:moveTo>
                  <a:cubicBezTo>
                    <a:pt x="29" y="0"/>
                    <a:pt x="0" y="22"/>
                    <a:pt x="7" y="63"/>
                  </a:cubicBezTo>
                  <a:lnTo>
                    <a:pt x="214" y="891"/>
                  </a:lnTo>
                  <a:cubicBezTo>
                    <a:pt x="214" y="915"/>
                    <a:pt x="226" y="927"/>
                    <a:pt x="251" y="940"/>
                  </a:cubicBezTo>
                  <a:lnTo>
                    <a:pt x="275" y="940"/>
                  </a:lnTo>
                  <a:cubicBezTo>
                    <a:pt x="287" y="940"/>
                    <a:pt x="299" y="927"/>
                    <a:pt x="299" y="927"/>
                  </a:cubicBezTo>
                  <a:lnTo>
                    <a:pt x="883" y="270"/>
                  </a:lnTo>
                  <a:cubicBezTo>
                    <a:pt x="908" y="246"/>
                    <a:pt x="908" y="209"/>
                    <a:pt x="883" y="185"/>
                  </a:cubicBezTo>
                  <a:cubicBezTo>
                    <a:pt x="871" y="173"/>
                    <a:pt x="856" y="167"/>
                    <a:pt x="842" y="167"/>
                  </a:cubicBezTo>
                  <a:cubicBezTo>
                    <a:pt x="829" y="167"/>
                    <a:pt x="817" y="173"/>
                    <a:pt x="810" y="185"/>
                  </a:cubicBezTo>
                  <a:lnTo>
                    <a:pt x="299" y="757"/>
                  </a:lnTo>
                  <a:lnTo>
                    <a:pt x="117" y="39"/>
                  </a:lnTo>
                  <a:cubicBezTo>
                    <a:pt x="106" y="13"/>
                    <a:pt x="82" y="0"/>
                    <a:pt x="5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32"/>
            <p:cNvSpPr/>
            <p:nvPr/>
          </p:nvSpPr>
          <p:spPr>
            <a:xfrm>
              <a:off x="3369725" y="1700050"/>
              <a:ext cx="23150" cy="19875"/>
            </a:xfrm>
            <a:custGeom>
              <a:avLst/>
              <a:gdLst/>
              <a:ahLst/>
              <a:cxnLst/>
              <a:rect l="l" t="t" r="r" b="b"/>
              <a:pathLst>
                <a:path w="926" h="795" extrusionOk="0">
                  <a:moveTo>
                    <a:pt x="64" y="0"/>
                  </a:moveTo>
                  <a:cubicBezTo>
                    <a:pt x="59" y="0"/>
                    <a:pt x="54" y="1"/>
                    <a:pt x="49" y="4"/>
                  </a:cubicBezTo>
                  <a:cubicBezTo>
                    <a:pt x="13" y="16"/>
                    <a:pt x="1" y="52"/>
                    <a:pt x="13" y="77"/>
                  </a:cubicBezTo>
                  <a:lnTo>
                    <a:pt x="244" y="758"/>
                  </a:lnTo>
                  <a:cubicBezTo>
                    <a:pt x="256" y="770"/>
                    <a:pt x="268" y="795"/>
                    <a:pt x="293" y="795"/>
                  </a:cubicBezTo>
                  <a:lnTo>
                    <a:pt x="305" y="795"/>
                  </a:lnTo>
                  <a:cubicBezTo>
                    <a:pt x="317" y="795"/>
                    <a:pt x="329" y="782"/>
                    <a:pt x="341" y="782"/>
                  </a:cubicBezTo>
                  <a:lnTo>
                    <a:pt x="901" y="223"/>
                  </a:lnTo>
                  <a:cubicBezTo>
                    <a:pt x="925" y="198"/>
                    <a:pt x="925" y="162"/>
                    <a:pt x="901" y="137"/>
                  </a:cubicBezTo>
                  <a:cubicBezTo>
                    <a:pt x="889" y="125"/>
                    <a:pt x="874" y="119"/>
                    <a:pt x="859" y="119"/>
                  </a:cubicBezTo>
                  <a:cubicBezTo>
                    <a:pt x="843" y="119"/>
                    <a:pt x="828" y="125"/>
                    <a:pt x="816" y="137"/>
                  </a:cubicBezTo>
                  <a:lnTo>
                    <a:pt x="329" y="636"/>
                  </a:lnTo>
                  <a:lnTo>
                    <a:pt x="122" y="40"/>
                  </a:lnTo>
                  <a:cubicBezTo>
                    <a:pt x="112" y="20"/>
                    <a:pt x="86" y="0"/>
                    <a:pt x="6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32"/>
            <p:cNvSpPr/>
            <p:nvPr/>
          </p:nvSpPr>
          <p:spPr>
            <a:xfrm>
              <a:off x="3236650" y="1736550"/>
              <a:ext cx="131575" cy="35925"/>
            </a:xfrm>
            <a:custGeom>
              <a:avLst/>
              <a:gdLst/>
              <a:ahLst/>
              <a:cxnLst/>
              <a:rect l="l" t="t" r="r" b="b"/>
              <a:pathLst>
                <a:path w="5263" h="1437" extrusionOk="0">
                  <a:moveTo>
                    <a:pt x="1069" y="1"/>
                  </a:moveTo>
                  <a:cubicBezTo>
                    <a:pt x="428" y="1"/>
                    <a:pt x="5" y="167"/>
                    <a:pt x="5" y="576"/>
                  </a:cubicBezTo>
                  <a:cubicBezTo>
                    <a:pt x="0" y="1244"/>
                    <a:pt x="952" y="1436"/>
                    <a:pt x="2048" y="1436"/>
                  </a:cubicBezTo>
                  <a:cubicBezTo>
                    <a:pt x="3525" y="1436"/>
                    <a:pt x="5263" y="1087"/>
                    <a:pt x="5263" y="1087"/>
                  </a:cubicBezTo>
                  <a:cubicBezTo>
                    <a:pt x="3903" y="488"/>
                    <a:pt x="2166" y="1"/>
                    <a:pt x="106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32"/>
            <p:cNvSpPr/>
            <p:nvPr/>
          </p:nvSpPr>
          <p:spPr>
            <a:xfrm>
              <a:off x="3275725" y="1750625"/>
              <a:ext cx="60875" cy="12200"/>
            </a:xfrm>
            <a:custGeom>
              <a:avLst/>
              <a:gdLst/>
              <a:ahLst/>
              <a:cxnLst/>
              <a:rect l="l" t="t" r="r" b="b"/>
              <a:pathLst>
                <a:path w="2435" h="488" extrusionOk="0">
                  <a:moveTo>
                    <a:pt x="61" y="1"/>
                  </a:moveTo>
                  <a:cubicBezTo>
                    <a:pt x="37" y="1"/>
                    <a:pt x="0" y="25"/>
                    <a:pt x="0" y="49"/>
                  </a:cubicBezTo>
                  <a:cubicBezTo>
                    <a:pt x="0" y="86"/>
                    <a:pt x="12" y="110"/>
                    <a:pt x="49" y="123"/>
                  </a:cubicBezTo>
                  <a:lnTo>
                    <a:pt x="2349" y="475"/>
                  </a:lnTo>
                  <a:lnTo>
                    <a:pt x="2361" y="475"/>
                  </a:lnTo>
                  <a:lnTo>
                    <a:pt x="2361" y="488"/>
                  </a:lnTo>
                  <a:cubicBezTo>
                    <a:pt x="2434" y="488"/>
                    <a:pt x="2434" y="378"/>
                    <a:pt x="2361" y="378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32"/>
            <p:cNvSpPr/>
            <p:nvPr/>
          </p:nvSpPr>
          <p:spPr>
            <a:xfrm>
              <a:off x="3279375" y="1741600"/>
              <a:ext cx="23450" cy="22750"/>
            </a:xfrm>
            <a:custGeom>
              <a:avLst/>
              <a:gdLst/>
              <a:ahLst/>
              <a:cxnLst/>
              <a:rect l="l" t="t" r="r" b="b"/>
              <a:pathLst>
                <a:path w="938" h="910" extrusionOk="0">
                  <a:moveTo>
                    <a:pt x="177" y="0"/>
                  </a:moveTo>
                  <a:cubicBezTo>
                    <a:pt x="129" y="0"/>
                    <a:pt x="93" y="66"/>
                    <a:pt x="134" y="106"/>
                  </a:cubicBezTo>
                  <a:lnTo>
                    <a:pt x="767" y="557"/>
                  </a:lnTo>
                  <a:lnTo>
                    <a:pt x="49" y="800"/>
                  </a:lnTo>
                  <a:cubicBezTo>
                    <a:pt x="0" y="824"/>
                    <a:pt x="12" y="909"/>
                    <a:pt x="73" y="909"/>
                  </a:cubicBezTo>
                  <a:lnTo>
                    <a:pt x="97" y="909"/>
                  </a:lnTo>
                  <a:lnTo>
                    <a:pt x="901" y="630"/>
                  </a:lnTo>
                  <a:cubicBezTo>
                    <a:pt x="925" y="617"/>
                    <a:pt x="937" y="605"/>
                    <a:pt x="937" y="581"/>
                  </a:cubicBezTo>
                  <a:cubicBezTo>
                    <a:pt x="937" y="569"/>
                    <a:pt x="937" y="544"/>
                    <a:pt x="913" y="532"/>
                  </a:cubicBezTo>
                  <a:lnTo>
                    <a:pt x="207" y="9"/>
                  </a:lnTo>
                  <a:cubicBezTo>
                    <a:pt x="197" y="3"/>
                    <a:pt x="186" y="0"/>
                    <a:pt x="17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32"/>
            <p:cNvSpPr/>
            <p:nvPr/>
          </p:nvSpPr>
          <p:spPr>
            <a:xfrm>
              <a:off x="3301875" y="1744025"/>
              <a:ext cx="19200" cy="23150"/>
            </a:xfrm>
            <a:custGeom>
              <a:avLst/>
              <a:gdLst/>
              <a:ahLst/>
              <a:cxnLst/>
              <a:rect l="l" t="t" r="r" b="b"/>
              <a:pathLst>
                <a:path w="768" h="926" extrusionOk="0">
                  <a:moveTo>
                    <a:pt x="109" y="0"/>
                  </a:moveTo>
                  <a:cubicBezTo>
                    <a:pt x="68" y="0"/>
                    <a:pt x="31" y="66"/>
                    <a:pt x="61" y="107"/>
                  </a:cubicBezTo>
                  <a:lnTo>
                    <a:pt x="609" y="557"/>
                  </a:lnTo>
                  <a:lnTo>
                    <a:pt x="37" y="812"/>
                  </a:lnTo>
                  <a:cubicBezTo>
                    <a:pt x="13" y="837"/>
                    <a:pt x="1" y="861"/>
                    <a:pt x="13" y="898"/>
                  </a:cubicBezTo>
                  <a:cubicBezTo>
                    <a:pt x="13" y="907"/>
                    <a:pt x="29" y="925"/>
                    <a:pt x="48" y="925"/>
                  </a:cubicBezTo>
                  <a:cubicBezTo>
                    <a:pt x="52" y="925"/>
                    <a:pt x="57" y="924"/>
                    <a:pt x="61" y="922"/>
                  </a:cubicBezTo>
                  <a:lnTo>
                    <a:pt x="86" y="922"/>
                  </a:lnTo>
                  <a:lnTo>
                    <a:pt x="731" y="618"/>
                  </a:lnTo>
                  <a:cubicBezTo>
                    <a:pt x="755" y="606"/>
                    <a:pt x="767" y="593"/>
                    <a:pt x="767" y="569"/>
                  </a:cubicBezTo>
                  <a:cubicBezTo>
                    <a:pt x="767" y="557"/>
                    <a:pt x="767" y="533"/>
                    <a:pt x="743" y="520"/>
                  </a:cubicBezTo>
                  <a:lnTo>
                    <a:pt x="135" y="9"/>
                  </a:lnTo>
                  <a:cubicBezTo>
                    <a:pt x="126" y="3"/>
                    <a:pt x="118" y="0"/>
                    <a:pt x="10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32"/>
            <p:cNvSpPr/>
            <p:nvPr/>
          </p:nvSpPr>
          <p:spPr>
            <a:xfrm>
              <a:off x="3310400" y="1581050"/>
              <a:ext cx="70600" cy="121850"/>
            </a:xfrm>
            <a:custGeom>
              <a:avLst/>
              <a:gdLst/>
              <a:ahLst/>
              <a:cxnLst/>
              <a:rect l="l" t="t" r="r" b="b"/>
              <a:pathLst>
                <a:path w="2824" h="4874" extrusionOk="0">
                  <a:moveTo>
                    <a:pt x="1606" y="0"/>
                  </a:moveTo>
                  <a:cubicBezTo>
                    <a:pt x="205" y="0"/>
                    <a:pt x="0" y="4873"/>
                    <a:pt x="0" y="4873"/>
                  </a:cubicBezTo>
                  <a:cubicBezTo>
                    <a:pt x="1619" y="3352"/>
                    <a:pt x="2824" y="273"/>
                    <a:pt x="1753" y="17"/>
                  </a:cubicBezTo>
                  <a:cubicBezTo>
                    <a:pt x="1703" y="6"/>
                    <a:pt x="1654" y="0"/>
                    <a:pt x="160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32"/>
            <p:cNvSpPr/>
            <p:nvPr/>
          </p:nvSpPr>
          <p:spPr>
            <a:xfrm>
              <a:off x="3318600" y="1615250"/>
              <a:ext cx="24975" cy="56900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32"/>
            <p:cNvSpPr/>
            <p:nvPr/>
          </p:nvSpPr>
          <p:spPr>
            <a:xfrm>
              <a:off x="3328650" y="1616775"/>
              <a:ext cx="22300" cy="24050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32"/>
            <p:cNvSpPr/>
            <p:nvPr/>
          </p:nvSpPr>
          <p:spPr>
            <a:xfrm>
              <a:off x="3321050" y="1637975"/>
              <a:ext cx="22525" cy="20200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32"/>
            <p:cNvSpPr/>
            <p:nvPr/>
          </p:nvSpPr>
          <p:spPr>
            <a:xfrm>
              <a:off x="3198000" y="1676750"/>
              <a:ext cx="113025" cy="35875"/>
            </a:xfrm>
            <a:custGeom>
              <a:avLst/>
              <a:gdLst/>
              <a:ahLst/>
              <a:cxnLst/>
              <a:rect l="l" t="t" r="r" b="b"/>
              <a:pathLst>
                <a:path w="4521" h="1435" extrusionOk="0">
                  <a:moveTo>
                    <a:pt x="948" y="1"/>
                  </a:moveTo>
                  <a:cubicBezTo>
                    <a:pt x="372" y="1"/>
                    <a:pt x="6" y="182"/>
                    <a:pt x="6" y="619"/>
                  </a:cubicBezTo>
                  <a:cubicBezTo>
                    <a:pt x="1" y="1246"/>
                    <a:pt x="720" y="1434"/>
                    <a:pt x="1586" y="1434"/>
                  </a:cubicBezTo>
                  <a:cubicBezTo>
                    <a:pt x="2888" y="1434"/>
                    <a:pt x="4521" y="1009"/>
                    <a:pt x="4521" y="1009"/>
                  </a:cubicBezTo>
                  <a:cubicBezTo>
                    <a:pt x="3210" y="427"/>
                    <a:pt x="1832" y="1"/>
                    <a:pt x="948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32"/>
            <p:cNvSpPr/>
            <p:nvPr/>
          </p:nvSpPr>
          <p:spPr>
            <a:xfrm>
              <a:off x="3218200" y="1688475"/>
              <a:ext cx="61200" cy="12275"/>
            </a:xfrm>
            <a:custGeom>
              <a:avLst/>
              <a:gdLst/>
              <a:ahLst/>
              <a:cxnLst/>
              <a:rect l="l" t="t" r="r" b="b"/>
              <a:pathLst>
                <a:path w="2448" h="491" extrusionOk="0">
                  <a:moveTo>
                    <a:pt x="56" y="1"/>
                  </a:moveTo>
                  <a:cubicBezTo>
                    <a:pt x="29" y="1"/>
                    <a:pt x="11" y="23"/>
                    <a:pt x="1" y="53"/>
                  </a:cubicBezTo>
                  <a:cubicBezTo>
                    <a:pt x="1" y="77"/>
                    <a:pt x="25" y="114"/>
                    <a:pt x="50" y="114"/>
                  </a:cubicBezTo>
                  <a:lnTo>
                    <a:pt x="2350" y="491"/>
                  </a:lnTo>
                  <a:lnTo>
                    <a:pt x="2362" y="491"/>
                  </a:lnTo>
                  <a:cubicBezTo>
                    <a:pt x="2435" y="491"/>
                    <a:pt x="2447" y="381"/>
                    <a:pt x="2374" y="369"/>
                  </a:cubicBezTo>
                  <a:lnTo>
                    <a:pt x="74" y="4"/>
                  </a:lnTo>
                  <a:cubicBezTo>
                    <a:pt x="67" y="2"/>
                    <a:pt x="61" y="1"/>
                    <a:pt x="56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32"/>
            <p:cNvSpPr/>
            <p:nvPr/>
          </p:nvSpPr>
          <p:spPr>
            <a:xfrm>
              <a:off x="3222175" y="1679625"/>
              <a:ext cx="23450" cy="22650"/>
            </a:xfrm>
            <a:custGeom>
              <a:avLst/>
              <a:gdLst/>
              <a:ahLst/>
              <a:cxnLst/>
              <a:rect l="l" t="t" r="r" b="b"/>
              <a:pathLst>
                <a:path w="938" h="906" extrusionOk="0">
                  <a:moveTo>
                    <a:pt x="174" y="0"/>
                  </a:moveTo>
                  <a:cubicBezTo>
                    <a:pt x="132" y="0"/>
                    <a:pt x="92" y="61"/>
                    <a:pt x="134" y="103"/>
                  </a:cubicBezTo>
                  <a:lnTo>
                    <a:pt x="755" y="553"/>
                  </a:lnTo>
                  <a:lnTo>
                    <a:pt x="49" y="796"/>
                  </a:lnTo>
                  <a:cubicBezTo>
                    <a:pt x="12" y="808"/>
                    <a:pt x="0" y="845"/>
                    <a:pt x="12" y="869"/>
                  </a:cubicBezTo>
                  <a:cubicBezTo>
                    <a:pt x="24" y="894"/>
                    <a:pt x="37" y="906"/>
                    <a:pt x="61" y="906"/>
                  </a:cubicBezTo>
                  <a:lnTo>
                    <a:pt x="85" y="906"/>
                  </a:lnTo>
                  <a:lnTo>
                    <a:pt x="901" y="626"/>
                  </a:lnTo>
                  <a:cubicBezTo>
                    <a:pt x="913" y="614"/>
                    <a:pt x="925" y="602"/>
                    <a:pt x="937" y="577"/>
                  </a:cubicBezTo>
                  <a:cubicBezTo>
                    <a:pt x="937" y="553"/>
                    <a:pt x="925" y="541"/>
                    <a:pt x="913" y="529"/>
                  </a:cubicBezTo>
                  <a:lnTo>
                    <a:pt x="195" y="5"/>
                  </a:lnTo>
                  <a:cubicBezTo>
                    <a:pt x="188" y="2"/>
                    <a:pt x="181" y="0"/>
                    <a:pt x="17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32"/>
            <p:cNvSpPr/>
            <p:nvPr/>
          </p:nvSpPr>
          <p:spPr>
            <a:xfrm>
              <a:off x="3244075" y="1682225"/>
              <a:ext cx="19800" cy="23100"/>
            </a:xfrm>
            <a:custGeom>
              <a:avLst/>
              <a:gdLst/>
              <a:ahLst/>
              <a:cxnLst/>
              <a:rect l="l" t="t" r="r" b="b"/>
              <a:pathLst>
                <a:path w="792" h="924" extrusionOk="0">
                  <a:moveTo>
                    <a:pt x="125" y="1"/>
                  </a:moveTo>
                  <a:cubicBezTo>
                    <a:pt x="79" y="1"/>
                    <a:pt x="46" y="56"/>
                    <a:pt x="86" y="96"/>
                  </a:cubicBezTo>
                  <a:lnTo>
                    <a:pt x="621" y="546"/>
                  </a:lnTo>
                  <a:lnTo>
                    <a:pt x="49" y="814"/>
                  </a:lnTo>
                  <a:cubicBezTo>
                    <a:pt x="0" y="838"/>
                    <a:pt x="13" y="923"/>
                    <a:pt x="73" y="923"/>
                  </a:cubicBezTo>
                  <a:lnTo>
                    <a:pt x="98" y="923"/>
                  </a:lnTo>
                  <a:lnTo>
                    <a:pt x="755" y="619"/>
                  </a:lnTo>
                  <a:cubicBezTo>
                    <a:pt x="767" y="607"/>
                    <a:pt x="779" y="595"/>
                    <a:pt x="791" y="571"/>
                  </a:cubicBezTo>
                  <a:cubicBezTo>
                    <a:pt x="791" y="546"/>
                    <a:pt x="779" y="534"/>
                    <a:pt x="767" y="522"/>
                  </a:cubicBezTo>
                  <a:lnTo>
                    <a:pt x="159" y="11"/>
                  </a:lnTo>
                  <a:cubicBezTo>
                    <a:pt x="147" y="4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32"/>
            <p:cNvSpPr/>
            <p:nvPr/>
          </p:nvSpPr>
          <p:spPr>
            <a:xfrm>
              <a:off x="3154625" y="1286100"/>
              <a:ext cx="107725" cy="99775"/>
            </a:xfrm>
            <a:custGeom>
              <a:avLst/>
              <a:gdLst/>
              <a:ahLst/>
              <a:cxnLst/>
              <a:rect l="l" t="t" r="r" b="b"/>
              <a:pathLst>
                <a:path w="4309" h="3991" extrusionOk="0">
                  <a:moveTo>
                    <a:pt x="3054" y="0"/>
                  </a:moveTo>
                  <a:cubicBezTo>
                    <a:pt x="1766" y="0"/>
                    <a:pt x="0" y="3990"/>
                    <a:pt x="0" y="3990"/>
                  </a:cubicBezTo>
                  <a:cubicBezTo>
                    <a:pt x="2057" y="3163"/>
                    <a:pt x="4309" y="741"/>
                    <a:pt x="3396" y="108"/>
                  </a:cubicBezTo>
                  <a:cubicBezTo>
                    <a:pt x="3287" y="34"/>
                    <a:pt x="3172" y="0"/>
                    <a:pt x="305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32"/>
            <p:cNvSpPr/>
            <p:nvPr/>
          </p:nvSpPr>
          <p:spPr>
            <a:xfrm>
              <a:off x="3173800" y="1315775"/>
              <a:ext cx="43550" cy="45150"/>
            </a:xfrm>
            <a:custGeom>
              <a:avLst/>
              <a:gdLst/>
              <a:ahLst/>
              <a:cxnLst/>
              <a:rect l="l" t="t" r="r" b="b"/>
              <a:pathLst>
                <a:path w="1742" h="1806" extrusionOk="0">
                  <a:moveTo>
                    <a:pt x="1661" y="0"/>
                  </a:moveTo>
                  <a:cubicBezTo>
                    <a:pt x="1647" y="0"/>
                    <a:pt x="1633" y="5"/>
                    <a:pt x="1619" y="16"/>
                  </a:cubicBezTo>
                  <a:lnTo>
                    <a:pt x="24" y="1708"/>
                  </a:lnTo>
                  <a:cubicBezTo>
                    <a:pt x="0" y="1732"/>
                    <a:pt x="0" y="1769"/>
                    <a:pt x="24" y="1793"/>
                  </a:cubicBezTo>
                  <a:cubicBezTo>
                    <a:pt x="37" y="1805"/>
                    <a:pt x="49" y="1805"/>
                    <a:pt x="61" y="1805"/>
                  </a:cubicBezTo>
                  <a:cubicBezTo>
                    <a:pt x="73" y="1805"/>
                    <a:pt x="97" y="1805"/>
                    <a:pt x="110" y="1793"/>
                  </a:cubicBezTo>
                  <a:lnTo>
                    <a:pt x="1704" y="101"/>
                  </a:lnTo>
                  <a:cubicBezTo>
                    <a:pt x="1741" y="54"/>
                    <a:pt x="1707" y="0"/>
                    <a:pt x="166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32"/>
            <p:cNvSpPr/>
            <p:nvPr/>
          </p:nvSpPr>
          <p:spPr>
            <a:xfrm>
              <a:off x="3196925" y="1312750"/>
              <a:ext cx="23750" cy="23825"/>
            </a:xfrm>
            <a:custGeom>
              <a:avLst/>
              <a:gdLst/>
              <a:ahLst/>
              <a:cxnLst/>
              <a:rect l="l" t="t" r="r" b="b"/>
              <a:pathLst>
                <a:path w="950" h="953" extrusionOk="0">
                  <a:moveTo>
                    <a:pt x="278" y="0"/>
                  </a:moveTo>
                  <a:cubicBezTo>
                    <a:pt x="256" y="0"/>
                    <a:pt x="231" y="20"/>
                    <a:pt x="231" y="40"/>
                  </a:cubicBezTo>
                  <a:lnTo>
                    <a:pt x="0" y="867"/>
                  </a:lnTo>
                  <a:cubicBezTo>
                    <a:pt x="0" y="892"/>
                    <a:pt x="0" y="916"/>
                    <a:pt x="24" y="928"/>
                  </a:cubicBezTo>
                  <a:cubicBezTo>
                    <a:pt x="24" y="940"/>
                    <a:pt x="49" y="940"/>
                    <a:pt x="61" y="940"/>
                  </a:cubicBezTo>
                  <a:cubicBezTo>
                    <a:pt x="61" y="940"/>
                    <a:pt x="73" y="953"/>
                    <a:pt x="73" y="953"/>
                  </a:cubicBezTo>
                  <a:lnTo>
                    <a:pt x="901" y="648"/>
                  </a:lnTo>
                  <a:cubicBezTo>
                    <a:pt x="937" y="636"/>
                    <a:pt x="949" y="600"/>
                    <a:pt x="937" y="563"/>
                  </a:cubicBezTo>
                  <a:cubicBezTo>
                    <a:pt x="928" y="545"/>
                    <a:pt x="913" y="534"/>
                    <a:pt x="891" y="534"/>
                  </a:cubicBezTo>
                  <a:cubicBezTo>
                    <a:pt x="883" y="534"/>
                    <a:pt x="874" y="536"/>
                    <a:pt x="864" y="539"/>
                  </a:cubicBezTo>
                  <a:lnTo>
                    <a:pt x="146" y="794"/>
                  </a:lnTo>
                  <a:lnTo>
                    <a:pt x="341" y="76"/>
                  </a:lnTo>
                  <a:cubicBezTo>
                    <a:pt x="341" y="40"/>
                    <a:pt x="329" y="16"/>
                    <a:pt x="292" y="3"/>
                  </a:cubicBezTo>
                  <a:cubicBezTo>
                    <a:pt x="288" y="1"/>
                    <a:pt x="283" y="0"/>
                    <a:pt x="27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32"/>
            <p:cNvSpPr/>
            <p:nvPr/>
          </p:nvSpPr>
          <p:spPr>
            <a:xfrm>
              <a:off x="3184750" y="1329550"/>
              <a:ext cx="22225" cy="20725"/>
            </a:xfrm>
            <a:custGeom>
              <a:avLst/>
              <a:gdLst/>
              <a:ahLst/>
              <a:cxnLst/>
              <a:rect l="l" t="t" r="r" b="b"/>
              <a:pathLst>
                <a:path w="889" h="829" extrusionOk="0">
                  <a:moveTo>
                    <a:pt x="183" y="1"/>
                  </a:moveTo>
                  <a:cubicBezTo>
                    <a:pt x="158" y="1"/>
                    <a:pt x="122" y="25"/>
                    <a:pt x="122" y="49"/>
                  </a:cubicBezTo>
                  <a:lnTo>
                    <a:pt x="0" y="755"/>
                  </a:lnTo>
                  <a:cubicBezTo>
                    <a:pt x="0" y="780"/>
                    <a:pt x="12" y="804"/>
                    <a:pt x="25" y="816"/>
                  </a:cubicBezTo>
                  <a:cubicBezTo>
                    <a:pt x="37" y="816"/>
                    <a:pt x="49" y="828"/>
                    <a:pt x="61" y="828"/>
                  </a:cubicBezTo>
                  <a:lnTo>
                    <a:pt x="73" y="816"/>
                  </a:lnTo>
                  <a:lnTo>
                    <a:pt x="840" y="597"/>
                  </a:lnTo>
                  <a:cubicBezTo>
                    <a:pt x="864" y="585"/>
                    <a:pt x="889" y="548"/>
                    <a:pt x="876" y="524"/>
                  </a:cubicBezTo>
                  <a:cubicBezTo>
                    <a:pt x="867" y="497"/>
                    <a:pt x="851" y="483"/>
                    <a:pt x="829" y="483"/>
                  </a:cubicBezTo>
                  <a:cubicBezTo>
                    <a:pt x="821" y="483"/>
                    <a:pt x="813" y="484"/>
                    <a:pt x="803" y="487"/>
                  </a:cubicBezTo>
                  <a:lnTo>
                    <a:pt x="134" y="682"/>
                  </a:lnTo>
                  <a:lnTo>
                    <a:pt x="134" y="682"/>
                  </a:lnTo>
                  <a:lnTo>
                    <a:pt x="231" y="74"/>
                  </a:lnTo>
                  <a:cubicBezTo>
                    <a:pt x="244" y="37"/>
                    <a:pt x="219" y="13"/>
                    <a:pt x="18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32"/>
            <p:cNvSpPr/>
            <p:nvPr/>
          </p:nvSpPr>
          <p:spPr>
            <a:xfrm>
              <a:off x="3047225" y="1311950"/>
              <a:ext cx="111975" cy="73925"/>
            </a:xfrm>
            <a:custGeom>
              <a:avLst/>
              <a:gdLst/>
              <a:ahLst/>
              <a:cxnLst/>
              <a:rect l="l" t="t" r="r" b="b"/>
              <a:pathLst>
                <a:path w="4479" h="2957" extrusionOk="0">
                  <a:moveTo>
                    <a:pt x="1291" y="1"/>
                  </a:moveTo>
                  <a:cubicBezTo>
                    <a:pt x="1100" y="1"/>
                    <a:pt x="942" y="83"/>
                    <a:pt x="828" y="267"/>
                  </a:cubicBezTo>
                  <a:cubicBezTo>
                    <a:pt x="0" y="1593"/>
                    <a:pt x="4479" y="2956"/>
                    <a:pt x="4479" y="2956"/>
                  </a:cubicBezTo>
                  <a:cubicBezTo>
                    <a:pt x="3402" y="1400"/>
                    <a:pt x="2073" y="1"/>
                    <a:pt x="129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32"/>
            <p:cNvSpPr/>
            <p:nvPr/>
          </p:nvSpPr>
          <p:spPr>
            <a:xfrm>
              <a:off x="3086175" y="1326675"/>
              <a:ext cx="47175" cy="40925"/>
            </a:xfrm>
            <a:custGeom>
              <a:avLst/>
              <a:gdLst/>
              <a:ahLst/>
              <a:cxnLst/>
              <a:rect l="l" t="t" r="r" b="b"/>
              <a:pathLst>
                <a:path w="1887" h="1637" extrusionOk="0">
                  <a:moveTo>
                    <a:pt x="67" y="0"/>
                  </a:moveTo>
                  <a:cubicBezTo>
                    <a:pt x="52" y="0"/>
                    <a:pt x="37" y="6"/>
                    <a:pt x="24" y="18"/>
                  </a:cubicBezTo>
                  <a:cubicBezTo>
                    <a:pt x="0" y="43"/>
                    <a:pt x="0" y="79"/>
                    <a:pt x="24" y="104"/>
                  </a:cubicBezTo>
                  <a:lnTo>
                    <a:pt x="1789" y="1625"/>
                  </a:lnTo>
                  <a:cubicBezTo>
                    <a:pt x="1801" y="1625"/>
                    <a:pt x="1813" y="1637"/>
                    <a:pt x="1826" y="1637"/>
                  </a:cubicBezTo>
                  <a:cubicBezTo>
                    <a:pt x="1838" y="1637"/>
                    <a:pt x="1862" y="1625"/>
                    <a:pt x="1874" y="1625"/>
                  </a:cubicBezTo>
                  <a:cubicBezTo>
                    <a:pt x="1886" y="1600"/>
                    <a:pt x="1886" y="1564"/>
                    <a:pt x="1874" y="1540"/>
                  </a:cubicBezTo>
                  <a:lnTo>
                    <a:pt x="110" y="18"/>
                  </a:lnTo>
                  <a:cubicBezTo>
                    <a:pt x="98" y="6"/>
                    <a:pt x="82" y="0"/>
                    <a:pt x="6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32"/>
            <p:cNvSpPr/>
            <p:nvPr/>
          </p:nvSpPr>
          <p:spPr>
            <a:xfrm>
              <a:off x="3083725" y="1322450"/>
              <a:ext cx="24075" cy="23250"/>
            </a:xfrm>
            <a:custGeom>
              <a:avLst/>
              <a:gdLst/>
              <a:ahLst/>
              <a:cxnLst/>
              <a:rect l="l" t="t" r="r" b="b"/>
              <a:pathLst>
                <a:path w="963" h="930" extrusionOk="0">
                  <a:moveTo>
                    <a:pt x="568" y="0"/>
                  </a:moveTo>
                  <a:cubicBezTo>
                    <a:pt x="561" y="0"/>
                    <a:pt x="555" y="2"/>
                    <a:pt x="548" y="5"/>
                  </a:cubicBezTo>
                  <a:cubicBezTo>
                    <a:pt x="512" y="17"/>
                    <a:pt x="500" y="53"/>
                    <a:pt x="512" y="78"/>
                  </a:cubicBezTo>
                  <a:lnTo>
                    <a:pt x="804" y="796"/>
                  </a:lnTo>
                  <a:lnTo>
                    <a:pt x="74" y="638"/>
                  </a:lnTo>
                  <a:cubicBezTo>
                    <a:pt x="69" y="635"/>
                    <a:pt x="64" y="634"/>
                    <a:pt x="59" y="634"/>
                  </a:cubicBezTo>
                  <a:cubicBezTo>
                    <a:pt x="37" y="634"/>
                    <a:pt x="13" y="654"/>
                    <a:pt x="13" y="674"/>
                  </a:cubicBezTo>
                  <a:cubicBezTo>
                    <a:pt x="1" y="711"/>
                    <a:pt x="25" y="735"/>
                    <a:pt x="49" y="747"/>
                  </a:cubicBezTo>
                  <a:lnTo>
                    <a:pt x="889" y="930"/>
                  </a:lnTo>
                  <a:lnTo>
                    <a:pt x="901" y="930"/>
                  </a:lnTo>
                  <a:cubicBezTo>
                    <a:pt x="914" y="930"/>
                    <a:pt x="938" y="918"/>
                    <a:pt x="950" y="918"/>
                  </a:cubicBezTo>
                  <a:cubicBezTo>
                    <a:pt x="962" y="893"/>
                    <a:pt x="962" y="869"/>
                    <a:pt x="962" y="857"/>
                  </a:cubicBezTo>
                  <a:lnTo>
                    <a:pt x="621" y="41"/>
                  </a:lnTo>
                  <a:cubicBezTo>
                    <a:pt x="612" y="14"/>
                    <a:pt x="590" y="0"/>
                    <a:pt x="56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32"/>
            <p:cNvSpPr/>
            <p:nvPr/>
          </p:nvSpPr>
          <p:spPr>
            <a:xfrm>
              <a:off x="3101075" y="1335550"/>
              <a:ext cx="21325" cy="21725"/>
            </a:xfrm>
            <a:custGeom>
              <a:avLst/>
              <a:gdLst/>
              <a:ahLst/>
              <a:cxnLst/>
              <a:rect l="l" t="t" r="r" b="b"/>
              <a:pathLst>
                <a:path w="853" h="869" extrusionOk="0">
                  <a:moveTo>
                    <a:pt x="532" y="1"/>
                  </a:moveTo>
                  <a:cubicBezTo>
                    <a:pt x="496" y="1"/>
                    <a:pt x="460" y="32"/>
                    <a:pt x="475" y="77"/>
                  </a:cubicBezTo>
                  <a:lnTo>
                    <a:pt x="706" y="746"/>
                  </a:lnTo>
                  <a:lnTo>
                    <a:pt x="73" y="661"/>
                  </a:lnTo>
                  <a:cubicBezTo>
                    <a:pt x="13" y="661"/>
                    <a:pt x="0" y="759"/>
                    <a:pt x="61" y="783"/>
                  </a:cubicBezTo>
                  <a:lnTo>
                    <a:pt x="779" y="868"/>
                  </a:lnTo>
                  <a:lnTo>
                    <a:pt x="792" y="868"/>
                  </a:lnTo>
                  <a:cubicBezTo>
                    <a:pt x="828" y="868"/>
                    <a:pt x="852" y="832"/>
                    <a:pt x="840" y="795"/>
                  </a:cubicBezTo>
                  <a:lnTo>
                    <a:pt x="585" y="41"/>
                  </a:lnTo>
                  <a:cubicBezTo>
                    <a:pt x="575" y="13"/>
                    <a:pt x="554" y="1"/>
                    <a:pt x="53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32"/>
            <p:cNvSpPr/>
            <p:nvPr/>
          </p:nvSpPr>
          <p:spPr>
            <a:xfrm>
              <a:off x="3261225" y="1538450"/>
              <a:ext cx="65325" cy="103900"/>
            </a:xfrm>
            <a:custGeom>
              <a:avLst/>
              <a:gdLst/>
              <a:ahLst/>
              <a:cxnLst/>
              <a:rect l="l" t="t" r="r" b="b"/>
              <a:pathLst>
                <a:path w="2613" h="4156" extrusionOk="0">
                  <a:moveTo>
                    <a:pt x="1372" y="0"/>
                  </a:moveTo>
                  <a:cubicBezTo>
                    <a:pt x="0" y="0"/>
                    <a:pt x="57" y="4155"/>
                    <a:pt x="57" y="4155"/>
                  </a:cubicBezTo>
                  <a:cubicBezTo>
                    <a:pt x="1432" y="2245"/>
                    <a:pt x="2612" y="249"/>
                    <a:pt x="1529" y="18"/>
                  </a:cubicBezTo>
                  <a:cubicBezTo>
                    <a:pt x="1475" y="6"/>
                    <a:pt x="1422" y="0"/>
                    <a:pt x="1372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32"/>
            <p:cNvSpPr/>
            <p:nvPr/>
          </p:nvSpPr>
          <p:spPr>
            <a:xfrm>
              <a:off x="3270550" y="1554225"/>
              <a:ext cx="24150" cy="57075"/>
            </a:xfrm>
            <a:custGeom>
              <a:avLst/>
              <a:gdLst/>
              <a:ahLst/>
              <a:cxnLst/>
              <a:rect l="l" t="t" r="r" b="b"/>
              <a:pathLst>
                <a:path w="966" h="2283" extrusionOk="0">
                  <a:moveTo>
                    <a:pt x="887" y="1"/>
                  </a:moveTo>
                  <a:cubicBezTo>
                    <a:pt x="867" y="1"/>
                    <a:pt x="848" y="10"/>
                    <a:pt x="840" y="32"/>
                  </a:cubicBezTo>
                  <a:lnTo>
                    <a:pt x="12" y="2210"/>
                  </a:lnTo>
                  <a:cubicBezTo>
                    <a:pt x="0" y="2246"/>
                    <a:pt x="12" y="2271"/>
                    <a:pt x="37" y="2283"/>
                  </a:cubicBezTo>
                  <a:lnTo>
                    <a:pt x="61" y="2283"/>
                  </a:lnTo>
                  <a:cubicBezTo>
                    <a:pt x="85" y="2283"/>
                    <a:pt x="97" y="2271"/>
                    <a:pt x="110" y="2246"/>
                  </a:cubicBezTo>
                  <a:lnTo>
                    <a:pt x="949" y="80"/>
                  </a:lnTo>
                  <a:cubicBezTo>
                    <a:pt x="965" y="33"/>
                    <a:pt x="925" y="1"/>
                    <a:pt x="88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32"/>
            <p:cNvSpPr/>
            <p:nvPr/>
          </p:nvSpPr>
          <p:spPr>
            <a:xfrm>
              <a:off x="3279675" y="1555925"/>
              <a:ext cx="22600" cy="24050"/>
            </a:xfrm>
            <a:custGeom>
              <a:avLst/>
              <a:gdLst/>
              <a:ahLst/>
              <a:cxnLst/>
              <a:rect l="l" t="t" r="r" b="b"/>
              <a:pathLst>
                <a:path w="904" h="962" extrusionOk="0">
                  <a:moveTo>
                    <a:pt x="61" y="0"/>
                  </a:moveTo>
                  <a:cubicBezTo>
                    <a:pt x="25" y="12"/>
                    <a:pt x="0" y="37"/>
                    <a:pt x="12" y="73"/>
                  </a:cubicBezTo>
                  <a:lnTo>
                    <a:pt x="110" y="913"/>
                  </a:lnTo>
                  <a:cubicBezTo>
                    <a:pt x="110" y="937"/>
                    <a:pt x="134" y="962"/>
                    <a:pt x="146" y="962"/>
                  </a:cubicBezTo>
                  <a:lnTo>
                    <a:pt x="171" y="962"/>
                  </a:lnTo>
                  <a:cubicBezTo>
                    <a:pt x="183" y="962"/>
                    <a:pt x="195" y="962"/>
                    <a:pt x="207" y="949"/>
                  </a:cubicBezTo>
                  <a:lnTo>
                    <a:pt x="864" y="365"/>
                  </a:lnTo>
                  <a:cubicBezTo>
                    <a:pt x="904" y="336"/>
                    <a:pt x="856" y="267"/>
                    <a:pt x="810" y="267"/>
                  </a:cubicBezTo>
                  <a:cubicBezTo>
                    <a:pt x="799" y="267"/>
                    <a:pt x="789" y="271"/>
                    <a:pt x="779" y="280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5" y="0"/>
                    <a:pt x="6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32"/>
            <p:cNvSpPr/>
            <p:nvPr/>
          </p:nvSpPr>
          <p:spPr>
            <a:xfrm>
              <a:off x="3272675" y="1577125"/>
              <a:ext cx="22525" cy="20200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8" y="1"/>
                  </a:moveTo>
                  <a:cubicBezTo>
                    <a:pt x="62" y="1"/>
                    <a:pt x="56" y="2"/>
                    <a:pt x="49" y="4"/>
                  </a:cubicBezTo>
                  <a:cubicBezTo>
                    <a:pt x="25" y="4"/>
                    <a:pt x="0" y="40"/>
                    <a:pt x="12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19" y="807"/>
                  </a:lnTo>
                  <a:cubicBezTo>
                    <a:pt x="232" y="807"/>
                    <a:pt x="244" y="807"/>
                    <a:pt x="256" y="795"/>
                  </a:cubicBezTo>
                  <a:lnTo>
                    <a:pt x="877" y="308"/>
                  </a:lnTo>
                  <a:cubicBezTo>
                    <a:pt x="901" y="284"/>
                    <a:pt x="901" y="247"/>
                    <a:pt x="889" y="223"/>
                  </a:cubicBezTo>
                  <a:cubicBezTo>
                    <a:pt x="874" y="209"/>
                    <a:pt x="856" y="203"/>
                    <a:pt x="838" y="203"/>
                  </a:cubicBezTo>
                  <a:cubicBezTo>
                    <a:pt x="826" y="203"/>
                    <a:pt x="814" y="206"/>
                    <a:pt x="804" y="211"/>
                  </a:cubicBezTo>
                  <a:lnTo>
                    <a:pt x="256" y="649"/>
                  </a:lnTo>
                  <a:lnTo>
                    <a:pt x="122" y="40"/>
                  </a:lnTo>
                  <a:cubicBezTo>
                    <a:pt x="112" y="21"/>
                    <a:pt x="94" y="1"/>
                    <a:pt x="6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32"/>
            <p:cNvSpPr/>
            <p:nvPr/>
          </p:nvSpPr>
          <p:spPr>
            <a:xfrm>
              <a:off x="3134125" y="1595750"/>
              <a:ext cx="129150" cy="45250"/>
            </a:xfrm>
            <a:custGeom>
              <a:avLst/>
              <a:gdLst/>
              <a:ahLst/>
              <a:cxnLst/>
              <a:rect l="l" t="t" r="r" b="b"/>
              <a:pathLst>
                <a:path w="5166" h="1810" extrusionOk="0">
                  <a:moveTo>
                    <a:pt x="850" y="1"/>
                  </a:moveTo>
                  <a:cubicBezTo>
                    <a:pt x="479" y="1"/>
                    <a:pt x="234" y="127"/>
                    <a:pt x="188" y="427"/>
                  </a:cubicBezTo>
                  <a:cubicBezTo>
                    <a:pt x="0" y="1689"/>
                    <a:pt x="3383" y="1809"/>
                    <a:pt x="4675" y="1809"/>
                  </a:cubicBezTo>
                  <a:cubicBezTo>
                    <a:pt x="4977" y="1809"/>
                    <a:pt x="5165" y="1802"/>
                    <a:pt x="5165" y="1802"/>
                  </a:cubicBezTo>
                  <a:cubicBezTo>
                    <a:pt x="3715" y="892"/>
                    <a:pt x="1836" y="1"/>
                    <a:pt x="85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32"/>
            <p:cNvSpPr/>
            <p:nvPr/>
          </p:nvSpPr>
          <p:spPr>
            <a:xfrm>
              <a:off x="3173175" y="1614550"/>
              <a:ext cx="59350" cy="20200"/>
            </a:xfrm>
            <a:custGeom>
              <a:avLst/>
              <a:gdLst/>
              <a:ahLst/>
              <a:cxnLst/>
              <a:rect l="l" t="t" r="r" b="b"/>
              <a:pathLst>
                <a:path w="2374" h="808" extrusionOk="0">
                  <a:moveTo>
                    <a:pt x="67" y="1"/>
                  </a:moveTo>
                  <a:cubicBezTo>
                    <a:pt x="41" y="1"/>
                    <a:pt x="23" y="21"/>
                    <a:pt x="13" y="40"/>
                  </a:cubicBezTo>
                  <a:cubicBezTo>
                    <a:pt x="1" y="65"/>
                    <a:pt x="13" y="101"/>
                    <a:pt x="49" y="113"/>
                  </a:cubicBezTo>
                  <a:lnTo>
                    <a:pt x="2277" y="807"/>
                  </a:lnTo>
                  <a:lnTo>
                    <a:pt x="2289" y="807"/>
                  </a:lnTo>
                  <a:cubicBezTo>
                    <a:pt x="2362" y="807"/>
                    <a:pt x="2374" y="710"/>
                    <a:pt x="2301" y="698"/>
                  </a:cubicBezTo>
                  <a:lnTo>
                    <a:pt x="86" y="4"/>
                  </a:lnTo>
                  <a:cubicBezTo>
                    <a:pt x="79" y="2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32"/>
            <p:cNvSpPr/>
            <p:nvPr/>
          </p:nvSpPr>
          <p:spPr>
            <a:xfrm>
              <a:off x="3175300" y="1606575"/>
              <a:ext cx="24675" cy="22375"/>
            </a:xfrm>
            <a:custGeom>
              <a:avLst/>
              <a:gdLst/>
              <a:ahLst/>
              <a:cxnLst/>
              <a:rect l="l" t="t" r="r" b="b"/>
              <a:pathLst>
                <a:path w="987" h="895" extrusionOk="0">
                  <a:moveTo>
                    <a:pt x="288" y="0"/>
                  </a:moveTo>
                  <a:cubicBezTo>
                    <a:pt x="275" y="0"/>
                    <a:pt x="263" y="6"/>
                    <a:pt x="257" y="19"/>
                  </a:cubicBezTo>
                  <a:cubicBezTo>
                    <a:pt x="232" y="43"/>
                    <a:pt x="232" y="79"/>
                    <a:pt x="257" y="104"/>
                  </a:cubicBezTo>
                  <a:lnTo>
                    <a:pt x="804" y="639"/>
                  </a:lnTo>
                  <a:lnTo>
                    <a:pt x="74" y="785"/>
                  </a:lnTo>
                  <a:cubicBezTo>
                    <a:pt x="1" y="797"/>
                    <a:pt x="13" y="895"/>
                    <a:pt x="74" y="895"/>
                  </a:cubicBezTo>
                  <a:lnTo>
                    <a:pt x="86" y="871"/>
                  </a:lnTo>
                  <a:lnTo>
                    <a:pt x="926" y="724"/>
                  </a:lnTo>
                  <a:cubicBezTo>
                    <a:pt x="950" y="724"/>
                    <a:pt x="962" y="700"/>
                    <a:pt x="975" y="688"/>
                  </a:cubicBezTo>
                  <a:cubicBezTo>
                    <a:pt x="987" y="664"/>
                    <a:pt x="975" y="639"/>
                    <a:pt x="962" y="627"/>
                  </a:cubicBezTo>
                  <a:lnTo>
                    <a:pt x="330" y="19"/>
                  </a:lnTo>
                  <a:cubicBezTo>
                    <a:pt x="317" y="6"/>
                    <a:pt x="302" y="0"/>
                    <a:pt x="28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32"/>
            <p:cNvSpPr/>
            <p:nvPr/>
          </p:nvSpPr>
          <p:spPr>
            <a:xfrm>
              <a:off x="3197225" y="1612225"/>
              <a:ext cx="20400" cy="22525"/>
            </a:xfrm>
            <a:custGeom>
              <a:avLst/>
              <a:gdLst/>
              <a:ahLst/>
              <a:cxnLst/>
              <a:rect l="l" t="t" r="r" b="b"/>
              <a:pathLst>
                <a:path w="816" h="901" extrusionOk="0">
                  <a:moveTo>
                    <a:pt x="235" y="1"/>
                  </a:moveTo>
                  <a:cubicBezTo>
                    <a:pt x="193" y="1"/>
                    <a:pt x="154" y="49"/>
                    <a:pt x="183" y="97"/>
                  </a:cubicBezTo>
                  <a:lnTo>
                    <a:pt x="657" y="620"/>
                  </a:lnTo>
                  <a:lnTo>
                    <a:pt x="49" y="791"/>
                  </a:lnTo>
                  <a:cubicBezTo>
                    <a:pt x="12" y="803"/>
                    <a:pt x="0" y="827"/>
                    <a:pt x="12" y="864"/>
                  </a:cubicBezTo>
                  <a:cubicBezTo>
                    <a:pt x="12" y="888"/>
                    <a:pt x="37" y="900"/>
                    <a:pt x="61" y="900"/>
                  </a:cubicBezTo>
                  <a:lnTo>
                    <a:pt x="85" y="900"/>
                  </a:lnTo>
                  <a:lnTo>
                    <a:pt x="779" y="693"/>
                  </a:lnTo>
                  <a:cubicBezTo>
                    <a:pt x="791" y="693"/>
                    <a:pt x="803" y="681"/>
                    <a:pt x="816" y="657"/>
                  </a:cubicBezTo>
                  <a:cubicBezTo>
                    <a:pt x="816" y="645"/>
                    <a:pt x="816" y="620"/>
                    <a:pt x="803" y="608"/>
                  </a:cubicBezTo>
                  <a:lnTo>
                    <a:pt x="268" y="12"/>
                  </a:lnTo>
                  <a:cubicBezTo>
                    <a:pt x="258" y="4"/>
                    <a:pt x="246" y="1"/>
                    <a:pt x="235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32"/>
            <p:cNvSpPr/>
            <p:nvPr/>
          </p:nvSpPr>
          <p:spPr>
            <a:xfrm>
              <a:off x="4222675" y="1691300"/>
              <a:ext cx="66525" cy="128425"/>
            </a:xfrm>
            <a:custGeom>
              <a:avLst/>
              <a:gdLst/>
              <a:ahLst/>
              <a:cxnLst/>
              <a:rect l="l" t="t" r="r" b="b"/>
              <a:pathLst>
                <a:path w="2661" h="5137" extrusionOk="0">
                  <a:moveTo>
                    <a:pt x="1089" y="1"/>
                  </a:moveTo>
                  <a:cubicBezTo>
                    <a:pt x="1" y="1"/>
                    <a:pt x="704" y="2967"/>
                    <a:pt x="1601" y="5136"/>
                  </a:cubicBezTo>
                  <a:cubicBezTo>
                    <a:pt x="1601" y="5136"/>
                    <a:pt x="2660" y="37"/>
                    <a:pt x="1102" y="1"/>
                  </a:cubicBezTo>
                  <a:cubicBezTo>
                    <a:pt x="1098" y="1"/>
                    <a:pt x="1093" y="1"/>
                    <a:pt x="108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32"/>
            <p:cNvSpPr/>
            <p:nvPr/>
          </p:nvSpPr>
          <p:spPr>
            <a:xfrm>
              <a:off x="4251875" y="1726900"/>
              <a:ext cx="10550" cy="60575"/>
            </a:xfrm>
            <a:custGeom>
              <a:avLst/>
              <a:gdLst/>
              <a:ahLst/>
              <a:cxnLst/>
              <a:rect l="l" t="t" r="r" b="b"/>
              <a:pathLst>
                <a:path w="422" h="2423" extrusionOk="0">
                  <a:moveTo>
                    <a:pt x="60" y="0"/>
                  </a:moveTo>
                  <a:cubicBezTo>
                    <a:pt x="30" y="0"/>
                    <a:pt x="1" y="22"/>
                    <a:pt x="7" y="61"/>
                  </a:cubicBezTo>
                  <a:lnTo>
                    <a:pt x="312" y="2374"/>
                  </a:lnTo>
                  <a:cubicBezTo>
                    <a:pt x="312" y="2410"/>
                    <a:pt x="336" y="2422"/>
                    <a:pt x="360" y="2422"/>
                  </a:cubicBezTo>
                  <a:lnTo>
                    <a:pt x="372" y="2422"/>
                  </a:lnTo>
                  <a:cubicBezTo>
                    <a:pt x="397" y="2422"/>
                    <a:pt x="421" y="2398"/>
                    <a:pt x="421" y="2362"/>
                  </a:cubicBezTo>
                  <a:lnTo>
                    <a:pt x="117" y="49"/>
                  </a:lnTo>
                  <a:cubicBezTo>
                    <a:pt x="111" y="16"/>
                    <a:pt x="85" y="0"/>
                    <a:pt x="6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32"/>
            <p:cNvSpPr/>
            <p:nvPr/>
          </p:nvSpPr>
          <p:spPr>
            <a:xfrm>
              <a:off x="4242250" y="1731350"/>
              <a:ext cx="23500" cy="22950"/>
            </a:xfrm>
            <a:custGeom>
              <a:avLst/>
              <a:gdLst/>
              <a:ahLst/>
              <a:cxnLst/>
              <a:rect l="l" t="t" r="r" b="b"/>
              <a:pathLst>
                <a:path w="940" h="918" extrusionOk="0">
                  <a:moveTo>
                    <a:pt x="878" y="1"/>
                  </a:moveTo>
                  <a:cubicBezTo>
                    <a:pt x="856" y="1"/>
                    <a:pt x="840" y="14"/>
                    <a:pt x="830" y="42"/>
                  </a:cubicBezTo>
                  <a:lnTo>
                    <a:pt x="563" y="735"/>
                  </a:lnTo>
                  <a:lnTo>
                    <a:pt x="125" y="102"/>
                  </a:lnTo>
                  <a:cubicBezTo>
                    <a:pt x="118" y="86"/>
                    <a:pt x="105" y="79"/>
                    <a:pt x="91" y="79"/>
                  </a:cubicBezTo>
                  <a:cubicBezTo>
                    <a:pt x="52" y="79"/>
                    <a:pt x="1" y="128"/>
                    <a:pt x="27" y="163"/>
                  </a:cubicBezTo>
                  <a:lnTo>
                    <a:pt x="526" y="894"/>
                  </a:lnTo>
                  <a:cubicBezTo>
                    <a:pt x="538" y="906"/>
                    <a:pt x="563" y="918"/>
                    <a:pt x="575" y="918"/>
                  </a:cubicBezTo>
                  <a:lnTo>
                    <a:pt x="587" y="918"/>
                  </a:lnTo>
                  <a:cubicBezTo>
                    <a:pt x="599" y="918"/>
                    <a:pt x="624" y="906"/>
                    <a:pt x="624" y="881"/>
                  </a:cubicBezTo>
                  <a:lnTo>
                    <a:pt x="928" y="78"/>
                  </a:lnTo>
                  <a:cubicBezTo>
                    <a:pt x="940" y="42"/>
                    <a:pt x="928" y="17"/>
                    <a:pt x="903" y="5"/>
                  </a:cubicBezTo>
                  <a:cubicBezTo>
                    <a:pt x="894" y="2"/>
                    <a:pt x="886" y="1"/>
                    <a:pt x="87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32"/>
            <p:cNvSpPr/>
            <p:nvPr/>
          </p:nvSpPr>
          <p:spPr>
            <a:xfrm>
              <a:off x="4244750" y="1753550"/>
              <a:ext cx="23150" cy="19025"/>
            </a:xfrm>
            <a:custGeom>
              <a:avLst/>
              <a:gdLst/>
              <a:ahLst/>
              <a:cxnLst/>
              <a:rect l="l" t="t" r="r" b="b"/>
              <a:pathLst>
                <a:path w="926" h="761" extrusionOk="0">
                  <a:moveTo>
                    <a:pt x="867" y="1"/>
                  </a:moveTo>
                  <a:cubicBezTo>
                    <a:pt x="846" y="1"/>
                    <a:pt x="825" y="12"/>
                    <a:pt x="816" y="30"/>
                  </a:cubicBezTo>
                  <a:lnTo>
                    <a:pt x="536" y="602"/>
                  </a:lnTo>
                  <a:lnTo>
                    <a:pt x="110" y="42"/>
                  </a:lnTo>
                  <a:cubicBezTo>
                    <a:pt x="96" y="28"/>
                    <a:pt x="77" y="22"/>
                    <a:pt x="59" y="22"/>
                  </a:cubicBezTo>
                  <a:cubicBezTo>
                    <a:pt x="47" y="22"/>
                    <a:pt x="35" y="25"/>
                    <a:pt x="25" y="30"/>
                  </a:cubicBezTo>
                  <a:cubicBezTo>
                    <a:pt x="0" y="54"/>
                    <a:pt x="0" y="91"/>
                    <a:pt x="12" y="115"/>
                  </a:cubicBezTo>
                  <a:lnTo>
                    <a:pt x="511" y="736"/>
                  </a:lnTo>
                  <a:cubicBezTo>
                    <a:pt x="511" y="748"/>
                    <a:pt x="536" y="760"/>
                    <a:pt x="548" y="760"/>
                  </a:cubicBezTo>
                  <a:lnTo>
                    <a:pt x="560" y="760"/>
                  </a:lnTo>
                  <a:cubicBezTo>
                    <a:pt x="572" y="760"/>
                    <a:pt x="597" y="748"/>
                    <a:pt x="597" y="724"/>
                  </a:cubicBezTo>
                  <a:lnTo>
                    <a:pt x="913" y="79"/>
                  </a:lnTo>
                  <a:cubicBezTo>
                    <a:pt x="925" y="54"/>
                    <a:pt x="925" y="18"/>
                    <a:pt x="889" y="6"/>
                  </a:cubicBezTo>
                  <a:cubicBezTo>
                    <a:pt x="882" y="2"/>
                    <a:pt x="875" y="1"/>
                    <a:pt x="86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32"/>
            <p:cNvSpPr/>
            <p:nvPr/>
          </p:nvSpPr>
          <p:spPr>
            <a:xfrm>
              <a:off x="4260250" y="1803575"/>
              <a:ext cx="130325" cy="34325"/>
            </a:xfrm>
            <a:custGeom>
              <a:avLst/>
              <a:gdLst/>
              <a:ahLst/>
              <a:cxnLst/>
              <a:rect l="l" t="t" r="r" b="b"/>
              <a:pathLst>
                <a:path w="5213" h="1373" extrusionOk="0">
                  <a:moveTo>
                    <a:pt x="3898" y="0"/>
                  </a:moveTo>
                  <a:cubicBezTo>
                    <a:pt x="2836" y="0"/>
                    <a:pt x="1291" y="331"/>
                    <a:pt x="1" y="743"/>
                  </a:cubicBezTo>
                  <a:cubicBezTo>
                    <a:pt x="1" y="743"/>
                    <a:pt x="2141" y="1373"/>
                    <a:pt x="3665" y="1373"/>
                  </a:cubicBezTo>
                  <a:cubicBezTo>
                    <a:pt x="4472" y="1373"/>
                    <a:pt x="5106" y="1196"/>
                    <a:pt x="5161" y="658"/>
                  </a:cubicBezTo>
                  <a:cubicBezTo>
                    <a:pt x="5213" y="184"/>
                    <a:pt x="4690" y="0"/>
                    <a:pt x="389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32"/>
            <p:cNvSpPr/>
            <p:nvPr/>
          </p:nvSpPr>
          <p:spPr>
            <a:xfrm>
              <a:off x="4292500" y="1818475"/>
              <a:ext cx="61200" cy="5800"/>
            </a:xfrm>
            <a:custGeom>
              <a:avLst/>
              <a:gdLst/>
              <a:ahLst/>
              <a:cxnLst/>
              <a:rect l="l" t="t" r="r" b="b"/>
              <a:pathLst>
                <a:path w="2448" h="232" extrusionOk="0">
                  <a:moveTo>
                    <a:pt x="2386" y="1"/>
                  </a:moveTo>
                  <a:lnTo>
                    <a:pt x="62" y="122"/>
                  </a:lnTo>
                  <a:cubicBezTo>
                    <a:pt x="25" y="122"/>
                    <a:pt x="1" y="147"/>
                    <a:pt x="1" y="183"/>
                  </a:cubicBezTo>
                  <a:cubicBezTo>
                    <a:pt x="13" y="208"/>
                    <a:pt x="37" y="232"/>
                    <a:pt x="62" y="232"/>
                  </a:cubicBezTo>
                  <a:lnTo>
                    <a:pt x="2398" y="122"/>
                  </a:lnTo>
                  <a:cubicBezTo>
                    <a:pt x="2423" y="122"/>
                    <a:pt x="2447" y="86"/>
                    <a:pt x="2447" y="62"/>
                  </a:cubicBezTo>
                  <a:cubicBezTo>
                    <a:pt x="2447" y="25"/>
                    <a:pt x="2423" y="1"/>
                    <a:pt x="2386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32"/>
            <p:cNvSpPr/>
            <p:nvPr/>
          </p:nvSpPr>
          <p:spPr>
            <a:xfrm>
              <a:off x="4325975" y="1809175"/>
              <a:ext cx="22550" cy="22725"/>
            </a:xfrm>
            <a:custGeom>
              <a:avLst/>
              <a:gdLst/>
              <a:ahLst/>
              <a:cxnLst/>
              <a:rect l="l" t="t" r="r" b="b"/>
              <a:pathLst>
                <a:path w="902" h="909" extrusionOk="0">
                  <a:moveTo>
                    <a:pt x="834" y="0"/>
                  </a:moveTo>
                  <a:cubicBezTo>
                    <a:pt x="823" y="0"/>
                    <a:pt x="813" y="3"/>
                    <a:pt x="804" y="8"/>
                  </a:cubicBezTo>
                  <a:lnTo>
                    <a:pt x="37" y="446"/>
                  </a:lnTo>
                  <a:cubicBezTo>
                    <a:pt x="1" y="470"/>
                    <a:pt x="1" y="519"/>
                    <a:pt x="37" y="543"/>
                  </a:cubicBezTo>
                  <a:lnTo>
                    <a:pt x="816" y="908"/>
                  </a:lnTo>
                  <a:lnTo>
                    <a:pt x="840" y="908"/>
                  </a:lnTo>
                  <a:cubicBezTo>
                    <a:pt x="865" y="908"/>
                    <a:pt x="877" y="908"/>
                    <a:pt x="889" y="884"/>
                  </a:cubicBezTo>
                  <a:cubicBezTo>
                    <a:pt x="901" y="859"/>
                    <a:pt x="889" y="823"/>
                    <a:pt x="865" y="811"/>
                  </a:cubicBezTo>
                  <a:lnTo>
                    <a:pt x="183" y="494"/>
                  </a:lnTo>
                  <a:lnTo>
                    <a:pt x="853" y="105"/>
                  </a:lnTo>
                  <a:cubicBezTo>
                    <a:pt x="889" y="93"/>
                    <a:pt x="889" y="56"/>
                    <a:pt x="877" y="32"/>
                  </a:cubicBezTo>
                  <a:cubicBezTo>
                    <a:pt x="869" y="9"/>
                    <a:pt x="852" y="0"/>
                    <a:pt x="83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32"/>
            <p:cNvSpPr/>
            <p:nvPr/>
          </p:nvSpPr>
          <p:spPr>
            <a:xfrm>
              <a:off x="4307725" y="1809550"/>
              <a:ext cx="19950" cy="22875"/>
            </a:xfrm>
            <a:custGeom>
              <a:avLst/>
              <a:gdLst/>
              <a:ahLst/>
              <a:cxnLst/>
              <a:rect l="l" t="t" r="r" b="b"/>
              <a:pathLst>
                <a:path w="798" h="915" extrusionOk="0">
                  <a:moveTo>
                    <a:pt x="716" y="0"/>
                  </a:moveTo>
                  <a:cubicBezTo>
                    <a:pt x="709" y="0"/>
                    <a:pt x="702" y="2"/>
                    <a:pt x="694" y="5"/>
                  </a:cubicBezTo>
                  <a:lnTo>
                    <a:pt x="25" y="443"/>
                  </a:lnTo>
                  <a:cubicBezTo>
                    <a:pt x="13" y="455"/>
                    <a:pt x="0" y="479"/>
                    <a:pt x="0" y="492"/>
                  </a:cubicBezTo>
                  <a:cubicBezTo>
                    <a:pt x="0" y="516"/>
                    <a:pt x="13" y="528"/>
                    <a:pt x="25" y="540"/>
                  </a:cubicBezTo>
                  <a:lnTo>
                    <a:pt x="645" y="905"/>
                  </a:lnTo>
                  <a:cubicBezTo>
                    <a:pt x="652" y="911"/>
                    <a:pt x="658" y="914"/>
                    <a:pt x="662" y="914"/>
                  </a:cubicBezTo>
                  <a:cubicBezTo>
                    <a:pt x="667" y="914"/>
                    <a:pt x="670" y="911"/>
                    <a:pt x="670" y="905"/>
                  </a:cubicBezTo>
                  <a:cubicBezTo>
                    <a:pt x="677" y="909"/>
                    <a:pt x="683" y="910"/>
                    <a:pt x="688" y="910"/>
                  </a:cubicBezTo>
                  <a:cubicBezTo>
                    <a:pt x="701" y="910"/>
                    <a:pt x="710" y="902"/>
                    <a:pt x="718" y="893"/>
                  </a:cubicBezTo>
                  <a:cubicBezTo>
                    <a:pt x="743" y="869"/>
                    <a:pt x="731" y="832"/>
                    <a:pt x="706" y="808"/>
                  </a:cubicBezTo>
                  <a:lnTo>
                    <a:pt x="171" y="492"/>
                  </a:lnTo>
                  <a:lnTo>
                    <a:pt x="755" y="102"/>
                  </a:lnTo>
                  <a:cubicBezTo>
                    <a:pt x="798" y="70"/>
                    <a:pt x="765" y="0"/>
                    <a:pt x="716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32"/>
            <p:cNvSpPr/>
            <p:nvPr/>
          </p:nvSpPr>
          <p:spPr>
            <a:xfrm>
              <a:off x="4276700" y="1660175"/>
              <a:ext cx="65875" cy="109950"/>
            </a:xfrm>
            <a:custGeom>
              <a:avLst/>
              <a:gdLst/>
              <a:ahLst/>
              <a:cxnLst/>
              <a:rect l="l" t="t" r="r" b="b"/>
              <a:pathLst>
                <a:path w="2635" h="4398" extrusionOk="0">
                  <a:moveTo>
                    <a:pt x="1168" y="1"/>
                  </a:moveTo>
                  <a:cubicBezTo>
                    <a:pt x="1144" y="1"/>
                    <a:pt x="1120" y="2"/>
                    <a:pt x="1095" y="4"/>
                  </a:cubicBezTo>
                  <a:cubicBezTo>
                    <a:pt x="0" y="114"/>
                    <a:pt x="913" y="2341"/>
                    <a:pt x="2069" y="4398"/>
                  </a:cubicBezTo>
                  <a:cubicBezTo>
                    <a:pt x="2069" y="4398"/>
                    <a:pt x="2635" y="1"/>
                    <a:pt x="1168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2"/>
            <p:cNvSpPr/>
            <p:nvPr/>
          </p:nvSpPr>
          <p:spPr>
            <a:xfrm>
              <a:off x="4306425" y="1679050"/>
              <a:ext cx="17750" cy="59425"/>
            </a:xfrm>
            <a:custGeom>
              <a:avLst/>
              <a:gdLst/>
              <a:ahLst/>
              <a:cxnLst/>
              <a:rect l="l" t="t" r="r" b="b"/>
              <a:pathLst>
                <a:path w="710" h="2377" extrusionOk="0">
                  <a:moveTo>
                    <a:pt x="72" y="1"/>
                  </a:moveTo>
                  <a:cubicBezTo>
                    <a:pt x="37" y="1"/>
                    <a:pt x="1" y="32"/>
                    <a:pt x="16" y="77"/>
                  </a:cubicBezTo>
                  <a:lnTo>
                    <a:pt x="600" y="2328"/>
                  </a:lnTo>
                  <a:cubicBezTo>
                    <a:pt x="600" y="2353"/>
                    <a:pt x="624" y="2377"/>
                    <a:pt x="649" y="2377"/>
                  </a:cubicBezTo>
                  <a:lnTo>
                    <a:pt x="661" y="2365"/>
                  </a:lnTo>
                  <a:cubicBezTo>
                    <a:pt x="697" y="2365"/>
                    <a:pt x="710" y="2328"/>
                    <a:pt x="710" y="2304"/>
                  </a:cubicBezTo>
                  <a:lnTo>
                    <a:pt x="125" y="40"/>
                  </a:lnTo>
                  <a:cubicBezTo>
                    <a:pt x="116" y="13"/>
                    <a:pt x="94" y="1"/>
                    <a:pt x="7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2"/>
            <p:cNvSpPr/>
            <p:nvPr/>
          </p:nvSpPr>
          <p:spPr>
            <a:xfrm>
              <a:off x="4297700" y="1682100"/>
              <a:ext cx="23425" cy="23525"/>
            </a:xfrm>
            <a:custGeom>
              <a:avLst/>
              <a:gdLst/>
              <a:ahLst/>
              <a:cxnLst/>
              <a:rect l="l" t="t" r="r" b="b"/>
              <a:pathLst>
                <a:path w="937" h="941" extrusionOk="0">
                  <a:moveTo>
                    <a:pt x="869" y="0"/>
                  </a:moveTo>
                  <a:cubicBezTo>
                    <a:pt x="843" y="0"/>
                    <a:pt x="825" y="20"/>
                    <a:pt x="815" y="40"/>
                  </a:cubicBezTo>
                  <a:lnTo>
                    <a:pt x="645" y="770"/>
                  </a:lnTo>
                  <a:lnTo>
                    <a:pt x="134" y="186"/>
                  </a:lnTo>
                  <a:cubicBezTo>
                    <a:pt x="126" y="176"/>
                    <a:pt x="115" y="172"/>
                    <a:pt x="103" y="172"/>
                  </a:cubicBezTo>
                  <a:cubicBezTo>
                    <a:pt x="59" y="172"/>
                    <a:pt x="0" y="233"/>
                    <a:pt x="48" y="271"/>
                  </a:cubicBezTo>
                  <a:lnTo>
                    <a:pt x="633" y="928"/>
                  </a:lnTo>
                  <a:cubicBezTo>
                    <a:pt x="633" y="941"/>
                    <a:pt x="657" y="941"/>
                    <a:pt x="669" y="941"/>
                  </a:cubicBezTo>
                  <a:lnTo>
                    <a:pt x="681" y="941"/>
                  </a:lnTo>
                  <a:cubicBezTo>
                    <a:pt x="706" y="941"/>
                    <a:pt x="718" y="916"/>
                    <a:pt x="730" y="904"/>
                  </a:cubicBezTo>
                  <a:lnTo>
                    <a:pt x="925" y="64"/>
                  </a:lnTo>
                  <a:cubicBezTo>
                    <a:pt x="937" y="40"/>
                    <a:pt x="913" y="4"/>
                    <a:pt x="888" y="4"/>
                  </a:cubicBezTo>
                  <a:cubicBezTo>
                    <a:pt x="882" y="1"/>
                    <a:pt x="875" y="0"/>
                    <a:pt x="86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2"/>
            <p:cNvSpPr/>
            <p:nvPr/>
          </p:nvSpPr>
          <p:spPr>
            <a:xfrm>
              <a:off x="4302850" y="1704000"/>
              <a:ext cx="23225" cy="19875"/>
            </a:xfrm>
            <a:custGeom>
              <a:avLst/>
              <a:gdLst/>
              <a:ahLst/>
              <a:cxnLst/>
              <a:rect l="l" t="t" r="r" b="b"/>
              <a:pathLst>
                <a:path w="929" h="795" extrusionOk="0">
                  <a:moveTo>
                    <a:pt x="857" y="1"/>
                  </a:moveTo>
                  <a:cubicBezTo>
                    <a:pt x="835" y="1"/>
                    <a:pt x="813" y="12"/>
                    <a:pt x="804" y="40"/>
                  </a:cubicBezTo>
                  <a:lnTo>
                    <a:pt x="597" y="624"/>
                  </a:lnTo>
                  <a:lnTo>
                    <a:pt x="98" y="126"/>
                  </a:lnTo>
                  <a:cubicBezTo>
                    <a:pt x="92" y="119"/>
                    <a:pt x="80" y="116"/>
                    <a:pt x="66" y="116"/>
                  </a:cubicBezTo>
                  <a:cubicBezTo>
                    <a:pt x="52" y="116"/>
                    <a:pt x="37" y="119"/>
                    <a:pt x="25" y="126"/>
                  </a:cubicBezTo>
                  <a:cubicBezTo>
                    <a:pt x="1" y="150"/>
                    <a:pt x="1" y="186"/>
                    <a:pt x="25" y="211"/>
                  </a:cubicBezTo>
                  <a:lnTo>
                    <a:pt x="585" y="771"/>
                  </a:lnTo>
                  <a:cubicBezTo>
                    <a:pt x="597" y="783"/>
                    <a:pt x="609" y="783"/>
                    <a:pt x="621" y="795"/>
                  </a:cubicBezTo>
                  <a:lnTo>
                    <a:pt x="634" y="783"/>
                  </a:lnTo>
                  <a:cubicBezTo>
                    <a:pt x="658" y="783"/>
                    <a:pt x="670" y="771"/>
                    <a:pt x="670" y="746"/>
                  </a:cubicBezTo>
                  <a:lnTo>
                    <a:pt x="913" y="77"/>
                  </a:lnTo>
                  <a:cubicBezTo>
                    <a:pt x="928" y="32"/>
                    <a:pt x="892" y="1"/>
                    <a:pt x="85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2"/>
            <p:cNvSpPr/>
            <p:nvPr/>
          </p:nvSpPr>
          <p:spPr>
            <a:xfrm>
              <a:off x="4327500" y="1740500"/>
              <a:ext cx="131600" cy="35925"/>
            </a:xfrm>
            <a:custGeom>
              <a:avLst/>
              <a:gdLst/>
              <a:ahLst/>
              <a:cxnLst/>
              <a:rect l="l" t="t" r="r" b="b"/>
              <a:pathLst>
                <a:path w="5264" h="1437" extrusionOk="0">
                  <a:moveTo>
                    <a:pt x="4194" y="1"/>
                  </a:moveTo>
                  <a:cubicBezTo>
                    <a:pt x="3097" y="1"/>
                    <a:pt x="1360" y="488"/>
                    <a:pt x="0" y="1087"/>
                  </a:cubicBezTo>
                  <a:cubicBezTo>
                    <a:pt x="0" y="1087"/>
                    <a:pt x="1738" y="1436"/>
                    <a:pt x="3216" y="1436"/>
                  </a:cubicBezTo>
                  <a:cubicBezTo>
                    <a:pt x="4311" y="1436"/>
                    <a:pt x="5263" y="1245"/>
                    <a:pt x="5258" y="576"/>
                  </a:cubicBezTo>
                  <a:cubicBezTo>
                    <a:pt x="5258" y="168"/>
                    <a:pt x="4835" y="1"/>
                    <a:pt x="419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2"/>
            <p:cNvSpPr/>
            <p:nvPr/>
          </p:nvSpPr>
          <p:spPr>
            <a:xfrm>
              <a:off x="4359450" y="1754275"/>
              <a:ext cx="60575" cy="12200"/>
            </a:xfrm>
            <a:custGeom>
              <a:avLst/>
              <a:gdLst/>
              <a:ahLst/>
              <a:cxnLst/>
              <a:rect l="l" t="t" r="r" b="b"/>
              <a:pathLst>
                <a:path w="2423" h="488" extrusionOk="0">
                  <a:moveTo>
                    <a:pt x="2349" y="1"/>
                  </a:moveTo>
                  <a:lnTo>
                    <a:pt x="49" y="378"/>
                  </a:lnTo>
                  <a:cubicBezTo>
                    <a:pt x="25" y="378"/>
                    <a:pt x="0" y="402"/>
                    <a:pt x="12" y="439"/>
                  </a:cubicBezTo>
                  <a:cubicBezTo>
                    <a:pt x="12" y="463"/>
                    <a:pt x="37" y="488"/>
                    <a:pt x="61" y="488"/>
                  </a:cubicBezTo>
                  <a:lnTo>
                    <a:pt x="73" y="488"/>
                  </a:lnTo>
                  <a:lnTo>
                    <a:pt x="2373" y="123"/>
                  </a:lnTo>
                  <a:cubicBezTo>
                    <a:pt x="2398" y="110"/>
                    <a:pt x="2422" y="86"/>
                    <a:pt x="2422" y="50"/>
                  </a:cubicBezTo>
                  <a:cubicBezTo>
                    <a:pt x="2410" y="25"/>
                    <a:pt x="2386" y="1"/>
                    <a:pt x="2349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2"/>
            <p:cNvSpPr/>
            <p:nvPr/>
          </p:nvSpPr>
          <p:spPr>
            <a:xfrm>
              <a:off x="4392300" y="1745575"/>
              <a:ext cx="24075" cy="22725"/>
            </a:xfrm>
            <a:custGeom>
              <a:avLst/>
              <a:gdLst/>
              <a:ahLst/>
              <a:cxnLst/>
              <a:rect l="l" t="t" r="r" b="b"/>
              <a:pathLst>
                <a:path w="963" h="909" extrusionOk="0">
                  <a:moveTo>
                    <a:pt x="789" y="0"/>
                  </a:moveTo>
                  <a:cubicBezTo>
                    <a:pt x="777" y="0"/>
                    <a:pt x="765" y="3"/>
                    <a:pt x="755" y="8"/>
                  </a:cubicBezTo>
                  <a:lnTo>
                    <a:pt x="37" y="531"/>
                  </a:lnTo>
                  <a:cubicBezTo>
                    <a:pt x="1" y="556"/>
                    <a:pt x="13" y="617"/>
                    <a:pt x="62" y="629"/>
                  </a:cubicBezTo>
                  <a:lnTo>
                    <a:pt x="865" y="909"/>
                  </a:lnTo>
                  <a:lnTo>
                    <a:pt x="889" y="909"/>
                  </a:lnTo>
                  <a:cubicBezTo>
                    <a:pt x="950" y="909"/>
                    <a:pt x="962" y="823"/>
                    <a:pt x="901" y="799"/>
                  </a:cubicBezTo>
                  <a:lnTo>
                    <a:pt x="195" y="556"/>
                  </a:lnTo>
                  <a:lnTo>
                    <a:pt x="816" y="105"/>
                  </a:lnTo>
                  <a:cubicBezTo>
                    <a:pt x="840" y="81"/>
                    <a:pt x="853" y="45"/>
                    <a:pt x="828" y="20"/>
                  </a:cubicBezTo>
                  <a:cubicBezTo>
                    <a:pt x="821" y="6"/>
                    <a:pt x="806" y="0"/>
                    <a:pt x="78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2"/>
            <p:cNvSpPr/>
            <p:nvPr/>
          </p:nvSpPr>
          <p:spPr>
            <a:xfrm>
              <a:off x="4374350" y="1748175"/>
              <a:ext cx="19800" cy="22875"/>
            </a:xfrm>
            <a:custGeom>
              <a:avLst/>
              <a:gdLst/>
              <a:ahLst/>
              <a:cxnLst/>
              <a:rect l="l" t="t" r="r" b="b"/>
              <a:pathLst>
                <a:path w="792" h="915" extrusionOk="0">
                  <a:moveTo>
                    <a:pt x="664" y="0"/>
                  </a:moveTo>
                  <a:cubicBezTo>
                    <a:pt x="654" y="0"/>
                    <a:pt x="643" y="4"/>
                    <a:pt x="633" y="14"/>
                  </a:cubicBezTo>
                  <a:lnTo>
                    <a:pt x="25" y="513"/>
                  </a:lnTo>
                  <a:cubicBezTo>
                    <a:pt x="13" y="525"/>
                    <a:pt x="1" y="549"/>
                    <a:pt x="13" y="561"/>
                  </a:cubicBezTo>
                  <a:cubicBezTo>
                    <a:pt x="13" y="586"/>
                    <a:pt x="25" y="598"/>
                    <a:pt x="37" y="610"/>
                  </a:cubicBezTo>
                  <a:lnTo>
                    <a:pt x="694" y="914"/>
                  </a:lnTo>
                  <a:lnTo>
                    <a:pt x="719" y="914"/>
                  </a:lnTo>
                  <a:cubicBezTo>
                    <a:pt x="780" y="914"/>
                    <a:pt x="792" y="829"/>
                    <a:pt x="743" y="805"/>
                  </a:cubicBezTo>
                  <a:lnTo>
                    <a:pt x="171" y="549"/>
                  </a:lnTo>
                  <a:lnTo>
                    <a:pt x="707" y="99"/>
                  </a:lnTo>
                  <a:cubicBezTo>
                    <a:pt x="756" y="69"/>
                    <a:pt x="710" y="0"/>
                    <a:pt x="66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2"/>
            <p:cNvSpPr/>
            <p:nvPr/>
          </p:nvSpPr>
          <p:spPr>
            <a:xfrm>
              <a:off x="4314425" y="1585000"/>
              <a:ext cx="70900" cy="121850"/>
            </a:xfrm>
            <a:custGeom>
              <a:avLst/>
              <a:gdLst/>
              <a:ahLst/>
              <a:cxnLst/>
              <a:rect l="l" t="t" r="r" b="b"/>
              <a:pathLst>
                <a:path w="2836" h="4874" extrusionOk="0">
                  <a:moveTo>
                    <a:pt x="1229" y="0"/>
                  </a:moveTo>
                  <a:cubicBezTo>
                    <a:pt x="1182" y="0"/>
                    <a:pt x="1133" y="6"/>
                    <a:pt x="1083" y="18"/>
                  </a:cubicBezTo>
                  <a:cubicBezTo>
                    <a:pt x="0" y="261"/>
                    <a:pt x="1217" y="3352"/>
                    <a:pt x="2836" y="4873"/>
                  </a:cubicBezTo>
                  <a:cubicBezTo>
                    <a:pt x="2836" y="4873"/>
                    <a:pt x="2619" y="0"/>
                    <a:pt x="1229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2"/>
            <p:cNvSpPr/>
            <p:nvPr/>
          </p:nvSpPr>
          <p:spPr>
            <a:xfrm>
              <a:off x="4352150" y="1619075"/>
              <a:ext cx="24650" cy="56725"/>
            </a:xfrm>
            <a:custGeom>
              <a:avLst/>
              <a:gdLst/>
              <a:ahLst/>
              <a:cxnLst/>
              <a:rect l="l" t="t" r="r" b="b"/>
              <a:pathLst>
                <a:path w="986" h="2269" extrusionOk="0">
                  <a:moveTo>
                    <a:pt x="66" y="1"/>
                  </a:moveTo>
                  <a:cubicBezTo>
                    <a:pt x="56" y="1"/>
                    <a:pt x="47" y="2"/>
                    <a:pt x="37" y="5"/>
                  </a:cubicBezTo>
                  <a:cubicBezTo>
                    <a:pt x="12" y="18"/>
                    <a:pt x="0" y="42"/>
                    <a:pt x="12" y="78"/>
                  </a:cubicBezTo>
                  <a:lnTo>
                    <a:pt x="876" y="2233"/>
                  </a:lnTo>
                  <a:cubicBezTo>
                    <a:pt x="889" y="2257"/>
                    <a:pt x="901" y="2269"/>
                    <a:pt x="925" y="2269"/>
                  </a:cubicBezTo>
                  <a:lnTo>
                    <a:pt x="949" y="2269"/>
                  </a:lnTo>
                  <a:cubicBezTo>
                    <a:pt x="974" y="2257"/>
                    <a:pt x="986" y="2220"/>
                    <a:pt x="986" y="2196"/>
                  </a:cubicBezTo>
                  <a:lnTo>
                    <a:pt x="122" y="30"/>
                  </a:lnTo>
                  <a:cubicBezTo>
                    <a:pt x="113" y="12"/>
                    <a:pt x="91" y="1"/>
                    <a:pt x="66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2"/>
            <p:cNvSpPr/>
            <p:nvPr/>
          </p:nvSpPr>
          <p:spPr>
            <a:xfrm>
              <a:off x="4344500" y="1620650"/>
              <a:ext cx="22275" cy="24125"/>
            </a:xfrm>
            <a:custGeom>
              <a:avLst/>
              <a:gdLst/>
              <a:ahLst/>
              <a:cxnLst/>
              <a:rect l="l" t="t" r="r" b="b"/>
              <a:pathLst>
                <a:path w="891" h="965" extrusionOk="0">
                  <a:moveTo>
                    <a:pt x="824" y="0"/>
                  </a:moveTo>
                  <a:cubicBezTo>
                    <a:pt x="797" y="0"/>
                    <a:pt x="781" y="22"/>
                    <a:pt x="781" y="52"/>
                  </a:cubicBezTo>
                  <a:lnTo>
                    <a:pt x="696" y="794"/>
                  </a:lnTo>
                  <a:lnTo>
                    <a:pt x="124" y="283"/>
                  </a:lnTo>
                  <a:cubicBezTo>
                    <a:pt x="111" y="273"/>
                    <a:pt x="98" y="269"/>
                    <a:pt x="85" y="269"/>
                  </a:cubicBezTo>
                  <a:cubicBezTo>
                    <a:pt x="38" y="269"/>
                    <a:pt x="0" y="330"/>
                    <a:pt x="39" y="368"/>
                  </a:cubicBezTo>
                  <a:lnTo>
                    <a:pt x="708" y="953"/>
                  </a:lnTo>
                  <a:cubicBezTo>
                    <a:pt x="708" y="953"/>
                    <a:pt x="732" y="965"/>
                    <a:pt x="744" y="965"/>
                  </a:cubicBezTo>
                  <a:lnTo>
                    <a:pt x="757" y="965"/>
                  </a:lnTo>
                  <a:cubicBezTo>
                    <a:pt x="781" y="953"/>
                    <a:pt x="793" y="928"/>
                    <a:pt x="793" y="916"/>
                  </a:cubicBezTo>
                  <a:lnTo>
                    <a:pt x="890" y="64"/>
                  </a:lnTo>
                  <a:cubicBezTo>
                    <a:pt x="890" y="28"/>
                    <a:pt x="878" y="3"/>
                    <a:pt x="842" y="3"/>
                  </a:cubicBezTo>
                  <a:cubicBezTo>
                    <a:pt x="835" y="1"/>
                    <a:pt x="829" y="0"/>
                    <a:pt x="82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2"/>
            <p:cNvSpPr/>
            <p:nvPr/>
          </p:nvSpPr>
          <p:spPr>
            <a:xfrm>
              <a:off x="4351850" y="1641950"/>
              <a:ext cx="22525" cy="20175"/>
            </a:xfrm>
            <a:custGeom>
              <a:avLst/>
              <a:gdLst/>
              <a:ahLst/>
              <a:cxnLst/>
              <a:rect l="l" t="t" r="r" b="b"/>
              <a:pathLst>
                <a:path w="901" h="807" extrusionOk="0">
                  <a:moveTo>
                    <a:pt x="840" y="1"/>
                  </a:moveTo>
                  <a:cubicBezTo>
                    <a:pt x="818" y="1"/>
                    <a:pt x="796" y="13"/>
                    <a:pt x="791" y="40"/>
                  </a:cubicBezTo>
                  <a:lnTo>
                    <a:pt x="657" y="648"/>
                  </a:lnTo>
                  <a:lnTo>
                    <a:pt x="110" y="222"/>
                  </a:lnTo>
                  <a:cubicBezTo>
                    <a:pt x="91" y="210"/>
                    <a:pt x="76" y="204"/>
                    <a:pt x="62" y="204"/>
                  </a:cubicBezTo>
                  <a:cubicBezTo>
                    <a:pt x="49" y="204"/>
                    <a:pt x="37" y="210"/>
                    <a:pt x="24" y="222"/>
                  </a:cubicBezTo>
                  <a:cubicBezTo>
                    <a:pt x="0" y="247"/>
                    <a:pt x="12" y="283"/>
                    <a:pt x="37" y="307"/>
                  </a:cubicBezTo>
                  <a:lnTo>
                    <a:pt x="657" y="794"/>
                  </a:lnTo>
                  <a:cubicBezTo>
                    <a:pt x="669" y="794"/>
                    <a:pt x="682" y="806"/>
                    <a:pt x="694" y="806"/>
                  </a:cubicBezTo>
                  <a:lnTo>
                    <a:pt x="718" y="806"/>
                  </a:lnTo>
                  <a:cubicBezTo>
                    <a:pt x="730" y="794"/>
                    <a:pt x="742" y="782"/>
                    <a:pt x="755" y="770"/>
                  </a:cubicBezTo>
                  <a:lnTo>
                    <a:pt x="901" y="64"/>
                  </a:lnTo>
                  <a:cubicBezTo>
                    <a:pt x="901" y="23"/>
                    <a:pt x="869" y="1"/>
                    <a:pt x="84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2"/>
            <p:cNvSpPr/>
            <p:nvPr/>
          </p:nvSpPr>
          <p:spPr>
            <a:xfrm>
              <a:off x="4384700" y="1680700"/>
              <a:ext cx="113025" cy="35650"/>
            </a:xfrm>
            <a:custGeom>
              <a:avLst/>
              <a:gdLst/>
              <a:ahLst/>
              <a:cxnLst/>
              <a:rect l="l" t="t" r="r" b="b"/>
              <a:pathLst>
                <a:path w="4521" h="1426" extrusionOk="0">
                  <a:moveTo>
                    <a:pt x="3566" y="0"/>
                  </a:moveTo>
                  <a:cubicBezTo>
                    <a:pt x="2680" y="0"/>
                    <a:pt x="1302" y="423"/>
                    <a:pt x="0" y="997"/>
                  </a:cubicBezTo>
                  <a:cubicBezTo>
                    <a:pt x="0" y="997"/>
                    <a:pt x="1644" y="1425"/>
                    <a:pt x="2948" y="1425"/>
                  </a:cubicBezTo>
                  <a:cubicBezTo>
                    <a:pt x="3808" y="1425"/>
                    <a:pt x="4520" y="1239"/>
                    <a:pt x="4515" y="619"/>
                  </a:cubicBezTo>
                  <a:cubicBezTo>
                    <a:pt x="4515" y="181"/>
                    <a:pt x="4146" y="0"/>
                    <a:pt x="356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2"/>
            <p:cNvSpPr/>
            <p:nvPr/>
          </p:nvSpPr>
          <p:spPr>
            <a:xfrm>
              <a:off x="4416950" y="1692225"/>
              <a:ext cx="60575" cy="12175"/>
            </a:xfrm>
            <a:custGeom>
              <a:avLst/>
              <a:gdLst/>
              <a:ahLst/>
              <a:cxnLst/>
              <a:rect l="l" t="t" r="r" b="b"/>
              <a:pathLst>
                <a:path w="2423" h="487" extrusionOk="0">
                  <a:moveTo>
                    <a:pt x="2349" y="0"/>
                  </a:moveTo>
                  <a:lnTo>
                    <a:pt x="49" y="377"/>
                  </a:lnTo>
                  <a:cubicBezTo>
                    <a:pt x="13" y="377"/>
                    <a:pt x="0" y="414"/>
                    <a:pt x="0" y="438"/>
                  </a:cubicBezTo>
                  <a:cubicBezTo>
                    <a:pt x="0" y="463"/>
                    <a:pt x="25" y="487"/>
                    <a:pt x="61" y="487"/>
                  </a:cubicBezTo>
                  <a:lnTo>
                    <a:pt x="2374" y="122"/>
                  </a:lnTo>
                  <a:cubicBezTo>
                    <a:pt x="2398" y="110"/>
                    <a:pt x="2422" y="85"/>
                    <a:pt x="2410" y="49"/>
                  </a:cubicBezTo>
                  <a:cubicBezTo>
                    <a:pt x="2410" y="25"/>
                    <a:pt x="2386" y="0"/>
                    <a:pt x="234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2"/>
            <p:cNvSpPr/>
            <p:nvPr/>
          </p:nvSpPr>
          <p:spPr>
            <a:xfrm>
              <a:off x="4450100" y="1683500"/>
              <a:ext cx="23475" cy="22725"/>
            </a:xfrm>
            <a:custGeom>
              <a:avLst/>
              <a:gdLst/>
              <a:ahLst/>
              <a:cxnLst/>
              <a:rect l="l" t="t" r="r" b="b"/>
              <a:pathLst>
                <a:path w="939" h="909" extrusionOk="0">
                  <a:moveTo>
                    <a:pt x="766" y="0"/>
                  </a:moveTo>
                  <a:cubicBezTo>
                    <a:pt x="753" y="0"/>
                    <a:pt x="741" y="3"/>
                    <a:pt x="731" y="8"/>
                  </a:cubicBezTo>
                  <a:lnTo>
                    <a:pt x="25" y="532"/>
                  </a:lnTo>
                  <a:cubicBezTo>
                    <a:pt x="1" y="544"/>
                    <a:pt x="1" y="568"/>
                    <a:pt x="1" y="580"/>
                  </a:cubicBezTo>
                  <a:cubicBezTo>
                    <a:pt x="1" y="605"/>
                    <a:pt x="13" y="629"/>
                    <a:pt x="37" y="629"/>
                  </a:cubicBezTo>
                  <a:lnTo>
                    <a:pt x="853" y="909"/>
                  </a:lnTo>
                  <a:lnTo>
                    <a:pt x="865" y="909"/>
                  </a:lnTo>
                  <a:cubicBezTo>
                    <a:pt x="926" y="909"/>
                    <a:pt x="938" y="824"/>
                    <a:pt x="889" y="799"/>
                  </a:cubicBezTo>
                  <a:lnTo>
                    <a:pt x="184" y="556"/>
                  </a:lnTo>
                  <a:lnTo>
                    <a:pt x="804" y="106"/>
                  </a:lnTo>
                  <a:cubicBezTo>
                    <a:pt x="829" y="81"/>
                    <a:pt x="829" y="45"/>
                    <a:pt x="816" y="21"/>
                  </a:cubicBezTo>
                  <a:cubicBezTo>
                    <a:pt x="802" y="6"/>
                    <a:pt x="784" y="0"/>
                    <a:pt x="766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2"/>
            <p:cNvSpPr/>
            <p:nvPr/>
          </p:nvSpPr>
          <p:spPr>
            <a:xfrm>
              <a:off x="4431850" y="1686100"/>
              <a:ext cx="19800" cy="22875"/>
            </a:xfrm>
            <a:custGeom>
              <a:avLst/>
              <a:gdLst/>
              <a:ahLst/>
              <a:cxnLst/>
              <a:rect l="l" t="t" r="r" b="b"/>
              <a:pathLst>
                <a:path w="792" h="915" extrusionOk="0">
                  <a:moveTo>
                    <a:pt x="659" y="1"/>
                  </a:moveTo>
                  <a:cubicBezTo>
                    <a:pt x="650" y="1"/>
                    <a:pt x="641" y="5"/>
                    <a:pt x="634" y="14"/>
                  </a:cubicBezTo>
                  <a:lnTo>
                    <a:pt x="25" y="513"/>
                  </a:lnTo>
                  <a:cubicBezTo>
                    <a:pt x="1" y="525"/>
                    <a:pt x="1" y="549"/>
                    <a:pt x="1" y="574"/>
                  </a:cubicBezTo>
                  <a:cubicBezTo>
                    <a:pt x="1" y="586"/>
                    <a:pt x="13" y="598"/>
                    <a:pt x="37" y="610"/>
                  </a:cubicBezTo>
                  <a:lnTo>
                    <a:pt x="682" y="915"/>
                  </a:lnTo>
                  <a:lnTo>
                    <a:pt x="707" y="915"/>
                  </a:lnTo>
                  <a:cubicBezTo>
                    <a:pt x="767" y="915"/>
                    <a:pt x="792" y="829"/>
                    <a:pt x="731" y="805"/>
                  </a:cubicBezTo>
                  <a:lnTo>
                    <a:pt x="159" y="549"/>
                  </a:lnTo>
                  <a:lnTo>
                    <a:pt x="707" y="99"/>
                  </a:lnTo>
                  <a:cubicBezTo>
                    <a:pt x="746" y="70"/>
                    <a:pt x="698" y="1"/>
                    <a:pt x="659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2"/>
            <p:cNvSpPr/>
            <p:nvPr/>
          </p:nvSpPr>
          <p:spPr>
            <a:xfrm>
              <a:off x="4364625" y="1550625"/>
              <a:ext cx="65325" cy="104200"/>
            </a:xfrm>
            <a:custGeom>
              <a:avLst/>
              <a:gdLst/>
              <a:ahLst/>
              <a:cxnLst/>
              <a:rect l="l" t="t" r="r" b="b"/>
              <a:pathLst>
                <a:path w="2613" h="4168" extrusionOk="0">
                  <a:moveTo>
                    <a:pt x="1240" y="0"/>
                  </a:moveTo>
                  <a:cubicBezTo>
                    <a:pt x="1190" y="0"/>
                    <a:pt x="1138" y="6"/>
                    <a:pt x="1083" y="17"/>
                  </a:cubicBezTo>
                  <a:cubicBezTo>
                    <a:pt x="0" y="249"/>
                    <a:pt x="1181" y="2244"/>
                    <a:pt x="2556" y="4167"/>
                  </a:cubicBezTo>
                  <a:cubicBezTo>
                    <a:pt x="2556" y="4167"/>
                    <a:pt x="2613" y="0"/>
                    <a:pt x="124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2"/>
            <p:cNvSpPr/>
            <p:nvPr/>
          </p:nvSpPr>
          <p:spPr>
            <a:xfrm>
              <a:off x="4396575" y="1566450"/>
              <a:ext cx="24050" cy="57325"/>
            </a:xfrm>
            <a:custGeom>
              <a:avLst/>
              <a:gdLst/>
              <a:ahLst/>
              <a:cxnLst/>
              <a:rect l="l" t="t" r="r" b="b"/>
              <a:pathLst>
                <a:path w="962" h="2293" extrusionOk="0">
                  <a:moveTo>
                    <a:pt x="69" y="0"/>
                  </a:moveTo>
                  <a:cubicBezTo>
                    <a:pt x="62" y="0"/>
                    <a:pt x="55" y="2"/>
                    <a:pt x="49" y="5"/>
                  </a:cubicBezTo>
                  <a:cubicBezTo>
                    <a:pt x="24" y="17"/>
                    <a:pt x="0" y="54"/>
                    <a:pt x="12" y="78"/>
                  </a:cubicBezTo>
                  <a:lnTo>
                    <a:pt x="852" y="2256"/>
                  </a:lnTo>
                  <a:cubicBezTo>
                    <a:pt x="852" y="2281"/>
                    <a:pt x="876" y="2293"/>
                    <a:pt x="901" y="2293"/>
                  </a:cubicBezTo>
                  <a:lnTo>
                    <a:pt x="925" y="2281"/>
                  </a:lnTo>
                  <a:cubicBezTo>
                    <a:pt x="949" y="2281"/>
                    <a:pt x="961" y="2244"/>
                    <a:pt x="961" y="2208"/>
                  </a:cubicBezTo>
                  <a:lnTo>
                    <a:pt x="122" y="42"/>
                  </a:lnTo>
                  <a:cubicBezTo>
                    <a:pt x="113" y="14"/>
                    <a:pt x="90" y="0"/>
                    <a:pt x="6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2"/>
            <p:cNvSpPr/>
            <p:nvPr/>
          </p:nvSpPr>
          <p:spPr>
            <a:xfrm>
              <a:off x="4389125" y="1568075"/>
              <a:ext cx="22375" cy="24375"/>
            </a:xfrm>
            <a:custGeom>
              <a:avLst/>
              <a:gdLst/>
              <a:ahLst/>
              <a:cxnLst/>
              <a:rect l="l" t="t" r="r" b="b"/>
              <a:pathLst>
                <a:path w="895" h="975" extrusionOk="0">
                  <a:moveTo>
                    <a:pt x="846" y="1"/>
                  </a:moveTo>
                  <a:cubicBezTo>
                    <a:pt x="809" y="1"/>
                    <a:pt x="785" y="25"/>
                    <a:pt x="773" y="50"/>
                  </a:cubicBezTo>
                  <a:lnTo>
                    <a:pt x="687" y="792"/>
                  </a:lnTo>
                  <a:lnTo>
                    <a:pt x="116" y="281"/>
                  </a:lnTo>
                  <a:cubicBezTo>
                    <a:pt x="104" y="274"/>
                    <a:pt x="93" y="271"/>
                    <a:pt x="82" y="271"/>
                  </a:cubicBezTo>
                  <a:cubicBezTo>
                    <a:pt x="35" y="271"/>
                    <a:pt x="1" y="326"/>
                    <a:pt x="30" y="366"/>
                  </a:cubicBezTo>
                  <a:lnTo>
                    <a:pt x="687" y="950"/>
                  </a:lnTo>
                  <a:cubicBezTo>
                    <a:pt x="700" y="962"/>
                    <a:pt x="712" y="974"/>
                    <a:pt x="724" y="974"/>
                  </a:cubicBezTo>
                  <a:lnTo>
                    <a:pt x="748" y="962"/>
                  </a:lnTo>
                  <a:cubicBezTo>
                    <a:pt x="761" y="962"/>
                    <a:pt x="785" y="938"/>
                    <a:pt x="785" y="926"/>
                  </a:cubicBezTo>
                  <a:lnTo>
                    <a:pt x="894" y="74"/>
                  </a:lnTo>
                  <a:cubicBezTo>
                    <a:pt x="894" y="37"/>
                    <a:pt x="870" y="13"/>
                    <a:pt x="846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2"/>
            <p:cNvSpPr/>
            <p:nvPr/>
          </p:nvSpPr>
          <p:spPr>
            <a:xfrm>
              <a:off x="4396250" y="1589375"/>
              <a:ext cx="22550" cy="20425"/>
            </a:xfrm>
            <a:custGeom>
              <a:avLst/>
              <a:gdLst/>
              <a:ahLst/>
              <a:cxnLst/>
              <a:rect l="l" t="t" r="r" b="b"/>
              <a:pathLst>
                <a:path w="902" h="817" extrusionOk="0">
                  <a:moveTo>
                    <a:pt x="853" y="1"/>
                  </a:moveTo>
                  <a:cubicBezTo>
                    <a:pt x="816" y="1"/>
                    <a:pt x="792" y="13"/>
                    <a:pt x="780" y="49"/>
                  </a:cubicBezTo>
                  <a:lnTo>
                    <a:pt x="646" y="658"/>
                  </a:lnTo>
                  <a:lnTo>
                    <a:pt x="98" y="220"/>
                  </a:lnTo>
                  <a:cubicBezTo>
                    <a:pt x="89" y="211"/>
                    <a:pt x="78" y="207"/>
                    <a:pt x="66" y="207"/>
                  </a:cubicBezTo>
                  <a:cubicBezTo>
                    <a:pt x="48" y="207"/>
                    <a:pt x="28" y="217"/>
                    <a:pt x="13" y="232"/>
                  </a:cubicBezTo>
                  <a:cubicBezTo>
                    <a:pt x="1" y="256"/>
                    <a:pt x="1" y="293"/>
                    <a:pt x="25" y="305"/>
                  </a:cubicBezTo>
                  <a:lnTo>
                    <a:pt x="646" y="804"/>
                  </a:lnTo>
                  <a:cubicBezTo>
                    <a:pt x="658" y="804"/>
                    <a:pt x="670" y="816"/>
                    <a:pt x="682" y="816"/>
                  </a:cubicBezTo>
                  <a:lnTo>
                    <a:pt x="707" y="816"/>
                  </a:lnTo>
                  <a:cubicBezTo>
                    <a:pt x="719" y="804"/>
                    <a:pt x="743" y="792"/>
                    <a:pt x="743" y="780"/>
                  </a:cubicBezTo>
                  <a:lnTo>
                    <a:pt x="889" y="74"/>
                  </a:lnTo>
                  <a:cubicBezTo>
                    <a:pt x="901" y="37"/>
                    <a:pt x="877" y="13"/>
                    <a:pt x="85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2"/>
            <p:cNvSpPr/>
            <p:nvPr/>
          </p:nvSpPr>
          <p:spPr>
            <a:xfrm>
              <a:off x="4429125" y="1613650"/>
              <a:ext cx="129125" cy="44975"/>
            </a:xfrm>
            <a:custGeom>
              <a:avLst/>
              <a:gdLst/>
              <a:ahLst/>
              <a:cxnLst/>
              <a:rect l="l" t="t" r="r" b="b"/>
              <a:pathLst>
                <a:path w="5165" h="1799" extrusionOk="0">
                  <a:moveTo>
                    <a:pt x="4317" y="1"/>
                  </a:moveTo>
                  <a:cubicBezTo>
                    <a:pt x="3333" y="1"/>
                    <a:pt x="1456" y="884"/>
                    <a:pt x="0" y="1792"/>
                  </a:cubicBezTo>
                  <a:cubicBezTo>
                    <a:pt x="0" y="1792"/>
                    <a:pt x="190" y="1799"/>
                    <a:pt x="496" y="1799"/>
                  </a:cubicBezTo>
                  <a:cubicBezTo>
                    <a:pt x="1792" y="1799"/>
                    <a:pt x="5165" y="1680"/>
                    <a:pt x="4978" y="429"/>
                  </a:cubicBezTo>
                  <a:cubicBezTo>
                    <a:pt x="4934" y="128"/>
                    <a:pt x="4690" y="1"/>
                    <a:pt x="431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2"/>
            <p:cNvSpPr/>
            <p:nvPr/>
          </p:nvSpPr>
          <p:spPr>
            <a:xfrm>
              <a:off x="4460150" y="1632200"/>
              <a:ext cx="59050" cy="20175"/>
            </a:xfrm>
            <a:custGeom>
              <a:avLst/>
              <a:gdLst/>
              <a:ahLst/>
              <a:cxnLst/>
              <a:rect l="l" t="t" r="r" b="b"/>
              <a:pathLst>
                <a:path w="2362" h="807" extrusionOk="0">
                  <a:moveTo>
                    <a:pt x="2303" y="0"/>
                  </a:moveTo>
                  <a:cubicBezTo>
                    <a:pt x="2298" y="0"/>
                    <a:pt x="2293" y="1"/>
                    <a:pt x="2289" y="4"/>
                  </a:cubicBezTo>
                  <a:lnTo>
                    <a:pt x="61" y="697"/>
                  </a:lnTo>
                  <a:cubicBezTo>
                    <a:pt x="1" y="722"/>
                    <a:pt x="13" y="807"/>
                    <a:pt x="86" y="807"/>
                  </a:cubicBezTo>
                  <a:lnTo>
                    <a:pt x="98" y="807"/>
                  </a:lnTo>
                  <a:lnTo>
                    <a:pt x="2325" y="113"/>
                  </a:lnTo>
                  <a:cubicBezTo>
                    <a:pt x="2349" y="101"/>
                    <a:pt x="2362" y="77"/>
                    <a:pt x="2362" y="40"/>
                  </a:cubicBezTo>
                  <a:cubicBezTo>
                    <a:pt x="2352" y="20"/>
                    <a:pt x="2325" y="0"/>
                    <a:pt x="230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2"/>
            <p:cNvSpPr/>
            <p:nvPr/>
          </p:nvSpPr>
          <p:spPr>
            <a:xfrm>
              <a:off x="4492700" y="1624825"/>
              <a:ext cx="24075" cy="21775"/>
            </a:xfrm>
            <a:custGeom>
              <a:avLst/>
              <a:gdLst/>
              <a:ahLst/>
              <a:cxnLst/>
              <a:rect l="l" t="t" r="r" b="b"/>
              <a:pathLst>
                <a:path w="963" h="871" extrusionOk="0">
                  <a:moveTo>
                    <a:pt x="688" y="1"/>
                  </a:moveTo>
                  <a:cubicBezTo>
                    <a:pt x="673" y="1"/>
                    <a:pt x="658" y="7"/>
                    <a:pt x="646" y="19"/>
                  </a:cubicBezTo>
                  <a:lnTo>
                    <a:pt x="25" y="627"/>
                  </a:lnTo>
                  <a:cubicBezTo>
                    <a:pt x="1" y="639"/>
                    <a:pt x="1" y="664"/>
                    <a:pt x="1" y="676"/>
                  </a:cubicBezTo>
                  <a:cubicBezTo>
                    <a:pt x="13" y="700"/>
                    <a:pt x="25" y="712"/>
                    <a:pt x="49" y="725"/>
                  </a:cubicBezTo>
                  <a:lnTo>
                    <a:pt x="889" y="871"/>
                  </a:lnTo>
                  <a:lnTo>
                    <a:pt x="901" y="871"/>
                  </a:lnTo>
                  <a:cubicBezTo>
                    <a:pt x="926" y="871"/>
                    <a:pt x="950" y="859"/>
                    <a:pt x="962" y="834"/>
                  </a:cubicBezTo>
                  <a:cubicBezTo>
                    <a:pt x="962" y="810"/>
                    <a:pt x="950" y="773"/>
                    <a:pt x="913" y="773"/>
                  </a:cubicBezTo>
                  <a:lnTo>
                    <a:pt x="183" y="627"/>
                  </a:lnTo>
                  <a:lnTo>
                    <a:pt x="731" y="92"/>
                  </a:lnTo>
                  <a:cubicBezTo>
                    <a:pt x="755" y="67"/>
                    <a:pt x="755" y="31"/>
                    <a:pt x="731" y="19"/>
                  </a:cubicBezTo>
                  <a:cubicBezTo>
                    <a:pt x="719" y="7"/>
                    <a:pt x="704" y="1"/>
                    <a:pt x="68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2"/>
            <p:cNvSpPr/>
            <p:nvPr/>
          </p:nvSpPr>
          <p:spPr>
            <a:xfrm>
              <a:off x="4474750" y="1630000"/>
              <a:ext cx="20725" cy="22700"/>
            </a:xfrm>
            <a:custGeom>
              <a:avLst/>
              <a:gdLst/>
              <a:ahLst/>
              <a:cxnLst/>
              <a:rect l="l" t="t" r="r" b="b"/>
              <a:pathLst>
                <a:path w="829" h="908" extrusionOk="0">
                  <a:moveTo>
                    <a:pt x="592" y="0"/>
                  </a:moveTo>
                  <a:cubicBezTo>
                    <a:pt x="579" y="0"/>
                    <a:pt x="567" y="7"/>
                    <a:pt x="561" y="19"/>
                  </a:cubicBezTo>
                  <a:lnTo>
                    <a:pt x="25" y="603"/>
                  </a:lnTo>
                  <a:cubicBezTo>
                    <a:pt x="13" y="615"/>
                    <a:pt x="1" y="639"/>
                    <a:pt x="13" y="652"/>
                  </a:cubicBezTo>
                  <a:cubicBezTo>
                    <a:pt x="13" y="676"/>
                    <a:pt x="25" y="688"/>
                    <a:pt x="49" y="700"/>
                  </a:cubicBezTo>
                  <a:lnTo>
                    <a:pt x="743" y="907"/>
                  </a:lnTo>
                  <a:lnTo>
                    <a:pt x="755" y="907"/>
                  </a:lnTo>
                  <a:cubicBezTo>
                    <a:pt x="816" y="907"/>
                    <a:pt x="828" y="810"/>
                    <a:pt x="767" y="798"/>
                  </a:cubicBezTo>
                  <a:lnTo>
                    <a:pt x="159" y="615"/>
                  </a:lnTo>
                  <a:lnTo>
                    <a:pt x="634" y="92"/>
                  </a:lnTo>
                  <a:cubicBezTo>
                    <a:pt x="658" y="80"/>
                    <a:pt x="658" y="43"/>
                    <a:pt x="634" y="19"/>
                  </a:cubicBezTo>
                  <a:cubicBezTo>
                    <a:pt x="621" y="7"/>
                    <a:pt x="606" y="0"/>
                    <a:pt x="59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2"/>
            <p:cNvSpPr/>
            <p:nvPr/>
          </p:nvSpPr>
          <p:spPr>
            <a:xfrm>
              <a:off x="3172875" y="1371725"/>
              <a:ext cx="94650" cy="86250"/>
            </a:xfrm>
            <a:custGeom>
              <a:avLst/>
              <a:gdLst/>
              <a:ahLst/>
              <a:cxnLst/>
              <a:rect l="l" t="t" r="r" b="b"/>
              <a:pathLst>
                <a:path w="3786" h="3450" extrusionOk="0">
                  <a:moveTo>
                    <a:pt x="2495" y="0"/>
                  </a:moveTo>
                  <a:cubicBezTo>
                    <a:pt x="1284" y="0"/>
                    <a:pt x="1" y="3449"/>
                    <a:pt x="1" y="3449"/>
                  </a:cubicBezTo>
                  <a:cubicBezTo>
                    <a:pt x="1972" y="2159"/>
                    <a:pt x="3785" y="723"/>
                    <a:pt x="2861" y="115"/>
                  </a:cubicBezTo>
                  <a:cubicBezTo>
                    <a:pt x="2740" y="36"/>
                    <a:pt x="2618" y="0"/>
                    <a:pt x="2495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2"/>
            <p:cNvSpPr/>
            <p:nvPr/>
          </p:nvSpPr>
          <p:spPr>
            <a:xfrm>
              <a:off x="3191750" y="1386600"/>
              <a:ext cx="42000" cy="46125"/>
            </a:xfrm>
            <a:custGeom>
              <a:avLst/>
              <a:gdLst/>
              <a:ahLst/>
              <a:cxnLst/>
              <a:rect l="l" t="t" r="r" b="b"/>
              <a:pathLst>
                <a:path w="1680" h="1845" extrusionOk="0">
                  <a:moveTo>
                    <a:pt x="1625" y="1"/>
                  </a:moveTo>
                  <a:cubicBezTo>
                    <a:pt x="1610" y="1"/>
                    <a:pt x="1594" y="7"/>
                    <a:pt x="1582" y="19"/>
                  </a:cubicBezTo>
                  <a:lnTo>
                    <a:pt x="24" y="1747"/>
                  </a:lnTo>
                  <a:cubicBezTo>
                    <a:pt x="0" y="1771"/>
                    <a:pt x="0" y="1808"/>
                    <a:pt x="24" y="1832"/>
                  </a:cubicBezTo>
                  <a:cubicBezTo>
                    <a:pt x="37" y="1832"/>
                    <a:pt x="49" y="1844"/>
                    <a:pt x="61" y="1844"/>
                  </a:cubicBezTo>
                  <a:cubicBezTo>
                    <a:pt x="85" y="1844"/>
                    <a:pt x="97" y="1832"/>
                    <a:pt x="110" y="1820"/>
                  </a:cubicBezTo>
                  <a:lnTo>
                    <a:pt x="1667" y="92"/>
                  </a:lnTo>
                  <a:cubicBezTo>
                    <a:pt x="1680" y="67"/>
                    <a:pt x="1680" y="31"/>
                    <a:pt x="1667" y="19"/>
                  </a:cubicBezTo>
                  <a:cubicBezTo>
                    <a:pt x="1655" y="7"/>
                    <a:pt x="1640" y="1"/>
                    <a:pt x="1625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2"/>
            <p:cNvSpPr/>
            <p:nvPr/>
          </p:nvSpPr>
          <p:spPr>
            <a:xfrm>
              <a:off x="3214250" y="1383700"/>
              <a:ext cx="23750" cy="23775"/>
            </a:xfrm>
            <a:custGeom>
              <a:avLst/>
              <a:gdLst/>
              <a:ahLst/>
              <a:cxnLst/>
              <a:rect l="l" t="t" r="r" b="b"/>
              <a:pathLst>
                <a:path w="950" h="951" extrusionOk="0">
                  <a:moveTo>
                    <a:pt x="281" y="1"/>
                  </a:moveTo>
                  <a:cubicBezTo>
                    <a:pt x="244" y="1"/>
                    <a:pt x="220" y="13"/>
                    <a:pt x="208" y="50"/>
                  </a:cubicBezTo>
                  <a:lnTo>
                    <a:pt x="1" y="877"/>
                  </a:lnTo>
                  <a:cubicBezTo>
                    <a:pt x="1" y="902"/>
                    <a:pt x="1" y="926"/>
                    <a:pt x="25" y="938"/>
                  </a:cubicBezTo>
                  <a:cubicBezTo>
                    <a:pt x="25" y="950"/>
                    <a:pt x="49" y="950"/>
                    <a:pt x="62" y="950"/>
                  </a:cubicBezTo>
                  <a:lnTo>
                    <a:pt x="74" y="950"/>
                  </a:lnTo>
                  <a:lnTo>
                    <a:pt x="901" y="634"/>
                  </a:lnTo>
                  <a:cubicBezTo>
                    <a:pt x="926" y="622"/>
                    <a:pt x="950" y="585"/>
                    <a:pt x="938" y="561"/>
                  </a:cubicBezTo>
                  <a:cubicBezTo>
                    <a:pt x="929" y="533"/>
                    <a:pt x="906" y="520"/>
                    <a:pt x="885" y="520"/>
                  </a:cubicBezTo>
                  <a:cubicBezTo>
                    <a:pt x="878" y="520"/>
                    <a:pt x="871" y="521"/>
                    <a:pt x="865" y="524"/>
                  </a:cubicBezTo>
                  <a:lnTo>
                    <a:pt x="147" y="804"/>
                  </a:lnTo>
                  <a:lnTo>
                    <a:pt x="317" y="74"/>
                  </a:lnTo>
                  <a:cubicBezTo>
                    <a:pt x="329" y="37"/>
                    <a:pt x="305" y="13"/>
                    <a:pt x="28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2"/>
            <p:cNvSpPr/>
            <p:nvPr/>
          </p:nvSpPr>
          <p:spPr>
            <a:xfrm>
              <a:off x="3202400" y="1401050"/>
              <a:ext cx="21925" cy="20725"/>
            </a:xfrm>
            <a:custGeom>
              <a:avLst/>
              <a:gdLst/>
              <a:ahLst/>
              <a:cxnLst/>
              <a:rect l="l" t="t" r="r" b="b"/>
              <a:pathLst>
                <a:path w="877" h="829" extrusionOk="0">
                  <a:moveTo>
                    <a:pt x="170" y="1"/>
                  </a:moveTo>
                  <a:cubicBezTo>
                    <a:pt x="146" y="1"/>
                    <a:pt x="110" y="13"/>
                    <a:pt x="110" y="49"/>
                  </a:cubicBezTo>
                  <a:lnTo>
                    <a:pt x="0" y="755"/>
                  </a:lnTo>
                  <a:cubicBezTo>
                    <a:pt x="0" y="792"/>
                    <a:pt x="24" y="828"/>
                    <a:pt x="61" y="828"/>
                  </a:cubicBezTo>
                  <a:lnTo>
                    <a:pt x="73" y="828"/>
                  </a:lnTo>
                  <a:lnTo>
                    <a:pt x="828" y="585"/>
                  </a:lnTo>
                  <a:cubicBezTo>
                    <a:pt x="864" y="573"/>
                    <a:pt x="876" y="536"/>
                    <a:pt x="876" y="512"/>
                  </a:cubicBezTo>
                  <a:cubicBezTo>
                    <a:pt x="867" y="484"/>
                    <a:pt x="844" y="471"/>
                    <a:pt x="823" y="471"/>
                  </a:cubicBezTo>
                  <a:cubicBezTo>
                    <a:pt x="816" y="471"/>
                    <a:pt x="809" y="472"/>
                    <a:pt x="803" y="475"/>
                  </a:cubicBezTo>
                  <a:lnTo>
                    <a:pt x="134" y="682"/>
                  </a:lnTo>
                  <a:lnTo>
                    <a:pt x="134" y="682"/>
                  </a:lnTo>
                  <a:lnTo>
                    <a:pt x="219" y="61"/>
                  </a:lnTo>
                  <a:cubicBezTo>
                    <a:pt x="219" y="37"/>
                    <a:pt x="207" y="1"/>
                    <a:pt x="17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2"/>
            <p:cNvSpPr/>
            <p:nvPr/>
          </p:nvSpPr>
          <p:spPr>
            <a:xfrm>
              <a:off x="3147925" y="1228725"/>
              <a:ext cx="94950" cy="86250"/>
            </a:xfrm>
            <a:custGeom>
              <a:avLst/>
              <a:gdLst/>
              <a:ahLst/>
              <a:cxnLst/>
              <a:rect l="l" t="t" r="r" b="b"/>
              <a:pathLst>
                <a:path w="3798" h="3450" extrusionOk="0">
                  <a:moveTo>
                    <a:pt x="2495" y="1"/>
                  </a:moveTo>
                  <a:cubicBezTo>
                    <a:pt x="1284" y="1"/>
                    <a:pt x="1" y="3450"/>
                    <a:pt x="1" y="3450"/>
                  </a:cubicBezTo>
                  <a:cubicBezTo>
                    <a:pt x="1972" y="2160"/>
                    <a:pt x="3798" y="723"/>
                    <a:pt x="2861" y="115"/>
                  </a:cubicBezTo>
                  <a:cubicBezTo>
                    <a:pt x="2740" y="36"/>
                    <a:pt x="2618" y="1"/>
                    <a:pt x="249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2"/>
            <p:cNvSpPr/>
            <p:nvPr/>
          </p:nvSpPr>
          <p:spPr>
            <a:xfrm>
              <a:off x="3166800" y="1243600"/>
              <a:ext cx="42000" cy="46125"/>
            </a:xfrm>
            <a:custGeom>
              <a:avLst/>
              <a:gdLst/>
              <a:ahLst/>
              <a:cxnLst/>
              <a:rect l="l" t="t" r="r" b="b"/>
              <a:pathLst>
                <a:path w="1680" h="1845" extrusionOk="0">
                  <a:moveTo>
                    <a:pt x="1625" y="1"/>
                  </a:moveTo>
                  <a:cubicBezTo>
                    <a:pt x="1610" y="1"/>
                    <a:pt x="1594" y="7"/>
                    <a:pt x="1582" y="19"/>
                  </a:cubicBezTo>
                  <a:lnTo>
                    <a:pt x="25" y="1747"/>
                  </a:lnTo>
                  <a:cubicBezTo>
                    <a:pt x="0" y="1771"/>
                    <a:pt x="0" y="1808"/>
                    <a:pt x="25" y="1820"/>
                  </a:cubicBezTo>
                  <a:cubicBezTo>
                    <a:pt x="37" y="1832"/>
                    <a:pt x="49" y="1844"/>
                    <a:pt x="61" y="1844"/>
                  </a:cubicBezTo>
                  <a:cubicBezTo>
                    <a:pt x="85" y="1844"/>
                    <a:pt x="98" y="1832"/>
                    <a:pt x="110" y="1820"/>
                  </a:cubicBezTo>
                  <a:lnTo>
                    <a:pt x="1667" y="92"/>
                  </a:lnTo>
                  <a:cubicBezTo>
                    <a:pt x="1680" y="68"/>
                    <a:pt x="1680" y="31"/>
                    <a:pt x="1667" y="19"/>
                  </a:cubicBezTo>
                  <a:cubicBezTo>
                    <a:pt x="1655" y="7"/>
                    <a:pt x="1640" y="1"/>
                    <a:pt x="1625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2"/>
            <p:cNvSpPr/>
            <p:nvPr/>
          </p:nvSpPr>
          <p:spPr>
            <a:xfrm>
              <a:off x="3189300" y="1240950"/>
              <a:ext cx="23775" cy="23825"/>
            </a:xfrm>
            <a:custGeom>
              <a:avLst/>
              <a:gdLst/>
              <a:ahLst/>
              <a:cxnLst/>
              <a:rect l="l" t="t" r="r" b="b"/>
              <a:pathLst>
                <a:path w="951" h="953" extrusionOk="0">
                  <a:moveTo>
                    <a:pt x="262" y="0"/>
                  </a:moveTo>
                  <a:cubicBezTo>
                    <a:pt x="236" y="0"/>
                    <a:pt x="218" y="20"/>
                    <a:pt x="208" y="40"/>
                  </a:cubicBezTo>
                  <a:lnTo>
                    <a:pt x="1" y="879"/>
                  </a:lnTo>
                  <a:cubicBezTo>
                    <a:pt x="1" y="892"/>
                    <a:pt x="1" y="916"/>
                    <a:pt x="25" y="928"/>
                  </a:cubicBezTo>
                  <a:cubicBezTo>
                    <a:pt x="25" y="940"/>
                    <a:pt x="49" y="953"/>
                    <a:pt x="62" y="953"/>
                  </a:cubicBezTo>
                  <a:cubicBezTo>
                    <a:pt x="62" y="953"/>
                    <a:pt x="74" y="940"/>
                    <a:pt x="74" y="940"/>
                  </a:cubicBezTo>
                  <a:lnTo>
                    <a:pt x="901" y="624"/>
                  </a:lnTo>
                  <a:cubicBezTo>
                    <a:pt x="926" y="612"/>
                    <a:pt x="950" y="587"/>
                    <a:pt x="938" y="551"/>
                  </a:cubicBezTo>
                  <a:cubicBezTo>
                    <a:pt x="929" y="533"/>
                    <a:pt x="907" y="522"/>
                    <a:pt x="886" y="522"/>
                  </a:cubicBezTo>
                  <a:cubicBezTo>
                    <a:pt x="879" y="522"/>
                    <a:pt x="871" y="523"/>
                    <a:pt x="865" y="527"/>
                  </a:cubicBezTo>
                  <a:lnTo>
                    <a:pt x="135" y="794"/>
                  </a:lnTo>
                  <a:lnTo>
                    <a:pt x="317" y="76"/>
                  </a:lnTo>
                  <a:cubicBezTo>
                    <a:pt x="329" y="40"/>
                    <a:pt x="305" y="15"/>
                    <a:pt x="281" y="3"/>
                  </a:cubicBezTo>
                  <a:cubicBezTo>
                    <a:pt x="274" y="1"/>
                    <a:pt x="268" y="0"/>
                    <a:pt x="26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2"/>
            <p:cNvSpPr/>
            <p:nvPr/>
          </p:nvSpPr>
          <p:spPr>
            <a:xfrm>
              <a:off x="3177750" y="1258075"/>
              <a:ext cx="22150" cy="20700"/>
            </a:xfrm>
            <a:custGeom>
              <a:avLst/>
              <a:gdLst/>
              <a:ahLst/>
              <a:cxnLst/>
              <a:rect l="l" t="t" r="r" b="b"/>
              <a:pathLst>
                <a:path w="886" h="828" extrusionOk="0">
                  <a:moveTo>
                    <a:pt x="157" y="1"/>
                  </a:moveTo>
                  <a:cubicBezTo>
                    <a:pt x="130" y="1"/>
                    <a:pt x="103" y="16"/>
                    <a:pt x="98" y="48"/>
                  </a:cubicBezTo>
                  <a:lnTo>
                    <a:pt x="0" y="766"/>
                  </a:lnTo>
                  <a:cubicBezTo>
                    <a:pt x="0" y="779"/>
                    <a:pt x="0" y="803"/>
                    <a:pt x="25" y="815"/>
                  </a:cubicBezTo>
                  <a:cubicBezTo>
                    <a:pt x="25" y="827"/>
                    <a:pt x="37" y="827"/>
                    <a:pt x="61" y="827"/>
                  </a:cubicBezTo>
                  <a:lnTo>
                    <a:pt x="73" y="827"/>
                  </a:lnTo>
                  <a:lnTo>
                    <a:pt x="828" y="584"/>
                  </a:lnTo>
                  <a:cubicBezTo>
                    <a:pt x="885" y="561"/>
                    <a:pt x="867" y="473"/>
                    <a:pt x="804" y="473"/>
                  </a:cubicBezTo>
                  <a:cubicBezTo>
                    <a:pt x="800" y="473"/>
                    <a:pt x="796" y="474"/>
                    <a:pt x="791" y="474"/>
                  </a:cubicBezTo>
                  <a:lnTo>
                    <a:pt x="122" y="693"/>
                  </a:lnTo>
                  <a:lnTo>
                    <a:pt x="219" y="73"/>
                  </a:lnTo>
                  <a:cubicBezTo>
                    <a:pt x="226" y="25"/>
                    <a:pt x="191" y="1"/>
                    <a:pt x="15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2"/>
            <p:cNvSpPr/>
            <p:nvPr/>
          </p:nvSpPr>
          <p:spPr>
            <a:xfrm>
              <a:off x="3051175" y="1378900"/>
              <a:ext cx="124475" cy="79675"/>
            </a:xfrm>
            <a:custGeom>
              <a:avLst/>
              <a:gdLst/>
              <a:ahLst/>
              <a:cxnLst/>
              <a:rect l="l" t="t" r="r" b="b"/>
              <a:pathLst>
                <a:path w="4979" h="3187" extrusionOk="0">
                  <a:moveTo>
                    <a:pt x="1160" y="0"/>
                  </a:moveTo>
                  <a:cubicBezTo>
                    <a:pt x="971" y="0"/>
                    <a:pt x="824" y="79"/>
                    <a:pt x="731" y="254"/>
                  </a:cubicBezTo>
                  <a:cubicBezTo>
                    <a:pt x="1" y="1641"/>
                    <a:pt x="4978" y="3187"/>
                    <a:pt x="4978" y="3187"/>
                  </a:cubicBezTo>
                  <a:cubicBezTo>
                    <a:pt x="3767" y="1676"/>
                    <a:pt x="2030" y="0"/>
                    <a:pt x="116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2"/>
            <p:cNvSpPr/>
            <p:nvPr/>
          </p:nvSpPr>
          <p:spPr>
            <a:xfrm>
              <a:off x="3097775" y="1404375"/>
              <a:ext cx="50775" cy="37775"/>
            </a:xfrm>
            <a:custGeom>
              <a:avLst/>
              <a:gdLst/>
              <a:ahLst/>
              <a:cxnLst/>
              <a:rect l="l" t="t" r="r" b="b"/>
              <a:pathLst>
                <a:path w="2031" h="1511" extrusionOk="0">
                  <a:moveTo>
                    <a:pt x="92" y="0"/>
                  </a:moveTo>
                  <a:cubicBezTo>
                    <a:pt x="37" y="0"/>
                    <a:pt x="0" y="72"/>
                    <a:pt x="59" y="111"/>
                  </a:cubicBezTo>
                  <a:lnTo>
                    <a:pt x="1934" y="1498"/>
                  </a:lnTo>
                  <a:cubicBezTo>
                    <a:pt x="1946" y="1511"/>
                    <a:pt x="1958" y="1511"/>
                    <a:pt x="1970" y="1511"/>
                  </a:cubicBezTo>
                  <a:cubicBezTo>
                    <a:pt x="1982" y="1511"/>
                    <a:pt x="1994" y="1498"/>
                    <a:pt x="2007" y="1486"/>
                  </a:cubicBezTo>
                  <a:cubicBezTo>
                    <a:pt x="2031" y="1462"/>
                    <a:pt x="2019" y="1425"/>
                    <a:pt x="1994" y="1413"/>
                  </a:cubicBezTo>
                  <a:lnTo>
                    <a:pt x="132" y="14"/>
                  </a:lnTo>
                  <a:cubicBezTo>
                    <a:pt x="119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2"/>
            <p:cNvSpPr/>
            <p:nvPr/>
          </p:nvSpPr>
          <p:spPr>
            <a:xfrm>
              <a:off x="3096625" y="1399725"/>
              <a:ext cx="24850" cy="22650"/>
            </a:xfrm>
            <a:custGeom>
              <a:avLst/>
              <a:gdLst/>
              <a:ahLst/>
              <a:cxnLst/>
              <a:rect l="l" t="t" r="r" b="b"/>
              <a:pathLst>
                <a:path w="994" h="906" extrusionOk="0">
                  <a:moveTo>
                    <a:pt x="541" y="0"/>
                  </a:moveTo>
                  <a:cubicBezTo>
                    <a:pt x="533" y="0"/>
                    <a:pt x="526" y="2"/>
                    <a:pt x="519" y="5"/>
                  </a:cubicBezTo>
                  <a:cubicBezTo>
                    <a:pt x="495" y="17"/>
                    <a:pt x="483" y="54"/>
                    <a:pt x="495" y="78"/>
                  </a:cubicBezTo>
                  <a:lnTo>
                    <a:pt x="836" y="772"/>
                  </a:lnTo>
                  <a:lnTo>
                    <a:pt x="93" y="662"/>
                  </a:lnTo>
                  <a:cubicBezTo>
                    <a:pt x="89" y="661"/>
                    <a:pt x="86" y="661"/>
                    <a:pt x="82" y="661"/>
                  </a:cubicBezTo>
                  <a:cubicBezTo>
                    <a:pt x="18" y="661"/>
                    <a:pt x="0" y="760"/>
                    <a:pt x="81" y="772"/>
                  </a:cubicBezTo>
                  <a:lnTo>
                    <a:pt x="921" y="906"/>
                  </a:lnTo>
                  <a:lnTo>
                    <a:pt x="933" y="906"/>
                  </a:lnTo>
                  <a:cubicBezTo>
                    <a:pt x="957" y="906"/>
                    <a:pt x="970" y="893"/>
                    <a:pt x="982" y="881"/>
                  </a:cubicBezTo>
                  <a:cubicBezTo>
                    <a:pt x="994" y="857"/>
                    <a:pt x="994" y="832"/>
                    <a:pt x="982" y="820"/>
                  </a:cubicBezTo>
                  <a:lnTo>
                    <a:pt x="592" y="29"/>
                  </a:lnTo>
                  <a:cubicBezTo>
                    <a:pt x="583" y="11"/>
                    <a:pt x="561" y="0"/>
                    <a:pt x="54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2"/>
            <p:cNvSpPr/>
            <p:nvPr/>
          </p:nvSpPr>
          <p:spPr>
            <a:xfrm>
              <a:off x="3115675" y="1411550"/>
              <a:ext cx="21025" cy="21175"/>
            </a:xfrm>
            <a:custGeom>
              <a:avLst/>
              <a:gdLst/>
              <a:ahLst/>
              <a:cxnLst/>
              <a:rect l="l" t="t" r="r" b="b"/>
              <a:pathLst>
                <a:path w="841" h="847" extrusionOk="0">
                  <a:moveTo>
                    <a:pt x="476" y="0"/>
                  </a:moveTo>
                  <a:cubicBezTo>
                    <a:pt x="439" y="0"/>
                    <a:pt x="399" y="32"/>
                    <a:pt x="414" y="80"/>
                  </a:cubicBezTo>
                  <a:lnTo>
                    <a:pt x="694" y="725"/>
                  </a:lnTo>
                  <a:lnTo>
                    <a:pt x="61" y="700"/>
                  </a:lnTo>
                  <a:cubicBezTo>
                    <a:pt x="57" y="698"/>
                    <a:pt x="53" y="697"/>
                    <a:pt x="49" y="697"/>
                  </a:cubicBezTo>
                  <a:cubicBezTo>
                    <a:pt x="29" y="697"/>
                    <a:pt x="11" y="719"/>
                    <a:pt x="1" y="749"/>
                  </a:cubicBezTo>
                  <a:cubicBezTo>
                    <a:pt x="1" y="773"/>
                    <a:pt x="25" y="810"/>
                    <a:pt x="61" y="810"/>
                  </a:cubicBezTo>
                  <a:lnTo>
                    <a:pt x="780" y="846"/>
                  </a:lnTo>
                  <a:cubicBezTo>
                    <a:pt x="816" y="846"/>
                    <a:pt x="840" y="810"/>
                    <a:pt x="828" y="773"/>
                  </a:cubicBezTo>
                  <a:lnTo>
                    <a:pt x="524" y="31"/>
                  </a:lnTo>
                  <a:cubicBezTo>
                    <a:pt x="515" y="10"/>
                    <a:pt x="496" y="0"/>
                    <a:pt x="476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2"/>
            <p:cNvSpPr/>
            <p:nvPr/>
          </p:nvSpPr>
          <p:spPr>
            <a:xfrm>
              <a:off x="3139725" y="1155200"/>
              <a:ext cx="109250" cy="67275"/>
            </a:xfrm>
            <a:custGeom>
              <a:avLst/>
              <a:gdLst/>
              <a:ahLst/>
              <a:cxnLst/>
              <a:rect l="l" t="t" r="r" b="b"/>
              <a:pathLst>
                <a:path w="4370" h="2691" extrusionOk="0">
                  <a:moveTo>
                    <a:pt x="3137" y="1"/>
                  </a:moveTo>
                  <a:cubicBezTo>
                    <a:pt x="1932" y="1"/>
                    <a:pt x="0" y="2691"/>
                    <a:pt x="0" y="2691"/>
                  </a:cubicBezTo>
                  <a:cubicBezTo>
                    <a:pt x="2239" y="1973"/>
                    <a:pt x="4369" y="1060"/>
                    <a:pt x="3651" y="233"/>
                  </a:cubicBezTo>
                  <a:cubicBezTo>
                    <a:pt x="3506" y="71"/>
                    <a:pt x="3331" y="1"/>
                    <a:pt x="313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2"/>
            <p:cNvSpPr/>
            <p:nvPr/>
          </p:nvSpPr>
          <p:spPr>
            <a:xfrm>
              <a:off x="3164975" y="1169200"/>
              <a:ext cx="52350" cy="34425"/>
            </a:xfrm>
            <a:custGeom>
              <a:avLst/>
              <a:gdLst/>
              <a:ahLst/>
              <a:cxnLst/>
              <a:rect l="l" t="t" r="r" b="b"/>
              <a:pathLst>
                <a:path w="2094" h="1377" extrusionOk="0">
                  <a:moveTo>
                    <a:pt x="2027" y="0"/>
                  </a:moveTo>
                  <a:cubicBezTo>
                    <a:pt x="2016" y="0"/>
                    <a:pt x="2005" y="4"/>
                    <a:pt x="1996" y="13"/>
                  </a:cubicBezTo>
                  <a:lnTo>
                    <a:pt x="25" y="1267"/>
                  </a:lnTo>
                  <a:cubicBezTo>
                    <a:pt x="0" y="1279"/>
                    <a:pt x="0" y="1316"/>
                    <a:pt x="12" y="1340"/>
                  </a:cubicBezTo>
                  <a:cubicBezTo>
                    <a:pt x="25" y="1364"/>
                    <a:pt x="37" y="1376"/>
                    <a:pt x="61" y="1376"/>
                  </a:cubicBezTo>
                  <a:cubicBezTo>
                    <a:pt x="73" y="1376"/>
                    <a:pt x="85" y="1364"/>
                    <a:pt x="85" y="1364"/>
                  </a:cubicBezTo>
                  <a:lnTo>
                    <a:pt x="2057" y="111"/>
                  </a:lnTo>
                  <a:cubicBezTo>
                    <a:pt x="2081" y="86"/>
                    <a:pt x="2093" y="50"/>
                    <a:pt x="2069" y="26"/>
                  </a:cubicBezTo>
                  <a:cubicBezTo>
                    <a:pt x="2062" y="10"/>
                    <a:pt x="2045" y="0"/>
                    <a:pt x="202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2"/>
            <p:cNvSpPr/>
            <p:nvPr/>
          </p:nvSpPr>
          <p:spPr>
            <a:xfrm>
              <a:off x="3193250" y="1163850"/>
              <a:ext cx="24675" cy="21525"/>
            </a:xfrm>
            <a:custGeom>
              <a:avLst/>
              <a:gdLst/>
              <a:ahLst/>
              <a:cxnLst/>
              <a:rect l="l" t="t" r="r" b="b"/>
              <a:pathLst>
                <a:path w="987" h="861" extrusionOk="0">
                  <a:moveTo>
                    <a:pt x="466" y="0"/>
                  </a:moveTo>
                  <a:cubicBezTo>
                    <a:pt x="450" y="0"/>
                    <a:pt x="434" y="6"/>
                    <a:pt x="427" y="20"/>
                  </a:cubicBezTo>
                  <a:lnTo>
                    <a:pt x="13" y="775"/>
                  </a:lnTo>
                  <a:cubicBezTo>
                    <a:pt x="1" y="787"/>
                    <a:pt x="1" y="811"/>
                    <a:pt x="13" y="836"/>
                  </a:cubicBezTo>
                  <a:cubicBezTo>
                    <a:pt x="24" y="847"/>
                    <a:pt x="35" y="857"/>
                    <a:pt x="54" y="860"/>
                  </a:cubicBezTo>
                  <a:lnTo>
                    <a:pt x="54" y="860"/>
                  </a:lnTo>
                  <a:lnTo>
                    <a:pt x="926" y="775"/>
                  </a:lnTo>
                  <a:cubicBezTo>
                    <a:pt x="962" y="775"/>
                    <a:pt x="987" y="751"/>
                    <a:pt x="975" y="714"/>
                  </a:cubicBezTo>
                  <a:cubicBezTo>
                    <a:pt x="975" y="684"/>
                    <a:pt x="958" y="662"/>
                    <a:pt x="932" y="662"/>
                  </a:cubicBezTo>
                  <a:cubicBezTo>
                    <a:pt x="926" y="662"/>
                    <a:pt x="920" y="663"/>
                    <a:pt x="914" y="665"/>
                  </a:cubicBezTo>
                  <a:lnTo>
                    <a:pt x="159" y="738"/>
                  </a:lnTo>
                  <a:lnTo>
                    <a:pt x="159" y="738"/>
                  </a:lnTo>
                  <a:lnTo>
                    <a:pt x="524" y="81"/>
                  </a:lnTo>
                  <a:cubicBezTo>
                    <a:pt x="536" y="57"/>
                    <a:pt x="524" y="20"/>
                    <a:pt x="500" y="8"/>
                  </a:cubicBezTo>
                  <a:cubicBezTo>
                    <a:pt x="490" y="3"/>
                    <a:pt x="478" y="0"/>
                    <a:pt x="466" y="0"/>
                  </a:cubicBezTo>
                  <a:close/>
                  <a:moveTo>
                    <a:pt x="54" y="860"/>
                  </a:moveTo>
                  <a:lnTo>
                    <a:pt x="50" y="860"/>
                  </a:lnTo>
                  <a:lnTo>
                    <a:pt x="62" y="860"/>
                  </a:lnTo>
                  <a:cubicBezTo>
                    <a:pt x="59" y="860"/>
                    <a:pt x="57" y="860"/>
                    <a:pt x="54" y="86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2"/>
            <p:cNvSpPr/>
            <p:nvPr/>
          </p:nvSpPr>
          <p:spPr>
            <a:xfrm>
              <a:off x="3178050" y="1176400"/>
              <a:ext cx="22850" cy="19300"/>
            </a:xfrm>
            <a:custGeom>
              <a:avLst/>
              <a:gdLst/>
              <a:ahLst/>
              <a:cxnLst/>
              <a:rect l="l" t="t" r="r" b="b"/>
              <a:pathLst>
                <a:path w="914" h="772" extrusionOk="0">
                  <a:moveTo>
                    <a:pt x="351" y="0"/>
                  </a:moveTo>
                  <a:cubicBezTo>
                    <a:pt x="329" y="0"/>
                    <a:pt x="314" y="12"/>
                    <a:pt x="305" y="30"/>
                  </a:cubicBezTo>
                  <a:lnTo>
                    <a:pt x="13" y="699"/>
                  </a:lnTo>
                  <a:cubicBezTo>
                    <a:pt x="0" y="711"/>
                    <a:pt x="0" y="735"/>
                    <a:pt x="13" y="748"/>
                  </a:cubicBezTo>
                  <a:cubicBezTo>
                    <a:pt x="25" y="760"/>
                    <a:pt x="37" y="772"/>
                    <a:pt x="61" y="772"/>
                  </a:cubicBezTo>
                  <a:lnTo>
                    <a:pt x="865" y="748"/>
                  </a:lnTo>
                  <a:cubicBezTo>
                    <a:pt x="889" y="748"/>
                    <a:pt x="913" y="711"/>
                    <a:pt x="913" y="687"/>
                  </a:cubicBezTo>
                  <a:cubicBezTo>
                    <a:pt x="913" y="650"/>
                    <a:pt x="889" y="626"/>
                    <a:pt x="852" y="626"/>
                  </a:cubicBezTo>
                  <a:lnTo>
                    <a:pt x="159" y="650"/>
                  </a:lnTo>
                  <a:lnTo>
                    <a:pt x="402" y="78"/>
                  </a:lnTo>
                  <a:cubicBezTo>
                    <a:pt x="414" y="54"/>
                    <a:pt x="402" y="17"/>
                    <a:pt x="378" y="5"/>
                  </a:cubicBezTo>
                  <a:cubicBezTo>
                    <a:pt x="368" y="2"/>
                    <a:pt x="359" y="0"/>
                    <a:pt x="35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2"/>
            <p:cNvSpPr/>
            <p:nvPr/>
          </p:nvSpPr>
          <p:spPr>
            <a:xfrm>
              <a:off x="3032325" y="1121050"/>
              <a:ext cx="109850" cy="102650"/>
            </a:xfrm>
            <a:custGeom>
              <a:avLst/>
              <a:gdLst/>
              <a:ahLst/>
              <a:cxnLst/>
              <a:rect l="l" t="t" r="r" b="b"/>
              <a:pathLst>
                <a:path w="4394" h="4106" extrusionOk="0">
                  <a:moveTo>
                    <a:pt x="1410" y="1"/>
                  </a:moveTo>
                  <a:cubicBezTo>
                    <a:pt x="1290" y="1"/>
                    <a:pt x="1179" y="48"/>
                    <a:pt x="1083" y="150"/>
                  </a:cubicBezTo>
                  <a:cubicBezTo>
                    <a:pt x="0" y="1294"/>
                    <a:pt x="4393" y="4106"/>
                    <a:pt x="4393" y="4106"/>
                  </a:cubicBezTo>
                  <a:cubicBezTo>
                    <a:pt x="3576" y="2215"/>
                    <a:pt x="2239" y="1"/>
                    <a:pt x="141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2"/>
            <p:cNvSpPr/>
            <p:nvPr/>
          </p:nvSpPr>
          <p:spPr>
            <a:xfrm>
              <a:off x="3081900" y="1151550"/>
              <a:ext cx="38975" cy="48725"/>
            </a:xfrm>
            <a:custGeom>
              <a:avLst/>
              <a:gdLst/>
              <a:ahLst/>
              <a:cxnLst/>
              <a:rect l="l" t="t" r="r" b="b"/>
              <a:pathLst>
                <a:path w="1559" h="1949" extrusionOk="0">
                  <a:moveTo>
                    <a:pt x="57" y="0"/>
                  </a:moveTo>
                  <a:cubicBezTo>
                    <a:pt x="45" y="0"/>
                    <a:pt x="34" y="4"/>
                    <a:pt x="25" y="13"/>
                  </a:cubicBezTo>
                  <a:cubicBezTo>
                    <a:pt x="1" y="26"/>
                    <a:pt x="1" y="62"/>
                    <a:pt x="13" y="87"/>
                  </a:cubicBezTo>
                  <a:lnTo>
                    <a:pt x="1449" y="1924"/>
                  </a:lnTo>
                  <a:cubicBezTo>
                    <a:pt x="1461" y="1936"/>
                    <a:pt x="1473" y="1949"/>
                    <a:pt x="1498" y="1949"/>
                  </a:cubicBezTo>
                  <a:cubicBezTo>
                    <a:pt x="1510" y="1949"/>
                    <a:pt x="1522" y="1949"/>
                    <a:pt x="1522" y="1936"/>
                  </a:cubicBezTo>
                  <a:cubicBezTo>
                    <a:pt x="1546" y="1924"/>
                    <a:pt x="1559" y="1888"/>
                    <a:pt x="1534" y="1863"/>
                  </a:cubicBezTo>
                  <a:lnTo>
                    <a:pt x="110" y="26"/>
                  </a:lnTo>
                  <a:cubicBezTo>
                    <a:pt x="95" y="11"/>
                    <a:pt x="76" y="0"/>
                    <a:pt x="5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2"/>
            <p:cNvSpPr/>
            <p:nvPr/>
          </p:nvSpPr>
          <p:spPr>
            <a:xfrm>
              <a:off x="3076400" y="1149450"/>
              <a:ext cx="23475" cy="24650"/>
            </a:xfrm>
            <a:custGeom>
              <a:avLst/>
              <a:gdLst/>
              <a:ahLst/>
              <a:cxnLst/>
              <a:rect l="l" t="t" r="r" b="b"/>
              <a:pathLst>
                <a:path w="939" h="986" extrusionOk="0">
                  <a:moveTo>
                    <a:pt x="695" y="0"/>
                  </a:moveTo>
                  <a:cubicBezTo>
                    <a:pt x="671" y="12"/>
                    <a:pt x="647" y="37"/>
                    <a:pt x="659" y="73"/>
                  </a:cubicBezTo>
                  <a:lnTo>
                    <a:pt x="805" y="828"/>
                  </a:lnTo>
                  <a:lnTo>
                    <a:pt x="805" y="828"/>
                  </a:lnTo>
                  <a:lnTo>
                    <a:pt x="123" y="523"/>
                  </a:lnTo>
                  <a:cubicBezTo>
                    <a:pt x="114" y="519"/>
                    <a:pt x="105" y="517"/>
                    <a:pt x="96" y="517"/>
                  </a:cubicBezTo>
                  <a:cubicBezTo>
                    <a:pt x="37" y="517"/>
                    <a:pt x="1" y="612"/>
                    <a:pt x="75" y="633"/>
                  </a:cubicBezTo>
                  <a:lnTo>
                    <a:pt x="854" y="986"/>
                  </a:lnTo>
                  <a:lnTo>
                    <a:pt x="878" y="986"/>
                  </a:lnTo>
                  <a:cubicBezTo>
                    <a:pt x="890" y="974"/>
                    <a:pt x="902" y="974"/>
                    <a:pt x="914" y="962"/>
                  </a:cubicBezTo>
                  <a:cubicBezTo>
                    <a:pt x="927" y="949"/>
                    <a:pt x="939" y="937"/>
                    <a:pt x="927" y="913"/>
                  </a:cubicBezTo>
                  <a:lnTo>
                    <a:pt x="768" y="49"/>
                  </a:lnTo>
                  <a:cubicBezTo>
                    <a:pt x="756" y="12"/>
                    <a:pt x="732" y="0"/>
                    <a:pt x="69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2"/>
            <p:cNvSpPr/>
            <p:nvPr/>
          </p:nvSpPr>
          <p:spPr>
            <a:xfrm>
              <a:off x="3091650" y="1165325"/>
              <a:ext cx="20100" cy="22775"/>
            </a:xfrm>
            <a:custGeom>
              <a:avLst/>
              <a:gdLst/>
              <a:ahLst/>
              <a:cxnLst/>
              <a:rect l="l" t="t" r="r" b="b"/>
              <a:pathLst>
                <a:path w="804" h="911" extrusionOk="0">
                  <a:moveTo>
                    <a:pt x="637" y="1"/>
                  </a:moveTo>
                  <a:cubicBezTo>
                    <a:pt x="604" y="1"/>
                    <a:pt x="571" y="25"/>
                    <a:pt x="584" y="71"/>
                  </a:cubicBezTo>
                  <a:lnTo>
                    <a:pt x="682" y="777"/>
                  </a:lnTo>
                  <a:lnTo>
                    <a:pt x="85" y="570"/>
                  </a:lnTo>
                  <a:cubicBezTo>
                    <a:pt x="49" y="570"/>
                    <a:pt x="12" y="582"/>
                    <a:pt x="12" y="606"/>
                  </a:cubicBezTo>
                  <a:cubicBezTo>
                    <a:pt x="0" y="643"/>
                    <a:pt x="12" y="667"/>
                    <a:pt x="49" y="679"/>
                  </a:cubicBezTo>
                  <a:lnTo>
                    <a:pt x="730" y="911"/>
                  </a:lnTo>
                  <a:lnTo>
                    <a:pt x="743" y="911"/>
                  </a:lnTo>
                  <a:cubicBezTo>
                    <a:pt x="755" y="911"/>
                    <a:pt x="767" y="911"/>
                    <a:pt x="779" y="899"/>
                  </a:cubicBezTo>
                  <a:cubicBezTo>
                    <a:pt x="791" y="886"/>
                    <a:pt x="803" y="862"/>
                    <a:pt x="803" y="850"/>
                  </a:cubicBezTo>
                  <a:lnTo>
                    <a:pt x="694" y="59"/>
                  </a:lnTo>
                  <a:cubicBezTo>
                    <a:pt x="694" y="19"/>
                    <a:pt x="665" y="1"/>
                    <a:pt x="63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2"/>
            <p:cNvSpPr/>
            <p:nvPr/>
          </p:nvSpPr>
          <p:spPr>
            <a:xfrm>
              <a:off x="3034450" y="1212225"/>
              <a:ext cx="112600" cy="99100"/>
            </a:xfrm>
            <a:custGeom>
              <a:avLst/>
              <a:gdLst/>
              <a:ahLst/>
              <a:cxnLst/>
              <a:rect l="l" t="t" r="r" b="b"/>
              <a:pathLst>
                <a:path w="4504" h="3964" extrusionOk="0">
                  <a:moveTo>
                    <a:pt x="1366" y="1"/>
                  </a:moveTo>
                  <a:cubicBezTo>
                    <a:pt x="1235" y="1"/>
                    <a:pt x="1120" y="53"/>
                    <a:pt x="1023" y="167"/>
                  </a:cubicBezTo>
                  <a:cubicBezTo>
                    <a:pt x="0" y="1359"/>
                    <a:pt x="4503" y="3964"/>
                    <a:pt x="4503" y="3964"/>
                  </a:cubicBezTo>
                  <a:cubicBezTo>
                    <a:pt x="3619" y="2132"/>
                    <a:pt x="2198" y="1"/>
                    <a:pt x="136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2"/>
            <p:cNvSpPr/>
            <p:nvPr/>
          </p:nvSpPr>
          <p:spPr>
            <a:xfrm>
              <a:off x="3083350" y="1242100"/>
              <a:ext cx="41175" cy="47025"/>
            </a:xfrm>
            <a:custGeom>
              <a:avLst/>
              <a:gdLst/>
              <a:ahLst/>
              <a:cxnLst/>
              <a:rect l="l" t="t" r="r" b="b"/>
              <a:pathLst>
                <a:path w="1647" h="1881" extrusionOk="0">
                  <a:moveTo>
                    <a:pt x="73" y="0"/>
                  </a:moveTo>
                  <a:cubicBezTo>
                    <a:pt x="34" y="0"/>
                    <a:pt x="1" y="46"/>
                    <a:pt x="28" y="91"/>
                  </a:cubicBezTo>
                  <a:lnTo>
                    <a:pt x="1549" y="1856"/>
                  </a:lnTo>
                  <a:cubicBezTo>
                    <a:pt x="1561" y="1868"/>
                    <a:pt x="1574" y="1880"/>
                    <a:pt x="1586" y="1880"/>
                  </a:cubicBezTo>
                  <a:cubicBezTo>
                    <a:pt x="1598" y="1880"/>
                    <a:pt x="1622" y="1880"/>
                    <a:pt x="1634" y="1868"/>
                  </a:cubicBezTo>
                  <a:cubicBezTo>
                    <a:pt x="1647" y="1844"/>
                    <a:pt x="1647" y="1807"/>
                    <a:pt x="1634" y="1783"/>
                  </a:cubicBezTo>
                  <a:lnTo>
                    <a:pt x="113" y="18"/>
                  </a:lnTo>
                  <a:cubicBezTo>
                    <a:pt x="101" y="6"/>
                    <a:pt x="87" y="0"/>
                    <a:pt x="7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2"/>
            <p:cNvSpPr/>
            <p:nvPr/>
          </p:nvSpPr>
          <p:spPr>
            <a:xfrm>
              <a:off x="3079475" y="1239425"/>
              <a:ext cx="23450" cy="24425"/>
            </a:xfrm>
            <a:custGeom>
              <a:avLst/>
              <a:gdLst/>
              <a:ahLst/>
              <a:cxnLst/>
              <a:rect l="l" t="t" r="r" b="b"/>
              <a:pathLst>
                <a:path w="938" h="977" extrusionOk="0">
                  <a:moveTo>
                    <a:pt x="672" y="0"/>
                  </a:moveTo>
                  <a:cubicBezTo>
                    <a:pt x="667" y="0"/>
                    <a:pt x="662" y="1"/>
                    <a:pt x="658" y="3"/>
                  </a:cubicBezTo>
                  <a:cubicBezTo>
                    <a:pt x="621" y="16"/>
                    <a:pt x="609" y="40"/>
                    <a:pt x="609" y="76"/>
                  </a:cubicBezTo>
                  <a:lnTo>
                    <a:pt x="791" y="819"/>
                  </a:lnTo>
                  <a:lnTo>
                    <a:pt x="791" y="819"/>
                  </a:lnTo>
                  <a:lnTo>
                    <a:pt x="86" y="563"/>
                  </a:lnTo>
                  <a:cubicBezTo>
                    <a:pt x="79" y="560"/>
                    <a:pt x="72" y="558"/>
                    <a:pt x="64" y="558"/>
                  </a:cubicBezTo>
                  <a:cubicBezTo>
                    <a:pt x="43" y="558"/>
                    <a:pt x="21" y="570"/>
                    <a:pt x="13" y="588"/>
                  </a:cubicBezTo>
                  <a:cubicBezTo>
                    <a:pt x="0" y="624"/>
                    <a:pt x="13" y="661"/>
                    <a:pt x="49" y="673"/>
                  </a:cubicBezTo>
                  <a:lnTo>
                    <a:pt x="852" y="977"/>
                  </a:lnTo>
                  <a:lnTo>
                    <a:pt x="864" y="977"/>
                  </a:lnTo>
                  <a:cubicBezTo>
                    <a:pt x="877" y="977"/>
                    <a:pt x="901" y="965"/>
                    <a:pt x="913" y="953"/>
                  </a:cubicBezTo>
                  <a:cubicBezTo>
                    <a:pt x="925" y="940"/>
                    <a:pt x="937" y="916"/>
                    <a:pt x="925" y="904"/>
                  </a:cubicBezTo>
                  <a:lnTo>
                    <a:pt x="718" y="40"/>
                  </a:lnTo>
                  <a:cubicBezTo>
                    <a:pt x="718" y="20"/>
                    <a:pt x="694" y="0"/>
                    <a:pt x="67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2"/>
            <p:cNvSpPr/>
            <p:nvPr/>
          </p:nvSpPr>
          <p:spPr>
            <a:xfrm>
              <a:off x="3094675" y="1254925"/>
              <a:ext cx="20425" cy="22325"/>
            </a:xfrm>
            <a:custGeom>
              <a:avLst/>
              <a:gdLst/>
              <a:ahLst/>
              <a:cxnLst/>
              <a:rect l="l" t="t" r="r" b="b"/>
              <a:pathLst>
                <a:path w="817" h="893" extrusionOk="0">
                  <a:moveTo>
                    <a:pt x="628" y="1"/>
                  </a:moveTo>
                  <a:cubicBezTo>
                    <a:pt x="622" y="1"/>
                    <a:pt x="616" y="2"/>
                    <a:pt x="609" y="4"/>
                  </a:cubicBezTo>
                  <a:cubicBezTo>
                    <a:pt x="585" y="4"/>
                    <a:pt x="561" y="41"/>
                    <a:pt x="573" y="65"/>
                  </a:cubicBezTo>
                  <a:lnTo>
                    <a:pt x="695" y="759"/>
                  </a:lnTo>
                  <a:lnTo>
                    <a:pt x="86" y="588"/>
                  </a:lnTo>
                  <a:cubicBezTo>
                    <a:pt x="79" y="586"/>
                    <a:pt x="73" y="585"/>
                    <a:pt x="66" y="585"/>
                  </a:cubicBezTo>
                  <a:cubicBezTo>
                    <a:pt x="37" y="585"/>
                    <a:pt x="13" y="605"/>
                    <a:pt x="13" y="625"/>
                  </a:cubicBezTo>
                  <a:cubicBezTo>
                    <a:pt x="1" y="661"/>
                    <a:pt x="13" y="686"/>
                    <a:pt x="50" y="698"/>
                  </a:cubicBezTo>
                  <a:lnTo>
                    <a:pt x="743" y="892"/>
                  </a:lnTo>
                  <a:lnTo>
                    <a:pt x="755" y="892"/>
                  </a:lnTo>
                  <a:cubicBezTo>
                    <a:pt x="768" y="892"/>
                    <a:pt x="792" y="892"/>
                    <a:pt x="804" y="880"/>
                  </a:cubicBezTo>
                  <a:cubicBezTo>
                    <a:pt x="816" y="868"/>
                    <a:pt x="816" y="844"/>
                    <a:pt x="816" y="832"/>
                  </a:cubicBezTo>
                  <a:lnTo>
                    <a:pt x="682" y="53"/>
                  </a:lnTo>
                  <a:cubicBezTo>
                    <a:pt x="672" y="23"/>
                    <a:pt x="654" y="1"/>
                    <a:pt x="62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2"/>
            <p:cNvSpPr/>
            <p:nvPr/>
          </p:nvSpPr>
          <p:spPr>
            <a:xfrm>
              <a:off x="4433675" y="1317875"/>
              <a:ext cx="108950" cy="98725"/>
            </a:xfrm>
            <a:custGeom>
              <a:avLst/>
              <a:gdLst/>
              <a:ahLst/>
              <a:cxnLst/>
              <a:rect l="l" t="t" r="r" b="b"/>
              <a:pathLst>
                <a:path w="4358" h="3949" extrusionOk="0">
                  <a:moveTo>
                    <a:pt x="1253" y="1"/>
                  </a:moveTo>
                  <a:cubicBezTo>
                    <a:pt x="1130" y="1"/>
                    <a:pt x="1012" y="37"/>
                    <a:pt x="901" y="115"/>
                  </a:cubicBezTo>
                  <a:cubicBezTo>
                    <a:pt x="1" y="760"/>
                    <a:pt x="2289" y="3145"/>
                    <a:pt x="4358" y="3948"/>
                  </a:cubicBezTo>
                  <a:cubicBezTo>
                    <a:pt x="4358" y="3948"/>
                    <a:pt x="2541" y="1"/>
                    <a:pt x="125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2"/>
            <p:cNvSpPr/>
            <p:nvPr/>
          </p:nvSpPr>
          <p:spPr>
            <a:xfrm>
              <a:off x="4479025" y="1347050"/>
              <a:ext cx="44125" cy="44900"/>
            </a:xfrm>
            <a:custGeom>
              <a:avLst/>
              <a:gdLst/>
              <a:ahLst/>
              <a:cxnLst/>
              <a:rect l="l" t="t" r="r" b="b"/>
              <a:pathLst>
                <a:path w="1765" h="1796" extrusionOk="0">
                  <a:moveTo>
                    <a:pt x="67" y="0"/>
                  </a:moveTo>
                  <a:cubicBezTo>
                    <a:pt x="52" y="0"/>
                    <a:pt x="37" y="7"/>
                    <a:pt x="24" y="19"/>
                  </a:cubicBezTo>
                  <a:cubicBezTo>
                    <a:pt x="0" y="43"/>
                    <a:pt x="0" y="80"/>
                    <a:pt x="24" y="104"/>
                  </a:cubicBezTo>
                  <a:lnTo>
                    <a:pt x="1643" y="1771"/>
                  </a:lnTo>
                  <a:cubicBezTo>
                    <a:pt x="1655" y="1783"/>
                    <a:pt x="1667" y="1796"/>
                    <a:pt x="1692" y="1796"/>
                  </a:cubicBezTo>
                  <a:cubicBezTo>
                    <a:pt x="1740" y="1796"/>
                    <a:pt x="1765" y="1735"/>
                    <a:pt x="1728" y="1698"/>
                  </a:cubicBezTo>
                  <a:lnTo>
                    <a:pt x="110" y="19"/>
                  </a:lnTo>
                  <a:cubicBezTo>
                    <a:pt x="97" y="7"/>
                    <a:pt x="82" y="0"/>
                    <a:pt x="6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2"/>
            <p:cNvSpPr/>
            <p:nvPr/>
          </p:nvSpPr>
          <p:spPr>
            <a:xfrm>
              <a:off x="4475250" y="1344150"/>
              <a:ext cx="24175" cy="23450"/>
            </a:xfrm>
            <a:custGeom>
              <a:avLst/>
              <a:gdLst/>
              <a:ahLst/>
              <a:cxnLst/>
              <a:rect l="l" t="t" r="r" b="b"/>
              <a:pathLst>
                <a:path w="967" h="938" extrusionOk="0">
                  <a:moveTo>
                    <a:pt x="662" y="1"/>
                  </a:moveTo>
                  <a:cubicBezTo>
                    <a:pt x="626" y="13"/>
                    <a:pt x="614" y="50"/>
                    <a:pt x="614" y="74"/>
                  </a:cubicBezTo>
                  <a:lnTo>
                    <a:pt x="820" y="792"/>
                  </a:lnTo>
                  <a:lnTo>
                    <a:pt x="102" y="548"/>
                  </a:lnTo>
                  <a:cubicBezTo>
                    <a:pt x="95" y="544"/>
                    <a:pt x="88" y="542"/>
                    <a:pt x="81" y="542"/>
                  </a:cubicBezTo>
                  <a:cubicBezTo>
                    <a:pt x="32" y="542"/>
                    <a:pt x="0" y="647"/>
                    <a:pt x="54" y="658"/>
                  </a:cubicBezTo>
                  <a:lnTo>
                    <a:pt x="893" y="938"/>
                  </a:lnTo>
                  <a:lnTo>
                    <a:pt x="906" y="938"/>
                  </a:lnTo>
                  <a:cubicBezTo>
                    <a:pt x="930" y="938"/>
                    <a:pt x="942" y="938"/>
                    <a:pt x="954" y="926"/>
                  </a:cubicBezTo>
                  <a:cubicBezTo>
                    <a:pt x="966" y="914"/>
                    <a:pt x="966" y="889"/>
                    <a:pt x="966" y="865"/>
                  </a:cubicBezTo>
                  <a:lnTo>
                    <a:pt x="723" y="50"/>
                  </a:lnTo>
                  <a:cubicBezTo>
                    <a:pt x="723" y="13"/>
                    <a:pt x="687" y="1"/>
                    <a:pt x="66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2"/>
            <p:cNvSpPr/>
            <p:nvPr/>
          </p:nvSpPr>
          <p:spPr>
            <a:xfrm>
              <a:off x="4489675" y="1360975"/>
              <a:ext cx="22225" cy="20325"/>
            </a:xfrm>
            <a:custGeom>
              <a:avLst/>
              <a:gdLst/>
              <a:ahLst/>
              <a:cxnLst/>
              <a:rect l="l" t="t" r="r" b="b"/>
              <a:pathLst>
                <a:path w="889" h="813" extrusionOk="0">
                  <a:moveTo>
                    <a:pt x="697" y="1"/>
                  </a:moveTo>
                  <a:cubicBezTo>
                    <a:pt x="666" y="1"/>
                    <a:pt x="638" y="24"/>
                    <a:pt x="645" y="58"/>
                  </a:cubicBezTo>
                  <a:lnTo>
                    <a:pt x="755" y="679"/>
                  </a:lnTo>
                  <a:lnTo>
                    <a:pt x="73" y="496"/>
                  </a:lnTo>
                  <a:cubicBezTo>
                    <a:pt x="67" y="493"/>
                    <a:pt x="60" y="492"/>
                    <a:pt x="53" y="492"/>
                  </a:cubicBezTo>
                  <a:cubicBezTo>
                    <a:pt x="32" y="492"/>
                    <a:pt x="9" y="505"/>
                    <a:pt x="0" y="533"/>
                  </a:cubicBezTo>
                  <a:cubicBezTo>
                    <a:pt x="0" y="557"/>
                    <a:pt x="12" y="594"/>
                    <a:pt x="49" y="606"/>
                  </a:cubicBezTo>
                  <a:lnTo>
                    <a:pt x="803" y="813"/>
                  </a:lnTo>
                  <a:lnTo>
                    <a:pt x="828" y="813"/>
                  </a:lnTo>
                  <a:cubicBezTo>
                    <a:pt x="840" y="813"/>
                    <a:pt x="852" y="813"/>
                    <a:pt x="864" y="800"/>
                  </a:cubicBezTo>
                  <a:cubicBezTo>
                    <a:pt x="876" y="788"/>
                    <a:pt x="888" y="764"/>
                    <a:pt x="876" y="752"/>
                  </a:cubicBezTo>
                  <a:lnTo>
                    <a:pt x="755" y="46"/>
                  </a:lnTo>
                  <a:cubicBezTo>
                    <a:pt x="744" y="14"/>
                    <a:pt x="720" y="1"/>
                    <a:pt x="69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2"/>
            <p:cNvSpPr/>
            <p:nvPr/>
          </p:nvSpPr>
          <p:spPr>
            <a:xfrm>
              <a:off x="4538050" y="1341375"/>
              <a:ext cx="111375" cy="75225"/>
            </a:xfrm>
            <a:custGeom>
              <a:avLst/>
              <a:gdLst/>
              <a:ahLst/>
              <a:cxnLst/>
              <a:rect l="l" t="t" r="r" b="b"/>
              <a:pathLst>
                <a:path w="4455" h="3009" extrusionOk="0">
                  <a:moveTo>
                    <a:pt x="3148" y="0"/>
                  </a:moveTo>
                  <a:cubicBezTo>
                    <a:pt x="2367" y="0"/>
                    <a:pt x="1052" y="1425"/>
                    <a:pt x="0" y="3008"/>
                  </a:cubicBezTo>
                  <a:cubicBezTo>
                    <a:pt x="0" y="3008"/>
                    <a:pt x="4454" y="1584"/>
                    <a:pt x="3602" y="258"/>
                  </a:cubicBezTo>
                  <a:cubicBezTo>
                    <a:pt x="3488" y="80"/>
                    <a:pt x="3333" y="0"/>
                    <a:pt x="314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2"/>
            <p:cNvSpPr/>
            <p:nvPr/>
          </p:nvSpPr>
          <p:spPr>
            <a:xfrm>
              <a:off x="4563300" y="1356300"/>
              <a:ext cx="47250" cy="41425"/>
            </a:xfrm>
            <a:custGeom>
              <a:avLst/>
              <a:gdLst/>
              <a:ahLst/>
              <a:cxnLst/>
              <a:rect l="l" t="t" r="r" b="b"/>
              <a:pathLst>
                <a:path w="1890" h="1657" extrusionOk="0">
                  <a:moveTo>
                    <a:pt x="1796" y="0"/>
                  </a:moveTo>
                  <a:cubicBezTo>
                    <a:pt x="1785" y="0"/>
                    <a:pt x="1774" y="4"/>
                    <a:pt x="1765" y="14"/>
                  </a:cubicBezTo>
                  <a:lnTo>
                    <a:pt x="25" y="1559"/>
                  </a:lnTo>
                  <a:cubicBezTo>
                    <a:pt x="0" y="1584"/>
                    <a:pt x="0" y="1620"/>
                    <a:pt x="25" y="1645"/>
                  </a:cubicBezTo>
                  <a:cubicBezTo>
                    <a:pt x="37" y="1645"/>
                    <a:pt x="49" y="1657"/>
                    <a:pt x="73" y="1657"/>
                  </a:cubicBezTo>
                  <a:cubicBezTo>
                    <a:pt x="85" y="1657"/>
                    <a:pt x="85" y="1657"/>
                    <a:pt x="98" y="1645"/>
                  </a:cubicBezTo>
                  <a:lnTo>
                    <a:pt x="1850" y="99"/>
                  </a:lnTo>
                  <a:cubicBezTo>
                    <a:pt x="1889" y="70"/>
                    <a:pt x="1841" y="0"/>
                    <a:pt x="1796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2"/>
            <p:cNvSpPr/>
            <p:nvPr/>
          </p:nvSpPr>
          <p:spPr>
            <a:xfrm>
              <a:off x="4588550" y="1352500"/>
              <a:ext cx="24050" cy="23025"/>
            </a:xfrm>
            <a:custGeom>
              <a:avLst/>
              <a:gdLst/>
              <a:ahLst/>
              <a:cxnLst/>
              <a:rect l="l" t="t" r="r" b="b"/>
              <a:pathLst>
                <a:path w="962" h="921" extrusionOk="0">
                  <a:moveTo>
                    <a:pt x="381" y="1"/>
                  </a:moveTo>
                  <a:cubicBezTo>
                    <a:pt x="362" y="1"/>
                    <a:pt x="342" y="10"/>
                    <a:pt x="329" y="32"/>
                  </a:cubicBezTo>
                  <a:lnTo>
                    <a:pt x="12" y="847"/>
                  </a:lnTo>
                  <a:cubicBezTo>
                    <a:pt x="0" y="859"/>
                    <a:pt x="0" y="884"/>
                    <a:pt x="12" y="908"/>
                  </a:cubicBezTo>
                  <a:cubicBezTo>
                    <a:pt x="25" y="920"/>
                    <a:pt x="49" y="920"/>
                    <a:pt x="61" y="920"/>
                  </a:cubicBezTo>
                  <a:lnTo>
                    <a:pt x="73" y="920"/>
                  </a:lnTo>
                  <a:lnTo>
                    <a:pt x="913" y="726"/>
                  </a:lnTo>
                  <a:cubicBezTo>
                    <a:pt x="937" y="713"/>
                    <a:pt x="962" y="677"/>
                    <a:pt x="950" y="653"/>
                  </a:cubicBezTo>
                  <a:cubicBezTo>
                    <a:pt x="940" y="625"/>
                    <a:pt x="924" y="612"/>
                    <a:pt x="902" y="612"/>
                  </a:cubicBezTo>
                  <a:cubicBezTo>
                    <a:pt x="894" y="612"/>
                    <a:pt x="886" y="613"/>
                    <a:pt x="877" y="616"/>
                  </a:cubicBezTo>
                  <a:lnTo>
                    <a:pt x="158" y="786"/>
                  </a:lnTo>
                  <a:lnTo>
                    <a:pt x="438" y="68"/>
                  </a:lnTo>
                  <a:cubicBezTo>
                    <a:pt x="446" y="30"/>
                    <a:pt x="414" y="1"/>
                    <a:pt x="38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2"/>
            <p:cNvSpPr/>
            <p:nvPr/>
          </p:nvSpPr>
          <p:spPr>
            <a:xfrm>
              <a:off x="4574550" y="1365650"/>
              <a:ext cx="20725" cy="21725"/>
            </a:xfrm>
            <a:custGeom>
              <a:avLst/>
              <a:gdLst/>
              <a:ahLst/>
              <a:cxnLst/>
              <a:rect l="l" t="t" r="r" b="b"/>
              <a:pathLst>
                <a:path w="829" h="869" extrusionOk="0">
                  <a:moveTo>
                    <a:pt x="295" y="0"/>
                  </a:moveTo>
                  <a:cubicBezTo>
                    <a:pt x="275" y="0"/>
                    <a:pt x="253" y="11"/>
                    <a:pt x="244" y="29"/>
                  </a:cubicBezTo>
                  <a:lnTo>
                    <a:pt x="0" y="796"/>
                  </a:lnTo>
                  <a:cubicBezTo>
                    <a:pt x="0" y="808"/>
                    <a:pt x="0" y="832"/>
                    <a:pt x="13" y="845"/>
                  </a:cubicBezTo>
                  <a:cubicBezTo>
                    <a:pt x="25" y="857"/>
                    <a:pt x="37" y="869"/>
                    <a:pt x="61" y="869"/>
                  </a:cubicBezTo>
                  <a:lnTo>
                    <a:pt x="779" y="759"/>
                  </a:lnTo>
                  <a:cubicBezTo>
                    <a:pt x="804" y="759"/>
                    <a:pt x="828" y="735"/>
                    <a:pt x="828" y="699"/>
                  </a:cubicBezTo>
                  <a:cubicBezTo>
                    <a:pt x="816" y="674"/>
                    <a:pt x="792" y="650"/>
                    <a:pt x="755" y="650"/>
                  </a:cubicBezTo>
                  <a:lnTo>
                    <a:pt x="134" y="735"/>
                  </a:lnTo>
                  <a:lnTo>
                    <a:pt x="134" y="735"/>
                  </a:lnTo>
                  <a:lnTo>
                    <a:pt x="353" y="66"/>
                  </a:lnTo>
                  <a:cubicBezTo>
                    <a:pt x="366" y="41"/>
                    <a:pt x="341" y="5"/>
                    <a:pt x="317" y="5"/>
                  </a:cubicBezTo>
                  <a:cubicBezTo>
                    <a:pt x="310" y="2"/>
                    <a:pt x="303" y="0"/>
                    <a:pt x="29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2"/>
            <p:cNvSpPr/>
            <p:nvPr/>
          </p:nvSpPr>
          <p:spPr>
            <a:xfrm>
              <a:off x="4429725" y="1391750"/>
              <a:ext cx="91900" cy="88425"/>
            </a:xfrm>
            <a:custGeom>
              <a:avLst/>
              <a:gdLst/>
              <a:ahLst/>
              <a:cxnLst/>
              <a:rect l="l" t="t" r="r" b="b"/>
              <a:pathLst>
                <a:path w="3676" h="3537" extrusionOk="0">
                  <a:moveTo>
                    <a:pt x="1290" y="1"/>
                  </a:moveTo>
                  <a:cubicBezTo>
                    <a:pt x="1173" y="1"/>
                    <a:pt x="1055" y="33"/>
                    <a:pt x="938" y="105"/>
                  </a:cubicBezTo>
                  <a:cubicBezTo>
                    <a:pt x="1" y="677"/>
                    <a:pt x="1765" y="2174"/>
                    <a:pt x="3676" y="3537"/>
                  </a:cubicBezTo>
                  <a:cubicBezTo>
                    <a:pt x="3676" y="3537"/>
                    <a:pt x="2511" y="1"/>
                    <a:pt x="129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2"/>
            <p:cNvSpPr/>
            <p:nvPr/>
          </p:nvSpPr>
          <p:spPr>
            <a:xfrm>
              <a:off x="4462875" y="1406600"/>
              <a:ext cx="41125" cy="47425"/>
            </a:xfrm>
            <a:custGeom>
              <a:avLst/>
              <a:gdLst/>
              <a:ahLst/>
              <a:cxnLst/>
              <a:rect l="l" t="t" r="r" b="b"/>
              <a:pathLst>
                <a:path w="1645" h="1897" extrusionOk="0">
                  <a:moveTo>
                    <a:pt x="93" y="1"/>
                  </a:moveTo>
                  <a:cubicBezTo>
                    <a:pt x="54" y="1"/>
                    <a:pt x="1" y="58"/>
                    <a:pt x="38" y="95"/>
                  </a:cubicBezTo>
                  <a:lnTo>
                    <a:pt x="1535" y="1884"/>
                  </a:lnTo>
                  <a:cubicBezTo>
                    <a:pt x="1547" y="1896"/>
                    <a:pt x="1559" y="1896"/>
                    <a:pt x="1583" y="1896"/>
                  </a:cubicBezTo>
                  <a:cubicBezTo>
                    <a:pt x="1595" y="1896"/>
                    <a:pt x="1608" y="1896"/>
                    <a:pt x="1620" y="1884"/>
                  </a:cubicBezTo>
                  <a:cubicBezTo>
                    <a:pt x="1644" y="1860"/>
                    <a:pt x="1644" y="1835"/>
                    <a:pt x="1620" y="1811"/>
                  </a:cubicBezTo>
                  <a:lnTo>
                    <a:pt x="123" y="22"/>
                  </a:lnTo>
                  <a:cubicBezTo>
                    <a:pt x="117" y="7"/>
                    <a:pt x="106" y="1"/>
                    <a:pt x="9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2"/>
            <p:cNvSpPr/>
            <p:nvPr/>
          </p:nvSpPr>
          <p:spPr>
            <a:xfrm>
              <a:off x="4458525" y="1404625"/>
              <a:ext cx="23850" cy="23525"/>
            </a:xfrm>
            <a:custGeom>
              <a:avLst/>
              <a:gdLst/>
              <a:ahLst/>
              <a:cxnLst/>
              <a:rect l="l" t="t" r="r" b="b"/>
              <a:pathLst>
                <a:path w="954" h="941" extrusionOk="0">
                  <a:moveTo>
                    <a:pt x="725" y="0"/>
                  </a:moveTo>
                  <a:cubicBezTo>
                    <a:pt x="720" y="0"/>
                    <a:pt x="715" y="1"/>
                    <a:pt x="711" y="4"/>
                  </a:cubicBezTo>
                  <a:cubicBezTo>
                    <a:pt x="674" y="4"/>
                    <a:pt x="662" y="40"/>
                    <a:pt x="662" y="65"/>
                  </a:cubicBezTo>
                  <a:lnTo>
                    <a:pt x="820" y="795"/>
                  </a:lnTo>
                  <a:lnTo>
                    <a:pt x="114" y="490"/>
                  </a:lnTo>
                  <a:cubicBezTo>
                    <a:pt x="106" y="488"/>
                    <a:pt x="99" y="487"/>
                    <a:pt x="91" y="487"/>
                  </a:cubicBezTo>
                  <a:cubicBezTo>
                    <a:pt x="32" y="487"/>
                    <a:pt x="0" y="567"/>
                    <a:pt x="66" y="600"/>
                  </a:cubicBezTo>
                  <a:lnTo>
                    <a:pt x="869" y="941"/>
                  </a:lnTo>
                  <a:lnTo>
                    <a:pt x="930" y="941"/>
                  </a:lnTo>
                  <a:cubicBezTo>
                    <a:pt x="954" y="929"/>
                    <a:pt x="954" y="904"/>
                    <a:pt x="954" y="880"/>
                  </a:cubicBezTo>
                  <a:lnTo>
                    <a:pt x="784" y="40"/>
                  </a:lnTo>
                  <a:cubicBezTo>
                    <a:pt x="774" y="20"/>
                    <a:pt x="747" y="0"/>
                    <a:pt x="72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2"/>
            <p:cNvSpPr/>
            <p:nvPr/>
          </p:nvSpPr>
          <p:spPr>
            <a:xfrm>
              <a:off x="4472025" y="1422025"/>
              <a:ext cx="21625" cy="20725"/>
            </a:xfrm>
            <a:custGeom>
              <a:avLst/>
              <a:gdLst/>
              <a:ahLst/>
              <a:cxnLst/>
              <a:rect l="l" t="t" r="r" b="b"/>
              <a:pathLst>
                <a:path w="865" h="829" extrusionOk="0">
                  <a:moveTo>
                    <a:pt x="733" y="1"/>
                  </a:moveTo>
                  <a:cubicBezTo>
                    <a:pt x="702" y="1"/>
                    <a:pt x="670" y="23"/>
                    <a:pt x="670" y="62"/>
                  </a:cubicBezTo>
                  <a:lnTo>
                    <a:pt x="743" y="695"/>
                  </a:lnTo>
                  <a:lnTo>
                    <a:pt x="743" y="695"/>
                  </a:lnTo>
                  <a:lnTo>
                    <a:pt x="85" y="452"/>
                  </a:lnTo>
                  <a:cubicBezTo>
                    <a:pt x="79" y="449"/>
                    <a:pt x="72" y="448"/>
                    <a:pt x="66" y="448"/>
                  </a:cubicBezTo>
                  <a:cubicBezTo>
                    <a:pt x="37" y="448"/>
                    <a:pt x="12" y="468"/>
                    <a:pt x="12" y="488"/>
                  </a:cubicBezTo>
                  <a:cubicBezTo>
                    <a:pt x="0" y="525"/>
                    <a:pt x="12" y="549"/>
                    <a:pt x="37" y="561"/>
                  </a:cubicBezTo>
                  <a:lnTo>
                    <a:pt x="791" y="829"/>
                  </a:lnTo>
                  <a:lnTo>
                    <a:pt x="803" y="829"/>
                  </a:lnTo>
                  <a:cubicBezTo>
                    <a:pt x="816" y="829"/>
                    <a:pt x="828" y="829"/>
                    <a:pt x="840" y="817"/>
                  </a:cubicBezTo>
                  <a:cubicBezTo>
                    <a:pt x="864" y="805"/>
                    <a:pt x="864" y="792"/>
                    <a:pt x="864" y="768"/>
                  </a:cubicBezTo>
                  <a:lnTo>
                    <a:pt x="791" y="50"/>
                  </a:lnTo>
                  <a:cubicBezTo>
                    <a:pt x="786" y="17"/>
                    <a:pt x="760" y="1"/>
                    <a:pt x="73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32"/>
            <p:cNvSpPr/>
            <p:nvPr/>
          </p:nvSpPr>
          <p:spPr>
            <a:xfrm>
              <a:off x="4463200" y="1243900"/>
              <a:ext cx="92200" cy="88425"/>
            </a:xfrm>
            <a:custGeom>
              <a:avLst/>
              <a:gdLst/>
              <a:ahLst/>
              <a:cxnLst/>
              <a:rect l="l" t="t" r="r" b="b"/>
              <a:pathLst>
                <a:path w="3688" h="3537" extrusionOk="0">
                  <a:moveTo>
                    <a:pt x="1302" y="0"/>
                  </a:moveTo>
                  <a:cubicBezTo>
                    <a:pt x="1184" y="0"/>
                    <a:pt x="1067" y="33"/>
                    <a:pt x="950" y="104"/>
                  </a:cubicBezTo>
                  <a:cubicBezTo>
                    <a:pt x="0" y="676"/>
                    <a:pt x="1765" y="2173"/>
                    <a:pt x="3688" y="3536"/>
                  </a:cubicBezTo>
                  <a:cubicBezTo>
                    <a:pt x="3688" y="3536"/>
                    <a:pt x="2523" y="0"/>
                    <a:pt x="1302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2"/>
            <p:cNvSpPr/>
            <p:nvPr/>
          </p:nvSpPr>
          <p:spPr>
            <a:xfrm>
              <a:off x="4496650" y="1258750"/>
              <a:ext cx="41100" cy="47400"/>
            </a:xfrm>
            <a:custGeom>
              <a:avLst/>
              <a:gdLst/>
              <a:ahLst/>
              <a:cxnLst/>
              <a:rect l="l" t="t" r="r" b="b"/>
              <a:pathLst>
                <a:path w="1644" h="1896" extrusionOk="0">
                  <a:moveTo>
                    <a:pt x="88" y="0"/>
                  </a:moveTo>
                  <a:cubicBezTo>
                    <a:pt x="47" y="0"/>
                    <a:pt x="1" y="58"/>
                    <a:pt x="37" y="94"/>
                  </a:cubicBezTo>
                  <a:lnTo>
                    <a:pt x="1522" y="1883"/>
                  </a:lnTo>
                  <a:cubicBezTo>
                    <a:pt x="1534" y="1896"/>
                    <a:pt x="1559" y="1896"/>
                    <a:pt x="1571" y="1896"/>
                  </a:cubicBezTo>
                  <a:cubicBezTo>
                    <a:pt x="1620" y="1896"/>
                    <a:pt x="1644" y="1847"/>
                    <a:pt x="1620" y="1810"/>
                  </a:cubicBezTo>
                  <a:lnTo>
                    <a:pt x="123" y="21"/>
                  </a:lnTo>
                  <a:cubicBezTo>
                    <a:pt x="114" y="6"/>
                    <a:pt x="101" y="0"/>
                    <a:pt x="8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32"/>
            <p:cNvSpPr/>
            <p:nvPr/>
          </p:nvSpPr>
          <p:spPr>
            <a:xfrm>
              <a:off x="4492700" y="1256750"/>
              <a:ext cx="23450" cy="23675"/>
            </a:xfrm>
            <a:custGeom>
              <a:avLst/>
              <a:gdLst/>
              <a:ahLst/>
              <a:cxnLst/>
              <a:rect l="l" t="t" r="r" b="b"/>
              <a:pathLst>
                <a:path w="938" h="947" extrusionOk="0">
                  <a:moveTo>
                    <a:pt x="701" y="1"/>
                  </a:moveTo>
                  <a:cubicBezTo>
                    <a:pt x="695" y="1"/>
                    <a:pt x="689" y="2"/>
                    <a:pt x="682" y="4"/>
                  </a:cubicBezTo>
                  <a:cubicBezTo>
                    <a:pt x="658" y="4"/>
                    <a:pt x="634" y="41"/>
                    <a:pt x="646" y="65"/>
                  </a:cubicBezTo>
                  <a:lnTo>
                    <a:pt x="792" y="795"/>
                  </a:lnTo>
                  <a:lnTo>
                    <a:pt x="86" y="491"/>
                  </a:lnTo>
                  <a:cubicBezTo>
                    <a:pt x="80" y="488"/>
                    <a:pt x="73" y="486"/>
                    <a:pt x="66" y="486"/>
                  </a:cubicBezTo>
                  <a:cubicBezTo>
                    <a:pt x="45" y="486"/>
                    <a:pt x="22" y="500"/>
                    <a:pt x="13" y="527"/>
                  </a:cubicBezTo>
                  <a:cubicBezTo>
                    <a:pt x="1" y="552"/>
                    <a:pt x="13" y="588"/>
                    <a:pt x="37" y="600"/>
                  </a:cubicBezTo>
                  <a:lnTo>
                    <a:pt x="853" y="941"/>
                  </a:lnTo>
                  <a:lnTo>
                    <a:pt x="877" y="941"/>
                  </a:lnTo>
                  <a:cubicBezTo>
                    <a:pt x="881" y="945"/>
                    <a:pt x="885" y="947"/>
                    <a:pt x="889" y="947"/>
                  </a:cubicBezTo>
                  <a:cubicBezTo>
                    <a:pt x="897" y="947"/>
                    <a:pt x="905" y="941"/>
                    <a:pt x="913" y="941"/>
                  </a:cubicBezTo>
                  <a:cubicBezTo>
                    <a:pt x="926" y="929"/>
                    <a:pt x="938" y="905"/>
                    <a:pt x="926" y="880"/>
                  </a:cubicBezTo>
                  <a:lnTo>
                    <a:pt x="755" y="41"/>
                  </a:lnTo>
                  <a:cubicBezTo>
                    <a:pt x="745" y="21"/>
                    <a:pt x="727" y="1"/>
                    <a:pt x="70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32"/>
            <p:cNvSpPr/>
            <p:nvPr/>
          </p:nvSpPr>
          <p:spPr>
            <a:xfrm>
              <a:off x="4505475" y="1274175"/>
              <a:ext cx="21950" cy="20725"/>
            </a:xfrm>
            <a:custGeom>
              <a:avLst/>
              <a:gdLst/>
              <a:ahLst/>
              <a:cxnLst/>
              <a:rect l="l" t="t" r="r" b="b"/>
              <a:pathLst>
                <a:path w="878" h="829" extrusionOk="0">
                  <a:moveTo>
                    <a:pt x="731" y="1"/>
                  </a:moveTo>
                  <a:cubicBezTo>
                    <a:pt x="695" y="13"/>
                    <a:pt x="670" y="37"/>
                    <a:pt x="682" y="62"/>
                  </a:cubicBezTo>
                  <a:lnTo>
                    <a:pt x="743" y="694"/>
                  </a:lnTo>
                  <a:lnTo>
                    <a:pt x="86" y="451"/>
                  </a:lnTo>
                  <a:cubicBezTo>
                    <a:pt x="62" y="451"/>
                    <a:pt x="25" y="463"/>
                    <a:pt x="13" y="488"/>
                  </a:cubicBezTo>
                  <a:cubicBezTo>
                    <a:pt x="1" y="524"/>
                    <a:pt x="13" y="548"/>
                    <a:pt x="50" y="561"/>
                  </a:cubicBezTo>
                  <a:lnTo>
                    <a:pt x="792" y="828"/>
                  </a:lnTo>
                  <a:lnTo>
                    <a:pt x="816" y="828"/>
                  </a:lnTo>
                  <a:cubicBezTo>
                    <a:pt x="828" y="828"/>
                    <a:pt x="841" y="828"/>
                    <a:pt x="853" y="816"/>
                  </a:cubicBezTo>
                  <a:cubicBezTo>
                    <a:pt x="865" y="804"/>
                    <a:pt x="877" y="792"/>
                    <a:pt x="877" y="767"/>
                  </a:cubicBezTo>
                  <a:lnTo>
                    <a:pt x="792" y="62"/>
                  </a:lnTo>
                  <a:cubicBezTo>
                    <a:pt x="792" y="25"/>
                    <a:pt x="755" y="1"/>
                    <a:pt x="73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32"/>
            <p:cNvSpPr/>
            <p:nvPr/>
          </p:nvSpPr>
          <p:spPr>
            <a:xfrm>
              <a:off x="4519175" y="1404425"/>
              <a:ext cx="125375" cy="76375"/>
            </a:xfrm>
            <a:custGeom>
              <a:avLst/>
              <a:gdLst/>
              <a:ahLst/>
              <a:cxnLst/>
              <a:rect l="l" t="t" r="r" b="b"/>
              <a:pathLst>
                <a:path w="5015" h="3055" extrusionOk="0">
                  <a:moveTo>
                    <a:pt x="3903" y="0"/>
                  </a:moveTo>
                  <a:cubicBezTo>
                    <a:pt x="3026" y="0"/>
                    <a:pt x="1250" y="1596"/>
                    <a:pt x="1" y="3054"/>
                  </a:cubicBezTo>
                  <a:cubicBezTo>
                    <a:pt x="1" y="3054"/>
                    <a:pt x="5015" y="1679"/>
                    <a:pt x="4345" y="267"/>
                  </a:cubicBezTo>
                  <a:cubicBezTo>
                    <a:pt x="4255" y="83"/>
                    <a:pt x="4102" y="0"/>
                    <a:pt x="390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2"/>
            <p:cNvSpPr/>
            <p:nvPr/>
          </p:nvSpPr>
          <p:spPr>
            <a:xfrm>
              <a:off x="4546550" y="1429325"/>
              <a:ext cx="51775" cy="35950"/>
            </a:xfrm>
            <a:custGeom>
              <a:avLst/>
              <a:gdLst/>
              <a:ahLst/>
              <a:cxnLst/>
              <a:rect l="l" t="t" r="r" b="b"/>
              <a:pathLst>
                <a:path w="2071" h="1438" extrusionOk="0">
                  <a:moveTo>
                    <a:pt x="1984" y="0"/>
                  </a:moveTo>
                  <a:cubicBezTo>
                    <a:pt x="1972" y="0"/>
                    <a:pt x="1960" y="4"/>
                    <a:pt x="1948" y="14"/>
                  </a:cubicBezTo>
                  <a:lnTo>
                    <a:pt x="37" y="1328"/>
                  </a:lnTo>
                  <a:cubicBezTo>
                    <a:pt x="13" y="1352"/>
                    <a:pt x="1" y="1389"/>
                    <a:pt x="25" y="1413"/>
                  </a:cubicBezTo>
                  <a:cubicBezTo>
                    <a:pt x="37" y="1425"/>
                    <a:pt x="50" y="1437"/>
                    <a:pt x="74" y="1437"/>
                  </a:cubicBezTo>
                  <a:cubicBezTo>
                    <a:pt x="74" y="1437"/>
                    <a:pt x="86" y="1437"/>
                    <a:pt x="98" y="1425"/>
                  </a:cubicBezTo>
                  <a:lnTo>
                    <a:pt x="2021" y="99"/>
                  </a:lnTo>
                  <a:cubicBezTo>
                    <a:pt x="2070" y="69"/>
                    <a:pt x="2032" y="0"/>
                    <a:pt x="198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2"/>
            <p:cNvSpPr/>
            <p:nvPr/>
          </p:nvSpPr>
          <p:spPr>
            <a:xfrm>
              <a:off x="4574550" y="1424150"/>
              <a:ext cx="24375" cy="22250"/>
            </a:xfrm>
            <a:custGeom>
              <a:avLst/>
              <a:gdLst/>
              <a:ahLst/>
              <a:cxnLst/>
              <a:rect l="l" t="t" r="r" b="b"/>
              <a:pathLst>
                <a:path w="975" h="890" extrusionOk="0">
                  <a:moveTo>
                    <a:pt x="471" y="1"/>
                  </a:moveTo>
                  <a:cubicBezTo>
                    <a:pt x="455" y="1"/>
                    <a:pt x="442" y="8"/>
                    <a:pt x="439" y="26"/>
                  </a:cubicBezTo>
                  <a:lnTo>
                    <a:pt x="13" y="805"/>
                  </a:lnTo>
                  <a:cubicBezTo>
                    <a:pt x="0" y="817"/>
                    <a:pt x="0" y="841"/>
                    <a:pt x="13" y="866"/>
                  </a:cubicBezTo>
                  <a:cubicBezTo>
                    <a:pt x="25" y="878"/>
                    <a:pt x="37" y="890"/>
                    <a:pt x="61" y="890"/>
                  </a:cubicBezTo>
                  <a:lnTo>
                    <a:pt x="73" y="890"/>
                  </a:lnTo>
                  <a:lnTo>
                    <a:pt x="925" y="793"/>
                  </a:lnTo>
                  <a:cubicBezTo>
                    <a:pt x="950" y="780"/>
                    <a:pt x="974" y="756"/>
                    <a:pt x="974" y="732"/>
                  </a:cubicBezTo>
                  <a:cubicBezTo>
                    <a:pt x="974" y="695"/>
                    <a:pt x="938" y="671"/>
                    <a:pt x="913" y="671"/>
                  </a:cubicBezTo>
                  <a:lnTo>
                    <a:pt x="171" y="756"/>
                  </a:lnTo>
                  <a:lnTo>
                    <a:pt x="536" y="87"/>
                  </a:lnTo>
                  <a:cubicBezTo>
                    <a:pt x="562" y="44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2"/>
            <p:cNvSpPr/>
            <p:nvPr/>
          </p:nvSpPr>
          <p:spPr>
            <a:xfrm>
              <a:off x="4559025" y="1435500"/>
              <a:ext cx="21025" cy="20650"/>
            </a:xfrm>
            <a:custGeom>
              <a:avLst/>
              <a:gdLst/>
              <a:ahLst/>
              <a:cxnLst/>
              <a:rect l="l" t="t" r="r" b="b"/>
              <a:pathLst>
                <a:path w="841" h="826" extrusionOk="0">
                  <a:moveTo>
                    <a:pt x="391" y="1"/>
                  </a:moveTo>
                  <a:cubicBezTo>
                    <a:pt x="373" y="1"/>
                    <a:pt x="358" y="11"/>
                    <a:pt x="354" y="34"/>
                  </a:cubicBezTo>
                  <a:lnTo>
                    <a:pt x="13" y="752"/>
                  </a:lnTo>
                  <a:cubicBezTo>
                    <a:pt x="1" y="765"/>
                    <a:pt x="1" y="789"/>
                    <a:pt x="13" y="801"/>
                  </a:cubicBezTo>
                  <a:cubicBezTo>
                    <a:pt x="25" y="813"/>
                    <a:pt x="49" y="825"/>
                    <a:pt x="62" y="825"/>
                  </a:cubicBezTo>
                  <a:lnTo>
                    <a:pt x="74" y="825"/>
                  </a:lnTo>
                  <a:lnTo>
                    <a:pt x="792" y="813"/>
                  </a:lnTo>
                  <a:cubicBezTo>
                    <a:pt x="816" y="813"/>
                    <a:pt x="841" y="789"/>
                    <a:pt x="841" y="765"/>
                  </a:cubicBezTo>
                  <a:cubicBezTo>
                    <a:pt x="841" y="728"/>
                    <a:pt x="816" y="704"/>
                    <a:pt x="792" y="704"/>
                  </a:cubicBezTo>
                  <a:lnTo>
                    <a:pt x="159" y="716"/>
                  </a:lnTo>
                  <a:lnTo>
                    <a:pt x="451" y="83"/>
                  </a:lnTo>
                  <a:cubicBezTo>
                    <a:pt x="476" y="42"/>
                    <a:pt x="428" y="1"/>
                    <a:pt x="39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2"/>
            <p:cNvSpPr/>
            <p:nvPr/>
          </p:nvSpPr>
          <p:spPr>
            <a:xfrm>
              <a:off x="4454675" y="1177750"/>
              <a:ext cx="108025" cy="69975"/>
            </a:xfrm>
            <a:custGeom>
              <a:avLst/>
              <a:gdLst/>
              <a:ahLst/>
              <a:cxnLst/>
              <a:rect l="l" t="t" r="r" b="b"/>
              <a:pathLst>
                <a:path w="4321" h="2799" extrusionOk="0">
                  <a:moveTo>
                    <a:pt x="1261" y="1"/>
                  </a:moveTo>
                  <a:cubicBezTo>
                    <a:pt x="1077" y="1"/>
                    <a:pt x="910" y="67"/>
                    <a:pt x="767" y="219"/>
                  </a:cubicBezTo>
                  <a:cubicBezTo>
                    <a:pt x="1" y="1010"/>
                    <a:pt x="2106" y="1996"/>
                    <a:pt x="4321" y="2799"/>
                  </a:cubicBezTo>
                  <a:cubicBezTo>
                    <a:pt x="4321" y="2799"/>
                    <a:pt x="2455" y="1"/>
                    <a:pt x="126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2"/>
            <p:cNvSpPr/>
            <p:nvPr/>
          </p:nvSpPr>
          <p:spPr>
            <a:xfrm>
              <a:off x="4486925" y="1191825"/>
              <a:ext cx="51150" cy="35825"/>
            </a:xfrm>
            <a:custGeom>
              <a:avLst/>
              <a:gdLst/>
              <a:ahLst/>
              <a:cxnLst/>
              <a:rect l="l" t="t" r="r" b="b"/>
              <a:pathLst>
                <a:path w="2046" h="1433" extrusionOk="0">
                  <a:moveTo>
                    <a:pt x="64" y="1"/>
                  </a:moveTo>
                  <a:cubicBezTo>
                    <a:pt x="47" y="1"/>
                    <a:pt x="32" y="7"/>
                    <a:pt x="25" y="21"/>
                  </a:cubicBezTo>
                  <a:cubicBezTo>
                    <a:pt x="1" y="58"/>
                    <a:pt x="13" y="82"/>
                    <a:pt x="37" y="106"/>
                  </a:cubicBezTo>
                  <a:lnTo>
                    <a:pt x="1948" y="1421"/>
                  </a:lnTo>
                  <a:cubicBezTo>
                    <a:pt x="1960" y="1433"/>
                    <a:pt x="1972" y="1433"/>
                    <a:pt x="1984" y="1433"/>
                  </a:cubicBezTo>
                  <a:cubicBezTo>
                    <a:pt x="1996" y="1433"/>
                    <a:pt x="2021" y="1433"/>
                    <a:pt x="2033" y="1421"/>
                  </a:cubicBezTo>
                  <a:cubicBezTo>
                    <a:pt x="2045" y="1396"/>
                    <a:pt x="2045" y="1360"/>
                    <a:pt x="2009" y="1335"/>
                  </a:cubicBezTo>
                  <a:lnTo>
                    <a:pt x="98" y="9"/>
                  </a:lnTo>
                  <a:cubicBezTo>
                    <a:pt x="88" y="4"/>
                    <a:pt x="76" y="1"/>
                    <a:pt x="64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2"/>
            <p:cNvSpPr/>
            <p:nvPr/>
          </p:nvSpPr>
          <p:spPr>
            <a:xfrm>
              <a:off x="4485700" y="1186550"/>
              <a:ext cx="24975" cy="21950"/>
            </a:xfrm>
            <a:custGeom>
              <a:avLst/>
              <a:gdLst/>
              <a:ahLst/>
              <a:cxnLst/>
              <a:rect l="l" t="t" r="r" b="b"/>
              <a:pathLst>
                <a:path w="999" h="878" extrusionOk="0">
                  <a:moveTo>
                    <a:pt x="541" y="0"/>
                  </a:moveTo>
                  <a:cubicBezTo>
                    <a:pt x="531" y="0"/>
                    <a:pt x="521" y="4"/>
                    <a:pt x="512" y="13"/>
                  </a:cubicBezTo>
                  <a:cubicBezTo>
                    <a:pt x="488" y="25"/>
                    <a:pt x="475" y="62"/>
                    <a:pt x="488" y="86"/>
                  </a:cubicBezTo>
                  <a:lnTo>
                    <a:pt x="828" y="755"/>
                  </a:lnTo>
                  <a:lnTo>
                    <a:pt x="74" y="646"/>
                  </a:lnTo>
                  <a:cubicBezTo>
                    <a:pt x="37" y="646"/>
                    <a:pt x="13" y="670"/>
                    <a:pt x="1" y="695"/>
                  </a:cubicBezTo>
                  <a:cubicBezTo>
                    <a:pt x="1" y="731"/>
                    <a:pt x="25" y="755"/>
                    <a:pt x="50" y="768"/>
                  </a:cubicBezTo>
                  <a:lnTo>
                    <a:pt x="926" y="877"/>
                  </a:lnTo>
                  <a:cubicBezTo>
                    <a:pt x="974" y="877"/>
                    <a:pt x="999" y="828"/>
                    <a:pt x="987" y="792"/>
                  </a:cubicBezTo>
                  <a:lnTo>
                    <a:pt x="585" y="37"/>
                  </a:lnTo>
                  <a:cubicBezTo>
                    <a:pt x="577" y="14"/>
                    <a:pt x="559" y="0"/>
                    <a:pt x="54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2"/>
            <p:cNvSpPr/>
            <p:nvPr/>
          </p:nvSpPr>
          <p:spPr>
            <a:xfrm>
              <a:off x="4502150" y="1200125"/>
              <a:ext cx="23125" cy="19450"/>
            </a:xfrm>
            <a:custGeom>
              <a:avLst/>
              <a:gdLst/>
              <a:ahLst/>
              <a:cxnLst/>
              <a:rect l="l" t="t" r="r" b="b"/>
              <a:pathLst>
                <a:path w="925" h="778" extrusionOk="0">
                  <a:moveTo>
                    <a:pt x="604" y="1"/>
                  </a:moveTo>
                  <a:cubicBezTo>
                    <a:pt x="597" y="1"/>
                    <a:pt x="590" y="2"/>
                    <a:pt x="584" y="6"/>
                  </a:cubicBezTo>
                  <a:cubicBezTo>
                    <a:pt x="548" y="18"/>
                    <a:pt x="535" y="54"/>
                    <a:pt x="548" y="79"/>
                  </a:cubicBezTo>
                  <a:lnTo>
                    <a:pt x="779" y="651"/>
                  </a:lnTo>
                  <a:lnTo>
                    <a:pt x="85" y="602"/>
                  </a:lnTo>
                  <a:cubicBezTo>
                    <a:pt x="0" y="602"/>
                    <a:pt x="0" y="711"/>
                    <a:pt x="73" y="724"/>
                  </a:cubicBezTo>
                  <a:lnTo>
                    <a:pt x="864" y="772"/>
                  </a:lnTo>
                  <a:cubicBezTo>
                    <a:pt x="871" y="776"/>
                    <a:pt x="877" y="777"/>
                    <a:pt x="883" y="777"/>
                  </a:cubicBezTo>
                  <a:cubicBezTo>
                    <a:pt x="896" y="777"/>
                    <a:pt x="904" y="769"/>
                    <a:pt x="913" y="760"/>
                  </a:cubicBezTo>
                  <a:cubicBezTo>
                    <a:pt x="925" y="736"/>
                    <a:pt x="925" y="724"/>
                    <a:pt x="913" y="699"/>
                  </a:cubicBezTo>
                  <a:lnTo>
                    <a:pt x="657" y="42"/>
                  </a:lnTo>
                  <a:cubicBezTo>
                    <a:pt x="648" y="15"/>
                    <a:pt x="625" y="1"/>
                    <a:pt x="604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2"/>
            <p:cNvSpPr/>
            <p:nvPr/>
          </p:nvSpPr>
          <p:spPr>
            <a:xfrm>
              <a:off x="4562675" y="1142150"/>
              <a:ext cx="105600" cy="106800"/>
            </a:xfrm>
            <a:custGeom>
              <a:avLst/>
              <a:gdLst/>
              <a:ahLst/>
              <a:cxnLst/>
              <a:rect l="l" t="t" r="r" b="b"/>
              <a:pathLst>
                <a:path w="4224" h="4272" extrusionOk="0">
                  <a:moveTo>
                    <a:pt x="2767" y="0"/>
                  </a:moveTo>
                  <a:cubicBezTo>
                    <a:pt x="1936" y="0"/>
                    <a:pt x="708" y="2320"/>
                    <a:pt x="1" y="4272"/>
                  </a:cubicBezTo>
                  <a:cubicBezTo>
                    <a:pt x="1" y="4272"/>
                    <a:pt x="4224" y="1217"/>
                    <a:pt x="3080" y="134"/>
                  </a:cubicBezTo>
                  <a:cubicBezTo>
                    <a:pt x="2984" y="43"/>
                    <a:pt x="2879" y="0"/>
                    <a:pt x="276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2"/>
            <p:cNvSpPr/>
            <p:nvPr/>
          </p:nvSpPr>
          <p:spPr>
            <a:xfrm>
              <a:off x="4582450" y="1173450"/>
              <a:ext cx="36800" cy="50850"/>
            </a:xfrm>
            <a:custGeom>
              <a:avLst/>
              <a:gdLst/>
              <a:ahLst/>
              <a:cxnLst/>
              <a:rect l="l" t="t" r="r" b="b"/>
              <a:pathLst>
                <a:path w="1472" h="2034" extrusionOk="0">
                  <a:moveTo>
                    <a:pt x="1394" y="1"/>
                  </a:moveTo>
                  <a:cubicBezTo>
                    <a:pt x="1378" y="1"/>
                    <a:pt x="1362" y="8"/>
                    <a:pt x="1352" y="26"/>
                  </a:cubicBezTo>
                  <a:lnTo>
                    <a:pt x="13" y="1949"/>
                  </a:lnTo>
                  <a:cubicBezTo>
                    <a:pt x="1" y="1973"/>
                    <a:pt x="13" y="2010"/>
                    <a:pt x="37" y="2022"/>
                  </a:cubicBezTo>
                  <a:cubicBezTo>
                    <a:pt x="37" y="2034"/>
                    <a:pt x="50" y="2034"/>
                    <a:pt x="62" y="2034"/>
                  </a:cubicBezTo>
                  <a:cubicBezTo>
                    <a:pt x="86" y="2034"/>
                    <a:pt x="98" y="2022"/>
                    <a:pt x="110" y="2010"/>
                  </a:cubicBezTo>
                  <a:lnTo>
                    <a:pt x="1437" y="87"/>
                  </a:lnTo>
                  <a:cubicBezTo>
                    <a:pt x="1471" y="44"/>
                    <a:pt x="1433" y="1"/>
                    <a:pt x="1394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2"/>
            <p:cNvSpPr/>
            <p:nvPr/>
          </p:nvSpPr>
          <p:spPr>
            <a:xfrm>
              <a:off x="4601925" y="1172125"/>
              <a:ext cx="21925" cy="24800"/>
            </a:xfrm>
            <a:custGeom>
              <a:avLst/>
              <a:gdLst/>
              <a:ahLst/>
              <a:cxnLst/>
              <a:rect l="l" t="t" r="r" b="b"/>
              <a:pathLst>
                <a:path w="877" h="992" extrusionOk="0">
                  <a:moveTo>
                    <a:pt x="172" y="1"/>
                  </a:moveTo>
                  <a:cubicBezTo>
                    <a:pt x="146" y="1"/>
                    <a:pt x="122" y="17"/>
                    <a:pt x="122" y="55"/>
                  </a:cubicBezTo>
                  <a:lnTo>
                    <a:pt x="1" y="919"/>
                  </a:lnTo>
                  <a:cubicBezTo>
                    <a:pt x="1" y="943"/>
                    <a:pt x="1" y="967"/>
                    <a:pt x="25" y="979"/>
                  </a:cubicBezTo>
                  <a:cubicBezTo>
                    <a:pt x="37" y="979"/>
                    <a:pt x="49" y="979"/>
                    <a:pt x="62" y="992"/>
                  </a:cubicBezTo>
                  <a:cubicBezTo>
                    <a:pt x="62" y="979"/>
                    <a:pt x="74" y="979"/>
                    <a:pt x="86" y="979"/>
                  </a:cubicBezTo>
                  <a:lnTo>
                    <a:pt x="840" y="578"/>
                  </a:lnTo>
                  <a:cubicBezTo>
                    <a:pt x="877" y="566"/>
                    <a:pt x="877" y="541"/>
                    <a:pt x="865" y="505"/>
                  </a:cubicBezTo>
                  <a:cubicBezTo>
                    <a:pt x="856" y="487"/>
                    <a:pt x="834" y="476"/>
                    <a:pt x="813" y="476"/>
                  </a:cubicBezTo>
                  <a:cubicBezTo>
                    <a:pt x="806" y="476"/>
                    <a:pt x="798" y="477"/>
                    <a:pt x="792" y="480"/>
                  </a:cubicBezTo>
                  <a:lnTo>
                    <a:pt x="122" y="821"/>
                  </a:lnTo>
                  <a:lnTo>
                    <a:pt x="232" y="67"/>
                  </a:lnTo>
                  <a:cubicBezTo>
                    <a:pt x="239" y="26"/>
                    <a:pt x="204" y="1"/>
                    <a:pt x="17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2"/>
            <p:cNvSpPr/>
            <p:nvPr/>
          </p:nvSpPr>
          <p:spPr>
            <a:xfrm>
              <a:off x="4590975" y="1189075"/>
              <a:ext cx="20150" cy="22450"/>
            </a:xfrm>
            <a:custGeom>
              <a:avLst/>
              <a:gdLst/>
              <a:ahLst/>
              <a:cxnLst/>
              <a:rect l="l" t="t" r="r" b="b"/>
              <a:pathLst>
                <a:path w="806" h="898" extrusionOk="0">
                  <a:moveTo>
                    <a:pt x="110" y="0"/>
                  </a:moveTo>
                  <a:cubicBezTo>
                    <a:pt x="83" y="0"/>
                    <a:pt x="55" y="15"/>
                    <a:pt x="49" y="46"/>
                  </a:cubicBezTo>
                  <a:lnTo>
                    <a:pt x="1" y="837"/>
                  </a:lnTo>
                  <a:cubicBezTo>
                    <a:pt x="1" y="861"/>
                    <a:pt x="1" y="873"/>
                    <a:pt x="25" y="886"/>
                  </a:cubicBezTo>
                  <a:cubicBezTo>
                    <a:pt x="25" y="898"/>
                    <a:pt x="37" y="898"/>
                    <a:pt x="49" y="898"/>
                  </a:cubicBezTo>
                  <a:lnTo>
                    <a:pt x="74" y="886"/>
                  </a:lnTo>
                  <a:lnTo>
                    <a:pt x="743" y="618"/>
                  </a:lnTo>
                  <a:cubicBezTo>
                    <a:pt x="806" y="597"/>
                    <a:pt x="779" y="513"/>
                    <a:pt x="723" y="513"/>
                  </a:cubicBezTo>
                  <a:cubicBezTo>
                    <a:pt x="714" y="513"/>
                    <a:pt x="705" y="515"/>
                    <a:pt x="694" y="521"/>
                  </a:cubicBezTo>
                  <a:lnTo>
                    <a:pt x="122" y="752"/>
                  </a:lnTo>
                  <a:lnTo>
                    <a:pt x="171" y="46"/>
                  </a:lnTo>
                  <a:cubicBezTo>
                    <a:pt x="165" y="15"/>
                    <a:pt x="138" y="0"/>
                    <a:pt x="11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2"/>
            <p:cNvSpPr/>
            <p:nvPr/>
          </p:nvSpPr>
          <p:spPr>
            <a:xfrm>
              <a:off x="4556000" y="1241450"/>
              <a:ext cx="114725" cy="96350"/>
            </a:xfrm>
            <a:custGeom>
              <a:avLst/>
              <a:gdLst/>
              <a:ahLst/>
              <a:cxnLst/>
              <a:rect l="l" t="t" r="r" b="b"/>
              <a:pathLst>
                <a:path w="4589" h="3854" extrusionOk="0">
                  <a:moveTo>
                    <a:pt x="3263" y="0"/>
                  </a:moveTo>
                  <a:cubicBezTo>
                    <a:pt x="2432" y="0"/>
                    <a:pt x="951" y="2066"/>
                    <a:pt x="0" y="3853"/>
                  </a:cubicBezTo>
                  <a:cubicBezTo>
                    <a:pt x="0" y="3853"/>
                    <a:pt x="4588" y="1407"/>
                    <a:pt x="3615" y="178"/>
                  </a:cubicBezTo>
                  <a:cubicBezTo>
                    <a:pt x="3518" y="56"/>
                    <a:pt x="3399" y="0"/>
                    <a:pt x="326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2"/>
            <p:cNvSpPr/>
            <p:nvPr/>
          </p:nvSpPr>
          <p:spPr>
            <a:xfrm>
              <a:off x="4579425" y="1270675"/>
              <a:ext cx="42300" cy="45825"/>
            </a:xfrm>
            <a:custGeom>
              <a:avLst/>
              <a:gdLst/>
              <a:ahLst/>
              <a:cxnLst/>
              <a:rect l="l" t="t" r="r" b="b"/>
              <a:pathLst>
                <a:path w="1692" h="1833" extrusionOk="0">
                  <a:moveTo>
                    <a:pt x="1637" y="1"/>
                  </a:moveTo>
                  <a:cubicBezTo>
                    <a:pt x="1622" y="1"/>
                    <a:pt x="1607" y="7"/>
                    <a:pt x="1594" y="19"/>
                  </a:cubicBezTo>
                  <a:lnTo>
                    <a:pt x="12" y="1735"/>
                  </a:lnTo>
                  <a:cubicBezTo>
                    <a:pt x="0" y="1759"/>
                    <a:pt x="0" y="1796"/>
                    <a:pt x="12" y="1808"/>
                  </a:cubicBezTo>
                  <a:cubicBezTo>
                    <a:pt x="25" y="1820"/>
                    <a:pt x="37" y="1832"/>
                    <a:pt x="61" y="1832"/>
                  </a:cubicBezTo>
                  <a:cubicBezTo>
                    <a:pt x="73" y="1832"/>
                    <a:pt x="85" y="1820"/>
                    <a:pt x="98" y="1808"/>
                  </a:cubicBezTo>
                  <a:lnTo>
                    <a:pt x="1680" y="92"/>
                  </a:lnTo>
                  <a:cubicBezTo>
                    <a:pt x="1692" y="80"/>
                    <a:pt x="1692" y="43"/>
                    <a:pt x="1680" y="19"/>
                  </a:cubicBezTo>
                  <a:cubicBezTo>
                    <a:pt x="1667" y="7"/>
                    <a:pt x="1652" y="1"/>
                    <a:pt x="163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2"/>
            <p:cNvSpPr/>
            <p:nvPr/>
          </p:nvSpPr>
          <p:spPr>
            <a:xfrm>
              <a:off x="4602225" y="1267700"/>
              <a:ext cx="23150" cy="24150"/>
            </a:xfrm>
            <a:custGeom>
              <a:avLst/>
              <a:gdLst/>
              <a:ahLst/>
              <a:cxnLst/>
              <a:rect l="l" t="t" r="r" b="b"/>
              <a:pathLst>
                <a:path w="926" h="966" extrusionOk="0">
                  <a:moveTo>
                    <a:pt x="291" y="1"/>
                  </a:moveTo>
                  <a:cubicBezTo>
                    <a:pt x="269" y="1"/>
                    <a:pt x="244" y="21"/>
                    <a:pt x="244" y="41"/>
                  </a:cubicBezTo>
                  <a:lnTo>
                    <a:pt x="1" y="893"/>
                  </a:lnTo>
                  <a:cubicBezTo>
                    <a:pt x="1" y="905"/>
                    <a:pt x="1" y="929"/>
                    <a:pt x="13" y="953"/>
                  </a:cubicBezTo>
                  <a:cubicBezTo>
                    <a:pt x="25" y="953"/>
                    <a:pt x="37" y="966"/>
                    <a:pt x="62" y="966"/>
                  </a:cubicBezTo>
                  <a:lnTo>
                    <a:pt x="74" y="966"/>
                  </a:lnTo>
                  <a:lnTo>
                    <a:pt x="877" y="674"/>
                  </a:lnTo>
                  <a:cubicBezTo>
                    <a:pt x="914" y="661"/>
                    <a:pt x="926" y="637"/>
                    <a:pt x="914" y="601"/>
                  </a:cubicBezTo>
                  <a:cubicBezTo>
                    <a:pt x="914" y="581"/>
                    <a:pt x="889" y="561"/>
                    <a:pt x="861" y="561"/>
                  </a:cubicBezTo>
                  <a:cubicBezTo>
                    <a:pt x="854" y="561"/>
                    <a:pt x="847" y="562"/>
                    <a:pt x="841" y="564"/>
                  </a:cubicBezTo>
                  <a:lnTo>
                    <a:pt x="135" y="820"/>
                  </a:lnTo>
                  <a:lnTo>
                    <a:pt x="135" y="820"/>
                  </a:lnTo>
                  <a:lnTo>
                    <a:pt x="342" y="77"/>
                  </a:lnTo>
                  <a:cubicBezTo>
                    <a:pt x="354" y="41"/>
                    <a:pt x="342" y="16"/>
                    <a:pt x="305" y="4"/>
                  </a:cubicBezTo>
                  <a:cubicBezTo>
                    <a:pt x="301" y="2"/>
                    <a:pt x="296" y="1"/>
                    <a:pt x="29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2"/>
            <p:cNvSpPr/>
            <p:nvPr/>
          </p:nvSpPr>
          <p:spPr>
            <a:xfrm>
              <a:off x="4589150" y="1282625"/>
              <a:ext cx="20400" cy="22300"/>
            </a:xfrm>
            <a:custGeom>
              <a:avLst/>
              <a:gdLst/>
              <a:ahLst/>
              <a:cxnLst/>
              <a:rect l="l" t="t" r="r" b="b"/>
              <a:pathLst>
                <a:path w="816" h="892" extrusionOk="0">
                  <a:moveTo>
                    <a:pt x="225" y="0"/>
                  </a:moveTo>
                  <a:cubicBezTo>
                    <a:pt x="199" y="0"/>
                    <a:pt x="181" y="20"/>
                    <a:pt x="171" y="40"/>
                  </a:cubicBezTo>
                  <a:lnTo>
                    <a:pt x="13" y="819"/>
                  </a:lnTo>
                  <a:cubicBezTo>
                    <a:pt x="1" y="831"/>
                    <a:pt x="13" y="855"/>
                    <a:pt x="25" y="868"/>
                  </a:cubicBezTo>
                  <a:cubicBezTo>
                    <a:pt x="37" y="880"/>
                    <a:pt x="49" y="880"/>
                    <a:pt x="61" y="892"/>
                  </a:cubicBezTo>
                  <a:lnTo>
                    <a:pt x="74" y="892"/>
                  </a:lnTo>
                  <a:lnTo>
                    <a:pt x="767" y="709"/>
                  </a:lnTo>
                  <a:cubicBezTo>
                    <a:pt x="804" y="697"/>
                    <a:pt x="816" y="673"/>
                    <a:pt x="816" y="636"/>
                  </a:cubicBezTo>
                  <a:cubicBezTo>
                    <a:pt x="806" y="616"/>
                    <a:pt x="780" y="597"/>
                    <a:pt x="757" y="597"/>
                  </a:cubicBezTo>
                  <a:cubicBezTo>
                    <a:pt x="752" y="597"/>
                    <a:pt x="747" y="598"/>
                    <a:pt x="743" y="600"/>
                  </a:cubicBezTo>
                  <a:lnTo>
                    <a:pt x="134" y="758"/>
                  </a:lnTo>
                  <a:lnTo>
                    <a:pt x="281" y="64"/>
                  </a:lnTo>
                  <a:cubicBezTo>
                    <a:pt x="293" y="28"/>
                    <a:pt x="268" y="4"/>
                    <a:pt x="244" y="4"/>
                  </a:cubicBezTo>
                  <a:cubicBezTo>
                    <a:pt x="237" y="1"/>
                    <a:pt x="231" y="0"/>
                    <a:pt x="22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2"/>
            <p:cNvSpPr/>
            <p:nvPr/>
          </p:nvSpPr>
          <p:spPr>
            <a:xfrm>
              <a:off x="3201175" y="888475"/>
              <a:ext cx="132625" cy="51800"/>
            </a:xfrm>
            <a:custGeom>
              <a:avLst/>
              <a:gdLst/>
              <a:ahLst/>
              <a:cxnLst/>
              <a:rect l="l" t="t" r="r" b="b"/>
              <a:pathLst>
                <a:path w="5305" h="2072" extrusionOk="0">
                  <a:moveTo>
                    <a:pt x="4195" y="1"/>
                  </a:moveTo>
                  <a:cubicBezTo>
                    <a:pt x="2783" y="1"/>
                    <a:pt x="0" y="2005"/>
                    <a:pt x="0" y="2005"/>
                  </a:cubicBezTo>
                  <a:cubicBezTo>
                    <a:pt x="301" y="2050"/>
                    <a:pt x="619" y="2071"/>
                    <a:pt x="944" y="2071"/>
                  </a:cubicBezTo>
                  <a:cubicBezTo>
                    <a:pt x="2999" y="2071"/>
                    <a:pt x="5304" y="1236"/>
                    <a:pt x="4905" y="375"/>
                  </a:cubicBezTo>
                  <a:cubicBezTo>
                    <a:pt x="4777" y="109"/>
                    <a:pt x="4523" y="1"/>
                    <a:pt x="419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2"/>
            <p:cNvSpPr/>
            <p:nvPr/>
          </p:nvSpPr>
          <p:spPr>
            <a:xfrm>
              <a:off x="3231000" y="908400"/>
              <a:ext cx="59050" cy="19575"/>
            </a:xfrm>
            <a:custGeom>
              <a:avLst/>
              <a:gdLst/>
              <a:ahLst/>
              <a:cxnLst/>
              <a:rect l="l" t="t" r="r" b="b"/>
              <a:pathLst>
                <a:path w="2362" h="783" extrusionOk="0">
                  <a:moveTo>
                    <a:pt x="2302" y="0"/>
                  </a:moveTo>
                  <a:cubicBezTo>
                    <a:pt x="2297" y="0"/>
                    <a:pt x="2292" y="1"/>
                    <a:pt x="2288" y="4"/>
                  </a:cubicBezTo>
                  <a:lnTo>
                    <a:pt x="49" y="673"/>
                  </a:lnTo>
                  <a:cubicBezTo>
                    <a:pt x="24" y="673"/>
                    <a:pt x="0" y="709"/>
                    <a:pt x="12" y="746"/>
                  </a:cubicBezTo>
                  <a:cubicBezTo>
                    <a:pt x="12" y="758"/>
                    <a:pt x="37" y="782"/>
                    <a:pt x="61" y="782"/>
                  </a:cubicBezTo>
                  <a:lnTo>
                    <a:pt x="85" y="782"/>
                  </a:lnTo>
                  <a:lnTo>
                    <a:pt x="2312" y="113"/>
                  </a:lnTo>
                  <a:cubicBezTo>
                    <a:pt x="2349" y="101"/>
                    <a:pt x="2361" y="77"/>
                    <a:pt x="2349" y="40"/>
                  </a:cubicBezTo>
                  <a:cubicBezTo>
                    <a:pt x="2349" y="20"/>
                    <a:pt x="2324" y="0"/>
                    <a:pt x="230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2"/>
            <p:cNvSpPr/>
            <p:nvPr/>
          </p:nvSpPr>
          <p:spPr>
            <a:xfrm>
              <a:off x="3263250" y="900425"/>
              <a:ext cx="24650" cy="21775"/>
            </a:xfrm>
            <a:custGeom>
              <a:avLst/>
              <a:gdLst/>
              <a:ahLst/>
              <a:cxnLst/>
              <a:rect l="l" t="t" r="r" b="b"/>
              <a:pathLst>
                <a:path w="986" h="871" extrusionOk="0">
                  <a:moveTo>
                    <a:pt x="665" y="0"/>
                  </a:moveTo>
                  <a:cubicBezTo>
                    <a:pt x="651" y="0"/>
                    <a:pt x="639" y="6"/>
                    <a:pt x="633" y="18"/>
                  </a:cubicBezTo>
                  <a:lnTo>
                    <a:pt x="24" y="627"/>
                  </a:lnTo>
                  <a:cubicBezTo>
                    <a:pt x="0" y="639"/>
                    <a:pt x="0" y="663"/>
                    <a:pt x="12" y="676"/>
                  </a:cubicBezTo>
                  <a:cubicBezTo>
                    <a:pt x="12" y="700"/>
                    <a:pt x="24" y="712"/>
                    <a:pt x="49" y="724"/>
                  </a:cubicBezTo>
                  <a:lnTo>
                    <a:pt x="913" y="870"/>
                  </a:lnTo>
                  <a:lnTo>
                    <a:pt x="925" y="870"/>
                  </a:lnTo>
                  <a:cubicBezTo>
                    <a:pt x="949" y="870"/>
                    <a:pt x="974" y="858"/>
                    <a:pt x="986" y="834"/>
                  </a:cubicBezTo>
                  <a:cubicBezTo>
                    <a:pt x="986" y="797"/>
                    <a:pt x="974" y="773"/>
                    <a:pt x="937" y="761"/>
                  </a:cubicBezTo>
                  <a:lnTo>
                    <a:pt x="183" y="627"/>
                  </a:lnTo>
                  <a:lnTo>
                    <a:pt x="706" y="91"/>
                  </a:lnTo>
                  <a:cubicBezTo>
                    <a:pt x="730" y="79"/>
                    <a:pt x="730" y="43"/>
                    <a:pt x="706" y="18"/>
                  </a:cubicBezTo>
                  <a:cubicBezTo>
                    <a:pt x="694" y="6"/>
                    <a:pt x="679" y="0"/>
                    <a:pt x="66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2"/>
            <p:cNvSpPr/>
            <p:nvPr/>
          </p:nvSpPr>
          <p:spPr>
            <a:xfrm>
              <a:off x="3245900" y="907500"/>
              <a:ext cx="22225" cy="21375"/>
            </a:xfrm>
            <a:custGeom>
              <a:avLst/>
              <a:gdLst/>
              <a:ahLst/>
              <a:cxnLst/>
              <a:rect l="l" t="t" r="r" b="b"/>
              <a:pathLst>
                <a:path w="889" h="855" extrusionOk="0">
                  <a:moveTo>
                    <a:pt x="500" y="1"/>
                  </a:moveTo>
                  <a:cubicBezTo>
                    <a:pt x="489" y="1"/>
                    <a:pt x="480" y="5"/>
                    <a:pt x="475" y="15"/>
                  </a:cubicBezTo>
                  <a:lnTo>
                    <a:pt x="13" y="575"/>
                  </a:lnTo>
                  <a:cubicBezTo>
                    <a:pt x="0" y="587"/>
                    <a:pt x="0" y="599"/>
                    <a:pt x="0" y="624"/>
                  </a:cubicBezTo>
                  <a:cubicBezTo>
                    <a:pt x="13" y="648"/>
                    <a:pt x="25" y="660"/>
                    <a:pt x="49" y="660"/>
                  </a:cubicBezTo>
                  <a:lnTo>
                    <a:pt x="816" y="855"/>
                  </a:lnTo>
                  <a:lnTo>
                    <a:pt x="828" y="855"/>
                  </a:lnTo>
                  <a:cubicBezTo>
                    <a:pt x="852" y="855"/>
                    <a:pt x="877" y="831"/>
                    <a:pt x="877" y="818"/>
                  </a:cubicBezTo>
                  <a:cubicBezTo>
                    <a:pt x="889" y="782"/>
                    <a:pt x="864" y="745"/>
                    <a:pt x="840" y="745"/>
                  </a:cubicBezTo>
                  <a:lnTo>
                    <a:pt x="159" y="575"/>
                  </a:lnTo>
                  <a:lnTo>
                    <a:pt x="560" y="88"/>
                  </a:lnTo>
                  <a:cubicBezTo>
                    <a:pt x="599" y="60"/>
                    <a:pt x="539" y="1"/>
                    <a:pt x="50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2"/>
            <p:cNvSpPr/>
            <p:nvPr/>
          </p:nvSpPr>
          <p:spPr>
            <a:xfrm>
              <a:off x="3126025" y="835200"/>
              <a:ext cx="79125" cy="105850"/>
            </a:xfrm>
            <a:custGeom>
              <a:avLst/>
              <a:gdLst/>
              <a:ahLst/>
              <a:cxnLst/>
              <a:rect l="l" t="t" r="r" b="b"/>
              <a:pathLst>
                <a:path w="3165" h="4234" extrusionOk="0">
                  <a:moveTo>
                    <a:pt x="1643" y="0"/>
                  </a:moveTo>
                  <a:cubicBezTo>
                    <a:pt x="1557" y="0"/>
                    <a:pt x="1468" y="23"/>
                    <a:pt x="1376" y="72"/>
                  </a:cubicBezTo>
                  <a:cubicBezTo>
                    <a:pt x="0" y="802"/>
                    <a:pt x="3165" y="4234"/>
                    <a:pt x="3165" y="4234"/>
                  </a:cubicBezTo>
                  <a:cubicBezTo>
                    <a:pt x="3010" y="2107"/>
                    <a:pt x="2467" y="0"/>
                    <a:pt x="164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2"/>
            <p:cNvSpPr/>
            <p:nvPr/>
          </p:nvSpPr>
          <p:spPr>
            <a:xfrm>
              <a:off x="3170775" y="853700"/>
              <a:ext cx="22500" cy="57850"/>
            </a:xfrm>
            <a:custGeom>
              <a:avLst/>
              <a:gdLst/>
              <a:ahLst/>
              <a:cxnLst/>
              <a:rect l="l" t="t" r="r" b="b"/>
              <a:pathLst>
                <a:path w="900" h="2314" extrusionOk="0">
                  <a:moveTo>
                    <a:pt x="81" y="1"/>
                  </a:moveTo>
                  <a:cubicBezTo>
                    <a:pt x="42" y="1"/>
                    <a:pt x="0" y="35"/>
                    <a:pt x="24" y="74"/>
                  </a:cubicBezTo>
                  <a:lnTo>
                    <a:pt x="778" y="2277"/>
                  </a:lnTo>
                  <a:cubicBezTo>
                    <a:pt x="790" y="2301"/>
                    <a:pt x="803" y="2313"/>
                    <a:pt x="839" y="2313"/>
                  </a:cubicBezTo>
                  <a:lnTo>
                    <a:pt x="851" y="2313"/>
                  </a:lnTo>
                  <a:cubicBezTo>
                    <a:pt x="876" y="2301"/>
                    <a:pt x="900" y="2265"/>
                    <a:pt x="888" y="2240"/>
                  </a:cubicBezTo>
                  <a:lnTo>
                    <a:pt x="133" y="38"/>
                  </a:lnTo>
                  <a:cubicBezTo>
                    <a:pt x="125" y="11"/>
                    <a:pt x="103" y="1"/>
                    <a:pt x="8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32"/>
            <p:cNvSpPr/>
            <p:nvPr/>
          </p:nvSpPr>
          <p:spPr>
            <a:xfrm>
              <a:off x="3162825" y="855225"/>
              <a:ext cx="22250" cy="24675"/>
            </a:xfrm>
            <a:custGeom>
              <a:avLst/>
              <a:gdLst/>
              <a:ahLst/>
              <a:cxnLst/>
              <a:rect l="l" t="t" r="r" b="b"/>
              <a:pathLst>
                <a:path w="890" h="987" extrusionOk="0">
                  <a:moveTo>
                    <a:pt x="841" y="1"/>
                  </a:moveTo>
                  <a:cubicBezTo>
                    <a:pt x="804" y="1"/>
                    <a:pt x="780" y="25"/>
                    <a:pt x="780" y="50"/>
                  </a:cubicBezTo>
                  <a:lnTo>
                    <a:pt x="670" y="816"/>
                  </a:lnTo>
                  <a:lnTo>
                    <a:pt x="123" y="305"/>
                  </a:lnTo>
                  <a:cubicBezTo>
                    <a:pt x="116" y="296"/>
                    <a:pt x="106" y="292"/>
                    <a:pt x="96" y="292"/>
                  </a:cubicBezTo>
                  <a:cubicBezTo>
                    <a:pt x="54" y="292"/>
                    <a:pt x="1" y="361"/>
                    <a:pt x="50" y="390"/>
                  </a:cubicBezTo>
                  <a:lnTo>
                    <a:pt x="670" y="974"/>
                  </a:lnTo>
                  <a:cubicBezTo>
                    <a:pt x="682" y="987"/>
                    <a:pt x="695" y="987"/>
                    <a:pt x="707" y="987"/>
                  </a:cubicBezTo>
                  <a:lnTo>
                    <a:pt x="731" y="987"/>
                  </a:lnTo>
                  <a:cubicBezTo>
                    <a:pt x="743" y="987"/>
                    <a:pt x="768" y="962"/>
                    <a:pt x="768" y="950"/>
                  </a:cubicBezTo>
                  <a:lnTo>
                    <a:pt x="889" y="74"/>
                  </a:lnTo>
                  <a:cubicBezTo>
                    <a:pt x="889" y="37"/>
                    <a:pt x="877" y="13"/>
                    <a:pt x="84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32"/>
            <p:cNvSpPr/>
            <p:nvPr/>
          </p:nvSpPr>
          <p:spPr>
            <a:xfrm>
              <a:off x="3170725" y="874700"/>
              <a:ext cx="21950" cy="22550"/>
            </a:xfrm>
            <a:custGeom>
              <a:avLst/>
              <a:gdLst/>
              <a:ahLst/>
              <a:cxnLst/>
              <a:rect l="l" t="t" r="r" b="b"/>
              <a:pathLst>
                <a:path w="878" h="902" extrusionOk="0">
                  <a:moveTo>
                    <a:pt x="829" y="1"/>
                  </a:moveTo>
                  <a:cubicBezTo>
                    <a:pt x="792" y="1"/>
                    <a:pt x="768" y="13"/>
                    <a:pt x="756" y="49"/>
                  </a:cubicBezTo>
                  <a:lnTo>
                    <a:pt x="622" y="731"/>
                  </a:lnTo>
                  <a:lnTo>
                    <a:pt x="123" y="354"/>
                  </a:lnTo>
                  <a:cubicBezTo>
                    <a:pt x="111" y="344"/>
                    <a:pt x="99" y="340"/>
                    <a:pt x="88" y="340"/>
                  </a:cubicBezTo>
                  <a:cubicBezTo>
                    <a:pt x="39" y="340"/>
                    <a:pt x="1" y="412"/>
                    <a:pt x="50" y="451"/>
                  </a:cubicBezTo>
                  <a:lnTo>
                    <a:pt x="622" y="877"/>
                  </a:lnTo>
                  <a:cubicBezTo>
                    <a:pt x="634" y="889"/>
                    <a:pt x="646" y="889"/>
                    <a:pt x="659" y="901"/>
                  </a:cubicBezTo>
                  <a:cubicBezTo>
                    <a:pt x="683" y="889"/>
                    <a:pt x="707" y="877"/>
                    <a:pt x="719" y="853"/>
                  </a:cubicBezTo>
                  <a:lnTo>
                    <a:pt x="865" y="74"/>
                  </a:lnTo>
                  <a:cubicBezTo>
                    <a:pt x="878" y="37"/>
                    <a:pt x="853" y="13"/>
                    <a:pt x="829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32"/>
            <p:cNvSpPr/>
            <p:nvPr/>
          </p:nvSpPr>
          <p:spPr>
            <a:xfrm>
              <a:off x="3689800" y="449925"/>
              <a:ext cx="76375" cy="102600"/>
            </a:xfrm>
            <a:custGeom>
              <a:avLst/>
              <a:gdLst/>
              <a:ahLst/>
              <a:cxnLst/>
              <a:rect l="l" t="t" r="r" b="b"/>
              <a:pathLst>
                <a:path w="3055" h="4104" extrusionOk="0">
                  <a:moveTo>
                    <a:pt x="1784" y="0"/>
                  </a:moveTo>
                  <a:cubicBezTo>
                    <a:pt x="517" y="0"/>
                    <a:pt x="0" y="4104"/>
                    <a:pt x="0" y="4104"/>
                  </a:cubicBezTo>
                  <a:cubicBezTo>
                    <a:pt x="1680" y="2461"/>
                    <a:pt x="3055" y="477"/>
                    <a:pt x="2033" y="51"/>
                  </a:cubicBezTo>
                  <a:cubicBezTo>
                    <a:pt x="1947" y="17"/>
                    <a:pt x="1864" y="0"/>
                    <a:pt x="178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2"/>
            <p:cNvSpPr/>
            <p:nvPr/>
          </p:nvSpPr>
          <p:spPr>
            <a:xfrm>
              <a:off x="3702875" y="471100"/>
              <a:ext cx="33500" cy="52750"/>
            </a:xfrm>
            <a:custGeom>
              <a:avLst/>
              <a:gdLst/>
              <a:ahLst/>
              <a:cxnLst/>
              <a:rect l="l" t="t" r="r" b="b"/>
              <a:pathLst>
                <a:path w="1340" h="2110" extrusionOk="0">
                  <a:moveTo>
                    <a:pt x="1272" y="0"/>
                  </a:moveTo>
                  <a:cubicBezTo>
                    <a:pt x="1253" y="0"/>
                    <a:pt x="1233" y="9"/>
                    <a:pt x="1218" y="32"/>
                  </a:cubicBezTo>
                  <a:lnTo>
                    <a:pt x="25" y="2028"/>
                  </a:lnTo>
                  <a:cubicBezTo>
                    <a:pt x="1" y="2052"/>
                    <a:pt x="13" y="2089"/>
                    <a:pt x="37" y="2101"/>
                  </a:cubicBezTo>
                  <a:cubicBezTo>
                    <a:pt x="43" y="2107"/>
                    <a:pt x="49" y="2110"/>
                    <a:pt x="55" y="2110"/>
                  </a:cubicBezTo>
                  <a:cubicBezTo>
                    <a:pt x="61" y="2110"/>
                    <a:pt x="68" y="2107"/>
                    <a:pt x="74" y="2101"/>
                  </a:cubicBezTo>
                  <a:cubicBezTo>
                    <a:pt x="77" y="2104"/>
                    <a:pt x="82" y="2106"/>
                    <a:pt x="87" y="2106"/>
                  </a:cubicBezTo>
                  <a:cubicBezTo>
                    <a:pt x="99" y="2106"/>
                    <a:pt x="114" y="2097"/>
                    <a:pt x="122" y="2089"/>
                  </a:cubicBezTo>
                  <a:lnTo>
                    <a:pt x="1315" y="93"/>
                  </a:lnTo>
                  <a:cubicBezTo>
                    <a:pt x="1339" y="56"/>
                    <a:pt x="1327" y="20"/>
                    <a:pt x="1303" y="7"/>
                  </a:cubicBezTo>
                  <a:cubicBezTo>
                    <a:pt x="1294" y="3"/>
                    <a:pt x="1283" y="0"/>
                    <a:pt x="127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2"/>
            <p:cNvSpPr/>
            <p:nvPr/>
          </p:nvSpPr>
          <p:spPr>
            <a:xfrm>
              <a:off x="3720225" y="470750"/>
              <a:ext cx="21925" cy="23975"/>
            </a:xfrm>
            <a:custGeom>
              <a:avLst/>
              <a:gdLst/>
              <a:ahLst/>
              <a:cxnLst/>
              <a:rect l="l" t="t" r="r" b="b"/>
              <a:pathLst>
                <a:path w="877" h="959" extrusionOk="0">
                  <a:moveTo>
                    <a:pt x="104" y="0"/>
                  </a:moveTo>
                  <a:cubicBezTo>
                    <a:pt x="73" y="0"/>
                    <a:pt x="43" y="15"/>
                    <a:pt x="49" y="46"/>
                  </a:cubicBezTo>
                  <a:lnTo>
                    <a:pt x="0" y="910"/>
                  </a:lnTo>
                  <a:cubicBezTo>
                    <a:pt x="0" y="922"/>
                    <a:pt x="12" y="946"/>
                    <a:pt x="37" y="959"/>
                  </a:cubicBezTo>
                  <a:lnTo>
                    <a:pt x="98" y="959"/>
                  </a:lnTo>
                  <a:lnTo>
                    <a:pt x="840" y="496"/>
                  </a:lnTo>
                  <a:cubicBezTo>
                    <a:pt x="864" y="472"/>
                    <a:pt x="877" y="447"/>
                    <a:pt x="852" y="411"/>
                  </a:cubicBezTo>
                  <a:cubicBezTo>
                    <a:pt x="845" y="396"/>
                    <a:pt x="828" y="385"/>
                    <a:pt x="810" y="385"/>
                  </a:cubicBezTo>
                  <a:cubicBezTo>
                    <a:pt x="800" y="385"/>
                    <a:pt x="788" y="389"/>
                    <a:pt x="779" y="399"/>
                  </a:cubicBezTo>
                  <a:lnTo>
                    <a:pt x="122" y="813"/>
                  </a:lnTo>
                  <a:lnTo>
                    <a:pt x="158" y="46"/>
                  </a:lnTo>
                  <a:cubicBezTo>
                    <a:pt x="165" y="15"/>
                    <a:pt x="134" y="0"/>
                    <a:pt x="10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2"/>
            <p:cNvSpPr/>
            <p:nvPr/>
          </p:nvSpPr>
          <p:spPr>
            <a:xfrm>
              <a:off x="3710475" y="490450"/>
              <a:ext cx="21325" cy="20700"/>
            </a:xfrm>
            <a:custGeom>
              <a:avLst/>
              <a:gdLst/>
              <a:ahLst/>
              <a:cxnLst/>
              <a:rect l="l" t="t" r="r" b="b"/>
              <a:pathLst>
                <a:path w="853" h="828" extrusionOk="0">
                  <a:moveTo>
                    <a:pt x="62" y="0"/>
                  </a:moveTo>
                  <a:cubicBezTo>
                    <a:pt x="25" y="0"/>
                    <a:pt x="1" y="25"/>
                    <a:pt x="1" y="61"/>
                  </a:cubicBezTo>
                  <a:lnTo>
                    <a:pt x="37" y="779"/>
                  </a:lnTo>
                  <a:cubicBezTo>
                    <a:pt x="37" y="791"/>
                    <a:pt x="50" y="816"/>
                    <a:pt x="74" y="828"/>
                  </a:cubicBezTo>
                  <a:lnTo>
                    <a:pt x="123" y="828"/>
                  </a:lnTo>
                  <a:lnTo>
                    <a:pt x="816" y="438"/>
                  </a:lnTo>
                  <a:cubicBezTo>
                    <a:pt x="853" y="426"/>
                    <a:pt x="853" y="390"/>
                    <a:pt x="841" y="365"/>
                  </a:cubicBezTo>
                  <a:cubicBezTo>
                    <a:pt x="832" y="347"/>
                    <a:pt x="810" y="336"/>
                    <a:pt x="789" y="336"/>
                  </a:cubicBezTo>
                  <a:cubicBezTo>
                    <a:pt x="781" y="336"/>
                    <a:pt x="774" y="338"/>
                    <a:pt x="768" y="341"/>
                  </a:cubicBezTo>
                  <a:lnTo>
                    <a:pt x="147" y="682"/>
                  </a:lnTo>
                  <a:lnTo>
                    <a:pt x="123" y="49"/>
                  </a:lnTo>
                  <a:cubicBezTo>
                    <a:pt x="110" y="25"/>
                    <a:pt x="86" y="0"/>
                    <a:pt x="6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2"/>
            <p:cNvSpPr/>
            <p:nvPr/>
          </p:nvSpPr>
          <p:spPr>
            <a:xfrm>
              <a:off x="3537050" y="596850"/>
              <a:ext cx="129350" cy="46975"/>
            </a:xfrm>
            <a:custGeom>
              <a:avLst/>
              <a:gdLst/>
              <a:ahLst/>
              <a:cxnLst/>
              <a:rect l="l" t="t" r="r" b="b"/>
              <a:pathLst>
                <a:path w="5174" h="1879" extrusionOk="0">
                  <a:moveTo>
                    <a:pt x="307" y="1"/>
                  </a:moveTo>
                  <a:cubicBezTo>
                    <a:pt x="115" y="1"/>
                    <a:pt x="1" y="4"/>
                    <a:pt x="1" y="4"/>
                  </a:cubicBezTo>
                  <a:cubicBezTo>
                    <a:pt x="1152" y="1068"/>
                    <a:pt x="3060" y="1879"/>
                    <a:pt x="4148" y="1879"/>
                  </a:cubicBezTo>
                  <a:cubicBezTo>
                    <a:pt x="4602" y="1879"/>
                    <a:pt x="4913" y="1738"/>
                    <a:pt x="4966" y="1415"/>
                  </a:cubicBezTo>
                  <a:cubicBezTo>
                    <a:pt x="5174" y="98"/>
                    <a:pt x="1420" y="1"/>
                    <a:pt x="30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2"/>
            <p:cNvSpPr/>
            <p:nvPr/>
          </p:nvSpPr>
          <p:spPr>
            <a:xfrm>
              <a:off x="3567975" y="603225"/>
              <a:ext cx="59400" cy="20825"/>
            </a:xfrm>
            <a:custGeom>
              <a:avLst/>
              <a:gdLst/>
              <a:ahLst/>
              <a:cxnLst/>
              <a:rect l="l" t="t" r="r" b="b"/>
              <a:pathLst>
                <a:path w="2376" h="833" extrusionOk="0">
                  <a:moveTo>
                    <a:pt x="70" y="1"/>
                  </a:moveTo>
                  <a:cubicBezTo>
                    <a:pt x="14" y="1"/>
                    <a:pt x="0" y="92"/>
                    <a:pt x="66" y="114"/>
                  </a:cubicBezTo>
                  <a:lnTo>
                    <a:pt x="2281" y="832"/>
                  </a:lnTo>
                  <a:lnTo>
                    <a:pt x="2293" y="832"/>
                  </a:lnTo>
                  <a:cubicBezTo>
                    <a:pt x="2297" y="832"/>
                    <a:pt x="2301" y="833"/>
                    <a:pt x="2304" y="833"/>
                  </a:cubicBezTo>
                  <a:cubicBezTo>
                    <a:pt x="2367" y="833"/>
                    <a:pt x="2375" y="734"/>
                    <a:pt x="2318" y="722"/>
                  </a:cubicBezTo>
                  <a:lnTo>
                    <a:pt x="91" y="4"/>
                  </a:lnTo>
                  <a:cubicBezTo>
                    <a:pt x="83" y="2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2"/>
            <p:cNvSpPr/>
            <p:nvPr/>
          </p:nvSpPr>
          <p:spPr>
            <a:xfrm>
              <a:off x="3600350" y="609400"/>
              <a:ext cx="24050" cy="22225"/>
            </a:xfrm>
            <a:custGeom>
              <a:avLst/>
              <a:gdLst/>
              <a:ahLst/>
              <a:cxnLst/>
              <a:rect l="l" t="t" r="r" b="b"/>
              <a:pathLst>
                <a:path w="962" h="889" extrusionOk="0">
                  <a:moveTo>
                    <a:pt x="901" y="1"/>
                  </a:moveTo>
                  <a:lnTo>
                    <a:pt x="49" y="159"/>
                  </a:lnTo>
                  <a:cubicBezTo>
                    <a:pt x="25" y="159"/>
                    <a:pt x="13" y="171"/>
                    <a:pt x="13" y="195"/>
                  </a:cubicBezTo>
                  <a:cubicBezTo>
                    <a:pt x="0" y="207"/>
                    <a:pt x="0" y="232"/>
                    <a:pt x="25" y="256"/>
                  </a:cubicBezTo>
                  <a:lnTo>
                    <a:pt x="645" y="877"/>
                  </a:lnTo>
                  <a:cubicBezTo>
                    <a:pt x="658" y="877"/>
                    <a:pt x="670" y="889"/>
                    <a:pt x="682" y="889"/>
                  </a:cubicBezTo>
                  <a:cubicBezTo>
                    <a:pt x="694" y="889"/>
                    <a:pt x="718" y="877"/>
                    <a:pt x="731" y="865"/>
                  </a:cubicBezTo>
                  <a:cubicBezTo>
                    <a:pt x="743" y="852"/>
                    <a:pt x="743" y="816"/>
                    <a:pt x="731" y="792"/>
                  </a:cubicBezTo>
                  <a:lnTo>
                    <a:pt x="183" y="244"/>
                  </a:lnTo>
                  <a:lnTo>
                    <a:pt x="913" y="110"/>
                  </a:lnTo>
                  <a:cubicBezTo>
                    <a:pt x="950" y="110"/>
                    <a:pt x="962" y="74"/>
                    <a:pt x="962" y="49"/>
                  </a:cubicBezTo>
                  <a:cubicBezTo>
                    <a:pt x="962" y="13"/>
                    <a:pt x="925" y="1"/>
                    <a:pt x="90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2"/>
            <p:cNvSpPr/>
            <p:nvPr/>
          </p:nvSpPr>
          <p:spPr>
            <a:xfrm>
              <a:off x="3582700" y="603250"/>
              <a:ext cx="20400" cy="22600"/>
            </a:xfrm>
            <a:custGeom>
              <a:avLst/>
              <a:gdLst/>
              <a:ahLst/>
              <a:cxnLst/>
              <a:rect l="l" t="t" r="r" b="b"/>
              <a:pathLst>
                <a:path w="816" h="904" extrusionOk="0">
                  <a:moveTo>
                    <a:pt x="757" y="0"/>
                  </a:moveTo>
                  <a:cubicBezTo>
                    <a:pt x="752" y="0"/>
                    <a:pt x="747" y="1"/>
                    <a:pt x="743" y="3"/>
                  </a:cubicBezTo>
                  <a:lnTo>
                    <a:pt x="49" y="198"/>
                  </a:lnTo>
                  <a:cubicBezTo>
                    <a:pt x="25" y="210"/>
                    <a:pt x="13" y="222"/>
                    <a:pt x="13" y="247"/>
                  </a:cubicBezTo>
                  <a:cubicBezTo>
                    <a:pt x="0" y="259"/>
                    <a:pt x="13" y="283"/>
                    <a:pt x="25" y="295"/>
                  </a:cubicBezTo>
                  <a:lnTo>
                    <a:pt x="548" y="892"/>
                  </a:lnTo>
                  <a:cubicBezTo>
                    <a:pt x="558" y="902"/>
                    <a:pt x="569" y="904"/>
                    <a:pt x="587" y="904"/>
                  </a:cubicBezTo>
                  <a:lnTo>
                    <a:pt x="587" y="904"/>
                  </a:lnTo>
                  <a:cubicBezTo>
                    <a:pt x="634" y="902"/>
                    <a:pt x="657" y="843"/>
                    <a:pt x="633" y="819"/>
                  </a:cubicBezTo>
                  <a:lnTo>
                    <a:pt x="159" y="283"/>
                  </a:lnTo>
                  <a:lnTo>
                    <a:pt x="767" y="113"/>
                  </a:lnTo>
                  <a:cubicBezTo>
                    <a:pt x="804" y="113"/>
                    <a:pt x="816" y="76"/>
                    <a:pt x="816" y="52"/>
                  </a:cubicBezTo>
                  <a:cubicBezTo>
                    <a:pt x="806" y="22"/>
                    <a:pt x="779" y="0"/>
                    <a:pt x="757" y="0"/>
                  </a:cubicBezTo>
                  <a:close/>
                  <a:moveTo>
                    <a:pt x="587" y="904"/>
                  </a:moveTo>
                  <a:cubicBezTo>
                    <a:pt x="586" y="904"/>
                    <a:pt x="585" y="904"/>
                    <a:pt x="585" y="904"/>
                  </a:cubicBezTo>
                  <a:lnTo>
                    <a:pt x="597" y="904"/>
                  </a:lnTo>
                  <a:cubicBezTo>
                    <a:pt x="593" y="904"/>
                    <a:pt x="590" y="904"/>
                    <a:pt x="587" y="904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2"/>
            <p:cNvSpPr/>
            <p:nvPr/>
          </p:nvSpPr>
          <p:spPr>
            <a:xfrm>
              <a:off x="3522800" y="489700"/>
              <a:ext cx="65700" cy="111200"/>
            </a:xfrm>
            <a:custGeom>
              <a:avLst/>
              <a:gdLst/>
              <a:ahLst/>
              <a:cxnLst/>
              <a:rect l="l" t="t" r="r" b="b"/>
              <a:pathLst>
                <a:path w="2628" h="4448" extrusionOk="0">
                  <a:moveTo>
                    <a:pt x="1444" y="1"/>
                  </a:moveTo>
                  <a:cubicBezTo>
                    <a:pt x="1" y="1"/>
                    <a:pt x="656" y="4448"/>
                    <a:pt x="656" y="4448"/>
                  </a:cubicBezTo>
                  <a:cubicBezTo>
                    <a:pt x="1837" y="2415"/>
                    <a:pt x="2628" y="140"/>
                    <a:pt x="1532" y="6"/>
                  </a:cubicBezTo>
                  <a:cubicBezTo>
                    <a:pt x="1502" y="2"/>
                    <a:pt x="1473" y="1"/>
                    <a:pt x="144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2"/>
            <p:cNvSpPr/>
            <p:nvPr/>
          </p:nvSpPr>
          <p:spPr>
            <a:xfrm>
              <a:off x="3543750" y="510225"/>
              <a:ext cx="18600" cy="59050"/>
            </a:xfrm>
            <a:custGeom>
              <a:avLst/>
              <a:gdLst/>
              <a:ahLst/>
              <a:cxnLst/>
              <a:rect l="l" t="t" r="r" b="b"/>
              <a:pathLst>
                <a:path w="744" h="2362" extrusionOk="0">
                  <a:moveTo>
                    <a:pt x="694" y="0"/>
                  </a:moveTo>
                  <a:cubicBezTo>
                    <a:pt x="670" y="0"/>
                    <a:pt x="634" y="12"/>
                    <a:pt x="634" y="49"/>
                  </a:cubicBezTo>
                  <a:lnTo>
                    <a:pt x="13" y="2288"/>
                  </a:lnTo>
                  <a:cubicBezTo>
                    <a:pt x="1" y="2325"/>
                    <a:pt x="13" y="2349"/>
                    <a:pt x="49" y="2361"/>
                  </a:cubicBezTo>
                  <a:lnTo>
                    <a:pt x="62" y="2361"/>
                  </a:lnTo>
                  <a:cubicBezTo>
                    <a:pt x="86" y="2361"/>
                    <a:pt x="110" y="2349"/>
                    <a:pt x="122" y="2325"/>
                  </a:cubicBezTo>
                  <a:lnTo>
                    <a:pt x="743" y="73"/>
                  </a:lnTo>
                  <a:cubicBezTo>
                    <a:pt x="743" y="49"/>
                    <a:pt x="731" y="12"/>
                    <a:pt x="69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2"/>
            <p:cNvSpPr/>
            <p:nvPr/>
          </p:nvSpPr>
          <p:spPr>
            <a:xfrm>
              <a:off x="3548025" y="513175"/>
              <a:ext cx="23100" cy="23850"/>
            </a:xfrm>
            <a:custGeom>
              <a:avLst/>
              <a:gdLst/>
              <a:ahLst/>
              <a:cxnLst/>
              <a:rect l="l" t="t" r="r" b="b"/>
              <a:pathLst>
                <a:path w="924" h="954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2" y="4"/>
                    <a:pt x="0" y="40"/>
                    <a:pt x="0" y="65"/>
                  </a:cubicBezTo>
                  <a:lnTo>
                    <a:pt x="195" y="904"/>
                  </a:lnTo>
                  <a:cubicBezTo>
                    <a:pt x="195" y="929"/>
                    <a:pt x="207" y="941"/>
                    <a:pt x="231" y="953"/>
                  </a:cubicBezTo>
                  <a:lnTo>
                    <a:pt x="244" y="953"/>
                  </a:lnTo>
                  <a:cubicBezTo>
                    <a:pt x="256" y="953"/>
                    <a:pt x="280" y="941"/>
                    <a:pt x="292" y="929"/>
                  </a:cubicBezTo>
                  <a:lnTo>
                    <a:pt x="876" y="284"/>
                  </a:lnTo>
                  <a:cubicBezTo>
                    <a:pt x="923" y="256"/>
                    <a:pt x="876" y="191"/>
                    <a:pt x="835" y="191"/>
                  </a:cubicBezTo>
                  <a:cubicBezTo>
                    <a:pt x="823" y="191"/>
                    <a:pt x="812" y="197"/>
                    <a:pt x="803" y="211"/>
                  </a:cubicBezTo>
                  <a:lnTo>
                    <a:pt x="280" y="771"/>
                  </a:lnTo>
                  <a:lnTo>
                    <a:pt x="110" y="40"/>
                  </a:lnTo>
                  <a:cubicBezTo>
                    <a:pt x="110" y="21"/>
                    <a:pt x="85" y="1"/>
                    <a:pt x="6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2"/>
            <p:cNvSpPr/>
            <p:nvPr/>
          </p:nvSpPr>
          <p:spPr>
            <a:xfrm>
              <a:off x="3542475" y="534775"/>
              <a:ext cx="23800" cy="19900"/>
            </a:xfrm>
            <a:custGeom>
              <a:avLst/>
              <a:gdLst/>
              <a:ahLst/>
              <a:cxnLst/>
              <a:rect l="l" t="t" r="r" b="b"/>
              <a:pathLst>
                <a:path w="952" h="796" extrusionOk="0">
                  <a:moveTo>
                    <a:pt x="72" y="1"/>
                  </a:moveTo>
                  <a:cubicBezTo>
                    <a:pt x="36" y="1"/>
                    <a:pt x="0" y="32"/>
                    <a:pt x="15" y="77"/>
                  </a:cubicBezTo>
                  <a:lnTo>
                    <a:pt x="234" y="759"/>
                  </a:lnTo>
                  <a:cubicBezTo>
                    <a:pt x="246" y="783"/>
                    <a:pt x="259" y="795"/>
                    <a:pt x="283" y="795"/>
                  </a:cubicBezTo>
                  <a:lnTo>
                    <a:pt x="295" y="795"/>
                  </a:lnTo>
                  <a:cubicBezTo>
                    <a:pt x="307" y="795"/>
                    <a:pt x="319" y="795"/>
                    <a:pt x="332" y="783"/>
                  </a:cubicBezTo>
                  <a:lnTo>
                    <a:pt x="904" y="235"/>
                  </a:lnTo>
                  <a:cubicBezTo>
                    <a:pt x="952" y="197"/>
                    <a:pt x="909" y="135"/>
                    <a:pt x="864" y="135"/>
                  </a:cubicBezTo>
                  <a:cubicBezTo>
                    <a:pt x="853" y="135"/>
                    <a:pt x="841" y="140"/>
                    <a:pt x="831" y="150"/>
                  </a:cubicBezTo>
                  <a:lnTo>
                    <a:pt x="319" y="637"/>
                  </a:lnTo>
                  <a:lnTo>
                    <a:pt x="125" y="40"/>
                  </a:lnTo>
                  <a:cubicBezTo>
                    <a:pt x="115" y="13"/>
                    <a:pt x="94" y="1"/>
                    <a:pt x="7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2"/>
            <p:cNvSpPr/>
            <p:nvPr/>
          </p:nvSpPr>
          <p:spPr>
            <a:xfrm>
              <a:off x="3180775" y="964525"/>
              <a:ext cx="116250" cy="45900"/>
            </a:xfrm>
            <a:custGeom>
              <a:avLst/>
              <a:gdLst/>
              <a:ahLst/>
              <a:cxnLst/>
              <a:rect l="l" t="t" r="r" b="b"/>
              <a:pathLst>
                <a:path w="4650" h="1836" extrusionOk="0">
                  <a:moveTo>
                    <a:pt x="3466" y="0"/>
                  </a:moveTo>
                  <a:cubicBezTo>
                    <a:pt x="2228" y="0"/>
                    <a:pt x="1" y="1835"/>
                    <a:pt x="1" y="1835"/>
                  </a:cubicBezTo>
                  <a:cubicBezTo>
                    <a:pt x="2350" y="1702"/>
                    <a:pt x="4650" y="1385"/>
                    <a:pt x="4151" y="387"/>
                  </a:cubicBezTo>
                  <a:cubicBezTo>
                    <a:pt x="4014" y="111"/>
                    <a:pt x="3770" y="0"/>
                    <a:pt x="346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2"/>
            <p:cNvSpPr/>
            <p:nvPr/>
          </p:nvSpPr>
          <p:spPr>
            <a:xfrm>
              <a:off x="3209700" y="978350"/>
              <a:ext cx="59350" cy="20525"/>
            </a:xfrm>
            <a:custGeom>
              <a:avLst/>
              <a:gdLst/>
              <a:ahLst/>
              <a:cxnLst/>
              <a:rect l="l" t="t" r="r" b="b"/>
              <a:pathLst>
                <a:path w="2374" h="821" extrusionOk="0">
                  <a:moveTo>
                    <a:pt x="2313" y="0"/>
                  </a:moveTo>
                  <a:cubicBezTo>
                    <a:pt x="2306" y="0"/>
                    <a:pt x="2297" y="2"/>
                    <a:pt x="2288" y="5"/>
                  </a:cubicBezTo>
                  <a:lnTo>
                    <a:pt x="73" y="711"/>
                  </a:lnTo>
                  <a:cubicBezTo>
                    <a:pt x="0" y="723"/>
                    <a:pt x="24" y="820"/>
                    <a:pt x="85" y="820"/>
                  </a:cubicBezTo>
                  <a:lnTo>
                    <a:pt x="110" y="820"/>
                  </a:lnTo>
                  <a:lnTo>
                    <a:pt x="2325" y="102"/>
                  </a:lnTo>
                  <a:cubicBezTo>
                    <a:pt x="2361" y="102"/>
                    <a:pt x="2373" y="66"/>
                    <a:pt x="2361" y="41"/>
                  </a:cubicBezTo>
                  <a:cubicBezTo>
                    <a:pt x="2352" y="14"/>
                    <a:pt x="2336" y="0"/>
                    <a:pt x="231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2"/>
            <p:cNvSpPr/>
            <p:nvPr/>
          </p:nvSpPr>
          <p:spPr>
            <a:xfrm>
              <a:off x="3242550" y="970325"/>
              <a:ext cx="24975" cy="21850"/>
            </a:xfrm>
            <a:custGeom>
              <a:avLst/>
              <a:gdLst/>
              <a:ahLst/>
              <a:cxnLst/>
              <a:rect l="l" t="t" r="r" b="b"/>
              <a:pathLst>
                <a:path w="999" h="874" extrusionOk="0">
                  <a:moveTo>
                    <a:pt x="661" y="0"/>
                  </a:moveTo>
                  <a:cubicBezTo>
                    <a:pt x="647" y="0"/>
                    <a:pt x="633" y="6"/>
                    <a:pt x="621" y="21"/>
                  </a:cubicBezTo>
                  <a:lnTo>
                    <a:pt x="25" y="630"/>
                  </a:lnTo>
                  <a:cubicBezTo>
                    <a:pt x="0" y="642"/>
                    <a:pt x="0" y="666"/>
                    <a:pt x="0" y="691"/>
                  </a:cubicBezTo>
                  <a:cubicBezTo>
                    <a:pt x="13" y="703"/>
                    <a:pt x="25" y="727"/>
                    <a:pt x="49" y="727"/>
                  </a:cubicBezTo>
                  <a:lnTo>
                    <a:pt x="913" y="873"/>
                  </a:lnTo>
                  <a:lnTo>
                    <a:pt x="925" y="873"/>
                  </a:lnTo>
                  <a:cubicBezTo>
                    <a:pt x="998" y="873"/>
                    <a:pt x="998" y="776"/>
                    <a:pt x="938" y="764"/>
                  </a:cubicBezTo>
                  <a:lnTo>
                    <a:pt x="171" y="642"/>
                  </a:lnTo>
                  <a:lnTo>
                    <a:pt x="694" y="94"/>
                  </a:lnTo>
                  <a:cubicBezTo>
                    <a:pt x="740" y="58"/>
                    <a:pt x="703" y="0"/>
                    <a:pt x="66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2"/>
            <p:cNvSpPr/>
            <p:nvPr/>
          </p:nvSpPr>
          <p:spPr>
            <a:xfrm>
              <a:off x="3224900" y="977825"/>
              <a:ext cx="23150" cy="21350"/>
            </a:xfrm>
            <a:custGeom>
              <a:avLst/>
              <a:gdLst/>
              <a:ahLst/>
              <a:cxnLst/>
              <a:rect l="l" t="t" r="r" b="b"/>
              <a:pathLst>
                <a:path w="926" h="854" extrusionOk="0">
                  <a:moveTo>
                    <a:pt x="529" y="0"/>
                  </a:moveTo>
                  <a:cubicBezTo>
                    <a:pt x="510" y="0"/>
                    <a:pt x="490" y="11"/>
                    <a:pt x="475" y="26"/>
                  </a:cubicBezTo>
                  <a:lnTo>
                    <a:pt x="25" y="585"/>
                  </a:lnTo>
                  <a:cubicBezTo>
                    <a:pt x="13" y="598"/>
                    <a:pt x="1" y="622"/>
                    <a:pt x="13" y="634"/>
                  </a:cubicBezTo>
                  <a:cubicBezTo>
                    <a:pt x="13" y="658"/>
                    <a:pt x="37" y="671"/>
                    <a:pt x="49" y="671"/>
                  </a:cubicBezTo>
                  <a:lnTo>
                    <a:pt x="828" y="853"/>
                  </a:lnTo>
                  <a:lnTo>
                    <a:pt x="840" y="853"/>
                  </a:lnTo>
                  <a:cubicBezTo>
                    <a:pt x="913" y="853"/>
                    <a:pt x="926" y="756"/>
                    <a:pt x="865" y="732"/>
                  </a:cubicBezTo>
                  <a:lnTo>
                    <a:pt x="171" y="585"/>
                  </a:lnTo>
                  <a:lnTo>
                    <a:pt x="560" y="99"/>
                  </a:lnTo>
                  <a:cubicBezTo>
                    <a:pt x="585" y="62"/>
                    <a:pt x="585" y="38"/>
                    <a:pt x="560" y="13"/>
                  </a:cubicBezTo>
                  <a:cubicBezTo>
                    <a:pt x="551" y="4"/>
                    <a:pt x="540" y="0"/>
                    <a:pt x="52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2"/>
            <p:cNvSpPr/>
            <p:nvPr/>
          </p:nvSpPr>
          <p:spPr>
            <a:xfrm>
              <a:off x="3252275" y="814200"/>
              <a:ext cx="116250" cy="45625"/>
            </a:xfrm>
            <a:custGeom>
              <a:avLst/>
              <a:gdLst/>
              <a:ahLst/>
              <a:cxnLst/>
              <a:rect l="l" t="t" r="r" b="b"/>
              <a:pathLst>
                <a:path w="4650" h="1825" extrusionOk="0">
                  <a:moveTo>
                    <a:pt x="3469" y="0"/>
                  </a:moveTo>
                  <a:cubicBezTo>
                    <a:pt x="2224" y="0"/>
                    <a:pt x="1" y="1824"/>
                    <a:pt x="1" y="1824"/>
                  </a:cubicBezTo>
                  <a:cubicBezTo>
                    <a:pt x="2362" y="1703"/>
                    <a:pt x="4650" y="1374"/>
                    <a:pt x="4163" y="388"/>
                  </a:cubicBezTo>
                  <a:cubicBezTo>
                    <a:pt x="4023" y="111"/>
                    <a:pt x="3776" y="0"/>
                    <a:pt x="3469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2"/>
            <p:cNvSpPr/>
            <p:nvPr/>
          </p:nvSpPr>
          <p:spPr>
            <a:xfrm>
              <a:off x="3282100" y="827775"/>
              <a:ext cx="58750" cy="20800"/>
            </a:xfrm>
            <a:custGeom>
              <a:avLst/>
              <a:gdLst/>
              <a:ahLst/>
              <a:cxnLst/>
              <a:rect l="l" t="t" r="r" b="b"/>
              <a:pathLst>
                <a:path w="2350" h="832" extrusionOk="0">
                  <a:moveTo>
                    <a:pt x="2279" y="0"/>
                  </a:moveTo>
                  <a:cubicBezTo>
                    <a:pt x="2274" y="0"/>
                    <a:pt x="2269" y="1"/>
                    <a:pt x="2264" y="4"/>
                  </a:cubicBezTo>
                  <a:lnTo>
                    <a:pt x="37" y="709"/>
                  </a:lnTo>
                  <a:cubicBezTo>
                    <a:pt x="13" y="722"/>
                    <a:pt x="1" y="758"/>
                    <a:pt x="1" y="782"/>
                  </a:cubicBezTo>
                  <a:cubicBezTo>
                    <a:pt x="13" y="807"/>
                    <a:pt x="37" y="819"/>
                    <a:pt x="61" y="831"/>
                  </a:cubicBezTo>
                  <a:lnTo>
                    <a:pt x="74" y="831"/>
                  </a:lnTo>
                  <a:lnTo>
                    <a:pt x="2301" y="113"/>
                  </a:lnTo>
                  <a:cubicBezTo>
                    <a:pt x="2325" y="101"/>
                    <a:pt x="2349" y="64"/>
                    <a:pt x="2337" y="40"/>
                  </a:cubicBezTo>
                  <a:cubicBezTo>
                    <a:pt x="2327" y="20"/>
                    <a:pt x="2301" y="0"/>
                    <a:pt x="227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2"/>
            <p:cNvSpPr/>
            <p:nvPr/>
          </p:nvSpPr>
          <p:spPr>
            <a:xfrm>
              <a:off x="3314050" y="819850"/>
              <a:ext cx="25275" cy="21725"/>
            </a:xfrm>
            <a:custGeom>
              <a:avLst/>
              <a:gdLst/>
              <a:ahLst/>
              <a:cxnLst/>
              <a:rect l="l" t="t" r="r" b="b"/>
              <a:pathLst>
                <a:path w="1011" h="869" extrusionOk="0">
                  <a:moveTo>
                    <a:pt x="657" y="0"/>
                  </a:moveTo>
                  <a:cubicBezTo>
                    <a:pt x="645" y="0"/>
                    <a:pt x="632" y="5"/>
                    <a:pt x="621" y="16"/>
                  </a:cubicBezTo>
                  <a:lnTo>
                    <a:pt x="13" y="625"/>
                  </a:lnTo>
                  <a:cubicBezTo>
                    <a:pt x="0" y="637"/>
                    <a:pt x="0" y="661"/>
                    <a:pt x="0" y="686"/>
                  </a:cubicBezTo>
                  <a:cubicBezTo>
                    <a:pt x="13" y="710"/>
                    <a:pt x="25" y="722"/>
                    <a:pt x="49" y="722"/>
                  </a:cubicBezTo>
                  <a:lnTo>
                    <a:pt x="913" y="868"/>
                  </a:lnTo>
                  <a:lnTo>
                    <a:pt x="925" y="868"/>
                  </a:lnTo>
                  <a:cubicBezTo>
                    <a:pt x="998" y="868"/>
                    <a:pt x="1011" y="759"/>
                    <a:pt x="938" y="747"/>
                  </a:cubicBezTo>
                  <a:lnTo>
                    <a:pt x="171" y="625"/>
                  </a:lnTo>
                  <a:lnTo>
                    <a:pt x="694" y="89"/>
                  </a:lnTo>
                  <a:cubicBezTo>
                    <a:pt x="731" y="52"/>
                    <a:pt x="697" y="0"/>
                    <a:pt x="65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2"/>
            <p:cNvSpPr/>
            <p:nvPr/>
          </p:nvSpPr>
          <p:spPr>
            <a:xfrm>
              <a:off x="3296700" y="827225"/>
              <a:ext cx="22550" cy="21350"/>
            </a:xfrm>
            <a:custGeom>
              <a:avLst/>
              <a:gdLst/>
              <a:ahLst/>
              <a:cxnLst/>
              <a:rect l="l" t="t" r="r" b="b"/>
              <a:pathLst>
                <a:path w="902" h="854" extrusionOk="0">
                  <a:moveTo>
                    <a:pt x="511" y="0"/>
                  </a:moveTo>
                  <a:cubicBezTo>
                    <a:pt x="495" y="0"/>
                    <a:pt x="477" y="8"/>
                    <a:pt x="463" y="26"/>
                  </a:cubicBezTo>
                  <a:lnTo>
                    <a:pt x="13" y="585"/>
                  </a:lnTo>
                  <a:cubicBezTo>
                    <a:pt x="1" y="598"/>
                    <a:pt x="1" y="622"/>
                    <a:pt x="1" y="634"/>
                  </a:cubicBezTo>
                  <a:cubicBezTo>
                    <a:pt x="13" y="658"/>
                    <a:pt x="25" y="671"/>
                    <a:pt x="49" y="671"/>
                  </a:cubicBezTo>
                  <a:lnTo>
                    <a:pt x="816" y="853"/>
                  </a:lnTo>
                  <a:lnTo>
                    <a:pt x="828" y="853"/>
                  </a:lnTo>
                  <a:cubicBezTo>
                    <a:pt x="865" y="853"/>
                    <a:pt x="889" y="829"/>
                    <a:pt x="889" y="804"/>
                  </a:cubicBezTo>
                  <a:cubicBezTo>
                    <a:pt x="901" y="768"/>
                    <a:pt x="877" y="744"/>
                    <a:pt x="853" y="731"/>
                  </a:cubicBezTo>
                  <a:lnTo>
                    <a:pt x="171" y="585"/>
                  </a:lnTo>
                  <a:lnTo>
                    <a:pt x="548" y="86"/>
                  </a:lnTo>
                  <a:cubicBezTo>
                    <a:pt x="583" y="43"/>
                    <a:pt x="550" y="0"/>
                    <a:pt x="51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32"/>
            <p:cNvSpPr/>
            <p:nvPr/>
          </p:nvSpPr>
          <p:spPr>
            <a:xfrm>
              <a:off x="3095000" y="893200"/>
              <a:ext cx="87950" cy="118750"/>
            </a:xfrm>
            <a:custGeom>
              <a:avLst/>
              <a:gdLst/>
              <a:ahLst/>
              <a:cxnLst/>
              <a:rect l="l" t="t" r="r" b="b"/>
              <a:pathLst>
                <a:path w="3518" h="4750" extrusionOk="0">
                  <a:moveTo>
                    <a:pt x="1572" y="1"/>
                  </a:moveTo>
                  <a:cubicBezTo>
                    <a:pt x="1490" y="1"/>
                    <a:pt x="1409" y="25"/>
                    <a:pt x="1327" y="76"/>
                  </a:cubicBezTo>
                  <a:cubicBezTo>
                    <a:pt x="0" y="904"/>
                    <a:pt x="3517" y="4749"/>
                    <a:pt x="3517" y="4749"/>
                  </a:cubicBezTo>
                  <a:cubicBezTo>
                    <a:pt x="3195" y="2628"/>
                    <a:pt x="2417" y="1"/>
                    <a:pt x="157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32"/>
            <p:cNvSpPr/>
            <p:nvPr/>
          </p:nvSpPr>
          <p:spPr>
            <a:xfrm>
              <a:off x="3142450" y="927225"/>
              <a:ext cx="26200" cy="56425"/>
            </a:xfrm>
            <a:custGeom>
              <a:avLst/>
              <a:gdLst/>
              <a:ahLst/>
              <a:cxnLst/>
              <a:rect l="l" t="t" r="r" b="b"/>
              <a:pathLst>
                <a:path w="1048" h="2257" extrusionOk="0">
                  <a:moveTo>
                    <a:pt x="71" y="0"/>
                  </a:moveTo>
                  <a:cubicBezTo>
                    <a:pt x="63" y="0"/>
                    <a:pt x="56" y="2"/>
                    <a:pt x="49" y="5"/>
                  </a:cubicBezTo>
                  <a:cubicBezTo>
                    <a:pt x="25" y="17"/>
                    <a:pt x="1" y="54"/>
                    <a:pt x="13" y="78"/>
                  </a:cubicBezTo>
                  <a:lnTo>
                    <a:pt x="926" y="2220"/>
                  </a:lnTo>
                  <a:cubicBezTo>
                    <a:pt x="938" y="2244"/>
                    <a:pt x="962" y="2257"/>
                    <a:pt x="986" y="2257"/>
                  </a:cubicBezTo>
                  <a:lnTo>
                    <a:pt x="1011" y="2257"/>
                  </a:lnTo>
                  <a:cubicBezTo>
                    <a:pt x="1035" y="2244"/>
                    <a:pt x="1047" y="2208"/>
                    <a:pt x="1035" y="2184"/>
                  </a:cubicBezTo>
                  <a:lnTo>
                    <a:pt x="122" y="29"/>
                  </a:lnTo>
                  <a:cubicBezTo>
                    <a:pt x="113" y="12"/>
                    <a:pt x="91" y="0"/>
                    <a:pt x="7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32"/>
            <p:cNvSpPr/>
            <p:nvPr/>
          </p:nvSpPr>
          <p:spPr>
            <a:xfrm>
              <a:off x="3135450" y="927950"/>
              <a:ext cx="21325" cy="24975"/>
            </a:xfrm>
            <a:custGeom>
              <a:avLst/>
              <a:gdLst/>
              <a:ahLst/>
              <a:cxnLst/>
              <a:rect l="l" t="t" r="r" b="b"/>
              <a:pathLst>
                <a:path w="853" h="999" extrusionOk="0">
                  <a:moveTo>
                    <a:pt x="792" y="0"/>
                  </a:moveTo>
                  <a:cubicBezTo>
                    <a:pt x="767" y="0"/>
                    <a:pt x="743" y="25"/>
                    <a:pt x="731" y="61"/>
                  </a:cubicBezTo>
                  <a:lnTo>
                    <a:pt x="682" y="828"/>
                  </a:lnTo>
                  <a:lnTo>
                    <a:pt x="98" y="366"/>
                  </a:lnTo>
                  <a:cubicBezTo>
                    <a:pt x="86" y="353"/>
                    <a:pt x="71" y="347"/>
                    <a:pt x="57" y="347"/>
                  </a:cubicBezTo>
                  <a:cubicBezTo>
                    <a:pt x="43" y="347"/>
                    <a:pt x="31" y="353"/>
                    <a:pt x="25" y="366"/>
                  </a:cubicBezTo>
                  <a:cubicBezTo>
                    <a:pt x="1" y="390"/>
                    <a:pt x="1" y="426"/>
                    <a:pt x="25" y="451"/>
                  </a:cubicBezTo>
                  <a:lnTo>
                    <a:pt x="694" y="986"/>
                  </a:lnTo>
                  <a:cubicBezTo>
                    <a:pt x="707" y="986"/>
                    <a:pt x="719" y="998"/>
                    <a:pt x="731" y="998"/>
                  </a:cubicBezTo>
                  <a:cubicBezTo>
                    <a:pt x="743" y="998"/>
                    <a:pt x="743" y="998"/>
                    <a:pt x="755" y="986"/>
                  </a:cubicBezTo>
                  <a:cubicBezTo>
                    <a:pt x="780" y="986"/>
                    <a:pt x="792" y="962"/>
                    <a:pt x="792" y="938"/>
                  </a:cubicBezTo>
                  <a:lnTo>
                    <a:pt x="853" y="61"/>
                  </a:lnTo>
                  <a:cubicBezTo>
                    <a:pt x="853" y="37"/>
                    <a:pt x="828" y="0"/>
                    <a:pt x="79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32"/>
            <p:cNvSpPr/>
            <p:nvPr/>
          </p:nvSpPr>
          <p:spPr>
            <a:xfrm>
              <a:off x="3144575" y="947025"/>
              <a:ext cx="20725" cy="22625"/>
            </a:xfrm>
            <a:custGeom>
              <a:avLst/>
              <a:gdLst/>
              <a:ahLst/>
              <a:cxnLst/>
              <a:rect l="l" t="t" r="r" b="b"/>
              <a:pathLst>
                <a:path w="829" h="905" extrusionOk="0">
                  <a:moveTo>
                    <a:pt x="766" y="1"/>
                  </a:moveTo>
                  <a:cubicBezTo>
                    <a:pt x="744" y="1"/>
                    <a:pt x="719" y="23"/>
                    <a:pt x="719" y="53"/>
                  </a:cubicBezTo>
                  <a:lnTo>
                    <a:pt x="621" y="747"/>
                  </a:lnTo>
                  <a:lnTo>
                    <a:pt x="98" y="406"/>
                  </a:lnTo>
                  <a:cubicBezTo>
                    <a:pt x="89" y="396"/>
                    <a:pt x="78" y="393"/>
                    <a:pt x="67" y="393"/>
                  </a:cubicBezTo>
                  <a:cubicBezTo>
                    <a:pt x="49" y="393"/>
                    <a:pt x="33" y="403"/>
                    <a:pt x="25" y="418"/>
                  </a:cubicBezTo>
                  <a:cubicBezTo>
                    <a:pt x="1" y="442"/>
                    <a:pt x="13" y="479"/>
                    <a:pt x="37" y="491"/>
                  </a:cubicBezTo>
                  <a:lnTo>
                    <a:pt x="646" y="893"/>
                  </a:lnTo>
                  <a:cubicBezTo>
                    <a:pt x="658" y="893"/>
                    <a:pt x="670" y="905"/>
                    <a:pt x="682" y="905"/>
                  </a:cubicBezTo>
                  <a:cubicBezTo>
                    <a:pt x="682" y="905"/>
                    <a:pt x="694" y="893"/>
                    <a:pt x="694" y="893"/>
                  </a:cubicBezTo>
                  <a:cubicBezTo>
                    <a:pt x="707" y="880"/>
                    <a:pt x="731" y="868"/>
                    <a:pt x="731" y="844"/>
                  </a:cubicBezTo>
                  <a:lnTo>
                    <a:pt x="828" y="65"/>
                  </a:lnTo>
                  <a:cubicBezTo>
                    <a:pt x="828" y="29"/>
                    <a:pt x="816" y="4"/>
                    <a:pt x="780" y="4"/>
                  </a:cubicBezTo>
                  <a:cubicBezTo>
                    <a:pt x="775" y="2"/>
                    <a:pt x="771" y="1"/>
                    <a:pt x="766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32"/>
            <p:cNvSpPr/>
            <p:nvPr/>
          </p:nvSpPr>
          <p:spPr>
            <a:xfrm>
              <a:off x="3472875" y="631550"/>
              <a:ext cx="109475" cy="39250"/>
            </a:xfrm>
            <a:custGeom>
              <a:avLst/>
              <a:gdLst/>
              <a:ahLst/>
              <a:cxnLst/>
              <a:rect l="l" t="t" r="r" b="b"/>
              <a:pathLst>
                <a:path w="4379" h="1570" extrusionOk="0">
                  <a:moveTo>
                    <a:pt x="1770" y="0"/>
                  </a:moveTo>
                  <a:cubicBezTo>
                    <a:pt x="835" y="0"/>
                    <a:pt x="0" y="113"/>
                    <a:pt x="0" y="113"/>
                  </a:cubicBezTo>
                  <a:cubicBezTo>
                    <a:pt x="1415" y="887"/>
                    <a:pt x="2853" y="1570"/>
                    <a:pt x="3656" y="1570"/>
                  </a:cubicBezTo>
                  <a:cubicBezTo>
                    <a:pt x="4026" y="1570"/>
                    <a:pt x="4262" y="1424"/>
                    <a:pt x="4296" y="1074"/>
                  </a:cubicBezTo>
                  <a:cubicBezTo>
                    <a:pt x="4379" y="192"/>
                    <a:pt x="2990" y="0"/>
                    <a:pt x="177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2"/>
            <p:cNvSpPr/>
            <p:nvPr/>
          </p:nvSpPr>
          <p:spPr>
            <a:xfrm>
              <a:off x="3504500" y="638300"/>
              <a:ext cx="59975" cy="17075"/>
            </a:xfrm>
            <a:custGeom>
              <a:avLst/>
              <a:gdLst/>
              <a:ahLst/>
              <a:cxnLst/>
              <a:rect l="l" t="t" r="r" b="b"/>
              <a:pathLst>
                <a:path w="2399" h="683" extrusionOk="0">
                  <a:moveTo>
                    <a:pt x="86" y="1"/>
                  </a:moveTo>
                  <a:cubicBezTo>
                    <a:pt x="49" y="1"/>
                    <a:pt x="25" y="13"/>
                    <a:pt x="13" y="49"/>
                  </a:cubicBezTo>
                  <a:cubicBezTo>
                    <a:pt x="1" y="74"/>
                    <a:pt x="25" y="110"/>
                    <a:pt x="62" y="110"/>
                  </a:cubicBezTo>
                  <a:lnTo>
                    <a:pt x="2313" y="682"/>
                  </a:lnTo>
                  <a:lnTo>
                    <a:pt x="2325" y="682"/>
                  </a:lnTo>
                  <a:cubicBezTo>
                    <a:pt x="2362" y="682"/>
                    <a:pt x="2386" y="670"/>
                    <a:pt x="2398" y="646"/>
                  </a:cubicBezTo>
                  <a:cubicBezTo>
                    <a:pt x="2398" y="609"/>
                    <a:pt x="2374" y="585"/>
                    <a:pt x="2350" y="57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2"/>
            <p:cNvSpPr/>
            <p:nvPr/>
          </p:nvSpPr>
          <p:spPr>
            <a:xfrm>
              <a:off x="3537050" y="641275"/>
              <a:ext cx="24075" cy="22300"/>
            </a:xfrm>
            <a:custGeom>
              <a:avLst/>
              <a:gdLst/>
              <a:ahLst/>
              <a:cxnLst/>
              <a:rect l="l" t="t" r="r" b="b"/>
              <a:pathLst>
                <a:path w="963" h="892" extrusionOk="0">
                  <a:moveTo>
                    <a:pt x="908" y="0"/>
                  </a:moveTo>
                  <a:cubicBezTo>
                    <a:pt x="902" y="0"/>
                    <a:pt x="896" y="1"/>
                    <a:pt x="889" y="3"/>
                  </a:cubicBezTo>
                  <a:lnTo>
                    <a:pt x="62" y="210"/>
                  </a:lnTo>
                  <a:cubicBezTo>
                    <a:pt x="13" y="223"/>
                    <a:pt x="1" y="271"/>
                    <a:pt x="37" y="308"/>
                  </a:cubicBezTo>
                  <a:lnTo>
                    <a:pt x="695" y="880"/>
                  </a:lnTo>
                  <a:cubicBezTo>
                    <a:pt x="707" y="892"/>
                    <a:pt x="719" y="892"/>
                    <a:pt x="731" y="892"/>
                  </a:cubicBezTo>
                  <a:cubicBezTo>
                    <a:pt x="743" y="892"/>
                    <a:pt x="756" y="892"/>
                    <a:pt x="768" y="880"/>
                  </a:cubicBezTo>
                  <a:cubicBezTo>
                    <a:pt x="792" y="855"/>
                    <a:pt x="792" y="819"/>
                    <a:pt x="768" y="794"/>
                  </a:cubicBezTo>
                  <a:lnTo>
                    <a:pt x="196" y="296"/>
                  </a:lnTo>
                  <a:lnTo>
                    <a:pt x="914" y="113"/>
                  </a:lnTo>
                  <a:cubicBezTo>
                    <a:pt x="950" y="101"/>
                    <a:pt x="962" y="76"/>
                    <a:pt x="962" y="40"/>
                  </a:cubicBezTo>
                  <a:cubicBezTo>
                    <a:pt x="952" y="20"/>
                    <a:pt x="934" y="0"/>
                    <a:pt x="90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2"/>
            <p:cNvSpPr/>
            <p:nvPr/>
          </p:nvSpPr>
          <p:spPr>
            <a:xfrm>
              <a:off x="3519425" y="636400"/>
              <a:ext cx="20100" cy="22925"/>
            </a:xfrm>
            <a:custGeom>
              <a:avLst/>
              <a:gdLst/>
              <a:ahLst/>
              <a:cxnLst/>
              <a:rect l="l" t="t" r="r" b="b"/>
              <a:pathLst>
                <a:path w="804" h="917" extrusionOk="0">
                  <a:moveTo>
                    <a:pt x="733" y="0"/>
                  </a:moveTo>
                  <a:cubicBezTo>
                    <a:pt x="728" y="0"/>
                    <a:pt x="723" y="1"/>
                    <a:pt x="718" y="4"/>
                  </a:cubicBezTo>
                  <a:lnTo>
                    <a:pt x="37" y="247"/>
                  </a:lnTo>
                  <a:cubicBezTo>
                    <a:pt x="12" y="259"/>
                    <a:pt x="0" y="271"/>
                    <a:pt x="0" y="284"/>
                  </a:cubicBezTo>
                  <a:cubicBezTo>
                    <a:pt x="0" y="308"/>
                    <a:pt x="0" y="332"/>
                    <a:pt x="12" y="344"/>
                  </a:cubicBezTo>
                  <a:lnTo>
                    <a:pt x="584" y="904"/>
                  </a:lnTo>
                  <a:cubicBezTo>
                    <a:pt x="596" y="904"/>
                    <a:pt x="609" y="916"/>
                    <a:pt x="621" y="916"/>
                  </a:cubicBezTo>
                  <a:cubicBezTo>
                    <a:pt x="633" y="916"/>
                    <a:pt x="645" y="904"/>
                    <a:pt x="657" y="904"/>
                  </a:cubicBezTo>
                  <a:cubicBezTo>
                    <a:pt x="682" y="880"/>
                    <a:pt x="682" y="843"/>
                    <a:pt x="657" y="819"/>
                  </a:cubicBezTo>
                  <a:lnTo>
                    <a:pt x="158" y="320"/>
                  </a:lnTo>
                  <a:lnTo>
                    <a:pt x="755" y="113"/>
                  </a:lnTo>
                  <a:cubicBezTo>
                    <a:pt x="779" y="101"/>
                    <a:pt x="803" y="77"/>
                    <a:pt x="791" y="40"/>
                  </a:cubicBezTo>
                  <a:cubicBezTo>
                    <a:pt x="781" y="20"/>
                    <a:pt x="755" y="0"/>
                    <a:pt x="73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2"/>
            <p:cNvSpPr/>
            <p:nvPr/>
          </p:nvSpPr>
          <p:spPr>
            <a:xfrm>
              <a:off x="3445800" y="513875"/>
              <a:ext cx="66650" cy="127800"/>
            </a:xfrm>
            <a:custGeom>
              <a:avLst/>
              <a:gdLst/>
              <a:ahLst/>
              <a:cxnLst/>
              <a:rect l="l" t="t" r="r" b="b"/>
              <a:pathLst>
                <a:path w="2666" h="5112" extrusionOk="0">
                  <a:moveTo>
                    <a:pt x="1570" y="0"/>
                  </a:moveTo>
                  <a:cubicBezTo>
                    <a:pt x="0" y="0"/>
                    <a:pt x="949" y="5112"/>
                    <a:pt x="949" y="5112"/>
                  </a:cubicBezTo>
                  <a:cubicBezTo>
                    <a:pt x="1886" y="2945"/>
                    <a:pt x="2665" y="0"/>
                    <a:pt x="157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2"/>
            <p:cNvSpPr/>
            <p:nvPr/>
          </p:nvSpPr>
          <p:spPr>
            <a:xfrm>
              <a:off x="3470725" y="549075"/>
              <a:ext cx="11900" cy="60350"/>
            </a:xfrm>
            <a:custGeom>
              <a:avLst/>
              <a:gdLst/>
              <a:ahLst/>
              <a:cxnLst/>
              <a:rect l="l" t="t" r="r" b="b"/>
              <a:pathLst>
                <a:path w="476" h="2414" extrusionOk="0">
                  <a:moveTo>
                    <a:pt x="401" y="1"/>
                  </a:moveTo>
                  <a:cubicBezTo>
                    <a:pt x="379" y="1"/>
                    <a:pt x="354" y="23"/>
                    <a:pt x="354" y="53"/>
                  </a:cubicBezTo>
                  <a:lnTo>
                    <a:pt x="1" y="2353"/>
                  </a:lnTo>
                  <a:cubicBezTo>
                    <a:pt x="1" y="2377"/>
                    <a:pt x="13" y="2414"/>
                    <a:pt x="50" y="2414"/>
                  </a:cubicBezTo>
                  <a:cubicBezTo>
                    <a:pt x="74" y="2414"/>
                    <a:pt x="98" y="2389"/>
                    <a:pt x="110" y="2365"/>
                  </a:cubicBezTo>
                  <a:lnTo>
                    <a:pt x="463" y="65"/>
                  </a:lnTo>
                  <a:cubicBezTo>
                    <a:pt x="476" y="28"/>
                    <a:pt x="451" y="4"/>
                    <a:pt x="415" y="4"/>
                  </a:cubicBezTo>
                  <a:cubicBezTo>
                    <a:pt x="410" y="2"/>
                    <a:pt x="406" y="1"/>
                    <a:pt x="40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2"/>
            <p:cNvSpPr/>
            <p:nvPr/>
          </p:nvSpPr>
          <p:spPr>
            <a:xfrm>
              <a:off x="3468300" y="553125"/>
              <a:ext cx="23150" cy="23150"/>
            </a:xfrm>
            <a:custGeom>
              <a:avLst/>
              <a:gdLst/>
              <a:ahLst/>
              <a:cxnLst/>
              <a:rect l="l" t="t" r="r" b="b"/>
              <a:pathLst>
                <a:path w="926" h="926" extrusionOk="0">
                  <a:moveTo>
                    <a:pt x="37" y="0"/>
                  </a:moveTo>
                  <a:cubicBezTo>
                    <a:pt x="13" y="12"/>
                    <a:pt x="1" y="49"/>
                    <a:pt x="13" y="73"/>
                  </a:cubicBezTo>
                  <a:lnTo>
                    <a:pt x="293" y="889"/>
                  </a:lnTo>
                  <a:cubicBezTo>
                    <a:pt x="293" y="913"/>
                    <a:pt x="317" y="925"/>
                    <a:pt x="341" y="925"/>
                  </a:cubicBezTo>
                  <a:cubicBezTo>
                    <a:pt x="366" y="925"/>
                    <a:pt x="390" y="913"/>
                    <a:pt x="390" y="901"/>
                  </a:cubicBezTo>
                  <a:lnTo>
                    <a:pt x="913" y="183"/>
                  </a:lnTo>
                  <a:cubicBezTo>
                    <a:pt x="925" y="158"/>
                    <a:pt x="925" y="122"/>
                    <a:pt x="901" y="110"/>
                  </a:cubicBezTo>
                  <a:cubicBezTo>
                    <a:pt x="892" y="100"/>
                    <a:pt x="881" y="96"/>
                    <a:pt x="869" y="96"/>
                  </a:cubicBezTo>
                  <a:cubicBezTo>
                    <a:pt x="851" y="96"/>
                    <a:pt x="831" y="107"/>
                    <a:pt x="816" y="122"/>
                  </a:cubicBezTo>
                  <a:lnTo>
                    <a:pt x="366" y="743"/>
                  </a:lnTo>
                  <a:lnTo>
                    <a:pt x="110" y="37"/>
                  </a:lnTo>
                  <a:cubicBezTo>
                    <a:pt x="110" y="12"/>
                    <a:pt x="74" y="0"/>
                    <a:pt x="3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2"/>
            <p:cNvSpPr/>
            <p:nvPr/>
          </p:nvSpPr>
          <p:spPr>
            <a:xfrm>
              <a:off x="3465575" y="575500"/>
              <a:ext cx="23525" cy="19025"/>
            </a:xfrm>
            <a:custGeom>
              <a:avLst/>
              <a:gdLst/>
              <a:ahLst/>
              <a:cxnLst/>
              <a:rect l="l" t="t" r="r" b="b"/>
              <a:pathLst>
                <a:path w="941" h="761" extrusionOk="0">
                  <a:moveTo>
                    <a:pt x="58" y="1"/>
                  </a:moveTo>
                  <a:cubicBezTo>
                    <a:pt x="50" y="1"/>
                    <a:pt x="43" y="2"/>
                    <a:pt x="37" y="6"/>
                  </a:cubicBezTo>
                  <a:cubicBezTo>
                    <a:pt x="12" y="18"/>
                    <a:pt x="0" y="54"/>
                    <a:pt x="12" y="79"/>
                  </a:cubicBezTo>
                  <a:lnTo>
                    <a:pt x="316" y="736"/>
                  </a:lnTo>
                  <a:cubicBezTo>
                    <a:pt x="316" y="748"/>
                    <a:pt x="341" y="760"/>
                    <a:pt x="353" y="760"/>
                  </a:cubicBezTo>
                  <a:lnTo>
                    <a:pt x="365" y="760"/>
                  </a:lnTo>
                  <a:cubicBezTo>
                    <a:pt x="377" y="760"/>
                    <a:pt x="402" y="748"/>
                    <a:pt x="402" y="736"/>
                  </a:cubicBezTo>
                  <a:lnTo>
                    <a:pt x="913" y="127"/>
                  </a:lnTo>
                  <a:cubicBezTo>
                    <a:pt x="940" y="82"/>
                    <a:pt x="906" y="37"/>
                    <a:pt x="867" y="37"/>
                  </a:cubicBezTo>
                  <a:cubicBezTo>
                    <a:pt x="854" y="37"/>
                    <a:pt x="840" y="42"/>
                    <a:pt x="828" y="54"/>
                  </a:cubicBezTo>
                  <a:lnTo>
                    <a:pt x="377" y="602"/>
                  </a:lnTo>
                  <a:lnTo>
                    <a:pt x="110" y="30"/>
                  </a:lnTo>
                  <a:cubicBezTo>
                    <a:pt x="101" y="12"/>
                    <a:pt x="79" y="1"/>
                    <a:pt x="5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2"/>
            <p:cNvSpPr/>
            <p:nvPr/>
          </p:nvSpPr>
          <p:spPr>
            <a:xfrm>
              <a:off x="3618600" y="567100"/>
              <a:ext cx="110775" cy="59550"/>
            </a:xfrm>
            <a:custGeom>
              <a:avLst/>
              <a:gdLst/>
              <a:ahLst/>
              <a:cxnLst/>
              <a:rect l="l" t="t" r="r" b="b"/>
              <a:pathLst>
                <a:path w="4431" h="2382" extrusionOk="0">
                  <a:moveTo>
                    <a:pt x="1" y="1"/>
                  </a:moveTo>
                  <a:cubicBezTo>
                    <a:pt x="1306" y="1241"/>
                    <a:pt x="2669" y="2381"/>
                    <a:pt x="3410" y="2381"/>
                  </a:cubicBezTo>
                  <a:cubicBezTo>
                    <a:pt x="3636" y="2381"/>
                    <a:pt x="3804" y="2275"/>
                    <a:pt x="3895" y="2033"/>
                  </a:cubicBezTo>
                  <a:cubicBezTo>
                    <a:pt x="4430" y="56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2"/>
            <p:cNvSpPr/>
            <p:nvPr/>
          </p:nvSpPr>
          <p:spPr>
            <a:xfrm>
              <a:off x="3647375" y="579475"/>
              <a:ext cx="54625" cy="31175"/>
            </a:xfrm>
            <a:custGeom>
              <a:avLst/>
              <a:gdLst/>
              <a:ahLst/>
              <a:cxnLst/>
              <a:rect l="l" t="t" r="r" b="b"/>
              <a:pathLst>
                <a:path w="2185" h="1247" extrusionOk="0">
                  <a:moveTo>
                    <a:pt x="82" y="1"/>
                  </a:moveTo>
                  <a:cubicBezTo>
                    <a:pt x="32" y="1"/>
                    <a:pt x="1" y="72"/>
                    <a:pt x="54" y="114"/>
                  </a:cubicBezTo>
                  <a:lnTo>
                    <a:pt x="2087" y="1234"/>
                  </a:lnTo>
                  <a:cubicBezTo>
                    <a:pt x="2087" y="1234"/>
                    <a:pt x="2099" y="1246"/>
                    <a:pt x="2111" y="1246"/>
                  </a:cubicBezTo>
                  <a:cubicBezTo>
                    <a:pt x="2135" y="1246"/>
                    <a:pt x="2160" y="1234"/>
                    <a:pt x="2172" y="1222"/>
                  </a:cubicBezTo>
                  <a:cubicBezTo>
                    <a:pt x="2184" y="1185"/>
                    <a:pt x="2172" y="1149"/>
                    <a:pt x="2148" y="1137"/>
                  </a:cubicBezTo>
                  <a:lnTo>
                    <a:pt x="103" y="5"/>
                  </a:lnTo>
                  <a:cubicBezTo>
                    <a:pt x="96" y="2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2"/>
            <p:cNvSpPr/>
            <p:nvPr/>
          </p:nvSpPr>
          <p:spPr>
            <a:xfrm>
              <a:off x="3677325" y="595400"/>
              <a:ext cx="24350" cy="21325"/>
            </a:xfrm>
            <a:custGeom>
              <a:avLst/>
              <a:gdLst/>
              <a:ahLst/>
              <a:cxnLst/>
              <a:rect l="l" t="t" r="r" b="b"/>
              <a:pathLst>
                <a:path w="974" h="853" extrusionOk="0">
                  <a:moveTo>
                    <a:pt x="61" y="1"/>
                  </a:moveTo>
                  <a:cubicBezTo>
                    <a:pt x="37" y="1"/>
                    <a:pt x="12" y="13"/>
                    <a:pt x="12" y="37"/>
                  </a:cubicBezTo>
                  <a:cubicBezTo>
                    <a:pt x="0" y="49"/>
                    <a:pt x="0" y="74"/>
                    <a:pt x="12" y="98"/>
                  </a:cubicBezTo>
                  <a:lnTo>
                    <a:pt x="499" y="828"/>
                  </a:lnTo>
                  <a:cubicBezTo>
                    <a:pt x="511" y="841"/>
                    <a:pt x="524" y="853"/>
                    <a:pt x="548" y="853"/>
                  </a:cubicBezTo>
                  <a:cubicBezTo>
                    <a:pt x="560" y="853"/>
                    <a:pt x="572" y="853"/>
                    <a:pt x="584" y="841"/>
                  </a:cubicBezTo>
                  <a:cubicBezTo>
                    <a:pt x="609" y="816"/>
                    <a:pt x="621" y="792"/>
                    <a:pt x="597" y="755"/>
                  </a:cubicBezTo>
                  <a:lnTo>
                    <a:pt x="171" y="122"/>
                  </a:lnTo>
                  <a:lnTo>
                    <a:pt x="171" y="122"/>
                  </a:lnTo>
                  <a:lnTo>
                    <a:pt x="913" y="135"/>
                  </a:lnTo>
                  <a:cubicBezTo>
                    <a:pt x="950" y="135"/>
                    <a:pt x="974" y="110"/>
                    <a:pt x="974" y="74"/>
                  </a:cubicBezTo>
                  <a:cubicBezTo>
                    <a:pt x="974" y="49"/>
                    <a:pt x="950" y="25"/>
                    <a:pt x="913" y="25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2"/>
            <p:cNvSpPr/>
            <p:nvPr/>
          </p:nvSpPr>
          <p:spPr>
            <a:xfrm>
              <a:off x="3660575" y="585675"/>
              <a:ext cx="21025" cy="21325"/>
            </a:xfrm>
            <a:custGeom>
              <a:avLst/>
              <a:gdLst/>
              <a:ahLst/>
              <a:cxnLst/>
              <a:rect l="l" t="t" r="r" b="b"/>
              <a:pathLst>
                <a:path w="841" h="853" extrusionOk="0">
                  <a:moveTo>
                    <a:pt x="780" y="0"/>
                  </a:moveTo>
                  <a:lnTo>
                    <a:pt x="62" y="61"/>
                  </a:lnTo>
                  <a:cubicBezTo>
                    <a:pt x="25" y="61"/>
                    <a:pt x="1" y="110"/>
                    <a:pt x="25" y="146"/>
                  </a:cubicBezTo>
                  <a:lnTo>
                    <a:pt x="427" y="828"/>
                  </a:lnTo>
                  <a:cubicBezTo>
                    <a:pt x="439" y="852"/>
                    <a:pt x="451" y="852"/>
                    <a:pt x="476" y="852"/>
                  </a:cubicBezTo>
                  <a:lnTo>
                    <a:pt x="500" y="852"/>
                  </a:lnTo>
                  <a:cubicBezTo>
                    <a:pt x="524" y="840"/>
                    <a:pt x="536" y="804"/>
                    <a:pt x="524" y="779"/>
                  </a:cubicBezTo>
                  <a:lnTo>
                    <a:pt x="171" y="171"/>
                  </a:lnTo>
                  <a:lnTo>
                    <a:pt x="792" y="122"/>
                  </a:lnTo>
                  <a:cubicBezTo>
                    <a:pt x="829" y="110"/>
                    <a:pt x="841" y="86"/>
                    <a:pt x="841" y="49"/>
                  </a:cubicBezTo>
                  <a:cubicBezTo>
                    <a:pt x="841" y="25"/>
                    <a:pt x="816" y="0"/>
                    <a:pt x="78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2"/>
            <p:cNvSpPr/>
            <p:nvPr/>
          </p:nvSpPr>
          <p:spPr>
            <a:xfrm>
              <a:off x="3691625" y="545500"/>
              <a:ext cx="111075" cy="59850"/>
            </a:xfrm>
            <a:custGeom>
              <a:avLst/>
              <a:gdLst/>
              <a:ahLst/>
              <a:cxnLst/>
              <a:rect l="l" t="t" r="r" b="b"/>
              <a:pathLst>
                <a:path w="4443" h="2394" extrusionOk="0">
                  <a:moveTo>
                    <a:pt x="0" y="1"/>
                  </a:moveTo>
                  <a:cubicBezTo>
                    <a:pt x="1315" y="1251"/>
                    <a:pt x="2681" y="2393"/>
                    <a:pt x="3416" y="2393"/>
                  </a:cubicBezTo>
                  <a:cubicBezTo>
                    <a:pt x="3641" y="2393"/>
                    <a:pt x="3807" y="2287"/>
                    <a:pt x="3895" y="2045"/>
                  </a:cubicBezTo>
                  <a:cubicBezTo>
                    <a:pt x="4442" y="57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2"/>
            <p:cNvSpPr/>
            <p:nvPr/>
          </p:nvSpPr>
          <p:spPr>
            <a:xfrm>
              <a:off x="3720825" y="557975"/>
              <a:ext cx="54175" cy="31075"/>
            </a:xfrm>
            <a:custGeom>
              <a:avLst/>
              <a:gdLst/>
              <a:ahLst/>
              <a:cxnLst/>
              <a:rect l="l" t="t" r="r" b="b"/>
              <a:pathLst>
                <a:path w="2167" h="1243" extrusionOk="0">
                  <a:moveTo>
                    <a:pt x="60" y="0"/>
                  </a:moveTo>
                  <a:cubicBezTo>
                    <a:pt x="39" y="0"/>
                    <a:pt x="21" y="14"/>
                    <a:pt x="13" y="37"/>
                  </a:cubicBezTo>
                  <a:cubicBezTo>
                    <a:pt x="1" y="62"/>
                    <a:pt x="13" y="98"/>
                    <a:pt x="37" y="110"/>
                  </a:cubicBezTo>
                  <a:lnTo>
                    <a:pt x="2070" y="1242"/>
                  </a:lnTo>
                  <a:lnTo>
                    <a:pt x="2106" y="1242"/>
                  </a:lnTo>
                  <a:cubicBezTo>
                    <a:pt x="2118" y="1242"/>
                    <a:pt x="2143" y="1230"/>
                    <a:pt x="2155" y="1218"/>
                  </a:cubicBezTo>
                  <a:cubicBezTo>
                    <a:pt x="2167" y="1194"/>
                    <a:pt x="2155" y="1157"/>
                    <a:pt x="2130" y="1145"/>
                  </a:cubicBezTo>
                  <a:lnTo>
                    <a:pt x="98" y="13"/>
                  </a:lnTo>
                  <a:cubicBezTo>
                    <a:pt x="85" y="4"/>
                    <a:pt x="72" y="0"/>
                    <a:pt x="6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2"/>
            <p:cNvSpPr/>
            <p:nvPr/>
          </p:nvSpPr>
          <p:spPr>
            <a:xfrm>
              <a:off x="3750350" y="574100"/>
              <a:ext cx="24350" cy="21325"/>
            </a:xfrm>
            <a:custGeom>
              <a:avLst/>
              <a:gdLst/>
              <a:ahLst/>
              <a:cxnLst/>
              <a:rect l="l" t="t" r="r" b="b"/>
              <a:pathLst>
                <a:path w="974" h="853" extrusionOk="0">
                  <a:moveTo>
                    <a:pt x="61" y="1"/>
                  </a:moveTo>
                  <a:cubicBezTo>
                    <a:pt x="37" y="1"/>
                    <a:pt x="24" y="13"/>
                    <a:pt x="12" y="37"/>
                  </a:cubicBezTo>
                  <a:cubicBezTo>
                    <a:pt x="0" y="50"/>
                    <a:pt x="0" y="74"/>
                    <a:pt x="12" y="86"/>
                  </a:cubicBezTo>
                  <a:lnTo>
                    <a:pt x="499" y="816"/>
                  </a:lnTo>
                  <a:cubicBezTo>
                    <a:pt x="511" y="841"/>
                    <a:pt x="536" y="841"/>
                    <a:pt x="548" y="853"/>
                  </a:cubicBezTo>
                  <a:cubicBezTo>
                    <a:pt x="560" y="853"/>
                    <a:pt x="584" y="841"/>
                    <a:pt x="584" y="841"/>
                  </a:cubicBezTo>
                  <a:cubicBezTo>
                    <a:pt x="609" y="816"/>
                    <a:pt x="621" y="780"/>
                    <a:pt x="609" y="755"/>
                  </a:cubicBezTo>
                  <a:lnTo>
                    <a:pt x="170" y="123"/>
                  </a:lnTo>
                  <a:lnTo>
                    <a:pt x="925" y="135"/>
                  </a:lnTo>
                  <a:cubicBezTo>
                    <a:pt x="949" y="135"/>
                    <a:pt x="974" y="110"/>
                    <a:pt x="974" y="74"/>
                  </a:cubicBezTo>
                  <a:cubicBezTo>
                    <a:pt x="974" y="50"/>
                    <a:pt x="949" y="13"/>
                    <a:pt x="925" y="1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2"/>
            <p:cNvSpPr/>
            <p:nvPr/>
          </p:nvSpPr>
          <p:spPr>
            <a:xfrm>
              <a:off x="3733900" y="564375"/>
              <a:ext cx="21025" cy="21325"/>
            </a:xfrm>
            <a:custGeom>
              <a:avLst/>
              <a:gdLst/>
              <a:ahLst/>
              <a:cxnLst/>
              <a:rect l="l" t="t" r="r" b="b"/>
              <a:pathLst>
                <a:path w="841" h="853" extrusionOk="0">
                  <a:moveTo>
                    <a:pt x="780" y="0"/>
                  </a:moveTo>
                  <a:lnTo>
                    <a:pt x="62" y="61"/>
                  </a:lnTo>
                  <a:cubicBezTo>
                    <a:pt x="37" y="61"/>
                    <a:pt x="25" y="73"/>
                    <a:pt x="13" y="86"/>
                  </a:cubicBezTo>
                  <a:cubicBezTo>
                    <a:pt x="1" y="110"/>
                    <a:pt x="1" y="122"/>
                    <a:pt x="13" y="147"/>
                  </a:cubicBezTo>
                  <a:lnTo>
                    <a:pt x="415" y="828"/>
                  </a:lnTo>
                  <a:cubicBezTo>
                    <a:pt x="427" y="840"/>
                    <a:pt x="439" y="852"/>
                    <a:pt x="463" y="852"/>
                  </a:cubicBezTo>
                  <a:lnTo>
                    <a:pt x="500" y="852"/>
                  </a:lnTo>
                  <a:cubicBezTo>
                    <a:pt x="524" y="828"/>
                    <a:pt x="536" y="804"/>
                    <a:pt x="512" y="767"/>
                  </a:cubicBezTo>
                  <a:lnTo>
                    <a:pt x="159" y="159"/>
                  </a:lnTo>
                  <a:lnTo>
                    <a:pt x="780" y="110"/>
                  </a:lnTo>
                  <a:cubicBezTo>
                    <a:pt x="816" y="110"/>
                    <a:pt x="841" y="86"/>
                    <a:pt x="841" y="49"/>
                  </a:cubicBezTo>
                  <a:cubicBezTo>
                    <a:pt x="828" y="25"/>
                    <a:pt x="804" y="0"/>
                    <a:pt x="78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2"/>
            <p:cNvSpPr/>
            <p:nvPr/>
          </p:nvSpPr>
          <p:spPr>
            <a:xfrm>
              <a:off x="3613425" y="452775"/>
              <a:ext cx="74275" cy="120450"/>
            </a:xfrm>
            <a:custGeom>
              <a:avLst/>
              <a:gdLst/>
              <a:ahLst/>
              <a:cxnLst/>
              <a:rect l="l" t="t" r="r" b="b"/>
              <a:pathLst>
                <a:path w="2971" h="4818" extrusionOk="0">
                  <a:moveTo>
                    <a:pt x="1746" y="0"/>
                  </a:moveTo>
                  <a:cubicBezTo>
                    <a:pt x="362" y="0"/>
                    <a:pt x="1" y="4817"/>
                    <a:pt x="1" y="4817"/>
                  </a:cubicBezTo>
                  <a:cubicBezTo>
                    <a:pt x="1461" y="2968"/>
                    <a:pt x="2970" y="315"/>
                    <a:pt x="1911" y="22"/>
                  </a:cubicBezTo>
                  <a:cubicBezTo>
                    <a:pt x="1855" y="8"/>
                    <a:pt x="1800" y="0"/>
                    <a:pt x="174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2"/>
            <p:cNvSpPr/>
            <p:nvPr/>
          </p:nvSpPr>
          <p:spPr>
            <a:xfrm>
              <a:off x="3622550" y="486800"/>
              <a:ext cx="26900" cy="56000"/>
            </a:xfrm>
            <a:custGeom>
              <a:avLst/>
              <a:gdLst/>
              <a:ahLst/>
              <a:cxnLst/>
              <a:rect l="l" t="t" r="r" b="b"/>
              <a:pathLst>
                <a:path w="1076" h="2240" extrusionOk="0">
                  <a:moveTo>
                    <a:pt x="1004" y="0"/>
                  </a:moveTo>
                  <a:cubicBezTo>
                    <a:pt x="984" y="0"/>
                    <a:pt x="963" y="11"/>
                    <a:pt x="950" y="37"/>
                  </a:cubicBezTo>
                  <a:lnTo>
                    <a:pt x="13" y="2166"/>
                  </a:lnTo>
                  <a:cubicBezTo>
                    <a:pt x="1" y="2191"/>
                    <a:pt x="13" y="2227"/>
                    <a:pt x="49" y="2239"/>
                  </a:cubicBezTo>
                  <a:lnTo>
                    <a:pt x="74" y="2239"/>
                  </a:lnTo>
                  <a:cubicBezTo>
                    <a:pt x="86" y="2239"/>
                    <a:pt x="110" y="2227"/>
                    <a:pt x="122" y="2203"/>
                  </a:cubicBezTo>
                  <a:lnTo>
                    <a:pt x="1060" y="73"/>
                  </a:lnTo>
                  <a:cubicBezTo>
                    <a:pt x="1075" y="34"/>
                    <a:pt x="1041" y="0"/>
                    <a:pt x="1004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2"/>
            <p:cNvSpPr/>
            <p:nvPr/>
          </p:nvSpPr>
          <p:spPr>
            <a:xfrm>
              <a:off x="3634425" y="487700"/>
              <a:ext cx="22225" cy="24375"/>
            </a:xfrm>
            <a:custGeom>
              <a:avLst/>
              <a:gdLst/>
              <a:ahLst/>
              <a:cxnLst/>
              <a:rect l="l" t="t" r="r" b="b"/>
              <a:pathLst>
                <a:path w="889" h="975" extrusionOk="0">
                  <a:moveTo>
                    <a:pt x="61" y="1"/>
                  </a:moveTo>
                  <a:cubicBezTo>
                    <a:pt x="25" y="13"/>
                    <a:pt x="0" y="37"/>
                    <a:pt x="13" y="74"/>
                  </a:cubicBezTo>
                  <a:lnTo>
                    <a:pt x="73" y="926"/>
                  </a:lnTo>
                  <a:cubicBezTo>
                    <a:pt x="73" y="938"/>
                    <a:pt x="86" y="962"/>
                    <a:pt x="110" y="974"/>
                  </a:cubicBezTo>
                  <a:lnTo>
                    <a:pt x="134" y="974"/>
                  </a:lnTo>
                  <a:cubicBezTo>
                    <a:pt x="146" y="974"/>
                    <a:pt x="159" y="974"/>
                    <a:pt x="171" y="962"/>
                  </a:cubicBezTo>
                  <a:lnTo>
                    <a:pt x="840" y="402"/>
                  </a:lnTo>
                  <a:cubicBezTo>
                    <a:pt x="888" y="364"/>
                    <a:pt x="853" y="303"/>
                    <a:pt x="812" y="303"/>
                  </a:cubicBezTo>
                  <a:cubicBezTo>
                    <a:pt x="801" y="303"/>
                    <a:pt x="789" y="307"/>
                    <a:pt x="779" y="317"/>
                  </a:cubicBezTo>
                  <a:lnTo>
                    <a:pt x="183" y="804"/>
                  </a:lnTo>
                  <a:lnTo>
                    <a:pt x="122" y="62"/>
                  </a:lnTo>
                  <a:cubicBezTo>
                    <a:pt x="122" y="25"/>
                    <a:pt x="86" y="1"/>
                    <a:pt x="6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2"/>
            <p:cNvSpPr/>
            <p:nvPr/>
          </p:nvSpPr>
          <p:spPr>
            <a:xfrm>
              <a:off x="3626200" y="508400"/>
              <a:ext cx="22375" cy="20700"/>
            </a:xfrm>
            <a:custGeom>
              <a:avLst/>
              <a:gdLst/>
              <a:ahLst/>
              <a:cxnLst/>
              <a:rect l="l" t="t" r="r" b="b"/>
              <a:pathLst>
                <a:path w="895" h="828" extrusionOk="0">
                  <a:moveTo>
                    <a:pt x="49" y="0"/>
                  </a:moveTo>
                  <a:cubicBezTo>
                    <a:pt x="25" y="12"/>
                    <a:pt x="1" y="37"/>
                    <a:pt x="1" y="73"/>
                  </a:cubicBezTo>
                  <a:lnTo>
                    <a:pt x="135" y="779"/>
                  </a:lnTo>
                  <a:cubicBezTo>
                    <a:pt x="135" y="803"/>
                    <a:pt x="147" y="816"/>
                    <a:pt x="159" y="828"/>
                  </a:cubicBezTo>
                  <a:lnTo>
                    <a:pt x="220" y="828"/>
                  </a:lnTo>
                  <a:lnTo>
                    <a:pt x="853" y="353"/>
                  </a:lnTo>
                  <a:cubicBezTo>
                    <a:pt x="895" y="311"/>
                    <a:pt x="864" y="251"/>
                    <a:pt x="816" y="251"/>
                  </a:cubicBezTo>
                  <a:cubicBezTo>
                    <a:pt x="808" y="251"/>
                    <a:pt x="800" y="252"/>
                    <a:pt x="792" y="256"/>
                  </a:cubicBezTo>
                  <a:lnTo>
                    <a:pt x="220" y="670"/>
                  </a:lnTo>
                  <a:lnTo>
                    <a:pt x="122" y="49"/>
                  </a:lnTo>
                  <a:cubicBezTo>
                    <a:pt x="110" y="25"/>
                    <a:pt x="86" y="0"/>
                    <a:pt x="4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2"/>
            <p:cNvSpPr/>
            <p:nvPr/>
          </p:nvSpPr>
          <p:spPr>
            <a:xfrm>
              <a:off x="3894850" y="439800"/>
              <a:ext cx="81575" cy="99650"/>
            </a:xfrm>
            <a:custGeom>
              <a:avLst/>
              <a:gdLst/>
              <a:ahLst/>
              <a:cxnLst/>
              <a:rect l="l" t="t" r="r" b="b"/>
              <a:pathLst>
                <a:path w="3263" h="3986" extrusionOk="0">
                  <a:moveTo>
                    <a:pt x="1279" y="0"/>
                  </a:moveTo>
                  <a:cubicBezTo>
                    <a:pt x="1188" y="0"/>
                    <a:pt x="1095" y="21"/>
                    <a:pt x="999" y="67"/>
                  </a:cubicBezTo>
                  <a:cubicBezTo>
                    <a:pt x="1" y="554"/>
                    <a:pt x="1498" y="2452"/>
                    <a:pt x="3262" y="3986"/>
                  </a:cubicBezTo>
                  <a:cubicBezTo>
                    <a:pt x="3262" y="3986"/>
                    <a:pt x="2522" y="0"/>
                    <a:pt x="1279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2"/>
            <p:cNvSpPr/>
            <p:nvPr/>
          </p:nvSpPr>
          <p:spPr>
            <a:xfrm>
              <a:off x="3924950" y="460775"/>
              <a:ext cx="36575" cy="51000"/>
            </a:xfrm>
            <a:custGeom>
              <a:avLst/>
              <a:gdLst/>
              <a:ahLst/>
              <a:cxnLst/>
              <a:rect l="l" t="t" r="r" b="b"/>
              <a:pathLst>
                <a:path w="1463" h="2040" extrusionOk="0">
                  <a:moveTo>
                    <a:pt x="80" y="0"/>
                  </a:moveTo>
                  <a:cubicBezTo>
                    <a:pt x="41" y="0"/>
                    <a:pt x="0" y="49"/>
                    <a:pt x="26" y="92"/>
                  </a:cubicBezTo>
                  <a:lnTo>
                    <a:pt x="1353" y="2015"/>
                  </a:lnTo>
                  <a:cubicBezTo>
                    <a:pt x="1353" y="2027"/>
                    <a:pt x="1377" y="2039"/>
                    <a:pt x="1389" y="2039"/>
                  </a:cubicBezTo>
                  <a:cubicBezTo>
                    <a:pt x="1401" y="2039"/>
                    <a:pt x="1413" y="2039"/>
                    <a:pt x="1426" y="2027"/>
                  </a:cubicBezTo>
                  <a:cubicBezTo>
                    <a:pt x="1450" y="2015"/>
                    <a:pt x="1462" y="1978"/>
                    <a:pt x="1438" y="1954"/>
                  </a:cubicBezTo>
                  <a:lnTo>
                    <a:pt x="123" y="31"/>
                  </a:lnTo>
                  <a:cubicBezTo>
                    <a:pt x="112" y="9"/>
                    <a:pt x="96" y="0"/>
                    <a:pt x="8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2"/>
            <p:cNvSpPr/>
            <p:nvPr/>
          </p:nvSpPr>
          <p:spPr>
            <a:xfrm>
              <a:off x="3920100" y="459950"/>
              <a:ext cx="22250" cy="24125"/>
            </a:xfrm>
            <a:custGeom>
              <a:avLst/>
              <a:gdLst/>
              <a:ahLst/>
              <a:cxnLst/>
              <a:rect l="l" t="t" r="r" b="b"/>
              <a:pathLst>
                <a:path w="890" h="965" extrusionOk="0">
                  <a:moveTo>
                    <a:pt x="749" y="0"/>
                  </a:moveTo>
                  <a:cubicBezTo>
                    <a:pt x="744" y="0"/>
                    <a:pt x="738" y="1"/>
                    <a:pt x="731" y="3"/>
                  </a:cubicBezTo>
                  <a:cubicBezTo>
                    <a:pt x="707" y="3"/>
                    <a:pt x="682" y="28"/>
                    <a:pt x="682" y="64"/>
                  </a:cubicBezTo>
                  <a:lnTo>
                    <a:pt x="768" y="806"/>
                  </a:lnTo>
                  <a:lnTo>
                    <a:pt x="86" y="441"/>
                  </a:lnTo>
                  <a:cubicBezTo>
                    <a:pt x="78" y="433"/>
                    <a:pt x="67" y="429"/>
                    <a:pt x="57" y="429"/>
                  </a:cubicBezTo>
                  <a:cubicBezTo>
                    <a:pt x="39" y="429"/>
                    <a:pt x="21" y="442"/>
                    <a:pt x="13" y="466"/>
                  </a:cubicBezTo>
                  <a:cubicBezTo>
                    <a:pt x="1" y="490"/>
                    <a:pt x="13" y="527"/>
                    <a:pt x="37" y="539"/>
                  </a:cubicBezTo>
                  <a:lnTo>
                    <a:pt x="804" y="965"/>
                  </a:lnTo>
                  <a:lnTo>
                    <a:pt x="841" y="965"/>
                  </a:lnTo>
                  <a:cubicBezTo>
                    <a:pt x="841" y="965"/>
                    <a:pt x="853" y="965"/>
                    <a:pt x="865" y="952"/>
                  </a:cubicBezTo>
                  <a:cubicBezTo>
                    <a:pt x="889" y="940"/>
                    <a:pt x="889" y="928"/>
                    <a:pt x="889" y="904"/>
                  </a:cubicBezTo>
                  <a:lnTo>
                    <a:pt x="804" y="52"/>
                  </a:lnTo>
                  <a:cubicBezTo>
                    <a:pt x="794" y="22"/>
                    <a:pt x="776" y="0"/>
                    <a:pt x="74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2"/>
            <p:cNvSpPr/>
            <p:nvPr/>
          </p:nvSpPr>
          <p:spPr>
            <a:xfrm>
              <a:off x="3930700" y="478875"/>
              <a:ext cx="21375" cy="20725"/>
            </a:xfrm>
            <a:custGeom>
              <a:avLst/>
              <a:gdLst/>
              <a:ahLst/>
              <a:cxnLst/>
              <a:rect l="l" t="t" r="r" b="b"/>
              <a:pathLst>
                <a:path w="855" h="829" extrusionOk="0">
                  <a:moveTo>
                    <a:pt x="794" y="1"/>
                  </a:moveTo>
                  <a:cubicBezTo>
                    <a:pt x="757" y="1"/>
                    <a:pt x="733" y="25"/>
                    <a:pt x="733" y="62"/>
                  </a:cubicBezTo>
                  <a:lnTo>
                    <a:pt x="745" y="682"/>
                  </a:lnTo>
                  <a:lnTo>
                    <a:pt x="112" y="378"/>
                  </a:lnTo>
                  <a:cubicBezTo>
                    <a:pt x="105" y="373"/>
                    <a:pt x="97" y="371"/>
                    <a:pt x="89" y="371"/>
                  </a:cubicBezTo>
                  <a:cubicBezTo>
                    <a:pt x="38" y="371"/>
                    <a:pt x="0" y="466"/>
                    <a:pt x="64" y="488"/>
                  </a:cubicBezTo>
                  <a:lnTo>
                    <a:pt x="782" y="828"/>
                  </a:lnTo>
                  <a:lnTo>
                    <a:pt x="806" y="828"/>
                  </a:lnTo>
                  <a:cubicBezTo>
                    <a:pt x="818" y="828"/>
                    <a:pt x="818" y="828"/>
                    <a:pt x="830" y="816"/>
                  </a:cubicBezTo>
                  <a:cubicBezTo>
                    <a:pt x="843" y="816"/>
                    <a:pt x="855" y="792"/>
                    <a:pt x="855" y="767"/>
                  </a:cubicBezTo>
                  <a:lnTo>
                    <a:pt x="843" y="49"/>
                  </a:lnTo>
                  <a:cubicBezTo>
                    <a:pt x="843" y="25"/>
                    <a:pt x="818" y="1"/>
                    <a:pt x="794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2"/>
            <p:cNvSpPr/>
            <p:nvPr/>
          </p:nvSpPr>
          <p:spPr>
            <a:xfrm>
              <a:off x="4013825" y="590850"/>
              <a:ext cx="129925" cy="58000"/>
            </a:xfrm>
            <a:custGeom>
              <a:avLst/>
              <a:gdLst/>
              <a:ahLst/>
              <a:cxnLst/>
              <a:rect l="l" t="t" r="r" b="b"/>
              <a:pathLst>
                <a:path w="5197" h="2320" extrusionOk="0">
                  <a:moveTo>
                    <a:pt x="5197" y="0"/>
                  </a:moveTo>
                  <a:lnTo>
                    <a:pt x="5197" y="0"/>
                  </a:lnTo>
                  <a:cubicBezTo>
                    <a:pt x="5197" y="0"/>
                    <a:pt x="0" y="426"/>
                    <a:pt x="414" y="1935"/>
                  </a:cubicBezTo>
                  <a:cubicBezTo>
                    <a:pt x="487" y="2202"/>
                    <a:pt x="729" y="2319"/>
                    <a:pt x="1075" y="2319"/>
                  </a:cubicBezTo>
                  <a:cubicBezTo>
                    <a:pt x="2118" y="2319"/>
                    <a:pt x="4100" y="1252"/>
                    <a:pt x="5197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2"/>
            <p:cNvSpPr/>
            <p:nvPr/>
          </p:nvSpPr>
          <p:spPr>
            <a:xfrm>
              <a:off x="4057025" y="600550"/>
              <a:ext cx="56825" cy="26525"/>
            </a:xfrm>
            <a:custGeom>
              <a:avLst/>
              <a:gdLst/>
              <a:ahLst/>
              <a:cxnLst/>
              <a:rect l="l" t="t" r="r" b="b"/>
              <a:pathLst>
                <a:path w="2273" h="1061" extrusionOk="0">
                  <a:moveTo>
                    <a:pt x="2190" y="0"/>
                  </a:moveTo>
                  <a:cubicBezTo>
                    <a:pt x="2187" y="0"/>
                    <a:pt x="2183" y="1"/>
                    <a:pt x="2179" y="2"/>
                  </a:cubicBezTo>
                  <a:lnTo>
                    <a:pt x="49" y="951"/>
                  </a:lnTo>
                  <a:cubicBezTo>
                    <a:pt x="13" y="963"/>
                    <a:pt x="0" y="1000"/>
                    <a:pt x="13" y="1036"/>
                  </a:cubicBezTo>
                  <a:cubicBezTo>
                    <a:pt x="25" y="1048"/>
                    <a:pt x="49" y="1060"/>
                    <a:pt x="73" y="1060"/>
                  </a:cubicBezTo>
                  <a:lnTo>
                    <a:pt x="98" y="1060"/>
                  </a:lnTo>
                  <a:lnTo>
                    <a:pt x="2228" y="111"/>
                  </a:lnTo>
                  <a:cubicBezTo>
                    <a:pt x="2273" y="77"/>
                    <a:pt x="2244" y="0"/>
                    <a:pt x="219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2"/>
            <p:cNvSpPr/>
            <p:nvPr/>
          </p:nvSpPr>
          <p:spPr>
            <a:xfrm>
              <a:off x="4058250" y="612450"/>
              <a:ext cx="24975" cy="21625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73" y="0"/>
                  </a:moveTo>
                  <a:cubicBezTo>
                    <a:pt x="37" y="0"/>
                    <a:pt x="12" y="25"/>
                    <a:pt x="12" y="61"/>
                  </a:cubicBezTo>
                  <a:cubicBezTo>
                    <a:pt x="0" y="85"/>
                    <a:pt x="24" y="122"/>
                    <a:pt x="61" y="122"/>
                  </a:cubicBezTo>
                  <a:lnTo>
                    <a:pt x="803" y="171"/>
                  </a:lnTo>
                  <a:lnTo>
                    <a:pt x="317" y="767"/>
                  </a:lnTo>
                  <a:cubicBezTo>
                    <a:pt x="304" y="791"/>
                    <a:pt x="304" y="828"/>
                    <a:pt x="329" y="852"/>
                  </a:cubicBezTo>
                  <a:cubicBezTo>
                    <a:pt x="341" y="864"/>
                    <a:pt x="353" y="864"/>
                    <a:pt x="365" y="864"/>
                  </a:cubicBezTo>
                  <a:cubicBezTo>
                    <a:pt x="390" y="864"/>
                    <a:pt x="402" y="852"/>
                    <a:pt x="414" y="840"/>
                  </a:cubicBezTo>
                  <a:lnTo>
                    <a:pt x="962" y="159"/>
                  </a:lnTo>
                  <a:cubicBezTo>
                    <a:pt x="998" y="122"/>
                    <a:pt x="974" y="73"/>
                    <a:pt x="925" y="61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2"/>
            <p:cNvSpPr/>
            <p:nvPr/>
          </p:nvSpPr>
          <p:spPr>
            <a:xfrm>
              <a:off x="4078925" y="604150"/>
              <a:ext cx="21025" cy="22000"/>
            </a:xfrm>
            <a:custGeom>
              <a:avLst/>
              <a:gdLst/>
              <a:ahLst/>
              <a:cxnLst/>
              <a:rect l="l" t="t" r="r" b="b"/>
              <a:pathLst>
                <a:path w="841" h="880" extrusionOk="0">
                  <a:moveTo>
                    <a:pt x="60" y="1"/>
                  </a:moveTo>
                  <a:cubicBezTo>
                    <a:pt x="38" y="1"/>
                    <a:pt x="13" y="22"/>
                    <a:pt x="13" y="52"/>
                  </a:cubicBezTo>
                  <a:cubicBezTo>
                    <a:pt x="1" y="77"/>
                    <a:pt x="25" y="113"/>
                    <a:pt x="61" y="113"/>
                  </a:cubicBezTo>
                  <a:lnTo>
                    <a:pt x="682" y="223"/>
                  </a:lnTo>
                  <a:lnTo>
                    <a:pt x="268" y="795"/>
                  </a:lnTo>
                  <a:cubicBezTo>
                    <a:pt x="244" y="819"/>
                    <a:pt x="256" y="856"/>
                    <a:pt x="281" y="868"/>
                  </a:cubicBezTo>
                  <a:cubicBezTo>
                    <a:pt x="293" y="880"/>
                    <a:pt x="305" y="880"/>
                    <a:pt x="317" y="880"/>
                  </a:cubicBezTo>
                  <a:cubicBezTo>
                    <a:pt x="341" y="880"/>
                    <a:pt x="354" y="880"/>
                    <a:pt x="378" y="856"/>
                  </a:cubicBezTo>
                  <a:lnTo>
                    <a:pt x="828" y="211"/>
                  </a:lnTo>
                  <a:cubicBezTo>
                    <a:pt x="840" y="186"/>
                    <a:pt x="840" y="174"/>
                    <a:pt x="828" y="150"/>
                  </a:cubicBezTo>
                  <a:cubicBezTo>
                    <a:pt x="816" y="138"/>
                    <a:pt x="804" y="125"/>
                    <a:pt x="780" y="125"/>
                  </a:cubicBezTo>
                  <a:lnTo>
                    <a:pt x="74" y="4"/>
                  </a:lnTo>
                  <a:cubicBezTo>
                    <a:pt x="69" y="2"/>
                    <a:pt x="65" y="1"/>
                    <a:pt x="6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2"/>
            <p:cNvSpPr/>
            <p:nvPr/>
          </p:nvSpPr>
          <p:spPr>
            <a:xfrm>
              <a:off x="4088675" y="482225"/>
              <a:ext cx="65175" cy="109850"/>
            </a:xfrm>
            <a:custGeom>
              <a:avLst/>
              <a:gdLst/>
              <a:ahLst/>
              <a:cxnLst/>
              <a:rect l="l" t="t" r="r" b="b"/>
              <a:pathLst>
                <a:path w="2607" h="4394" extrusionOk="0">
                  <a:moveTo>
                    <a:pt x="1225" y="1"/>
                  </a:moveTo>
                  <a:cubicBezTo>
                    <a:pt x="1183" y="1"/>
                    <a:pt x="1140" y="5"/>
                    <a:pt x="1095" y="13"/>
                  </a:cubicBezTo>
                  <a:cubicBezTo>
                    <a:pt x="0" y="207"/>
                    <a:pt x="925" y="2435"/>
                    <a:pt x="2239" y="4394"/>
                  </a:cubicBezTo>
                  <a:cubicBezTo>
                    <a:pt x="2239" y="4394"/>
                    <a:pt x="2606" y="1"/>
                    <a:pt x="122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2"/>
            <p:cNvSpPr/>
            <p:nvPr/>
          </p:nvSpPr>
          <p:spPr>
            <a:xfrm>
              <a:off x="4115450" y="502800"/>
              <a:ext cx="22225" cy="57950"/>
            </a:xfrm>
            <a:custGeom>
              <a:avLst/>
              <a:gdLst/>
              <a:ahLst/>
              <a:cxnLst/>
              <a:rect l="l" t="t" r="r" b="b"/>
              <a:pathLst>
                <a:path w="889" h="2318" extrusionOk="0">
                  <a:moveTo>
                    <a:pt x="74" y="1"/>
                  </a:moveTo>
                  <a:cubicBezTo>
                    <a:pt x="66" y="1"/>
                    <a:pt x="58" y="2"/>
                    <a:pt x="49" y="5"/>
                  </a:cubicBezTo>
                  <a:cubicBezTo>
                    <a:pt x="24" y="17"/>
                    <a:pt x="0" y="42"/>
                    <a:pt x="12" y="78"/>
                  </a:cubicBezTo>
                  <a:lnTo>
                    <a:pt x="779" y="2281"/>
                  </a:lnTo>
                  <a:cubicBezTo>
                    <a:pt x="791" y="2305"/>
                    <a:pt x="803" y="2317"/>
                    <a:pt x="828" y="2317"/>
                  </a:cubicBezTo>
                  <a:lnTo>
                    <a:pt x="852" y="2317"/>
                  </a:lnTo>
                  <a:cubicBezTo>
                    <a:pt x="876" y="2305"/>
                    <a:pt x="888" y="2269"/>
                    <a:pt x="888" y="2244"/>
                  </a:cubicBezTo>
                  <a:lnTo>
                    <a:pt x="122" y="42"/>
                  </a:lnTo>
                  <a:cubicBezTo>
                    <a:pt x="113" y="14"/>
                    <a:pt x="97" y="1"/>
                    <a:pt x="74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2"/>
            <p:cNvSpPr/>
            <p:nvPr/>
          </p:nvSpPr>
          <p:spPr>
            <a:xfrm>
              <a:off x="4107550" y="504975"/>
              <a:ext cx="22825" cy="24125"/>
            </a:xfrm>
            <a:custGeom>
              <a:avLst/>
              <a:gdLst/>
              <a:ahLst/>
              <a:cxnLst/>
              <a:rect l="l" t="t" r="r" b="b"/>
              <a:pathLst>
                <a:path w="913" h="965" extrusionOk="0">
                  <a:moveTo>
                    <a:pt x="845" y="0"/>
                  </a:moveTo>
                  <a:cubicBezTo>
                    <a:pt x="819" y="0"/>
                    <a:pt x="803" y="22"/>
                    <a:pt x="803" y="52"/>
                  </a:cubicBezTo>
                  <a:lnTo>
                    <a:pt x="681" y="782"/>
                  </a:lnTo>
                  <a:lnTo>
                    <a:pt x="121" y="247"/>
                  </a:lnTo>
                  <a:cubicBezTo>
                    <a:pt x="111" y="237"/>
                    <a:pt x="99" y="232"/>
                    <a:pt x="88" y="232"/>
                  </a:cubicBezTo>
                  <a:cubicBezTo>
                    <a:pt x="43" y="232"/>
                    <a:pt x="0" y="293"/>
                    <a:pt x="48" y="332"/>
                  </a:cubicBezTo>
                  <a:lnTo>
                    <a:pt x="681" y="940"/>
                  </a:lnTo>
                  <a:cubicBezTo>
                    <a:pt x="693" y="953"/>
                    <a:pt x="705" y="953"/>
                    <a:pt x="718" y="965"/>
                  </a:cubicBezTo>
                  <a:lnTo>
                    <a:pt x="730" y="953"/>
                  </a:lnTo>
                  <a:cubicBezTo>
                    <a:pt x="754" y="953"/>
                    <a:pt x="766" y="940"/>
                    <a:pt x="778" y="916"/>
                  </a:cubicBezTo>
                  <a:lnTo>
                    <a:pt x="912" y="64"/>
                  </a:lnTo>
                  <a:cubicBezTo>
                    <a:pt x="912" y="40"/>
                    <a:pt x="900" y="3"/>
                    <a:pt x="864" y="3"/>
                  </a:cubicBezTo>
                  <a:cubicBezTo>
                    <a:pt x="857" y="1"/>
                    <a:pt x="851" y="0"/>
                    <a:pt x="84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2"/>
            <p:cNvSpPr/>
            <p:nvPr/>
          </p:nvSpPr>
          <p:spPr>
            <a:xfrm>
              <a:off x="4113850" y="526250"/>
              <a:ext cx="22900" cy="20500"/>
            </a:xfrm>
            <a:custGeom>
              <a:avLst/>
              <a:gdLst/>
              <a:ahLst/>
              <a:cxnLst/>
              <a:rect l="l" t="t" r="r" b="b"/>
              <a:pathLst>
                <a:path w="916" h="820" extrusionOk="0">
                  <a:moveTo>
                    <a:pt x="853" y="1"/>
                  </a:moveTo>
                  <a:cubicBezTo>
                    <a:pt x="831" y="1"/>
                    <a:pt x="806" y="21"/>
                    <a:pt x="806" y="41"/>
                  </a:cubicBezTo>
                  <a:lnTo>
                    <a:pt x="648" y="649"/>
                  </a:lnTo>
                  <a:lnTo>
                    <a:pt x="113" y="199"/>
                  </a:lnTo>
                  <a:cubicBezTo>
                    <a:pt x="101" y="192"/>
                    <a:pt x="90" y="189"/>
                    <a:pt x="79" y="189"/>
                  </a:cubicBezTo>
                  <a:cubicBezTo>
                    <a:pt x="33" y="189"/>
                    <a:pt x="0" y="245"/>
                    <a:pt x="40" y="284"/>
                  </a:cubicBezTo>
                  <a:lnTo>
                    <a:pt x="648" y="795"/>
                  </a:lnTo>
                  <a:cubicBezTo>
                    <a:pt x="648" y="807"/>
                    <a:pt x="673" y="820"/>
                    <a:pt x="685" y="820"/>
                  </a:cubicBezTo>
                  <a:cubicBezTo>
                    <a:pt x="685" y="807"/>
                    <a:pt x="685" y="807"/>
                    <a:pt x="697" y="807"/>
                  </a:cubicBezTo>
                  <a:cubicBezTo>
                    <a:pt x="709" y="807"/>
                    <a:pt x="721" y="783"/>
                    <a:pt x="733" y="771"/>
                  </a:cubicBezTo>
                  <a:lnTo>
                    <a:pt x="916" y="77"/>
                  </a:lnTo>
                  <a:cubicBezTo>
                    <a:pt x="916" y="41"/>
                    <a:pt x="904" y="16"/>
                    <a:pt x="867" y="4"/>
                  </a:cubicBezTo>
                  <a:cubicBezTo>
                    <a:pt x="863" y="2"/>
                    <a:pt x="858" y="1"/>
                    <a:pt x="85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2"/>
            <p:cNvSpPr/>
            <p:nvPr/>
          </p:nvSpPr>
          <p:spPr>
            <a:xfrm>
              <a:off x="4111100" y="632475"/>
              <a:ext cx="109925" cy="42950"/>
            </a:xfrm>
            <a:custGeom>
              <a:avLst/>
              <a:gdLst/>
              <a:ahLst/>
              <a:cxnLst/>
              <a:rect l="l" t="t" r="r" b="b"/>
              <a:pathLst>
                <a:path w="4397" h="1718" extrusionOk="0">
                  <a:moveTo>
                    <a:pt x="3500" y="0"/>
                  </a:moveTo>
                  <a:cubicBezTo>
                    <a:pt x="2209" y="0"/>
                    <a:pt x="1" y="160"/>
                    <a:pt x="174" y="1268"/>
                  </a:cubicBezTo>
                  <a:cubicBezTo>
                    <a:pt x="224" y="1584"/>
                    <a:pt x="433" y="1717"/>
                    <a:pt x="754" y="1717"/>
                  </a:cubicBezTo>
                  <a:cubicBezTo>
                    <a:pt x="1537" y="1717"/>
                    <a:pt x="2982" y="924"/>
                    <a:pt x="4397" y="27"/>
                  </a:cubicBezTo>
                  <a:cubicBezTo>
                    <a:pt x="4397" y="27"/>
                    <a:pt x="4024" y="0"/>
                    <a:pt x="350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2"/>
            <p:cNvSpPr/>
            <p:nvPr/>
          </p:nvSpPr>
          <p:spPr>
            <a:xfrm>
              <a:off x="4130450" y="639400"/>
              <a:ext cx="59250" cy="20550"/>
            </a:xfrm>
            <a:custGeom>
              <a:avLst/>
              <a:gdLst/>
              <a:ahLst/>
              <a:cxnLst/>
              <a:rect l="l" t="t" r="r" b="b"/>
              <a:pathLst>
                <a:path w="2370" h="822" extrusionOk="0">
                  <a:moveTo>
                    <a:pt x="2309" y="1"/>
                  </a:moveTo>
                  <a:cubicBezTo>
                    <a:pt x="2302" y="1"/>
                    <a:pt x="2293" y="2"/>
                    <a:pt x="2284" y="5"/>
                  </a:cubicBezTo>
                  <a:lnTo>
                    <a:pt x="69" y="711"/>
                  </a:lnTo>
                  <a:cubicBezTo>
                    <a:pt x="0" y="723"/>
                    <a:pt x="7" y="822"/>
                    <a:pt x="71" y="822"/>
                  </a:cubicBezTo>
                  <a:cubicBezTo>
                    <a:pt x="74" y="822"/>
                    <a:pt x="78" y="821"/>
                    <a:pt x="82" y="821"/>
                  </a:cubicBezTo>
                  <a:lnTo>
                    <a:pt x="106" y="821"/>
                  </a:lnTo>
                  <a:lnTo>
                    <a:pt x="2321" y="115"/>
                  </a:lnTo>
                  <a:cubicBezTo>
                    <a:pt x="2345" y="103"/>
                    <a:pt x="2369" y="66"/>
                    <a:pt x="2357" y="42"/>
                  </a:cubicBezTo>
                  <a:cubicBezTo>
                    <a:pt x="2348" y="15"/>
                    <a:pt x="2332" y="1"/>
                    <a:pt x="2309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2"/>
            <p:cNvSpPr/>
            <p:nvPr/>
          </p:nvSpPr>
          <p:spPr>
            <a:xfrm>
              <a:off x="4133175" y="645575"/>
              <a:ext cx="24275" cy="22275"/>
            </a:xfrm>
            <a:custGeom>
              <a:avLst/>
              <a:gdLst/>
              <a:ahLst/>
              <a:cxnLst/>
              <a:rect l="l" t="t" r="r" b="b"/>
              <a:pathLst>
                <a:path w="971" h="891" extrusionOk="0">
                  <a:moveTo>
                    <a:pt x="70" y="1"/>
                  </a:moveTo>
                  <a:cubicBezTo>
                    <a:pt x="8" y="1"/>
                    <a:pt x="0" y="88"/>
                    <a:pt x="58" y="111"/>
                  </a:cubicBezTo>
                  <a:lnTo>
                    <a:pt x="800" y="245"/>
                  </a:lnTo>
                  <a:lnTo>
                    <a:pt x="252" y="793"/>
                  </a:lnTo>
                  <a:cubicBezTo>
                    <a:pt x="228" y="805"/>
                    <a:pt x="228" y="842"/>
                    <a:pt x="252" y="866"/>
                  </a:cubicBezTo>
                  <a:cubicBezTo>
                    <a:pt x="252" y="878"/>
                    <a:pt x="277" y="890"/>
                    <a:pt x="289" y="890"/>
                  </a:cubicBezTo>
                  <a:cubicBezTo>
                    <a:pt x="301" y="878"/>
                    <a:pt x="313" y="878"/>
                    <a:pt x="325" y="866"/>
                  </a:cubicBezTo>
                  <a:lnTo>
                    <a:pt x="958" y="245"/>
                  </a:lnTo>
                  <a:cubicBezTo>
                    <a:pt x="970" y="233"/>
                    <a:pt x="970" y="209"/>
                    <a:pt x="970" y="184"/>
                  </a:cubicBezTo>
                  <a:cubicBezTo>
                    <a:pt x="958" y="172"/>
                    <a:pt x="946" y="148"/>
                    <a:pt x="922" y="148"/>
                  </a:cubicBezTo>
                  <a:lnTo>
                    <a:pt x="82" y="2"/>
                  </a:ln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2"/>
            <p:cNvSpPr/>
            <p:nvPr/>
          </p:nvSpPr>
          <p:spPr>
            <a:xfrm>
              <a:off x="4154675" y="639450"/>
              <a:ext cx="20425" cy="22600"/>
            </a:xfrm>
            <a:custGeom>
              <a:avLst/>
              <a:gdLst/>
              <a:ahLst/>
              <a:cxnLst/>
              <a:rect l="l" t="t" r="r" b="b"/>
              <a:pathLst>
                <a:path w="817" h="904" extrusionOk="0">
                  <a:moveTo>
                    <a:pt x="60" y="0"/>
                  </a:moveTo>
                  <a:cubicBezTo>
                    <a:pt x="37" y="0"/>
                    <a:pt x="13" y="20"/>
                    <a:pt x="13" y="40"/>
                  </a:cubicBezTo>
                  <a:cubicBezTo>
                    <a:pt x="1" y="76"/>
                    <a:pt x="13" y="101"/>
                    <a:pt x="50" y="113"/>
                  </a:cubicBezTo>
                  <a:lnTo>
                    <a:pt x="658" y="283"/>
                  </a:lnTo>
                  <a:lnTo>
                    <a:pt x="184" y="807"/>
                  </a:lnTo>
                  <a:cubicBezTo>
                    <a:pt x="171" y="831"/>
                    <a:pt x="171" y="867"/>
                    <a:pt x="184" y="892"/>
                  </a:cubicBezTo>
                  <a:cubicBezTo>
                    <a:pt x="196" y="904"/>
                    <a:pt x="208" y="904"/>
                    <a:pt x="232" y="904"/>
                  </a:cubicBezTo>
                  <a:cubicBezTo>
                    <a:pt x="244" y="904"/>
                    <a:pt x="257" y="892"/>
                    <a:pt x="269" y="880"/>
                  </a:cubicBezTo>
                  <a:lnTo>
                    <a:pt x="792" y="296"/>
                  </a:lnTo>
                  <a:cubicBezTo>
                    <a:pt x="804" y="283"/>
                    <a:pt x="816" y="259"/>
                    <a:pt x="804" y="247"/>
                  </a:cubicBezTo>
                  <a:cubicBezTo>
                    <a:pt x="804" y="222"/>
                    <a:pt x="792" y="210"/>
                    <a:pt x="768" y="198"/>
                  </a:cubicBezTo>
                  <a:lnTo>
                    <a:pt x="74" y="3"/>
                  </a:lnTo>
                  <a:cubicBezTo>
                    <a:pt x="70" y="1"/>
                    <a:pt x="65" y="0"/>
                    <a:pt x="60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2"/>
            <p:cNvSpPr/>
            <p:nvPr/>
          </p:nvSpPr>
          <p:spPr>
            <a:xfrm>
              <a:off x="4172025" y="504400"/>
              <a:ext cx="66375" cy="126925"/>
            </a:xfrm>
            <a:custGeom>
              <a:avLst/>
              <a:gdLst/>
              <a:ahLst/>
              <a:cxnLst/>
              <a:rect l="l" t="t" r="r" b="b"/>
              <a:pathLst>
                <a:path w="2655" h="5077" extrusionOk="0">
                  <a:moveTo>
                    <a:pt x="1151" y="1"/>
                  </a:moveTo>
                  <a:cubicBezTo>
                    <a:pt x="1137" y="1"/>
                    <a:pt x="1123" y="1"/>
                    <a:pt x="1108" y="2"/>
                  </a:cubicBezTo>
                  <a:cubicBezTo>
                    <a:pt x="1" y="75"/>
                    <a:pt x="962" y="2971"/>
                    <a:pt x="2033" y="5077"/>
                  </a:cubicBezTo>
                  <a:cubicBezTo>
                    <a:pt x="2033" y="5077"/>
                    <a:pt x="2654" y="1"/>
                    <a:pt x="115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2"/>
            <p:cNvSpPr/>
            <p:nvPr/>
          </p:nvSpPr>
          <p:spPr>
            <a:xfrm>
              <a:off x="4204275" y="539350"/>
              <a:ext cx="15550" cy="60025"/>
            </a:xfrm>
            <a:custGeom>
              <a:avLst/>
              <a:gdLst/>
              <a:ahLst/>
              <a:cxnLst/>
              <a:rect l="l" t="t" r="r" b="b"/>
              <a:pathLst>
                <a:path w="622" h="2401" extrusionOk="0">
                  <a:moveTo>
                    <a:pt x="68" y="0"/>
                  </a:moveTo>
                  <a:cubicBezTo>
                    <a:pt x="62" y="0"/>
                    <a:pt x="56" y="1"/>
                    <a:pt x="49" y="4"/>
                  </a:cubicBezTo>
                  <a:cubicBezTo>
                    <a:pt x="25" y="4"/>
                    <a:pt x="1" y="40"/>
                    <a:pt x="13" y="77"/>
                  </a:cubicBezTo>
                  <a:lnTo>
                    <a:pt x="512" y="2352"/>
                  </a:lnTo>
                  <a:cubicBezTo>
                    <a:pt x="512" y="2377"/>
                    <a:pt x="536" y="2401"/>
                    <a:pt x="560" y="2401"/>
                  </a:cubicBezTo>
                  <a:lnTo>
                    <a:pt x="573" y="2401"/>
                  </a:lnTo>
                  <a:cubicBezTo>
                    <a:pt x="609" y="2389"/>
                    <a:pt x="621" y="2364"/>
                    <a:pt x="621" y="2328"/>
                  </a:cubicBezTo>
                  <a:lnTo>
                    <a:pt x="122" y="52"/>
                  </a:lnTo>
                  <a:cubicBezTo>
                    <a:pt x="112" y="22"/>
                    <a:pt x="94" y="0"/>
                    <a:pt x="6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2"/>
            <p:cNvSpPr/>
            <p:nvPr/>
          </p:nvSpPr>
          <p:spPr>
            <a:xfrm>
              <a:off x="4195400" y="543000"/>
              <a:ext cx="23200" cy="23525"/>
            </a:xfrm>
            <a:custGeom>
              <a:avLst/>
              <a:gdLst/>
              <a:ahLst/>
              <a:cxnLst/>
              <a:rect l="l" t="t" r="r" b="b"/>
              <a:pathLst>
                <a:path w="928" h="941" extrusionOk="0">
                  <a:moveTo>
                    <a:pt x="865" y="0"/>
                  </a:moveTo>
                  <a:cubicBezTo>
                    <a:pt x="842" y="0"/>
                    <a:pt x="818" y="20"/>
                    <a:pt x="818" y="40"/>
                  </a:cubicBezTo>
                  <a:lnTo>
                    <a:pt x="611" y="758"/>
                  </a:lnTo>
                  <a:lnTo>
                    <a:pt x="124" y="162"/>
                  </a:lnTo>
                  <a:cubicBezTo>
                    <a:pt x="117" y="151"/>
                    <a:pt x="106" y="147"/>
                    <a:pt x="95" y="147"/>
                  </a:cubicBezTo>
                  <a:cubicBezTo>
                    <a:pt x="53" y="147"/>
                    <a:pt x="1" y="206"/>
                    <a:pt x="39" y="235"/>
                  </a:cubicBezTo>
                  <a:lnTo>
                    <a:pt x="587" y="916"/>
                  </a:lnTo>
                  <a:cubicBezTo>
                    <a:pt x="599" y="928"/>
                    <a:pt x="623" y="941"/>
                    <a:pt x="636" y="941"/>
                  </a:cubicBezTo>
                  <a:lnTo>
                    <a:pt x="648" y="941"/>
                  </a:lnTo>
                  <a:cubicBezTo>
                    <a:pt x="672" y="928"/>
                    <a:pt x="684" y="916"/>
                    <a:pt x="696" y="892"/>
                  </a:cubicBezTo>
                  <a:lnTo>
                    <a:pt x="928" y="77"/>
                  </a:lnTo>
                  <a:cubicBezTo>
                    <a:pt x="928" y="40"/>
                    <a:pt x="915" y="16"/>
                    <a:pt x="879" y="4"/>
                  </a:cubicBezTo>
                  <a:cubicBezTo>
                    <a:pt x="874" y="1"/>
                    <a:pt x="870" y="0"/>
                    <a:pt x="86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2"/>
            <p:cNvSpPr/>
            <p:nvPr/>
          </p:nvSpPr>
          <p:spPr>
            <a:xfrm>
              <a:off x="4199400" y="565125"/>
              <a:ext cx="23250" cy="19350"/>
            </a:xfrm>
            <a:custGeom>
              <a:avLst/>
              <a:gdLst/>
              <a:ahLst/>
              <a:cxnLst/>
              <a:rect l="l" t="t" r="r" b="b"/>
              <a:pathLst>
                <a:path w="930" h="774" extrusionOk="0">
                  <a:moveTo>
                    <a:pt x="862" y="0"/>
                  </a:moveTo>
                  <a:cubicBezTo>
                    <a:pt x="843" y="0"/>
                    <a:pt x="825" y="9"/>
                    <a:pt x="816" y="31"/>
                  </a:cubicBezTo>
                  <a:lnTo>
                    <a:pt x="585" y="615"/>
                  </a:lnTo>
                  <a:lnTo>
                    <a:pt x="110" y="92"/>
                  </a:lnTo>
                  <a:cubicBezTo>
                    <a:pt x="98" y="86"/>
                    <a:pt x="83" y="83"/>
                    <a:pt x="68" y="83"/>
                  </a:cubicBezTo>
                  <a:cubicBezTo>
                    <a:pt x="53" y="83"/>
                    <a:pt x="37" y="86"/>
                    <a:pt x="25" y="92"/>
                  </a:cubicBezTo>
                  <a:cubicBezTo>
                    <a:pt x="1" y="117"/>
                    <a:pt x="1" y="153"/>
                    <a:pt x="25" y="177"/>
                  </a:cubicBezTo>
                  <a:lnTo>
                    <a:pt x="573" y="762"/>
                  </a:lnTo>
                  <a:cubicBezTo>
                    <a:pt x="573" y="774"/>
                    <a:pt x="597" y="774"/>
                    <a:pt x="609" y="774"/>
                  </a:cubicBezTo>
                  <a:cubicBezTo>
                    <a:pt x="634" y="774"/>
                    <a:pt x="646" y="762"/>
                    <a:pt x="658" y="737"/>
                  </a:cubicBezTo>
                  <a:lnTo>
                    <a:pt x="914" y="68"/>
                  </a:lnTo>
                  <a:cubicBezTo>
                    <a:pt x="929" y="29"/>
                    <a:pt x="895" y="0"/>
                    <a:pt x="862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2"/>
            <p:cNvSpPr/>
            <p:nvPr/>
          </p:nvSpPr>
          <p:spPr>
            <a:xfrm>
              <a:off x="3949025" y="561950"/>
              <a:ext cx="109850" cy="64900"/>
            </a:xfrm>
            <a:custGeom>
              <a:avLst/>
              <a:gdLst/>
              <a:ahLst/>
              <a:cxnLst/>
              <a:rect l="l" t="t" r="r" b="b"/>
              <a:pathLst>
                <a:path w="4394" h="2596" extrusionOk="0">
                  <a:moveTo>
                    <a:pt x="4393" y="0"/>
                  </a:moveTo>
                  <a:cubicBezTo>
                    <a:pt x="4393" y="0"/>
                    <a:pt x="0" y="840"/>
                    <a:pt x="633" y="2276"/>
                  </a:cubicBezTo>
                  <a:cubicBezTo>
                    <a:pt x="732" y="2497"/>
                    <a:pt x="891" y="2595"/>
                    <a:pt x="1097" y="2595"/>
                  </a:cubicBezTo>
                  <a:cubicBezTo>
                    <a:pt x="1829" y="2595"/>
                    <a:pt x="3148" y="1350"/>
                    <a:pt x="439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2"/>
            <p:cNvSpPr/>
            <p:nvPr/>
          </p:nvSpPr>
          <p:spPr>
            <a:xfrm>
              <a:off x="3978225" y="576200"/>
              <a:ext cx="52350" cy="34150"/>
            </a:xfrm>
            <a:custGeom>
              <a:avLst/>
              <a:gdLst/>
              <a:ahLst/>
              <a:cxnLst/>
              <a:rect l="l" t="t" r="r" b="b"/>
              <a:pathLst>
                <a:path w="2094" h="1366" extrusionOk="0">
                  <a:moveTo>
                    <a:pt x="2040" y="1"/>
                  </a:moveTo>
                  <a:cubicBezTo>
                    <a:pt x="2029" y="1"/>
                    <a:pt x="2018" y="5"/>
                    <a:pt x="2008" y="14"/>
                  </a:cubicBezTo>
                  <a:lnTo>
                    <a:pt x="37" y="1268"/>
                  </a:lnTo>
                  <a:cubicBezTo>
                    <a:pt x="13" y="1280"/>
                    <a:pt x="0" y="1316"/>
                    <a:pt x="25" y="1341"/>
                  </a:cubicBezTo>
                  <a:cubicBezTo>
                    <a:pt x="37" y="1353"/>
                    <a:pt x="49" y="1365"/>
                    <a:pt x="73" y="1365"/>
                  </a:cubicBezTo>
                  <a:cubicBezTo>
                    <a:pt x="86" y="1365"/>
                    <a:pt x="86" y="1365"/>
                    <a:pt x="98" y="1353"/>
                  </a:cubicBezTo>
                  <a:lnTo>
                    <a:pt x="2069" y="112"/>
                  </a:lnTo>
                  <a:cubicBezTo>
                    <a:pt x="2094" y="87"/>
                    <a:pt x="2094" y="51"/>
                    <a:pt x="2081" y="26"/>
                  </a:cubicBezTo>
                  <a:cubicBezTo>
                    <a:pt x="2074" y="11"/>
                    <a:pt x="2057" y="1"/>
                    <a:pt x="204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2"/>
            <p:cNvSpPr/>
            <p:nvPr/>
          </p:nvSpPr>
          <p:spPr>
            <a:xfrm>
              <a:off x="3977925" y="594200"/>
              <a:ext cx="24350" cy="21850"/>
            </a:xfrm>
            <a:custGeom>
              <a:avLst/>
              <a:gdLst/>
              <a:ahLst/>
              <a:cxnLst/>
              <a:rect l="l" t="t" r="r" b="b"/>
              <a:pathLst>
                <a:path w="974" h="874" extrusionOk="0">
                  <a:moveTo>
                    <a:pt x="913" y="0"/>
                  </a:moveTo>
                  <a:lnTo>
                    <a:pt x="49" y="73"/>
                  </a:lnTo>
                  <a:cubicBezTo>
                    <a:pt x="25" y="73"/>
                    <a:pt x="0" y="97"/>
                    <a:pt x="0" y="134"/>
                  </a:cubicBezTo>
                  <a:cubicBezTo>
                    <a:pt x="0" y="158"/>
                    <a:pt x="25" y="183"/>
                    <a:pt x="61" y="183"/>
                  </a:cubicBezTo>
                  <a:lnTo>
                    <a:pt x="803" y="122"/>
                  </a:lnTo>
                  <a:lnTo>
                    <a:pt x="414" y="791"/>
                  </a:lnTo>
                  <a:cubicBezTo>
                    <a:pt x="402" y="815"/>
                    <a:pt x="414" y="852"/>
                    <a:pt x="438" y="864"/>
                  </a:cubicBezTo>
                  <a:cubicBezTo>
                    <a:pt x="444" y="870"/>
                    <a:pt x="447" y="873"/>
                    <a:pt x="451" y="873"/>
                  </a:cubicBezTo>
                  <a:cubicBezTo>
                    <a:pt x="454" y="873"/>
                    <a:pt x="457" y="870"/>
                    <a:pt x="463" y="864"/>
                  </a:cubicBezTo>
                  <a:cubicBezTo>
                    <a:pt x="470" y="868"/>
                    <a:pt x="476" y="869"/>
                    <a:pt x="481" y="869"/>
                  </a:cubicBezTo>
                  <a:cubicBezTo>
                    <a:pt x="494" y="869"/>
                    <a:pt x="503" y="861"/>
                    <a:pt x="511" y="852"/>
                  </a:cubicBezTo>
                  <a:lnTo>
                    <a:pt x="962" y="85"/>
                  </a:lnTo>
                  <a:cubicBezTo>
                    <a:pt x="974" y="73"/>
                    <a:pt x="974" y="49"/>
                    <a:pt x="962" y="37"/>
                  </a:cubicBezTo>
                  <a:cubicBezTo>
                    <a:pt x="949" y="12"/>
                    <a:pt x="925" y="0"/>
                    <a:pt x="91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2"/>
            <p:cNvSpPr/>
            <p:nvPr/>
          </p:nvSpPr>
          <p:spPr>
            <a:xfrm>
              <a:off x="3997075" y="58445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62" y="1"/>
                  </a:moveTo>
                  <a:cubicBezTo>
                    <a:pt x="1" y="13"/>
                    <a:pt x="1" y="98"/>
                    <a:pt x="62" y="110"/>
                  </a:cubicBezTo>
                  <a:lnTo>
                    <a:pt x="682" y="122"/>
                  </a:lnTo>
                  <a:lnTo>
                    <a:pt x="366" y="755"/>
                  </a:lnTo>
                  <a:cubicBezTo>
                    <a:pt x="354" y="780"/>
                    <a:pt x="366" y="816"/>
                    <a:pt x="390" y="828"/>
                  </a:cubicBezTo>
                  <a:cubicBezTo>
                    <a:pt x="403" y="828"/>
                    <a:pt x="415" y="828"/>
                    <a:pt x="415" y="840"/>
                  </a:cubicBezTo>
                  <a:cubicBezTo>
                    <a:pt x="439" y="828"/>
                    <a:pt x="451" y="816"/>
                    <a:pt x="463" y="804"/>
                  </a:cubicBezTo>
                  <a:lnTo>
                    <a:pt x="828" y="98"/>
                  </a:lnTo>
                  <a:cubicBezTo>
                    <a:pt x="841" y="74"/>
                    <a:pt x="841" y="62"/>
                    <a:pt x="828" y="37"/>
                  </a:cubicBezTo>
                  <a:cubicBezTo>
                    <a:pt x="816" y="25"/>
                    <a:pt x="792" y="13"/>
                    <a:pt x="780" y="13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2"/>
            <p:cNvSpPr/>
            <p:nvPr/>
          </p:nvSpPr>
          <p:spPr>
            <a:xfrm>
              <a:off x="3871425" y="540650"/>
              <a:ext cx="109875" cy="64925"/>
            </a:xfrm>
            <a:custGeom>
              <a:avLst/>
              <a:gdLst/>
              <a:ahLst/>
              <a:cxnLst/>
              <a:rect l="l" t="t" r="r" b="b"/>
              <a:pathLst>
                <a:path w="4395" h="2597" extrusionOk="0">
                  <a:moveTo>
                    <a:pt x="4394" y="0"/>
                  </a:moveTo>
                  <a:cubicBezTo>
                    <a:pt x="4394" y="0"/>
                    <a:pt x="1" y="840"/>
                    <a:pt x="621" y="2276"/>
                  </a:cubicBezTo>
                  <a:cubicBezTo>
                    <a:pt x="720" y="2498"/>
                    <a:pt x="881" y="2597"/>
                    <a:pt x="1088" y="2597"/>
                  </a:cubicBezTo>
                  <a:cubicBezTo>
                    <a:pt x="1821" y="2597"/>
                    <a:pt x="3141" y="1358"/>
                    <a:pt x="439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2"/>
            <p:cNvSpPr/>
            <p:nvPr/>
          </p:nvSpPr>
          <p:spPr>
            <a:xfrm>
              <a:off x="3900025" y="554950"/>
              <a:ext cx="53550" cy="34400"/>
            </a:xfrm>
            <a:custGeom>
              <a:avLst/>
              <a:gdLst/>
              <a:ahLst/>
              <a:cxnLst/>
              <a:rect l="l" t="t" r="r" b="b"/>
              <a:pathLst>
                <a:path w="2142" h="1376" extrusionOk="0">
                  <a:moveTo>
                    <a:pt x="2058" y="0"/>
                  </a:moveTo>
                  <a:cubicBezTo>
                    <a:pt x="2046" y="0"/>
                    <a:pt x="2034" y="4"/>
                    <a:pt x="2021" y="12"/>
                  </a:cubicBezTo>
                  <a:lnTo>
                    <a:pt x="62" y="1266"/>
                  </a:lnTo>
                  <a:cubicBezTo>
                    <a:pt x="1" y="1290"/>
                    <a:pt x="25" y="1375"/>
                    <a:pt x="86" y="1375"/>
                  </a:cubicBezTo>
                  <a:cubicBezTo>
                    <a:pt x="98" y="1375"/>
                    <a:pt x="110" y="1363"/>
                    <a:pt x="122" y="1363"/>
                  </a:cubicBezTo>
                  <a:lnTo>
                    <a:pt x="2082" y="110"/>
                  </a:lnTo>
                  <a:cubicBezTo>
                    <a:pt x="2142" y="80"/>
                    <a:pt x="2111" y="0"/>
                    <a:pt x="205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2"/>
            <p:cNvSpPr/>
            <p:nvPr/>
          </p:nvSpPr>
          <p:spPr>
            <a:xfrm>
              <a:off x="3900025" y="573200"/>
              <a:ext cx="24375" cy="21625"/>
            </a:xfrm>
            <a:custGeom>
              <a:avLst/>
              <a:gdLst/>
              <a:ahLst/>
              <a:cxnLst/>
              <a:rect l="l" t="t" r="r" b="b"/>
              <a:pathLst>
                <a:path w="975" h="865" extrusionOk="0">
                  <a:moveTo>
                    <a:pt x="913" y="0"/>
                  </a:moveTo>
                  <a:lnTo>
                    <a:pt x="62" y="61"/>
                  </a:lnTo>
                  <a:cubicBezTo>
                    <a:pt x="25" y="61"/>
                    <a:pt x="1" y="98"/>
                    <a:pt x="1" y="122"/>
                  </a:cubicBezTo>
                  <a:cubicBezTo>
                    <a:pt x="1" y="159"/>
                    <a:pt x="37" y="183"/>
                    <a:pt x="62" y="183"/>
                  </a:cubicBezTo>
                  <a:lnTo>
                    <a:pt x="816" y="122"/>
                  </a:lnTo>
                  <a:lnTo>
                    <a:pt x="427" y="791"/>
                  </a:lnTo>
                  <a:cubicBezTo>
                    <a:pt x="402" y="816"/>
                    <a:pt x="414" y="852"/>
                    <a:pt x="439" y="864"/>
                  </a:cubicBezTo>
                  <a:lnTo>
                    <a:pt x="475" y="864"/>
                  </a:lnTo>
                  <a:cubicBezTo>
                    <a:pt x="488" y="864"/>
                    <a:pt x="500" y="852"/>
                    <a:pt x="512" y="840"/>
                  </a:cubicBezTo>
                  <a:lnTo>
                    <a:pt x="962" y="86"/>
                  </a:lnTo>
                  <a:cubicBezTo>
                    <a:pt x="974" y="61"/>
                    <a:pt x="974" y="49"/>
                    <a:pt x="962" y="25"/>
                  </a:cubicBezTo>
                  <a:cubicBezTo>
                    <a:pt x="950" y="13"/>
                    <a:pt x="938" y="0"/>
                    <a:pt x="91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2"/>
            <p:cNvSpPr/>
            <p:nvPr/>
          </p:nvSpPr>
          <p:spPr>
            <a:xfrm>
              <a:off x="3919200" y="56315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61" y="1"/>
                  </a:moveTo>
                  <a:cubicBezTo>
                    <a:pt x="25" y="1"/>
                    <a:pt x="0" y="25"/>
                    <a:pt x="0" y="62"/>
                  </a:cubicBezTo>
                  <a:cubicBezTo>
                    <a:pt x="0" y="98"/>
                    <a:pt x="25" y="122"/>
                    <a:pt x="61" y="122"/>
                  </a:cubicBezTo>
                  <a:lnTo>
                    <a:pt x="682" y="135"/>
                  </a:lnTo>
                  <a:lnTo>
                    <a:pt x="366" y="767"/>
                  </a:lnTo>
                  <a:cubicBezTo>
                    <a:pt x="353" y="792"/>
                    <a:pt x="366" y="828"/>
                    <a:pt x="402" y="841"/>
                  </a:cubicBezTo>
                  <a:lnTo>
                    <a:pt x="426" y="841"/>
                  </a:lnTo>
                  <a:cubicBezTo>
                    <a:pt x="439" y="841"/>
                    <a:pt x="463" y="828"/>
                    <a:pt x="463" y="804"/>
                  </a:cubicBezTo>
                  <a:lnTo>
                    <a:pt x="828" y="98"/>
                  </a:lnTo>
                  <a:cubicBezTo>
                    <a:pt x="840" y="86"/>
                    <a:pt x="840" y="62"/>
                    <a:pt x="828" y="49"/>
                  </a:cubicBezTo>
                  <a:cubicBezTo>
                    <a:pt x="816" y="25"/>
                    <a:pt x="804" y="13"/>
                    <a:pt x="779" y="1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2"/>
            <p:cNvSpPr/>
            <p:nvPr/>
          </p:nvSpPr>
          <p:spPr>
            <a:xfrm>
              <a:off x="3977925" y="441225"/>
              <a:ext cx="81250" cy="117400"/>
            </a:xfrm>
            <a:custGeom>
              <a:avLst/>
              <a:gdLst/>
              <a:ahLst/>
              <a:cxnLst/>
              <a:rect l="l" t="t" r="r" b="b"/>
              <a:pathLst>
                <a:path w="3250" h="4696" extrusionOk="0">
                  <a:moveTo>
                    <a:pt x="1249" y="0"/>
                  </a:moveTo>
                  <a:cubicBezTo>
                    <a:pt x="1183" y="0"/>
                    <a:pt x="1116" y="11"/>
                    <a:pt x="1047" y="34"/>
                  </a:cubicBezTo>
                  <a:cubicBezTo>
                    <a:pt x="0" y="375"/>
                    <a:pt x="1680" y="2943"/>
                    <a:pt x="3250" y="4695"/>
                  </a:cubicBezTo>
                  <a:cubicBezTo>
                    <a:pt x="3250" y="4695"/>
                    <a:pt x="2607" y="0"/>
                    <a:pt x="1249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2"/>
            <p:cNvSpPr/>
            <p:nvPr/>
          </p:nvSpPr>
          <p:spPr>
            <a:xfrm>
              <a:off x="4018075" y="474200"/>
              <a:ext cx="29850" cy="54900"/>
            </a:xfrm>
            <a:custGeom>
              <a:avLst/>
              <a:gdLst/>
              <a:ahLst/>
              <a:cxnLst/>
              <a:rect l="l" t="t" r="r" b="b"/>
              <a:pathLst>
                <a:path w="1194" h="2196" extrusionOk="0">
                  <a:moveTo>
                    <a:pt x="59" y="0"/>
                  </a:moveTo>
                  <a:cubicBezTo>
                    <a:pt x="51" y="0"/>
                    <a:pt x="44" y="2"/>
                    <a:pt x="37" y="5"/>
                  </a:cubicBezTo>
                  <a:cubicBezTo>
                    <a:pt x="13" y="17"/>
                    <a:pt x="1" y="54"/>
                    <a:pt x="13" y="90"/>
                  </a:cubicBezTo>
                  <a:lnTo>
                    <a:pt x="1072" y="2159"/>
                  </a:lnTo>
                  <a:cubicBezTo>
                    <a:pt x="1084" y="2184"/>
                    <a:pt x="1108" y="2184"/>
                    <a:pt x="1132" y="2196"/>
                  </a:cubicBezTo>
                  <a:cubicBezTo>
                    <a:pt x="1132" y="2184"/>
                    <a:pt x="1145" y="2184"/>
                    <a:pt x="1157" y="2184"/>
                  </a:cubicBezTo>
                  <a:cubicBezTo>
                    <a:pt x="1181" y="2171"/>
                    <a:pt x="1193" y="2135"/>
                    <a:pt x="1181" y="2111"/>
                  </a:cubicBezTo>
                  <a:lnTo>
                    <a:pt x="110" y="30"/>
                  </a:lnTo>
                  <a:cubicBezTo>
                    <a:pt x="101" y="12"/>
                    <a:pt x="79" y="0"/>
                    <a:pt x="5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011700" y="474925"/>
              <a:ext cx="21000" cy="24050"/>
            </a:xfrm>
            <a:custGeom>
              <a:avLst/>
              <a:gdLst/>
              <a:ahLst/>
              <a:cxnLst/>
              <a:rect l="l" t="t" r="r" b="b"/>
              <a:pathLst>
                <a:path w="840" h="962" extrusionOk="0">
                  <a:moveTo>
                    <a:pt x="791" y="1"/>
                  </a:moveTo>
                  <a:cubicBezTo>
                    <a:pt x="755" y="1"/>
                    <a:pt x="730" y="25"/>
                    <a:pt x="730" y="49"/>
                  </a:cubicBezTo>
                  <a:lnTo>
                    <a:pt x="718" y="804"/>
                  </a:lnTo>
                  <a:lnTo>
                    <a:pt x="97" y="341"/>
                  </a:lnTo>
                  <a:cubicBezTo>
                    <a:pt x="87" y="336"/>
                    <a:pt x="75" y="333"/>
                    <a:pt x="63" y="333"/>
                  </a:cubicBezTo>
                  <a:cubicBezTo>
                    <a:pt x="45" y="333"/>
                    <a:pt x="27" y="339"/>
                    <a:pt x="12" y="353"/>
                  </a:cubicBezTo>
                  <a:cubicBezTo>
                    <a:pt x="0" y="378"/>
                    <a:pt x="0" y="414"/>
                    <a:pt x="24" y="439"/>
                  </a:cubicBezTo>
                  <a:lnTo>
                    <a:pt x="742" y="950"/>
                  </a:lnTo>
                  <a:cubicBezTo>
                    <a:pt x="755" y="962"/>
                    <a:pt x="755" y="962"/>
                    <a:pt x="779" y="962"/>
                  </a:cubicBezTo>
                  <a:lnTo>
                    <a:pt x="803" y="962"/>
                  </a:lnTo>
                  <a:cubicBezTo>
                    <a:pt x="815" y="950"/>
                    <a:pt x="828" y="938"/>
                    <a:pt x="828" y="913"/>
                  </a:cubicBezTo>
                  <a:lnTo>
                    <a:pt x="840" y="49"/>
                  </a:lnTo>
                  <a:cubicBezTo>
                    <a:pt x="840" y="25"/>
                    <a:pt x="815" y="1"/>
                    <a:pt x="79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019950" y="495000"/>
              <a:ext cx="22500" cy="20725"/>
            </a:xfrm>
            <a:custGeom>
              <a:avLst/>
              <a:gdLst/>
              <a:ahLst/>
              <a:cxnLst/>
              <a:rect l="l" t="t" r="r" b="b"/>
              <a:pathLst>
                <a:path w="900" h="829" extrusionOk="0">
                  <a:moveTo>
                    <a:pt x="851" y="1"/>
                  </a:moveTo>
                  <a:cubicBezTo>
                    <a:pt x="814" y="1"/>
                    <a:pt x="790" y="25"/>
                    <a:pt x="778" y="49"/>
                  </a:cubicBezTo>
                  <a:lnTo>
                    <a:pt x="717" y="682"/>
                  </a:lnTo>
                  <a:lnTo>
                    <a:pt x="120" y="305"/>
                  </a:lnTo>
                  <a:cubicBezTo>
                    <a:pt x="106" y="293"/>
                    <a:pt x="92" y="288"/>
                    <a:pt x="80" y="288"/>
                  </a:cubicBezTo>
                  <a:cubicBezTo>
                    <a:pt x="29" y="288"/>
                    <a:pt x="1" y="373"/>
                    <a:pt x="60" y="402"/>
                  </a:cubicBezTo>
                  <a:lnTo>
                    <a:pt x="729" y="828"/>
                  </a:lnTo>
                  <a:lnTo>
                    <a:pt x="790" y="828"/>
                  </a:lnTo>
                  <a:cubicBezTo>
                    <a:pt x="802" y="816"/>
                    <a:pt x="814" y="804"/>
                    <a:pt x="814" y="780"/>
                  </a:cubicBezTo>
                  <a:lnTo>
                    <a:pt x="899" y="74"/>
                  </a:lnTo>
                  <a:cubicBezTo>
                    <a:pt x="899" y="37"/>
                    <a:pt x="875" y="13"/>
                    <a:pt x="85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3309475" y="760600"/>
              <a:ext cx="112425" cy="33875"/>
            </a:xfrm>
            <a:custGeom>
              <a:avLst/>
              <a:gdLst/>
              <a:ahLst/>
              <a:cxnLst/>
              <a:rect l="l" t="t" r="r" b="b"/>
              <a:pathLst>
                <a:path w="4497" h="1355" extrusionOk="0">
                  <a:moveTo>
                    <a:pt x="3325" y="1"/>
                  </a:moveTo>
                  <a:cubicBezTo>
                    <a:pt x="2019" y="1"/>
                    <a:pt x="1" y="902"/>
                    <a:pt x="1" y="902"/>
                  </a:cubicBezTo>
                  <a:cubicBezTo>
                    <a:pt x="1160" y="1153"/>
                    <a:pt x="2319" y="1355"/>
                    <a:pt x="3157" y="1355"/>
                  </a:cubicBezTo>
                  <a:cubicBezTo>
                    <a:pt x="3982" y="1355"/>
                    <a:pt x="4497" y="1159"/>
                    <a:pt x="4394" y="622"/>
                  </a:cubicBezTo>
                  <a:cubicBezTo>
                    <a:pt x="4304" y="162"/>
                    <a:pt x="3878" y="1"/>
                    <a:pt x="3325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3341425" y="775225"/>
              <a:ext cx="61175" cy="5200"/>
            </a:xfrm>
            <a:custGeom>
              <a:avLst/>
              <a:gdLst/>
              <a:ahLst/>
              <a:cxnLst/>
              <a:rect l="l" t="t" r="r" b="b"/>
              <a:pathLst>
                <a:path w="2447" h="208" extrusionOk="0">
                  <a:moveTo>
                    <a:pt x="2386" y="0"/>
                  </a:moveTo>
                  <a:lnTo>
                    <a:pt x="62" y="98"/>
                  </a:lnTo>
                  <a:cubicBezTo>
                    <a:pt x="25" y="98"/>
                    <a:pt x="1" y="122"/>
                    <a:pt x="1" y="158"/>
                  </a:cubicBezTo>
                  <a:cubicBezTo>
                    <a:pt x="13" y="183"/>
                    <a:pt x="37" y="207"/>
                    <a:pt x="62" y="207"/>
                  </a:cubicBezTo>
                  <a:lnTo>
                    <a:pt x="2398" y="110"/>
                  </a:lnTo>
                  <a:cubicBezTo>
                    <a:pt x="2423" y="110"/>
                    <a:pt x="2447" y="85"/>
                    <a:pt x="2447" y="49"/>
                  </a:cubicBezTo>
                  <a:cubicBezTo>
                    <a:pt x="2447" y="25"/>
                    <a:pt x="2423" y="0"/>
                    <a:pt x="2386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3374900" y="765350"/>
              <a:ext cx="23450" cy="22675"/>
            </a:xfrm>
            <a:custGeom>
              <a:avLst/>
              <a:gdLst/>
              <a:ahLst/>
              <a:cxnLst/>
              <a:rect l="l" t="t" r="r" b="b"/>
              <a:pathLst>
                <a:path w="938" h="907" extrusionOk="0">
                  <a:moveTo>
                    <a:pt x="801" y="1"/>
                  </a:moveTo>
                  <a:cubicBezTo>
                    <a:pt x="793" y="1"/>
                    <a:pt x="786" y="2"/>
                    <a:pt x="779" y="6"/>
                  </a:cubicBezTo>
                  <a:lnTo>
                    <a:pt x="37" y="444"/>
                  </a:lnTo>
                  <a:cubicBezTo>
                    <a:pt x="0" y="456"/>
                    <a:pt x="0" y="517"/>
                    <a:pt x="37" y="541"/>
                  </a:cubicBezTo>
                  <a:lnTo>
                    <a:pt x="840" y="906"/>
                  </a:lnTo>
                  <a:lnTo>
                    <a:pt x="864" y="906"/>
                  </a:lnTo>
                  <a:cubicBezTo>
                    <a:pt x="889" y="906"/>
                    <a:pt x="913" y="906"/>
                    <a:pt x="925" y="882"/>
                  </a:cubicBezTo>
                  <a:cubicBezTo>
                    <a:pt x="937" y="858"/>
                    <a:pt x="925" y="821"/>
                    <a:pt x="901" y="809"/>
                  </a:cubicBezTo>
                  <a:lnTo>
                    <a:pt x="195" y="480"/>
                  </a:lnTo>
                  <a:lnTo>
                    <a:pt x="840" y="103"/>
                  </a:lnTo>
                  <a:cubicBezTo>
                    <a:pt x="864" y="91"/>
                    <a:pt x="877" y="54"/>
                    <a:pt x="864" y="30"/>
                  </a:cubicBezTo>
                  <a:cubicBezTo>
                    <a:pt x="847" y="12"/>
                    <a:pt x="822" y="1"/>
                    <a:pt x="80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3356650" y="766675"/>
              <a:ext cx="20700" cy="22875"/>
            </a:xfrm>
            <a:custGeom>
              <a:avLst/>
              <a:gdLst/>
              <a:ahLst/>
              <a:cxnLst/>
              <a:rect l="l" t="t" r="r" b="b"/>
              <a:pathLst>
                <a:path w="828" h="915" extrusionOk="0">
                  <a:moveTo>
                    <a:pt x="641" y="0"/>
                  </a:moveTo>
                  <a:cubicBezTo>
                    <a:pt x="629" y="0"/>
                    <a:pt x="618" y="4"/>
                    <a:pt x="609" y="14"/>
                  </a:cubicBezTo>
                  <a:lnTo>
                    <a:pt x="25" y="440"/>
                  </a:lnTo>
                  <a:cubicBezTo>
                    <a:pt x="12" y="452"/>
                    <a:pt x="0" y="464"/>
                    <a:pt x="0" y="488"/>
                  </a:cubicBezTo>
                  <a:cubicBezTo>
                    <a:pt x="0" y="500"/>
                    <a:pt x="12" y="525"/>
                    <a:pt x="37" y="537"/>
                  </a:cubicBezTo>
                  <a:lnTo>
                    <a:pt x="730" y="914"/>
                  </a:lnTo>
                  <a:lnTo>
                    <a:pt x="755" y="914"/>
                  </a:lnTo>
                  <a:cubicBezTo>
                    <a:pt x="779" y="914"/>
                    <a:pt x="803" y="902"/>
                    <a:pt x="816" y="878"/>
                  </a:cubicBezTo>
                  <a:cubicBezTo>
                    <a:pt x="828" y="853"/>
                    <a:pt x="816" y="817"/>
                    <a:pt x="791" y="805"/>
                  </a:cubicBezTo>
                  <a:lnTo>
                    <a:pt x="171" y="476"/>
                  </a:lnTo>
                  <a:lnTo>
                    <a:pt x="682" y="111"/>
                  </a:lnTo>
                  <a:cubicBezTo>
                    <a:pt x="706" y="87"/>
                    <a:pt x="706" y="50"/>
                    <a:pt x="694" y="26"/>
                  </a:cubicBezTo>
                  <a:cubicBezTo>
                    <a:pt x="679" y="11"/>
                    <a:pt x="659" y="0"/>
                    <a:pt x="64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3251975" y="657825"/>
              <a:ext cx="66000" cy="127450"/>
            </a:xfrm>
            <a:custGeom>
              <a:avLst/>
              <a:gdLst/>
              <a:ahLst/>
              <a:cxnLst/>
              <a:rect l="l" t="t" r="r" b="b"/>
              <a:pathLst>
                <a:path w="2640" h="5098" extrusionOk="0">
                  <a:moveTo>
                    <a:pt x="1646" y="0"/>
                  </a:moveTo>
                  <a:cubicBezTo>
                    <a:pt x="1599" y="0"/>
                    <a:pt x="1549" y="8"/>
                    <a:pt x="1498" y="23"/>
                  </a:cubicBezTo>
                  <a:cubicBezTo>
                    <a:pt x="1" y="461"/>
                    <a:pt x="2362" y="5098"/>
                    <a:pt x="2362" y="5098"/>
                  </a:cubicBezTo>
                  <a:cubicBezTo>
                    <a:pt x="2640" y="2874"/>
                    <a:pt x="2576" y="0"/>
                    <a:pt x="1646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3294575" y="693300"/>
              <a:ext cx="10675" cy="60650"/>
            </a:xfrm>
            <a:custGeom>
              <a:avLst/>
              <a:gdLst/>
              <a:ahLst/>
              <a:cxnLst/>
              <a:rect l="l" t="t" r="r" b="b"/>
              <a:pathLst>
                <a:path w="427" h="2426" extrusionOk="0">
                  <a:moveTo>
                    <a:pt x="67" y="0"/>
                  </a:moveTo>
                  <a:cubicBezTo>
                    <a:pt x="62" y="0"/>
                    <a:pt x="56" y="1"/>
                    <a:pt x="49" y="3"/>
                  </a:cubicBezTo>
                  <a:cubicBezTo>
                    <a:pt x="25" y="3"/>
                    <a:pt x="1" y="28"/>
                    <a:pt x="13" y="64"/>
                  </a:cubicBezTo>
                  <a:lnTo>
                    <a:pt x="317" y="2377"/>
                  </a:lnTo>
                  <a:cubicBezTo>
                    <a:pt x="317" y="2401"/>
                    <a:pt x="341" y="2425"/>
                    <a:pt x="366" y="2425"/>
                  </a:cubicBezTo>
                  <a:lnTo>
                    <a:pt x="378" y="2425"/>
                  </a:lnTo>
                  <a:cubicBezTo>
                    <a:pt x="402" y="2413"/>
                    <a:pt x="427" y="2389"/>
                    <a:pt x="427" y="2352"/>
                  </a:cubicBezTo>
                  <a:lnTo>
                    <a:pt x="122" y="52"/>
                  </a:lnTo>
                  <a:cubicBezTo>
                    <a:pt x="112" y="22"/>
                    <a:pt x="94" y="0"/>
                    <a:pt x="6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3285100" y="696950"/>
              <a:ext cx="23275" cy="23825"/>
            </a:xfrm>
            <a:custGeom>
              <a:avLst/>
              <a:gdLst/>
              <a:ahLst/>
              <a:cxnLst/>
              <a:rect l="l" t="t" r="r" b="b"/>
              <a:pathLst>
                <a:path w="931" h="953" extrusionOk="0">
                  <a:moveTo>
                    <a:pt x="858" y="0"/>
                  </a:moveTo>
                  <a:cubicBezTo>
                    <a:pt x="837" y="0"/>
                    <a:pt x="815" y="12"/>
                    <a:pt x="806" y="40"/>
                  </a:cubicBezTo>
                  <a:lnTo>
                    <a:pt x="550" y="770"/>
                  </a:lnTo>
                  <a:lnTo>
                    <a:pt x="112" y="162"/>
                  </a:lnTo>
                  <a:cubicBezTo>
                    <a:pt x="98" y="148"/>
                    <a:pt x="82" y="142"/>
                    <a:pt x="67" y="142"/>
                  </a:cubicBezTo>
                  <a:cubicBezTo>
                    <a:pt x="30" y="142"/>
                    <a:pt x="1" y="179"/>
                    <a:pt x="27" y="223"/>
                  </a:cubicBezTo>
                  <a:lnTo>
                    <a:pt x="513" y="916"/>
                  </a:lnTo>
                  <a:cubicBezTo>
                    <a:pt x="526" y="941"/>
                    <a:pt x="538" y="941"/>
                    <a:pt x="562" y="941"/>
                  </a:cubicBezTo>
                  <a:lnTo>
                    <a:pt x="574" y="953"/>
                  </a:lnTo>
                  <a:cubicBezTo>
                    <a:pt x="599" y="941"/>
                    <a:pt x="611" y="928"/>
                    <a:pt x="623" y="904"/>
                  </a:cubicBezTo>
                  <a:lnTo>
                    <a:pt x="915" y="77"/>
                  </a:lnTo>
                  <a:cubicBezTo>
                    <a:pt x="930" y="31"/>
                    <a:pt x="894" y="0"/>
                    <a:pt x="85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3288500" y="717625"/>
              <a:ext cx="23400" cy="21100"/>
            </a:xfrm>
            <a:custGeom>
              <a:avLst/>
              <a:gdLst/>
              <a:ahLst/>
              <a:cxnLst/>
              <a:rect l="l" t="t" r="r" b="b"/>
              <a:pathLst>
                <a:path w="936" h="844" extrusionOk="0">
                  <a:moveTo>
                    <a:pt x="868" y="1"/>
                  </a:moveTo>
                  <a:cubicBezTo>
                    <a:pt x="847" y="1"/>
                    <a:pt x="825" y="13"/>
                    <a:pt x="816" y="41"/>
                  </a:cubicBezTo>
                  <a:lnTo>
                    <a:pt x="536" y="686"/>
                  </a:lnTo>
                  <a:lnTo>
                    <a:pt x="122" y="211"/>
                  </a:lnTo>
                  <a:cubicBezTo>
                    <a:pt x="109" y="199"/>
                    <a:pt x="95" y="193"/>
                    <a:pt x="80" y="193"/>
                  </a:cubicBezTo>
                  <a:cubicBezTo>
                    <a:pt x="38" y="193"/>
                    <a:pt x="0" y="239"/>
                    <a:pt x="37" y="284"/>
                  </a:cubicBezTo>
                  <a:lnTo>
                    <a:pt x="511" y="832"/>
                  </a:lnTo>
                  <a:cubicBezTo>
                    <a:pt x="511" y="832"/>
                    <a:pt x="536" y="844"/>
                    <a:pt x="548" y="844"/>
                  </a:cubicBezTo>
                  <a:lnTo>
                    <a:pt x="560" y="844"/>
                  </a:lnTo>
                  <a:cubicBezTo>
                    <a:pt x="584" y="844"/>
                    <a:pt x="596" y="832"/>
                    <a:pt x="609" y="807"/>
                  </a:cubicBezTo>
                  <a:lnTo>
                    <a:pt x="913" y="77"/>
                  </a:lnTo>
                  <a:cubicBezTo>
                    <a:pt x="935" y="32"/>
                    <a:pt x="902" y="1"/>
                    <a:pt x="86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3189000" y="729175"/>
              <a:ext cx="68850" cy="127000"/>
            </a:xfrm>
            <a:custGeom>
              <a:avLst/>
              <a:gdLst/>
              <a:ahLst/>
              <a:cxnLst/>
              <a:rect l="l" t="t" r="r" b="b"/>
              <a:pathLst>
                <a:path w="2754" h="5080" extrusionOk="0">
                  <a:moveTo>
                    <a:pt x="1646" y="1"/>
                  </a:moveTo>
                  <a:cubicBezTo>
                    <a:pt x="1595" y="1"/>
                    <a:pt x="1541" y="10"/>
                    <a:pt x="1485" y="29"/>
                  </a:cubicBezTo>
                  <a:cubicBezTo>
                    <a:pt x="1" y="540"/>
                    <a:pt x="2581" y="5079"/>
                    <a:pt x="2581" y="5079"/>
                  </a:cubicBezTo>
                  <a:cubicBezTo>
                    <a:pt x="2753" y="2856"/>
                    <a:pt x="2555" y="1"/>
                    <a:pt x="164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3232825" y="764800"/>
              <a:ext cx="13400" cy="60025"/>
            </a:xfrm>
            <a:custGeom>
              <a:avLst/>
              <a:gdLst/>
              <a:ahLst/>
              <a:cxnLst/>
              <a:rect l="l" t="t" r="r" b="b"/>
              <a:pathLst>
                <a:path w="536" h="2401" extrusionOk="0">
                  <a:moveTo>
                    <a:pt x="68" y="0"/>
                  </a:moveTo>
                  <a:cubicBezTo>
                    <a:pt x="62" y="0"/>
                    <a:pt x="55" y="1"/>
                    <a:pt x="49" y="3"/>
                  </a:cubicBezTo>
                  <a:cubicBezTo>
                    <a:pt x="24" y="3"/>
                    <a:pt x="0" y="28"/>
                    <a:pt x="0" y="64"/>
                  </a:cubicBezTo>
                  <a:lnTo>
                    <a:pt x="414" y="2352"/>
                  </a:lnTo>
                  <a:cubicBezTo>
                    <a:pt x="426" y="2389"/>
                    <a:pt x="450" y="2401"/>
                    <a:pt x="475" y="2401"/>
                  </a:cubicBezTo>
                  <a:lnTo>
                    <a:pt x="487" y="2401"/>
                  </a:lnTo>
                  <a:cubicBezTo>
                    <a:pt x="511" y="2401"/>
                    <a:pt x="536" y="2364"/>
                    <a:pt x="536" y="2340"/>
                  </a:cubicBezTo>
                  <a:lnTo>
                    <a:pt x="122" y="40"/>
                  </a:lnTo>
                  <a:cubicBezTo>
                    <a:pt x="112" y="20"/>
                    <a:pt x="94" y="0"/>
                    <a:pt x="6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3223675" y="768025"/>
              <a:ext cx="22600" cy="23950"/>
            </a:xfrm>
            <a:custGeom>
              <a:avLst/>
              <a:gdLst/>
              <a:ahLst/>
              <a:cxnLst/>
              <a:rect l="l" t="t" r="r" b="b"/>
              <a:pathLst>
                <a:path w="904" h="958" extrusionOk="0">
                  <a:moveTo>
                    <a:pt x="842" y="1"/>
                  </a:moveTo>
                  <a:cubicBezTo>
                    <a:pt x="819" y="1"/>
                    <a:pt x="797" y="14"/>
                    <a:pt x="792" y="45"/>
                  </a:cubicBezTo>
                  <a:lnTo>
                    <a:pt x="561" y="775"/>
                  </a:lnTo>
                  <a:lnTo>
                    <a:pt x="110" y="191"/>
                  </a:lnTo>
                  <a:cubicBezTo>
                    <a:pt x="96" y="177"/>
                    <a:pt x="78" y="171"/>
                    <a:pt x="60" y="171"/>
                  </a:cubicBezTo>
                  <a:cubicBezTo>
                    <a:pt x="48" y="171"/>
                    <a:pt x="35" y="174"/>
                    <a:pt x="25" y="179"/>
                  </a:cubicBezTo>
                  <a:cubicBezTo>
                    <a:pt x="1" y="203"/>
                    <a:pt x="1" y="240"/>
                    <a:pt x="13" y="264"/>
                  </a:cubicBezTo>
                  <a:lnTo>
                    <a:pt x="549" y="933"/>
                  </a:lnTo>
                  <a:cubicBezTo>
                    <a:pt x="561" y="945"/>
                    <a:pt x="573" y="958"/>
                    <a:pt x="597" y="958"/>
                  </a:cubicBezTo>
                  <a:lnTo>
                    <a:pt x="609" y="958"/>
                  </a:lnTo>
                  <a:cubicBezTo>
                    <a:pt x="634" y="945"/>
                    <a:pt x="646" y="933"/>
                    <a:pt x="658" y="921"/>
                  </a:cubicBezTo>
                  <a:lnTo>
                    <a:pt x="889" y="69"/>
                  </a:lnTo>
                  <a:cubicBezTo>
                    <a:pt x="904" y="27"/>
                    <a:pt x="872" y="1"/>
                    <a:pt x="84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3227950" y="788500"/>
              <a:ext cx="23150" cy="21425"/>
            </a:xfrm>
            <a:custGeom>
              <a:avLst/>
              <a:gdLst/>
              <a:ahLst/>
              <a:cxnLst/>
              <a:rect l="l" t="t" r="r" b="b"/>
              <a:pathLst>
                <a:path w="926" h="857" extrusionOk="0">
                  <a:moveTo>
                    <a:pt x="851" y="0"/>
                  </a:moveTo>
                  <a:cubicBezTo>
                    <a:pt x="829" y="0"/>
                    <a:pt x="813" y="14"/>
                    <a:pt x="804" y="41"/>
                  </a:cubicBezTo>
                  <a:lnTo>
                    <a:pt x="560" y="698"/>
                  </a:lnTo>
                  <a:lnTo>
                    <a:pt x="122" y="248"/>
                  </a:lnTo>
                  <a:cubicBezTo>
                    <a:pt x="110" y="233"/>
                    <a:pt x="96" y="227"/>
                    <a:pt x="82" y="227"/>
                  </a:cubicBezTo>
                  <a:cubicBezTo>
                    <a:pt x="40" y="227"/>
                    <a:pt x="0" y="284"/>
                    <a:pt x="37" y="321"/>
                  </a:cubicBezTo>
                  <a:lnTo>
                    <a:pt x="536" y="844"/>
                  </a:lnTo>
                  <a:cubicBezTo>
                    <a:pt x="548" y="844"/>
                    <a:pt x="560" y="857"/>
                    <a:pt x="584" y="857"/>
                  </a:cubicBezTo>
                  <a:lnTo>
                    <a:pt x="597" y="857"/>
                  </a:lnTo>
                  <a:cubicBezTo>
                    <a:pt x="609" y="857"/>
                    <a:pt x="621" y="832"/>
                    <a:pt x="633" y="820"/>
                  </a:cubicBezTo>
                  <a:lnTo>
                    <a:pt x="913" y="78"/>
                  </a:lnTo>
                  <a:cubicBezTo>
                    <a:pt x="925" y="53"/>
                    <a:pt x="901" y="17"/>
                    <a:pt x="877" y="5"/>
                  </a:cubicBezTo>
                  <a:cubicBezTo>
                    <a:pt x="867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376250" y="903575"/>
              <a:ext cx="132600" cy="51800"/>
            </a:xfrm>
            <a:custGeom>
              <a:avLst/>
              <a:gdLst/>
              <a:ahLst/>
              <a:cxnLst/>
              <a:rect l="l" t="t" r="r" b="b"/>
              <a:pathLst>
                <a:path w="5304" h="2072" extrusionOk="0">
                  <a:moveTo>
                    <a:pt x="1119" y="1"/>
                  </a:moveTo>
                  <a:cubicBezTo>
                    <a:pt x="791" y="1"/>
                    <a:pt x="538" y="110"/>
                    <a:pt x="411" y="379"/>
                  </a:cubicBezTo>
                  <a:cubicBezTo>
                    <a:pt x="0" y="1244"/>
                    <a:pt x="2330" y="2072"/>
                    <a:pt x="4384" y="2072"/>
                  </a:cubicBezTo>
                  <a:cubicBezTo>
                    <a:pt x="4701" y="2072"/>
                    <a:pt x="5011" y="2052"/>
                    <a:pt x="5304" y="2010"/>
                  </a:cubicBezTo>
                  <a:cubicBezTo>
                    <a:pt x="5304" y="2010"/>
                    <a:pt x="2526" y="1"/>
                    <a:pt x="111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420000" y="923575"/>
              <a:ext cx="59050" cy="19300"/>
            </a:xfrm>
            <a:custGeom>
              <a:avLst/>
              <a:gdLst/>
              <a:ahLst/>
              <a:cxnLst/>
              <a:rect l="l" t="t" r="r" b="b"/>
              <a:pathLst>
                <a:path w="2362" h="772" extrusionOk="0">
                  <a:moveTo>
                    <a:pt x="60" y="1"/>
                  </a:moveTo>
                  <a:cubicBezTo>
                    <a:pt x="37" y="1"/>
                    <a:pt x="21" y="14"/>
                    <a:pt x="12" y="42"/>
                  </a:cubicBezTo>
                  <a:cubicBezTo>
                    <a:pt x="0" y="66"/>
                    <a:pt x="24" y="102"/>
                    <a:pt x="49" y="115"/>
                  </a:cubicBezTo>
                  <a:lnTo>
                    <a:pt x="2288" y="772"/>
                  </a:lnTo>
                  <a:lnTo>
                    <a:pt x="2300" y="772"/>
                  </a:lnTo>
                  <a:cubicBezTo>
                    <a:pt x="2325" y="772"/>
                    <a:pt x="2349" y="760"/>
                    <a:pt x="2361" y="735"/>
                  </a:cubicBezTo>
                  <a:cubicBezTo>
                    <a:pt x="2361" y="711"/>
                    <a:pt x="2349" y="674"/>
                    <a:pt x="2312" y="662"/>
                  </a:cubicBezTo>
                  <a:lnTo>
                    <a:pt x="85" y="5"/>
                  </a:lnTo>
                  <a:cubicBezTo>
                    <a:pt x="76" y="2"/>
                    <a:pt x="68" y="1"/>
                    <a:pt x="6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4422125" y="915375"/>
              <a:ext cx="24975" cy="22025"/>
            </a:xfrm>
            <a:custGeom>
              <a:avLst/>
              <a:gdLst/>
              <a:ahLst/>
              <a:cxnLst/>
              <a:rect l="l" t="t" r="r" b="b"/>
              <a:pathLst>
                <a:path w="999" h="881" extrusionOk="0">
                  <a:moveTo>
                    <a:pt x="323" y="1"/>
                  </a:moveTo>
                  <a:cubicBezTo>
                    <a:pt x="278" y="1"/>
                    <a:pt x="243" y="55"/>
                    <a:pt x="280" y="102"/>
                  </a:cubicBezTo>
                  <a:lnTo>
                    <a:pt x="816" y="625"/>
                  </a:lnTo>
                  <a:lnTo>
                    <a:pt x="61" y="759"/>
                  </a:lnTo>
                  <a:cubicBezTo>
                    <a:pt x="25" y="771"/>
                    <a:pt x="0" y="796"/>
                    <a:pt x="12" y="832"/>
                  </a:cubicBezTo>
                  <a:cubicBezTo>
                    <a:pt x="12" y="856"/>
                    <a:pt x="37" y="881"/>
                    <a:pt x="61" y="881"/>
                  </a:cubicBezTo>
                  <a:lnTo>
                    <a:pt x="73" y="881"/>
                  </a:lnTo>
                  <a:lnTo>
                    <a:pt x="950" y="710"/>
                  </a:lnTo>
                  <a:cubicBezTo>
                    <a:pt x="962" y="710"/>
                    <a:pt x="986" y="698"/>
                    <a:pt x="986" y="674"/>
                  </a:cubicBezTo>
                  <a:cubicBezTo>
                    <a:pt x="998" y="650"/>
                    <a:pt x="986" y="637"/>
                    <a:pt x="974" y="613"/>
                  </a:cubicBezTo>
                  <a:lnTo>
                    <a:pt x="365" y="17"/>
                  </a:lnTo>
                  <a:cubicBezTo>
                    <a:pt x="351" y="6"/>
                    <a:pt x="337" y="1"/>
                    <a:pt x="32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4441400" y="922450"/>
              <a:ext cx="22725" cy="21375"/>
            </a:xfrm>
            <a:custGeom>
              <a:avLst/>
              <a:gdLst/>
              <a:ahLst/>
              <a:cxnLst/>
              <a:rect l="l" t="t" r="r" b="b"/>
              <a:pathLst>
                <a:path w="909" h="855" extrusionOk="0">
                  <a:moveTo>
                    <a:pt x="389" y="0"/>
                  </a:moveTo>
                  <a:cubicBezTo>
                    <a:pt x="380" y="0"/>
                    <a:pt x="370" y="4"/>
                    <a:pt x="361" y="14"/>
                  </a:cubicBezTo>
                  <a:cubicBezTo>
                    <a:pt x="337" y="38"/>
                    <a:pt x="337" y="74"/>
                    <a:pt x="361" y="99"/>
                  </a:cubicBezTo>
                  <a:lnTo>
                    <a:pt x="763" y="573"/>
                  </a:lnTo>
                  <a:lnTo>
                    <a:pt x="81" y="744"/>
                  </a:lnTo>
                  <a:cubicBezTo>
                    <a:pt x="0" y="755"/>
                    <a:pt x="7" y="854"/>
                    <a:pt x="81" y="854"/>
                  </a:cubicBezTo>
                  <a:cubicBezTo>
                    <a:pt x="85" y="854"/>
                    <a:pt x="89" y="854"/>
                    <a:pt x="93" y="853"/>
                  </a:cubicBezTo>
                  <a:lnTo>
                    <a:pt x="860" y="671"/>
                  </a:lnTo>
                  <a:cubicBezTo>
                    <a:pt x="884" y="659"/>
                    <a:pt x="897" y="646"/>
                    <a:pt x="909" y="622"/>
                  </a:cubicBezTo>
                  <a:cubicBezTo>
                    <a:pt x="909" y="610"/>
                    <a:pt x="909" y="586"/>
                    <a:pt x="897" y="573"/>
                  </a:cubicBezTo>
                  <a:lnTo>
                    <a:pt x="434" y="26"/>
                  </a:lnTo>
                  <a:cubicBezTo>
                    <a:pt x="419" y="11"/>
                    <a:pt x="404" y="0"/>
                    <a:pt x="38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504875" y="850325"/>
              <a:ext cx="79425" cy="105650"/>
            </a:xfrm>
            <a:custGeom>
              <a:avLst/>
              <a:gdLst/>
              <a:ahLst/>
              <a:cxnLst/>
              <a:rect l="l" t="t" r="r" b="b"/>
              <a:pathLst>
                <a:path w="3177" h="4226" extrusionOk="0">
                  <a:moveTo>
                    <a:pt x="1529" y="1"/>
                  </a:moveTo>
                  <a:cubicBezTo>
                    <a:pt x="708" y="1"/>
                    <a:pt x="165" y="2103"/>
                    <a:pt x="1" y="4225"/>
                  </a:cubicBezTo>
                  <a:cubicBezTo>
                    <a:pt x="1" y="4225"/>
                    <a:pt x="3177" y="805"/>
                    <a:pt x="1802" y="75"/>
                  </a:cubicBezTo>
                  <a:cubicBezTo>
                    <a:pt x="1708" y="25"/>
                    <a:pt x="1617" y="1"/>
                    <a:pt x="1529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4517050" y="868800"/>
              <a:ext cx="22225" cy="57950"/>
            </a:xfrm>
            <a:custGeom>
              <a:avLst/>
              <a:gdLst/>
              <a:ahLst/>
              <a:cxnLst/>
              <a:rect l="l" t="t" r="r" b="b"/>
              <a:pathLst>
                <a:path w="889" h="2318" extrusionOk="0">
                  <a:moveTo>
                    <a:pt x="813" y="1"/>
                  </a:moveTo>
                  <a:cubicBezTo>
                    <a:pt x="791" y="1"/>
                    <a:pt x="776" y="12"/>
                    <a:pt x="767" y="30"/>
                  </a:cubicBezTo>
                  <a:lnTo>
                    <a:pt x="0" y="2245"/>
                  </a:lnTo>
                  <a:cubicBezTo>
                    <a:pt x="0" y="2269"/>
                    <a:pt x="13" y="2306"/>
                    <a:pt x="37" y="2318"/>
                  </a:cubicBezTo>
                  <a:lnTo>
                    <a:pt x="61" y="2318"/>
                  </a:lnTo>
                  <a:cubicBezTo>
                    <a:pt x="86" y="2318"/>
                    <a:pt x="110" y="2293"/>
                    <a:pt x="110" y="2281"/>
                  </a:cubicBezTo>
                  <a:lnTo>
                    <a:pt x="877" y="79"/>
                  </a:lnTo>
                  <a:cubicBezTo>
                    <a:pt x="889" y="42"/>
                    <a:pt x="864" y="6"/>
                    <a:pt x="840" y="6"/>
                  </a:cubicBezTo>
                  <a:cubicBezTo>
                    <a:pt x="830" y="2"/>
                    <a:pt x="821" y="1"/>
                    <a:pt x="81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4524950" y="870375"/>
              <a:ext cx="22050" cy="24425"/>
            </a:xfrm>
            <a:custGeom>
              <a:avLst/>
              <a:gdLst/>
              <a:ahLst/>
              <a:cxnLst/>
              <a:rect l="l" t="t" r="r" b="b"/>
              <a:pathLst>
                <a:path w="882" h="977" extrusionOk="0">
                  <a:moveTo>
                    <a:pt x="75" y="0"/>
                  </a:moveTo>
                  <a:cubicBezTo>
                    <a:pt x="71" y="0"/>
                    <a:pt x="66" y="1"/>
                    <a:pt x="62" y="3"/>
                  </a:cubicBezTo>
                  <a:cubicBezTo>
                    <a:pt x="25" y="3"/>
                    <a:pt x="1" y="28"/>
                    <a:pt x="13" y="64"/>
                  </a:cubicBezTo>
                  <a:lnTo>
                    <a:pt x="135" y="940"/>
                  </a:lnTo>
                  <a:cubicBezTo>
                    <a:pt x="135" y="953"/>
                    <a:pt x="147" y="977"/>
                    <a:pt x="171" y="977"/>
                  </a:cubicBezTo>
                  <a:lnTo>
                    <a:pt x="183" y="977"/>
                  </a:lnTo>
                  <a:cubicBezTo>
                    <a:pt x="195" y="977"/>
                    <a:pt x="220" y="977"/>
                    <a:pt x="232" y="965"/>
                  </a:cubicBezTo>
                  <a:lnTo>
                    <a:pt x="853" y="381"/>
                  </a:lnTo>
                  <a:cubicBezTo>
                    <a:pt x="881" y="342"/>
                    <a:pt x="850" y="296"/>
                    <a:pt x="811" y="296"/>
                  </a:cubicBezTo>
                  <a:cubicBezTo>
                    <a:pt x="801" y="296"/>
                    <a:pt x="790" y="300"/>
                    <a:pt x="780" y="308"/>
                  </a:cubicBezTo>
                  <a:lnTo>
                    <a:pt x="232" y="807"/>
                  </a:lnTo>
                  <a:lnTo>
                    <a:pt x="122" y="52"/>
                  </a:lnTo>
                  <a:cubicBezTo>
                    <a:pt x="122" y="22"/>
                    <a:pt x="98" y="0"/>
                    <a:pt x="7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517650" y="889925"/>
              <a:ext cx="21950" cy="22225"/>
            </a:xfrm>
            <a:custGeom>
              <a:avLst/>
              <a:gdLst/>
              <a:ahLst/>
              <a:cxnLst/>
              <a:rect l="l" t="t" r="r" b="b"/>
              <a:pathLst>
                <a:path w="878" h="889" extrusionOk="0">
                  <a:moveTo>
                    <a:pt x="49" y="0"/>
                  </a:moveTo>
                  <a:cubicBezTo>
                    <a:pt x="25" y="12"/>
                    <a:pt x="1" y="37"/>
                    <a:pt x="13" y="73"/>
                  </a:cubicBezTo>
                  <a:lnTo>
                    <a:pt x="159" y="840"/>
                  </a:lnTo>
                  <a:cubicBezTo>
                    <a:pt x="159" y="864"/>
                    <a:pt x="171" y="876"/>
                    <a:pt x="195" y="889"/>
                  </a:cubicBezTo>
                  <a:lnTo>
                    <a:pt x="220" y="889"/>
                  </a:lnTo>
                  <a:cubicBezTo>
                    <a:pt x="232" y="889"/>
                    <a:pt x="244" y="889"/>
                    <a:pt x="256" y="876"/>
                  </a:cubicBezTo>
                  <a:lnTo>
                    <a:pt x="828" y="438"/>
                  </a:lnTo>
                  <a:cubicBezTo>
                    <a:pt x="877" y="409"/>
                    <a:pt x="839" y="340"/>
                    <a:pt x="791" y="340"/>
                  </a:cubicBezTo>
                  <a:cubicBezTo>
                    <a:pt x="779" y="340"/>
                    <a:pt x="767" y="344"/>
                    <a:pt x="755" y="353"/>
                  </a:cubicBezTo>
                  <a:lnTo>
                    <a:pt x="256" y="730"/>
                  </a:lnTo>
                  <a:lnTo>
                    <a:pt x="122" y="49"/>
                  </a:lnTo>
                  <a:cubicBezTo>
                    <a:pt x="110" y="12"/>
                    <a:pt x="86" y="0"/>
                    <a:pt x="49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416950" y="979700"/>
              <a:ext cx="116250" cy="45625"/>
            </a:xfrm>
            <a:custGeom>
              <a:avLst/>
              <a:gdLst/>
              <a:ahLst/>
              <a:cxnLst/>
              <a:rect l="l" t="t" r="r" b="b"/>
              <a:pathLst>
                <a:path w="4650" h="1825" extrusionOk="0">
                  <a:moveTo>
                    <a:pt x="1188" y="1"/>
                  </a:moveTo>
                  <a:cubicBezTo>
                    <a:pt x="882" y="1"/>
                    <a:pt x="637" y="112"/>
                    <a:pt x="499" y="389"/>
                  </a:cubicBezTo>
                  <a:cubicBezTo>
                    <a:pt x="0" y="1375"/>
                    <a:pt x="2301" y="1703"/>
                    <a:pt x="4649" y="1825"/>
                  </a:cubicBezTo>
                  <a:cubicBezTo>
                    <a:pt x="4649" y="1825"/>
                    <a:pt x="2426" y="1"/>
                    <a:pt x="1188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4444950" y="993275"/>
              <a:ext cx="59350" cy="20800"/>
            </a:xfrm>
            <a:custGeom>
              <a:avLst/>
              <a:gdLst/>
              <a:ahLst/>
              <a:cxnLst/>
              <a:rect l="l" t="t" r="r" b="b"/>
              <a:pathLst>
                <a:path w="2374" h="832" extrusionOk="0">
                  <a:moveTo>
                    <a:pt x="65" y="1"/>
                  </a:moveTo>
                  <a:cubicBezTo>
                    <a:pt x="37" y="1"/>
                    <a:pt x="12" y="21"/>
                    <a:pt x="12" y="40"/>
                  </a:cubicBezTo>
                  <a:cubicBezTo>
                    <a:pt x="0" y="77"/>
                    <a:pt x="12" y="101"/>
                    <a:pt x="49" y="114"/>
                  </a:cubicBezTo>
                  <a:lnTo>
                    <a:pt x="2264" y="832"/>
                  </a:lnTo>
                  <a:lnTo>
                    <a:pt x="2288" y="832"/>
                  </a:lnTo>
                  <a:cubicBezTo>
                    <a:pt x="2349" y="819"/>
                    <a:pt x="2373" y="734"/>
                    <a:pt x="2312" y="710"/>
                  </a:cubicBezTo>
                  <a:lnTo>
                    <a:pt x="85" y="4"/>
                  </a:lnTo>
                  <a:cubicBezTo>
                    <a:pt x="79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446775" y="985225"/>
              <a:ext cx="24975" cy="21850"/>
            </a:xfrm>
            <a:custGeom>
              <a:avLst/>
              <a:gdLst/>
              <a:ahLst/>
              <a:cxnLst/>
              <a:rect l="l" t="t" r="r" b="b"/>
              <a:pathLst>
                <a:path w="999" h="874" extrusionOk="0">
                  <a:moveTo>
                    <a:pt x="337" y="1"/>
                  </a:moveTo>
                  <a:cubicBezTo>
                    <a:pt x="295" y="1"/>
                    <a:pt x="255" y="58"/>
                    <a:pt x="292" y="95"/>
                  </a:cubicBezTo>
                  <a:lnTo>
                    <a:pt x="815" y="642"/>
                  </a:lnTo>
                  <a:lnTo>
                    <a:pt x="61" y="764"/>
                  </a:lnTo>
                  <a:cubicBezTo>
                    <a:pt x="24" y="764"/>
                    <a:pt x="0" y="788"/>
                    <a:pt x="12" y="825"/>
                  </a:cubicBezTo>
                  <a:cubicBezTo>
                    <a:pt x="12" y="849"/>
                    <a:pt x="37" y="874"/>
                    <a:pt x="61" y="874"/>
                  </a:cubicBezTo>
                  <a:lnTo>
                    <a:pt x="73" y="861"/>
                  </a:lnTo>
                  <a:lnTo>
                    <a:pt x="949" y="728"/>
                  </a:lnTo>
                  <a:cubicBezTo>
                    <a:pt x="962" y="715"/>
                    <a:pt x="986" y="703"/>
                    <a:pt x="986" y="691"/>
                  </a:cubicBezTo>
                  <a:cubicBezTo>
                    <a:pt x="998" y="667"/>
                    <a:pt x="986" y="642"/>
                    <a:pt x="974" y="630"/>
                  </a:cubicBezTo>
                  <a:lnTo>
                    <a:pt x="377" y="22"/>
                  </a:lnTo>
                  <a:cubicBezTo>
                    <a:pt x="365" y="7"/>
                    <a:pt x="351" y="1"/>
                    <a:pt x="33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466550" y="992800"/>
              <a:ext cx="22525" cy="21275"/>
            </a:xfrm>
            <a:custGeom>
              <a:avLst/>
              <a:gdLst/>
              <a:ahLst/>
              <a:cxnLst/>
              <a:rect l="l" t="t" r="r" b="b"/>
              <a:pathLst>
                <a:path w="901" h="851" extrusionOk="0">
                  <a:moveTo>
                    <a:pt x="393" y="0"/>
                  </a:moveTo>
                  <a:cubicBezTo>
                    <a:pt x="348" y="0"/>
                    <a:pt x="305" y="51"/>
                    <a:pt x="341" y="96"/>
                  </a:cubicBezTo>
                  <a:lnTo>
                    <a:pt x="730" y="583"/>
                  </a:lnTo>
                  <a:lnTo>
                    <a:pt x="49" y="741"/>
                  </a:lnTo>
                  <a:cubicBezTo>
                    <a:pt x="24" y="741"/>
                    <a:pt x="0" y="778"/>
                    <a:pt x="12" y="814"/>
                  </a:cubicBezTo>
                  <a:cubicBezTo>
                    <a:pt x="12" y="838"/>
                    <a:pt x="37" y="851"/>
                    <a:pt x="61" y="851"/>
                  </a:cubicBezTo>
                  <a:lnTo>
                    <a:pt x="73" y="851"/>
                  </a:lnTo>
                  <a:lnTo>
                    <a:pt x="852" y="680"/>
                  </a:lnTo>
                  <a:cubicBezTo>
                    <a:pt x="864" y="680"/>
                    <a:pt x="889" y="656"/>
                    <a:pt x="889" y="644"/>
                  </a:cubicBezTo>
                  <a:cubicBezTo>
                    <a:pt x="901" y="619"/>
                    <a:pt x="889" y="607"/>
                    <a:pt x="876" y="583"/>
                  </a:cubicBezTo>
                  <a:lnTo>
                    <a:pt x="438" y="23"/>
                  </a:lnTo>
                  <a:cubicBezTo>
                    <a:pt x="425" y="7"/>
                    <a:pt x="409" y="0"/>
                    <a:pt x="39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345450" y="829100"/>
              <a:ext cx="116250" cy="45625"/>
            </a:xfrm>
            <a:custGeom>
              <a:avLst/>
              <a:gdLst/>
              <a:ahLst/>
              <a:cxnLst/>
              <a:rect l="l" t="t" r="r" b="b"/>
              <a:pathLst>
                <a:path w="4650" h="1825" extrusionOk="0">
                  <a:moveTo>
                    <a:pt x="1182" y="1"/>
                  </a:moveTo>
                  <a:cubicBezTo>
                    <a:pt x="874" y="1"/>
                    <a:pt x="627" y="112"/>
                    <a:pt x="487" y="389"/>
                  </a:cubicBezTo>
                  <a:cubicBezTo>
                    <a:pt x="1" y="1387"/>
                    <a:pt x="2288" y="1703"/>
                    <a:pt x="4649" y="1825"/>
                  </a:cubicBezTo>
                  <a:cubicBezTo>
                    <a:pt x="4649" y="1825"/>
                    <a:pt x="2426" y="1"/>
                    <a:pt x="118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372700" y="842675"/>
              <a:ext cx="59800" cy="20800"/>
            </a:xfrm>
            <a:custGeom>
              <a:avLst/>
              <a:gdLst/>
              <a:ahLst/>
              <a:cxnLst/>
              <a:rect l="l" t="t" r="r" b="b"/>
              <a:pathLst>
                <a:path w="2392" h="832" extrusionOk="0">
                  <a:moveTo>
                    <a:pt x="83" y="0"/>
                  </a:moveTo>
                  <a:cubicBezTo>
                    <a:pt x="24" y="0"/>
                    <a:pt x="1" y="91"/>
                    <a:pt x="67" y="113"/>
                  </a:cubicBezTo>
                  <a:lnTo>
                    <a:pt x="2294" y="831"/>
                  </a:lnTo>
                  <a:lnTo>
                    <a:pt x="2306" y="831"/>
                  </a:lnTo>
                  <a:cubicBezTo>
                    <a:pt x="2379" y="831"/>
                    <a:pt x="2391" y="734"/>
                    <a:pt x="2318" y="722"/>
                  </a:cubicBezTo>
                  <a:lnTo>
                    <a:pt x="103" y="4"/>
                  </a:lnTo>
                  <a:cubicBezTo>
                    <a:pt x="96" y="1"/>
                    <a:pt x="89" y="0"/>
                    <a:pt x="83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375275" y="834625"/>
              <a:ext cx="24650" cy="21850"/>
            </a:xfrm>
            <a:custGeom>
              <a:avLst/>
              <a:gdLst/>
              <a:ahLst/>
              <a:cxnLst/>
              <a:rect l="l" t="t" r="r" b="b"/>
              <a:pathLst>
                <a:path w="986" h="874" extrusionOk="0">
                  <a:moveTo>
                    <a:pt x="330" y="1"/>
                  </a:moveTo>
                  <a:cubicBezTo>
                    <a:pt x="279" y="1"/>
                    <a:pt x="237" y="61"/>
                    <a:pt x="292" y="107"/>
                  </a:cubicBezTo>
                  <a:lnTo>
                    <a:pt x="816" y="642"/>
                  </a:lnTo>
                  <a:lnTo>
                    <a:pt x="49" y="764"/>
                  </a:lnTo>
                  <a:cubicBezTo>
                    <a:pt x="12" y="764"/>
                    <a:pt x="0" y="801"/>
                    <a:pt x="0" y="825"/>
                  </a:cubicBezTo>
                  <a:cubicBezTo>
                    <a:pt x="12" y="861"/>
                    <a:pt x="37" y="874"/>
                    <a:pt x="61" y="874"/>
                  </a:cubicBezTo>
                  <a:lnTo>
                    <a:pt x="73" y="874"/>
                  </a:lnTo>
                  <a:lnTo>
                    <a:pt x="937" y="740"/>
                  </a:lnTo>
                  <a:cubicBezTo>
                    <a:pt x="962" y="728"/>
                    <a:pt x="974" y="715"/>
                    <a:pt x="986" y="691"/>
                  </a:cubicBezTo>
                  <a:cubicBezTo>
                    <a:pt x="986" y="679"/>
                    <a:pt x="986" y="654"/>
                    <a:pt x="974" y="642"/>
                  </a:cubicBezTo>
                  <a:lnTo>
                    <a:pt x="377" y="22"/>
                  </a:lnTo>
                  <a:cubicBezTo>
                    <a:pt x="363" y="7"/>
                    <a:pt x="346" y="1"/>
                    <a:pt x="33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394750" y="842250"/>
              <a:ext cx="22525" cy="21525"/>
            </a:xfrm>
            <a:custGeom>
              <a:avLst/>
              <a:gdLst/>
              <a:ahLst/>
              <a:cxnLst/>
              <a:rect l="l" t="t" r="r" b="b"/>
              <a:pathLst>
                <a:path w="901" h="861" extrusionOk="0">
                  <a:moveTo>
                    <a:pt x="388" y="1"/>
                  </a:moveTo>
                  <a:cubicBezTo>
                    <a:pt x="375" y="1"/>
                    <a:pt x="363" y="4"/>
                    <a:pt x="353" y="9"/>
                  </a:cubicBezTo>
                  <a:cubicBezTo>
                    <a:pt x="329" y="33"/>
                    <a:pt x="329" y="70"/>
                    <a:pt x="353" y="94"/>
                  </a:cubicBezTo>
                  <a:lnTo>
                    <a:pt x="742" y="593"/>
                  </a:lnTo>
                  <a:lnTo>
                    <a:pt x="49" y="739"/>
                  </a:lnTo>
                  <a:cubicBezTo>
                    <a:pt x="24" y="751"/>
                    <a:pt x="0" y="775"/>
                    <a:pt x="12" y="812"/>
                  </a:cubicBezTo>
                  <a:cubicBezTo>
                    <a:pt x="12" y="836"/>
                    <a:pt x="37" y="848"/>
                    <a:pt x="73" y="861"/>
                  </a:cubicBezTo>
                  <a:lnTo>
                    <a:pt x="85" y="861"/>
                  </a:lnTo>
                  <a:lnTo>
                    <a:pt x="852" y="678"/>
                  </a:lnTo>
                  <a:cubicBezTo>
                    <a:pt x="876" y="666"/>
                    <a:pt x="888" y="654"/>
                    <a:pt x="901" y="642"/>
                  </a:cubicBezTo>
                  <a:cubicBezTo>
                    <a:pt x="901" y="617"/>
                    <a:pt x="901" y="593"/>
                    <a:pt x="888" y="581"/>
                  </a:cubicBezTo>
                  <a:lnTo>
                    <a:pt x="438" y="21"/>
                  </a:lnTo>
                  <a:cubicBezTo>
                    <a:pt x="424" y="7"/>
                    <a:pt x="405" y="1"/>
                    <a:pt x="38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531350" y="908425"/>
              <a:ext cx="87650" cy="118725"/>
            </a:xfrm>
            <a:custGeom>
              <a:avLst/>
              <a:gdLst/>
              <a:ahLst/>
              <a:cxnLst/>
              <a:rect l="l" t="t" r="r" b="b"/>
              <a:pathLst>
                <a:path w="3506" h="4749" extrusionOk="0">
                  <a:moveTo>
                    <a:pt x="1933" y="0"/>
                  </a:moveTo>
                  <a:cubicBezTo>
                    <a:pt x="1088" y="0"/>
                    <a:pt x="311" y="2617"/>
                    <a:pt x="0" y="4749"/>
                  </a:cubicBezTo>
                  <a:cubicBezTo>
                    <a:pt x="0" y="4749"/>
                    <a:pt x="3505" y="903"/>
                    <a:pt x="2179" y="76"/>
                  </a:cubicBezTo>
                  <a:cubicBezTo>
                    <a:pt x="2096" y="24"/>
                    <a:pt x="2014" y="0"/>
                    <a:pt x="193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45350" y="942425"/>
              <a:ext cx="25875" cy="56450"/>
            </a:xfrm>
            <a:custGeom>
              <a:avLst/>
              <a:gdLst/>
              <a:ahLst/>
              <a:cxnLst/>
              <a:rect l="l" t="t" r="r" b="b"/>
              <a:pathLst>
                <a:path w="1035" h="2258" extrusionOk="0">
                  <a:moveTo>
                    <a:pt x="977" y="1"/>
                  </a:moveTo>
                  <a:cubicBezTo>
                    <a:pt x="956" y="1"/>
                    <a:pt x="934" y="12"/>
                    <a:pt x="925" y="30"/>
                  </a:cubicBezTo>
                  <a:lnTo>
                    <a:pt x="12" y="2172"/>
                  </a:lnTo>
                  <a:cubicBezTo>
                    <a:pt x="0" y="2208"/>
                    <a:pt x="12" y="2245"/>
                    <a:pt x="37" y="2257"/>
                  </a:cubicBezTo>
                  <a:lnTo>
                    <a:pt x="61" y="2257"/>
                  </a:lnTo>
                  <a:cubicBezTo>
                    <a:pt x="85" y="2257"/>
                    <a:pt x="110" y="2245"/>
                    <a:pt x="122" y="2221"/>
                  </a:cubicBezTo>
                  <a:lnTo>
                    <a:pt x="1035" y="79"/>
                  </a:lnTo>
                  <a:cubicBezTo>
                    <a:pt x="1035" y="42"/>
                    <a:pt x="1022" y="18"/>
                    <a:pt x="998" y="6"/>
                  </a:cubicBezTo>
                  <a:cubicBezTo>
                    <a:pt x="992" y="2"/>
                    <a:pt x="984" y="1"/>
                    <a:pt x="97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557200" y="943150"/>
              <a:ext cx="21325" cy="24675"/>
            </a:xfrm>
            <a:custGeom>
              <a:avLst/>
              <a:gdLst/>
              <a:ahLst/>
              <a:cxnLst/>
              <a:rect l="l" t="t" r="r" b="b"/>
              <a:pathLst>
                <a:path w="853" h="987" extrusionOk="0">
                  <a:moveTo>
                    <a:pt x="62" y="1"/>
                  </a:moveTo>
                  <a:cubicBezTo>
                    <a:pt x="25" y="1"/>
                    <a:pt x="1" y="37"/>
                    <a:pt x="1" y="62"/>
                  </a:cubicBezTo>
                  <a:lnTo>
                    <a:pt x="62" y="938"/>
                  </a:lnTo>
                  <a:cubicBezTo>
                    <a:pt x="62" y="962"/>
                    <a:pt x="74" y="975"/>
                    <a:pt x="98" y="987"/>
                  </a:cubicBezTo>
                  <a:lnTo>
                    <a:pt x="122" y="987"/>
                  </a:lnTo>
                  <a:cubicBezTo>
                    <a:pt x="135" y="987"/>
                    <a:pt x="147" y="987"/>
                    <a:pt x="159" y="975"/>
                  </a:cubicBezTo>
                  <a:lnTo>
                    <a:pt x="828" y="439"/>
                  </a:lnTo>
                  <a:cubicBezTo>
                    <a:pt x="853" y="415"/>
                    <a:pt x="853" y="378"/>
                    <a:pt x="828" y="354"/>
                  </a:cubicBezTo>
                  <a:cubicBezTo>
                    <a:pt x="821" y="340"/>
                    <a:pt x="806" y="334"/>
                    <a:pt x="789" y="334"/>
                  </a:cubicBezTo>
                  <a:cubicBezTo>
                    <a:pt x="778" y="334"/>
                    <a:pt x="765" y="337"/>
                    <a:pt x="755" y="342"/>
                  </a:cubicBezTo>
                  <a:lnTo>
                    <a:pt x="171" y="816"/>
                  </a:lnTo>
                  <a:lnTo>
                    <a:pt x="122" y="62"/>
                  </a:lnTo>
                  <a:cubicBezTo>
                    <a:pt x="110" y="25"/>
                    <a:pt x="86" y="1"/>
                    <a:pt x="6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4548375" y="962250"/>
              <a:ext cx="21125" cy="22325"/>
            </a:xfrm>
            <a:custGeom>
              <a:avLst/>
              <a:gdLst/>
              <a:ahLst/>
              <a:cxnLst/>
              <a:rect l="l" t="t" r="r" b="b"/>
              <a:pathLst>
                <a:path w="845" h="893" extrusionOk="0">
                  <a:moveTo>
                    <a:pt x="68" y="0"/>
                  </a:moveTo>
                  <a:cubicBezTo>
                    <a:pt x="62" y="0"/>
                    <a:pt x="56" y="2"/>
                    <a:pt x="50" y="4"/>
                  </a:cubicBezTo>
                  <a:cubicBezTo>
                    <a:pt x="25" y="4"/>
                    <a:pt x="1" y="28"/>
                    <a:pt x="1" y="65"/>
                  </a:cubicBezTo>
                  <a:lnTo>
                    <a:pt x="110" y="843"/>
                  </a:lnTo>
                  <a:cubicBezTo>
                    <a:pt x="110" y="868"/>
                    <a:pt x="123" y="880"/>
                    <a:pt x="135" y="892"/>
                  </a:cubicBezTo>
                  <a:lnTo>
                    <a:pt x="196" y="892"/>
                  </a:lnTo>
                  <a:lnTo>
                    <a:pt x="792" y="490"/>
                  </a:lnTo>
                  <a:cubicBezTo>
                    <a:pt x="844" y="470"/>
                    <a:pt x="798" y="386"/>
                    <a:pt x="753" y="386"/>
                  </a:cubicBezTo>
                  <a:cubicBezTo>
                    <a:pt x="745" y="386"/>
                    <a:pt x="738" y="388"/>
                    <a:pt x="731" y="393"/>
                  </a:cubicBezTo>
                  <a:lnTo>
                    <a:pt x="208" y="746"/>
                  </a:lnTo>
                  <a:lnTo>
                    <a:pt x="110" y="52"/>
                  </a:lnTo>
                  <a:cubicBezTo>
                    <a:pt x="110" y="22"/>
                    <a:pt x="94" y="0"/>
                    <a:pt x="68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4292225" y="775500"/>
              <a:ext cx="112275" cy="34000"/>
            </a:xfrm>
            <a:custGeom>
              <a:avLst/>
              <a:gdLst/>
              <a:ahLst/>
              <a:cxnLst/>
              <a:rect l="l" t="t" r="r" b="b"/>
              <a:pathLst>
                <a:path w="4491" h="1360" extrusionOk="0">
                  <a:moveTo>
                    <a:pt x="1166" y="1"/>
                  </a:moveTo>
                  <a:cubicBezTo>
                    <a:pt x="613" y="1"/>
                    <a:pt x="188" y="162"/>
                    <a:pt x="97" y="622"/>
                  </a:cubicBezTo>
                  <a:cubicBezTo>
                    <a:pt x="0" y="1162"/>
                    <a:pt x="519" y="1360"/>
                    <a:pt x="1349" y="1360"/>
                  </a:cubicBezTo>
                  <a:cubicBezTo>
                    <a:pt x="2185" y="1360"/>
                    <a:pt x="3336" y="1158"/>
                    <a:pt x="4490" y="902"/>
                  </a:cubicBezTo>
                  <a:cubicBezTo>
                    <a:pt x="4490" y="902"/>
                    <a:pt x="2472" y="1"/>
                    <a:pt x="116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4311375" y="790125"/>
              <a:ext cx="61175" cy="5200"/>
            </a:xfrm>
            <a:custGeom>
              <a:avLst/>
              <a:gdLst/>
              <a:ahLst/>
              <a:cxnLst/>
              <a:rect l="l" t="t" r="r" b="b"/>
              <a:pathLst>
                <a:path w="2447" h="208" extrusionOk="0">
                  <a:moveTo>
                    <a:pt x="61" y="1"/>
                  </a:moveTo>
                  <a:cubicBezTo>
                    <a:pt x="25" y="1"/>
                    <a:pt x="0" y="25"/>
                    <a:pt x="0" y="61"/>
                  </a:cubicBezTo>
                  <a:cubicBezTo>
                    <a:pt x="0" y="86"/>
                    <a:pt x="25" y="110"/>
                    <a:pt x="49" y="122"/>
                  </a:cubicBezTo>
                  <a:lnTo>
                    <a:pt x="2386" y="207"/>
                  </a:lnTo>
                  <a:cubicBezTo>
                    <a:pt x="2447" y="207"/>
                    <a:pt x="2447" y="110"/>
                    <a:pt x="2386" y="98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315950" y="780200"/>
              <a:ext cx="22825" cy="23025"/>
            </a:xfrm>
            <a:custGeom>
              <a:avLst/>
              <a:gdLst/>
              <a:ahLst/>
              <a:cxnLst/>
              <a:rect l="l" t="t" r="r" b="b"/>
              <a:pathLst>
                <a:path w="913" h="921" extrusionOk="0">
                  <a:moveTo>
                    <a:pt x="116" y="1"/>
                  </a:moveTo>
                  <a:cubicBezTo>
                    <a:pt x="98" y="1"/>
                    <a:pt x="81" y="9"/>
                    <a:pt x="73" y="32"/>
                  </a:cubicBezTo>
                  <a:cubicBezTo>
                    <a:pt x="61" y="57"/>
                    <a:pt x="61" y="93"/>
                    <a:pt x="97" y="105"/>
                  </a:cubicBezTo>
                  <a:lnTo>
                    <a:pt x="742" y="483"/>
                  </a:lnTo>
                  <a:lnTo>
                    <a:pt x="37" y="811"/>
                  </a:lnTo>
                  <a:cubicBezTo>
                    <a:pt x="12" y="823"/>
                    <a:pt x="0" y="848"/>
                    <a:pt x="12" y="884"/>
                  </a:cubicBezTo>
                  <a:cubicBezTo>
                    <a:pt x="12" y="896"/>
                    <a:pt x="37" y="921"/>
                    <a:pt x="61" y="921"/>
                  </a:cubicBezTo>
                  <a:cubicBezTo>
                    <a:pt x="73" y="921"/>
                    <a:pt x="73" y="909"/>
                    <a:pt x="85" y="909"/>
                  </a:cubicBezTo>
                  <a:lnTo>
                    <a:pt x="888" y="544"/>
                  </a:lnTo>
                  <a:cubicBezTo>
                    <a:pt x="901" y="531"/>
                    <a:pt x="913" y="519"/>
                    <a:pt x="913" y="495"/>
                  </a:cubicBezTo>
                  <a:cubicBezTo>
                    <a:pt x="913" y="471"/>
                    <a:pt x="901" y="458"/>
                    <a:pt x="888" y="446"/>
                  </a:cubicBezTo>
                  <a:lnTo>
                    <a:pt x="146" y="8"/>
                  </a:lnTo>
                  <a:cubicBezTo>
                    <a:pt x="137" y="4"/>
                    <a:pt x="127" y="1"/>
                    <a:pt x="116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336325" y="781875"/>
              <a:ext cx="21025" cy="22875"/>
            </a:xfrm>
            <a:custGeom>
              <a:avLst/>
              <a:gdLst/>
              <a:ahLst/>
              <a:cxnLst/>
              <a:rect l="l" t="t" r="r" b="b"/>
              <a:pathLst>
                <a:path w="841" h="915" extrusionOk="0">
                  <a:moveTo>
                    <a:pt x="200" y="1"/>
                  </a:moveTo>
                  <a:cubicBezTo>
                    <a:pt x="181" y="1"/>
                    <a:pt x="161" y="11"/>
                    <a:pt x="146" y="26"/>
                  </a:cubicBezTo>
                  <a:cubicBezTo>
                    <a:pt x="134" y="51"/>
                    <a:pt x="134" y="87"/>
                    <a:pt x="171" y="99"/>
                  </a:cubicBezTo>
                  <a:lnTo>
                    <a:pt x="670" y="477"/>
                  </a:lnTo>
                  <a:lnTo>
                    <a:pt x="49" y="805"/>
                  </a:lnTo>
                  <a:cubicBezTo>
                    <a:pt x="0" y="829"/>
                    <a:pt x="25" y="915"/>
                    <a:pt x="86" y="915"/>
                  </a:cubicBezTo>
                  <a:cubicBezTo>
                    <a:pt x="86" y="915"/>
                    <a:pt x="98" y="915"/>
                    <a:pt x="110" y="902"/>
                  </a:cubicBezTo>
                  <a:lnTo>
                    <a:pt x="804" y="525"/>
                  </a:lnTo>
                  <a:cubicBezTo>
                    <a:pt x="828" y="525"/>
                    <a:pt x="840" y="501"/>
                    <a:pt x="840" y="489"/>
                  </a:cubicBezTo>
                  <a:cubicBezTo>
                    <a:pt x="840" y="464"/>
                    <a:pt x="828" y="440"/>
                    <a:pt x="816" y="440"/>
                  </a:cubicBezTo>
                  <a:lnTo>
                    <a:pt x="232" y="14"/>
                  </a:lnTo>
                  <a:cubicBezTo>
                    <a:pt x="222" y="5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399950" y="672725"/>
              <a:ext cx="66000" cy="127775"/>
            </a:xfrm>
            <a:custGeom>
              <a:avLst/>
              <a:gdLst/>
              <a:ahLst/>
              <a:cxnLst/>
              <a:rect l="l" t="t" r="r" b="b"/>
              <a:pathLst>
                <a:path w="2640" h="5111" extrusionOk="0">
                  <a:moveTo>
                    <a:pt x="984" y="1"/>
                  </a:moveTo>
                  <a:cubicBezTo>
                    <a:pt x="65" y="1"/>
                    <a:pt x="1" y="2886"/>
                    <a:pt x="279" y="5110"/>
                  </a:cubicBezTo>
                  <a:cubicBezTo>
                    <a:pt x="279" y="5110"/>
                    <a:pt x="2640" y="461"/>
                    <a:pt x="1131" y="23"/>
                  </a:cubicBezTo>
                  <a:cubicBezTo>
                    <a:pt x="1080" y="8"/>
                    <a:pt x="1031" y="1"/>
                    <a:pt x="984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412375" y="708275"/>
              <a:ext cx="10675" cy="60575"/>
            </a:xfrm>
            <a:custGeom>
              <a:avLst/>
              <a:gdLst/>
              <a:ahLst/>
              <a:cxnLst/>
              <a:rect l="l" t="t" r="r" b="b"/>
              <a:pathLst>
                <a:path w="427" h="2423" extrusionOk="0">
                  <a:moveTo>
                    <a:pt x="378" y="1"/>
                  </a:moveTo>
                  <a:cubicBezTo>
                    <a:pt x="342" y="1"/>
                    <a:pt x="317" y="25"/>
                    <a:pt x="317" y="49"/>
                  </a:cubicBezTo>
                  <a:lnTo>
                    <a:pt x="13" y="2362"/>
                  </a:lnTo>
                  <a:cubicBezTo>
                    <a:pt x="1" y="2386"/>
                    <a:pt x="25" y="2423"/>
                    <a:pt x="62" y="2423"/>
                  </a:cubicBezTo>
                  <a:cubicBezTo>
                    <a:pt x="86" y="2423"/>
                    <a:pt x="110" y="2398"/>
                    <a:pt x="110" y="2374"/>
                  </a:cubicBezTo>
                  <a:lnTo>
                    <a:pt x="427" y="62"/>
                  </a:lnTo>
                  <a:cubicBezTo>
                    <a:pt x="427" y="37"/>
                    <a:pt x="402" y="1"/>
                    <a:pt x="37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409650" y="712125"/>
              <a:ext cx="23450" cy="23575"/>
            </a:xfrm>
            <a:custGeom>
              <a:avLst/>
              <a:gdLst/>
              <a:ahLst/>
              <a:cxnLst/>
              <a:rect l="l" t="t" r="r" b="b"/>
              <a:pathLst>
                <a:path w="938" h="943" extrusionOk="0">
                  <a:moveTo>
                    <a:pt x="71" y="0"/>
                  </a:moveTo>
                  <a:cubicBezTo>
                    <a:pt x="63" y="0"/>
                    <a:pt x="56" y="2"/>
                    <a:pt x="49" y="5"/>
                  </a:cubicBezTo>
                  <a:cubicBezTo>
                    <a:pt x="25" y="5"/>
                    <a:pt x="0" y="42"/>
                    <a:pt x="13" y="78"/>
                  </a:cubicBezTo>
                  <a:lnTo>
                    <a:pt x="305" y="906"/>
                  </a:lnTo>
                  <a:cubicBezTo>
                    <a:pt x="317" y="918"/>
                    <a:pt x="329" y="942"/>
                    <a:pt x="353" y="942"/>
                  </a:cubicBezTo>
                  <a:lnTo>
                    <a:pt x="365" y="942"/>
                  </a:lnTo>
                  <a:cubicBezTo>
                    <a:pt x="378" y="942"/>
                    <a:pt x="390" y="930"/>
                    <a:pt x="402" y="918"/>
                  </a:cubicBezTo>
                  <a:lnTo>
                    <a:pt x="901" y="224"/>
                  </a:lnTo>
                  <a:cubicBezTo>
                    <a:pt x="938" y="187"/>
                    <a:pt x="884" y="130"/>
                    <a:pt x="846" y="130"/>
                  </a:cubicBezTo>
                  <a:cubicBezTo>
                    <a:pt x="833" y="130"/>
                    <a:pt x="822" y="136"/>
                    <a:pt x="816" y="151"/>
                  </a:cubicBezTo>
                  <a:lnTo>
                    <a:pt x="378" y="760"/>
                  </a:lnTo>
                  <a:lnTo>
                    <a:pt x="122" y="29"/>
                  </a:lnTo>
                  <a:cubicBezTo>
                    <a:pt x="113" y="12"/>
                    <a:pt x="91" y="0"/>
                    <a:pt x="71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4406300" y="732500"/>
              <a:ext cx="23175" cy="21450"/>
            </a:xfrm>
            <a:custGeom>
              <a:avLst/>
              <a:gdLst/>
              <a:ahLst/>
              <a:cxnLst/>
              <a:rect l="l" t="t" r="r" b="b"/>
              <a:pathLst>
                <a:path w="927" h="858" extrusionOk="0">
                  <a:moveTo>
                    <a:pt x="69" y="1"/>
                  </a:moveTo>
                  <a:cubicBezTo>
                    <a:pt x="62" y="1"/>
                    <a:pt x="55" y="2"/>
                    <a:pt x="49" y="5"/>
                  </a:cubicBezTo>
                  <a:cubicBezTo>
                    <a:pt x="13" y="18"/>
                    <a:pt x="0" y="54"/>
                    <a:pt x="13" y="91"/>
                  </a:cubicBezTo>
                  <a:lnTo>
                    <a:pt x="317" y="821"/>
                  </a:lnTo>
                  <a:cubicBezTo>
                    <a:pt x="329" y="833"/>
                    <a:pt x="341" y="845"/>
                    <a:pt x="366" y="857"/>
                  </a:cubicBezTo>
                  <a:cubicBezTo>
                    <a:pt x="390" y="857"/>
                    <a:pt x="402" y="845"/>
                    <a:pt x="414" y="833"/>
                  </a:cubicBezTo>
                  <a:lnTo>
                    <a:pt x="889" y="297"/>
                  </a:lnTo>
                  <a:cubicBezTo>
                    <a:pt x="926" y="251"/>
                    <a:pt x="884" y="196"/>
                    <a:pt x="841" y="196"/>
                  </a:cubicBezTo>
                  <a:cubicBezTo>
                    <a:pt x="828" y="196"/>
                    <a:pt x="815" y="201"/>
                    <a:pt x="804" y="212"/>
                  </a:cubicBezTo>
                  <a:lnTo>
                    <a:pt x="390" y="687"/>
                  </a:lnTo>
                  <a:lnTo>
                    <a:pt x="122" y="42"/>
                  </a:lnTo>
                  <a:cubicBezTo>
                    <a:pt x="113" y="15"/>
                    <a:pt x="90" y="1"/>
                    <a:pt x="69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4456150" y="744350"/>
              <a:ext cx="68825" cy="127025"/>
            </a:xfrm>
            <a:custGeom>
              <a:avLst/>
              <a:gdLst/>
              <a:ahLst/>
              <a:cxnLst/>
              <a:rect l="l" t="t" r="r" b="b"/>
              <a:pathLst>
                <a:path w="2753" h="5081" extrusionOk="0">
                  <a:moveTo>
                    <a:pt x="1102" y="0"/>
                  </a:moveTo>
                  <a:cubicBezTo>
                    <a:pt x="197" y="0"/>
                    <a:pt x="0" y="2850"/>
                    <a:pt x="173" y="5081"/>
                  </a:cubicBezTo>
                  <a:cubicBezTo>
                    <a:pt x="173" y="5081"/>
                    <a:pt x="2753" y="542"/>
                    <a:pt x="1268" y="30"/>
                  </a:cubicBezTo>
                  <a:cubicBezTo>
                    <a:pt x="1210" y="10"/>
                    <a:pt x="1155" y="0"/>
                    <a:pt x="1102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4467750" y="779775"/>
              <a:ext cx="13425" cy="60275"/>
            </a:xfrm>
            <a:custGeom>
              <a:avLst/>
              <a:gdLst/>
              <a:ahLst/>
              <a:cxnLst/>
              <a:rect l="l" t="t" r="r" b="b"/>
              <a:pathLst>
                <a:path w="537" h="2411" extrusionOk="0">
                  <a:moveTo>
                    <a:pt x="488" y="1"/>
                  </a:moveTo>
                  <a:cubicBezTo>
                    <a:pt x="451" y="1"/>
                    <a:pt x="427" y="13"/>
                    <a:pt x="415" y="49"/>
                  </a:cubicBezTo>
                  <a:lnTo>
                    <a:pt x="1" y="2337"/>
                  </a:lnTo>
                  <a:cubicBezTo>
                    <a:pt x="1" y="2374"/>
                    <a:pt x="25" y="2398"/>
                    <a:pt x="49" y="2410"/>
                  </a:cubicBezTo>
                  <a:lnTo>
                    <a:pt x="62" y="2410"/>
                  </a:lnTo>
                  <a:cubicBezTo>
                    <a:pt x="86" y="2410"/>
                    <a:pt x="110" y="2386"/>
                    <a:pt x="123" y="2362"/>
                  </a:cubicBezTo>
                  <a:lnTo>
                    <a:pt x="536" y="74"/>
                  </a:lnTo>
                  <a:cubicBezTo>
                    <a:pt x="536" y="37"/>
                    <a:pt x="512" y="13"/>
                    <a:pt x="488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4467175" y="783250"/>
              <a:ext cx="23375" cy="23625"/>
            </a:xfrm>
            <a:custGeom>
              <a:avLst/>
              <a:gdLst/>
              <a:ahLst/>
              <a:cxnLst/>
              <a:rect l="l" t="t" r="r" b="b"/>
              <a:pathLst>
                <a:path w="935" h="945" extrusionOk="0">
                  <a:moveTo>
                    <a:pt x="86" y="1"/>
                  </a:moveTo>
                  <a:cubicBezTo>
                    <a:pt x="47" y="1"/>
                    <a:pt x="1" y="30"/>
                    <a:pt x="24" y="69"/>
                  </a:cubicBezTo>
                  <a:lnTo>
                    <a:pt x="267" y="908"/>
                  </a:lnTo>
                  <a:cubicBezTo>
                    <a:pt x="279" y="933"/>
                    <a:pt x="292" y="945"/>
                    <a:pt x="316" y="945"/>
                  </a:cubicBezTo>
                  <a:lnTo>
                    <a:pt x="328" y="945"/>
                  </a:lnTo>
                  <a:cubicBezTo>
                    <a:pt x="340" y="945"/>
                    <a:pt x="365" y="945"/>
                    <a:pt x="377" y="933"/>
                  </a:cubicBezTo>
                  <a:lnTo>
                    <a:pt x="900" y="251"/>
                  </a:lnTo>
                  <a:cubicBezTo>
                    <a:pt x="934" y="208"/>
                    <a:pt x="902" y="165"/>
                    <a:pt x="863" y="165"/>
                  </a:cubicBezTo>
                  <a:cubicBezTo>
                    <a:pt x="847" y="165"/>
                    <a:pt x="829" y="172"/>
                    <a:pt x="815" y="190"/>
                  </a:cubicBezTo>
                  <a:lnTo>
                    <a:pt x="352" y="774"/>
                  </a:lnTo>
                  <a:lnTo>
                    <a:pt x="133" y="32"/>
                  </a:lnTo>
                  <a:cubicBezTo>
                    <a:pt x="129" y="10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4462900" y="803425"/>
              <a:ext cx="23150" cy="21725"/>
            </a:xfrm>
            <a:custGeom>
              <a:avLst/>
              <a:gdLst/>
              <a:ahLst/>
              <a:cxnLst/>
              <a:rect l="l" t="t" r="r" b="b"/>
              <a:pathLst>
                <a:path w="926" h="869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24" y="16"/>
                    <a:pt x="0" y="53"/>
                    <a:pt x="12" y="77"/>
                  </a:cubicBezTo>
                  <a:lnTo>
                    <a:pt x="292" y="832"/>
                  </a:lnTo>
                  <a:cubicBezTo>
                    <a:pt x="292" y="844"/>
                    <a:pt x="317" y="856"/>
                    <a:pt x="329" y="868"/>
                  </a:cubicBezTo>
                  <a:lnTo>
                    <a:pt x="341" y="868"/>
                  </a:lnTo>
                  <a:cubicBezTo>
                    <a:pt x="365" y="856"/>
                    <a:pt x="377" y="856"/>
                    <a:pt x="390" y="844"/>
                  </a:cubicBezTo>
                  <a:lnTo>
                    <a:pt x="888" y="320"/>
                  </a:lnTo>
                  <a:cubicBezTo>
                    <a:pt x="925" y="284"/>
                    <a:pt x="886" y="226"/>
                    <a:pt x="843" y="226"/>
                  </a:cubicBezTo>
                  <a:cubicBezTo>
                    <a:pt x="829" y="226"/>
                    <a:pt x="815" y="232"/>
                    <a:pt x="803" y="247"/>
                  </a:cubicBezTo>
                  <a:lnTo>
                    <a:pt x="365" y="698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131200" y="1470025"/>
              <a:ext cx="134200" cy="117450"/>
            </a:xfrm>
            <a:custGeom>
              <a:avLst/>
              <a:gdLst/>
              <a:ahLst/>
              <a:cxnLst/>
              <a:rect l="l" t="t" r="r" b="b"/>
              <a:pathLst>
                <a:path w="5368" h="4698" extrusionOk="0">
                  <a:moveTo>
                    <a:pt x="2032" y="1"/>
                  </a:moveTo>
                  <a:cubicBezTo>
                    <a:pt x="1965" y="1"/>
                    <a:pt x="1896" y="17"/>
                    <a:pt x="1826" y="53"/>
                  </a:cubicBezTo>
                  <a:cubicBezTo>
                    <a:pt x="1363" y="284"/>
                    <a:pt x="1655" y="1136"/>
                    <a:pt x="1655" y="1136"/>
                  </a:cubicBezTo>
                  <a:cubicBezTo>
                    <a:pt x="1655" y="1136"/>
                    <a:pt x="1403" y="1065"/>
                    <a:pt x="1109" y="1065"/>
                  </a:cubicBezTo>
                  <a:cubicBezTo>
                    <a:pt x="860" y="1065"/>
                    <a:pt x="581" y="1116"/>
                    <a:pt x="402" y="1306"/>
                  </a:cubicBezTo>
                  <a:cubicBezTo>
                    <a:pt x="0" y="1708"/>
                    <a:pt x="1327" y="2353"/>
                    <a:pt x="1327" y="2353"/>
                  </a:cubicBezTo>
                  <a:cubicBezTo>
                    <a:pt x="1327" y="2353"/>
                    <a:pt x="378" y="2840"/>
                    <a:pt x="499" y="3400"/>
                  </a:cubicBezTo>
                  <a:cubicBezTo>
                    <a:pt x="545" y="3593"/>
                    <a:pt x="709" y="3657"/>
                    <a:pt x="908" y="3657"/>
                  </a:cubicBezTo>
                  <a:cubicBezTo>
                    <a:pt x="1296" y="3657"/>
                    <a:pt x="1814" y="3412"/>
                    <a:pt x="1814" y="3412"/>
                  </a:cubicBezTo>
                  <a:lnTo>
                    <a:pt x="1814" y="3412"/>
                  </a:lnTo>
                  <a:cubicBezTo>
                    <a:pt x="1814" y="3412"/>
                    <a:pt x="1655" y="4544"/>
                    <a:pt x="2410" y="4690"/>
                  </a:cubicBezTo>
                  <a:cubicBezTo>
                    <a:pt x="2443" y="4695"/>
                    <a:pt x="2475" y="4698"/>
                    <a:pt x="2505" y="4698"/>
                  </a:cubicBezTo>
                  <a:cubicBezTo>
                    <a:pt x="3148" y="4698"/>
                    <a:pt x="3104" y="3509"/>
                    <a:pt x="3104" y="3509"/>
                  </a:cubicBezTo>
                  <a:lnTo>
                    <a:pt x="3104" y="3509"/>
                  </a:lnTo>
                  <a:cubicBezTo>
                    <a:pt x="3104" y="3509"/>
                    <a:pt x="3565" y="4098"/>
                    <a:pt x="4090" y="4098"/>
                  </a:cubicBezTo>
                  <a:cubicBezTo>
                    <a:pt x="4214" y="4098"/>
                    <a:pt x="4341" y="4065"/>
                    <a:pt x="4467" y="3984"/>
                  </a:cubicBezTo>
                  <a:cubicBezTo>
                    <a:pt x="5051" y="3619"/>
                    <a:pt x="4029" y="2669"/>
                    <a:pt x="4029" y="2669"/>
                  </a:cubicBezTo>
                  <a:cubicBezTo>
                    <a:pt x="4029" y="2669"/>
                    <a:pt x="5367" y="2621"/>
                    <a:pt x="5148" y="1927"/>
                  </a:cubicBezTo>
                  <a:cubicBezTo>
                    <a:pt x="5001" y="1462"/>
                    <a:pt x="4531" y="1385"/>
                    <a:pt x="4238" y="1385"/>
                  </a:cubicBezTo>
                  <a:cubicBezTo>
                    <a:pt x="4094" y="1385"/>
                    <a:pt x="3992" y="1404"/>
                    <a:pt x="3992" y="1404"/>
                  </a:cubicBezTo>
                  <a:cubicBezTo>
                    <a:pt x="3992" y="1404"/>
                    <a:pt x="4588" y="564"/>
                    <a:pt x="3919" y="138"/>
                  </a:cubicBezTo>
                  <a:cubicBezTo>
                    <a:pt x="3879" y="114"/>
                    <a:pt x="3836" y="103"/>
                    <a:pt x="3791" y="103"/>
                  </a:cubicBezTo>
                  <a:cubicBezTo>
                    <a:pt x="3412" y="103"/>
                    <a:pt x="2897" y="880"/>
                    <a:pt x="2897" y="880"/>
                  </a:cubicBezTo>
                  <a:cubicBezTo>
                    <a:pt x="2897" y="880"/>
                    <a:pt x="2528" y="1"/>
                    <a:pt x="2032" y="1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3166175" y="1499975"/>
              <a:ext cx="65750" cy="57275"/>
            </a:xfrm>
            <a:custGeom>
              <a:avLst/>
              <a:gdLst/>
              <a:ahLst/>
              <a:cxnLst/>
              <a:rect l="l" t="t" r="r" b="b"/>
              <a:pathLst>
                <a:path w="2630" h="2291" extrusionOk="0">
                  <a:moveTo>
                    <a:pt x="992" y="1"/>
                  </a:moveTo>
                  <a:cubicBezTo>
                    <a:pt x="962" y="1"/>
                    <a:pt x="932" y="8"/>
                    <a:pt x="901" y="23"/>
                  </a:cubicBezTo>
                  <a:cubicBezTo>
                    <a:pt x="682" y="145"/>
                    <a:pt x="828" y="595"/>
                    <a:pt x="828" y="595"/>
                  </a:cubicBezTo>
                  <a:cubicBezTo>
                    <a:pt x="828" y="595"/>
                    <a:pt x="665" y="535"/>
                    <a:pt x="495" y="535"/>
                  </a:cubicBezTo>
                  <a:cubicBezTo>
                    <a:pt x="390" y="535"/>
                    <a:pt x="282" y="557"/>
                    <a:pt x="208" y="632"/>
                  </a:cubicBezTo>
                  <a:cubicBezTo>
                    <a:pt x="1" y="826"/>
                    <a:pt x="658" y="1143"/>
                    <a:pt x="658" y="1143"/>
                  </a:cubicBezTo>
                  <a:cubicBezTo>
                    <a:pt x="658" y="1143"/>
                    <a:pt x="159" y="1325"/>
                    <a:pt x="220" y="1593"/>
                  </a:cubicBezTo>
                  <a:cubicBezTo>
                    <a:pt x="249" y="1706"/>
                    <a:pt x="366" y="1740"/>
                    <a:pt x="495" y="1740"/>
                  </a:cubicBezTo>
                  <a:cubicBezTo>
                    <a:pt x="685" y="1740"/>
                    <a:pt x="901" y="1666"/>
                    <a:pt x="901" y="1666"/>
                  </a:cubicBezTo>
                  <a:lnTo>
                    <a:pt x="901" y="1666"/>
                  </a:lnTo>
                  <a:cubicBezTo>
                    <a:pt x="901" y="1666"/>
                    <a:pt x="828" y="2226"/>
                    <a:pt x="1193" y="2287"/>
                  </a:cubicBezTo>
                  <a:cubicBezTo>
                    <a:pt x="1210" y="2290"/>
                    <a:pt x="1225" y="2291"/>
                    <a:pt x="1240" y="2291"/>
                  </a:cubicBezTo>
                  <a:cubicBezTo>
                    <a:pt x="1544" y="2291"/>
                    <a:pt x="1522" y="1715"/>
                    <a:pt x="1522" y="1715"/>
                  </a:cubicBezTo>
                  <a:lnTo>
                    <a:pt x="1522" y="1715"/>
                  </a:lnTo>
                  <a:cubicBezTo>
                    <a:pt x="1522" y="1715"/>
                    <a:pt x="1745" y="2002"/>
                    <a:pt x="2004" y="2002"/>
                  </a:cubicBezTo>
                  <a:cubicBezTo>
                    <a:pt x="2065" y="2002"/>
                    <a:pt x="2129" y="1986"/>
                    <a:pt x="2191" y="1946"/>
                  </a:cubicBezTo>
                  <a:cubicBezTo>
                    <a:pt x="2471" y="1763"/>
                    <a:pt x="1972" y="1301"/>
                    <a:pt x="1972" y="1301"/>
                  </a:cubicBezTo>
                  <a:cubicBezTo>
                    <a:pt x="1972" y="1301"/>
                    <a:pt x="2630" y="1277"/>
                    <a:pt x="2520" y="948"/>
                  </a:cubicBezTo>
                  <a:cubicBezTo>
                    <a:pt x="2443" y="710"/>
                    <a:pt x="2200" y="674"/>
                    <a:pt x="2060" y="674"/>
                  </a:cubicBezTo>
                  <a:cubicBezTo>
                    <a:pt x="2001" y="674"/>
                    <a:pt x="1960" y="680"/>
                    <a:pt x="1960" y="680"/>
                  </a:cubicBezTo>
                  <a:cubicBezTo>
                    <a:pt x="1960" y="680"/>
                    <a:pt x="2252" y="267"/>
                    <a:pt x="1924" y="60"/>
                  </a:cubicBezTo>
                  <a:cubicBezTo>
                    <a:pt x="1907" y="50"/>
                    <a:pt x="1889" y="45"/>
                    <a:pt x="1871" y="45"/>
                  </a:cubicBezTo>
                  <a:cubicBezTo>
                    <a:pt x="1688" y="45"/>
                    <a:pt x="1437" y="498"/>
                    <a:pt x="1437" y="498"/>
                  </a:cubicBezTo>
                  <a:cubicBezTo>
                    <a:pt x="1437" y="498"/>
                    <a:pt x="1242" y="1"/>
                    <a:pt x="99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3194475" y="1521525"/>
              <a:ext cx="4300" cy="4300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5"/>
                    <a:pt x="37" y="171"/>
                    <a:pt x="86" y="171"/>
                  </a:cubicBezTo>
                  <a:cubicBezTo>
                    <a:pt x="135" y="171"/>
                    <a:pt x="171" y="135"/>
                    <a:pt x="171" y="86"/>
                  </a:cubicBezTo>
                  <a:cubicBezTo>
                    <a:pt x="171" y="37"/>
                    <a:pt x="135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3190225" y="1527625"/>
              <a:ext cx="4275" cy="4575"/>
            </a:xfrm>
            <a:custGeom>
              <a:avLst/>
              <a:gdLst/>
              <a:ahLst/>
              <a:cxnLst/>
              <a:rect l="l" t="t" r="r" b="b"/>
              <a:pathLst>
                <a:path w="171" h="183" extrusionOk="0">
                  <a:moveTo>
                    <a:pt x="85" y="0"/>
                  </a:moveTo>
                  <a:cubicBezTo>
                    <a:pt x="37" y="0"/>
                    <a:pt x="0" y="49"/>
                    <a:pt x="0" y="98"/>
                  </a:cubicBezTo>
                  <a:cubicBezTo>
                    <a:pt x="0" y="146"/>
                    <a:pt x="37" y="183"/>
                    <a:pt x="85" y="183"/>
                  </a:cubicBezTo>
                  <a:cubicBezTo>
                    <a:pt x="134" y="183"/>
                    <a:pt x="171" y="146"/>
                    <a:pt x="171" y="98"/>
                  </a:cubicBezTo>
                  <a:cubicBezTo>
                    <a:pt x="171" y="49"/>
                    <a:pt x="13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3194475" y="1535225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3198750" y="1527625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97" y="0"/>
                  </a:moveTo>
                  <a:cubicBezTo>
                    <a:pt x="49" y="0"/>
                    <a:pt x="0" y="49"/>
                    <a:pt x="0" y="98"/>
                  </a:cubicBezTo>
                  <a:cubicBezTo>
                    <a:pt x="0" y="146"/>
                    <a:pt x="49" y="183"/>
                    <a:pt x="97" y="183"/>
                  </a:cubicBezTo>
                  <a:cubicBezTo>
                    <a:pt x="134" y="183"/>
                    <a:pt x="183" y="146"/>
                    <a:pt x="183" y="98"/>
                  </a:cubicBezTo>
                  <a:cubicBezTo>
                    <a:pt x="183" y="49"/>
                    <a:pt x="134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3204225" y="1534000"/>
              <a:ext cx="4575" cy="4300"/>
            </a:xfrm>
            <a:custGeom>
              <a:avLst/>
              <a:gdLst/>
              <a:ahLst/>
              <a:cxnLst/>
              <a:rect l="l" t="t" r="r" b="b"/>
              <a:pathLst>
                <a:path w="183" h="172" extrusionOk="0">
                  <a:moveTo>
                    <a:pt x="97" y="1"/>
                  </a:moveTo>
                  <a:cubicBezTo>
                    <a:pt x="49" y="1"/>
                    <a:pt x="0" y="37"/>
                    <a:pt x="0" y="86"/>
                  </a:cubicBezTo>
                  <a:cubicBezTo>
                    <a:pt x="0" y="135"/>
                    <a:pt x="49" y="171"/>
                    <a:pt x="97" y="171"/>
                  </a:cubicBezTo>
                  <a:cubicBezTo>
                    <a:pt x="146" y="171"/>
                    <a:pt x="183" y="135"/>
                    <a:pt x="183" y="86"/>
                  </a:cubicBezTo>
                  <a:cubicBezTo>
                    <a:pt x="183" y="37"/>
                    <a:pt x="146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3207250" y="152640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3203000" y="1520025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98" y="0"/>
                  </a:moveTo>
                  <a:cubicBezTo>
                    <a:pt x="49" y="0"/>
                    <a:pt x="0" y="49"/>
                    <a:pt x="0" y="97"/>
                  </a:cubicBezTo>
                  <a:cubicBezTo>
                    <a:pt x="0" y="146"/>
                    <a:pt x="49" y="183"/>
                    <a:pt x="98" y="183"/>
                  </a:cubicBezTo>
                  <a:cubicBezTo>
                    <a:pt x="146" y="183"/>
                    <a:pt x="183" y="146"/>
                    <a:pt x="183" y="97"/>
                  </a:cubicBezTo>
                  <a:cubicBezTo>
                    <a:pt x="183" y="49"/>
                    <a:pt x="146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3085850" y="1037700"/>
              <a:ext cx="133900" cy="117450"/>
            </a:xfrm>
            <a:custGeom>
              <a:avLst/>
              <a:gdLst/>
              <a:ahLst/>
              <a:cxnLst/>
              <a:rect l="l" t="t" r="r" b="b"/>
              <a:pathLst>
                <a:path w="5356" h="4698" extrusionOk="0">
                  <a:moveTo>
                    <a:pt x="2022" y="1"/>
                  </a:moveTo>
                  <a:cubicBezTo>
                    <a:pt x="1955" y="1"/>
                    <a:pt x="1886" y="17"/>
                    <a:pt x="1814" y="52"/>
                  </a:cubicBezTo>
                  <a:cubicBezTo>
                    <a:pt x="1352" y="284"/>
                    <a:pt x="1644" y="1136"/>
                    <a:pt x="1644" y="1136"/>
                  </a:cubicBezTo>
                  <a:cubicBezTo>
                    <a:pt x="1644" y="1136"/>
                    <a:pt x="1393" y="1069"/>
                    <a:pt x="1102" y="1069"/>
                  </a:cubicBezTo>
                  <a:cubicBezTo>
                    <a:pt x="849" y="1069"/>
                    <a:pt x="566" y="1119"/>
                    <a:pt x="390" y="1306"/>
                  </a:cubicBezTo>
                  <a:cubicBezTo>
                    <a:pt x="1" y="1708"/>
                    <a:pt x="1340" y="2353"/>
                    <a:pt x="1340" y="2353"/>
                  </a:cubicBezTo>
                  <a:cubicBezTo>
                    <a:pt x="1340" y="2353"/>
                    <a:pt x="378" y="2839"/>
                    <a:pt x="500" y="3411"/>
                  </a:cubicBezTo>
                  <a:cubicBezTo>
                    <a:pt x="545" y="3601"/>
                    <a:pt x="712" y="3663"/>
                    <a:pt x="912" y="3663"/>
                  </a:cubicBezTo>
                  <a:cubicBezTo>
                    <a:pt x="1304" y="3663"/>
                    <a:pt x="1826" y="3424"/>
                    <a:pt x="1826" y="3424"/>
                  </a:cubicBezTo>
                  <a:lnTo>
                    <a:pt x="1826" y="3424"/>
                  </a:lnTo>
                  <a:cubicBezTo>
                    <a:pt x="1826" y="3424"/>
                    <a:pt x="1656" y="4555"/>
                    <a:pt x="2423" y="4689"/>
                  </a:cubicBezTo>
                  <a:cubicBezTo>
                    <a:pt x="2456" y="4695"/>
                    <a:pt x="2487" y="4697"/>
                    <a:pt x="2517" y="4697"/>
                  </a:cubicBezTo>
                  <a:cubicBezTo>
                    <a:pt x="3149" y="4697"/>
                    <a:pt x="3104" y="3521"/>
                    <a:pt x="3104" y="3521"/>
                  </a:cubicBezTo>
                  <a:lnTo>
                    <a:pt x="3104" y="3521"/>
                  </a:lnTo>
                  <a:cubicBezTo>
                    <a:pt x="3104" y="3521"/>
                    <a:pt x="3564" y="4099"/>
                    <a:pt x="4092" y="4099"/>
                  </a:cubicBezTo>
                  <a:cubicBezTo>
                    <a:pt x="4219" y="4099"/>
                    <a:pt x="4350" y="4066"/>
                    <a:pt x="4480" y="3983"/>
                  </a:cubicBezTo>
                  <a:cubicBezTo>
                    <a:pt x="5064" y="3618"/>
                    <a:pt x="4041" y="2669"/>
                    <a:pt x="4041" y="2669"/>
                  </a:cubicBezTo>
                  <a:cubicBezTo>
                    <a:pt x="4041" y="2669"/>
                    <a:pt x="5356" y="2632"/>
                    <a:pt x="5149" y="1939"/>
                  </a:cubicBezTo>
                  <a:cubicBezTo>
                    <a:pt x="4998" y="1462"/>
                    <a:pt x="4504" y="1388"/>
                    <a:pt x="4208" y="1388"/>
                  </a:cubicBezTo>
                  <a:cubicBezTo>
                    <a:pt x="4074" y="1388"/>
                    <a:pt x="3981" y="1403"/>
                    <a:pt x="3981" y="1403"/>
                  </a:cubicBezTo>
                  <a:cubicBezTo>
                    <a:pt x="3981" y="1403"/>
                    <a:pt x="4589" y="564"/>
                    <a:pt x="3920" y="138"/>
                  </a:cubicBezTo>
                  <a:cubicBezTo>
                    <a:pt x="3880" y="113"/>
                    <a:pt x="3838" y="103"/>
                    <a:pt x="3793" y="103"/>
                  </a:cubicBezTo>
                  <a:cubicBezTo>
                    <a:pt x="3414" y="103"/>
                    <a:pt x="2897" y="892"/>
                    <a:pt x="2897" y="892"/>
                  </a:cubicBezTo>
                  <a:cubicBezTo>
                    <a:pt x="2897" y="892"/>
                    <a:pt x="2528" y="1"/>
                    <a:pt x="2022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3120850" y="1067875"/>
              <a:ext cx="65750" cy="57100"/>
            </a:xfrm>
            <a:custGeom>
              <a:avLst/>
              <a:gdLst/>
              <a:ahLst/>
              <a:cxnLst/>
              <a:rect l="l" t="t" r="r" b="b"/>
              <a:pathLst>
                <a:path w="2630" h="2284" extrusionOk="0">
                  <a:moveTo>
                    <a:pt x="994" y="0"/>
                  </a:moveTo>
                  <a:cubicBezTo>
                    <a:pt x="964" y="0"/>
                    <a:pt x="933" y="8"/>
                    <a:pt x="901" y="26"/>
                  </a:cubicBezTo>
                  <a:cubicBezTo>
                    <a:pt x="682" y="135"/>
                    <a:pt x="828" y="598"/>
                    <a:pt x="828" y="598"/>
                  </a:cubicBezTo>
                  <a:cubicBezTo>
                    <a:pt x="828" y="598"/>
                    <a:pt x="665" y="537"/>
                    <a:pt x="494" y="537"/>
                  </a:cubicBezTo>
                  <a:cubicBezTo>
                    <a:pt x="389" y="537"/>
                    <a:pt x="282" y="560"/>
                    <a:pt x="207" y="634"/>
                  </a:cubicBezTo>
                  <a:cubicBezTo>
                    <a:pt x="1" y="829"/>
                    <a:pt x="658" y="1146"/>
                    <a:pt x="658" y="1146"/>
                  </a:cubicBezTo>
                  <a:cubicBezTo>
                    <a:pt x="658" y="1146"/>
                    <a:pt x="147" y="1316"/>
                    <a:pt x="220" y="1596"/>
                  </a:cubicBezTo>
                  <a:cubicBezTo>
                    <a:pt x="244" y="1705"/>
                    <a:pt x="360" y="1737"/>
                    <a:pt x="488" y="1737"/>
                  </a:cubicBezTo>
                  <a:cubicBezTo>
                    <a:pt x="675" y="1737"/>
                    <a:pt x="889" y="1669"/>
                    <a:pt x="889" y="1669"/>
                  </a:cubicBezTo>
                  <a:lnTo>
                    <a:pt x="889" y="1669"/>
                  </a:lnTo>
                  <a:cubicBezTo>
                    <a:pt x="889" y="1669"/>
                    <a:pt x="828" y="2217"/>
                    <a:pt x="1181" y="2277"/>
                  </a:cubicBezTo>
                  <a:cubicBezTo>
                    <a:pt x="1201" y="2281"/>
                    <a:pt x="1220" y="2283"/>
                    <a:pt x="1237" y="2283"/>
                  </a:cubicBezTo>
                  <a:cubicBezTo>
                    <a:pt x="1544" y="2283"/>
                    <a:pt x="1522" y="1718"/>
                    <a:pt x="1522" y="1718"/>
                  </a:cubicBezTo>
                  <a:lnTo>
                    <a:pt x="1522" y="1718"/>
                  </a:lnTo>
                  <a:cubicBezTo>
                    <a:pt x="1522" y="1718"/>
                    <a:pt x="1742" y="1993"/>
                    <a:pt x="1993" y="1993"/>
                  </a:cubicBezTo>
                  <a:cubicBezTo>
                    <a:pt x="2054" y="1993"/>
                    <a:pt x="2117" y="1977"/>
                    <a:pt x="2179" y="1937"/>
                  </a:cubicBezTo>
                  <a:cubicBezTo>
                    <a:pt x="2471" y="1754"/>
                    <a:pt x="1972" y="1304"/>
                    <a:pt x="1972" y="1304"/>
                  </a:cubicBezTo>
                  <a:cubicBezTo>
                    <a:pt x="1972" y="1304"/>
                    <a:pt x="2629" y="1279"/>
                    <a:pt x="2520" y="939"/>
                  </a:cubicBezTo>
                  <a:cubicBezTo>
                    <a:pt x="2447" y="712"/>
                    <a:pt x="2217" y="674"/>
                    <a:pt x="2072" y="674"/>
                  </a:cubicBezTo>
                  <a:cubicBezTo>
                    <a:pt x="1999" y="674"/>
                    <a:pt x="1948" y="683"/>
                    <a:pt x="1948" y="683"/>
                  </a:cubicBezTo>
                  <a:cubicBezTo>
                    <a:pt x="1948" y="683"/>
                    <a:pt x="2240" y="269"/>
                    <a:pt x="1911" y="62"/>
                  </a:cubicBezTo>
                  <a:cubicBezTo>
                    <a:pt x="1894" y="52"/>
                    <a:pt x="1876" y="48"/>
                    <a:pt x="1858" y="48"/>
                  </a:cubicBezTo>
                  <a:cubicBezTo>
                    <a:pt x="1675" y="48"/>
                    <a:pt x="1424" y="488"/>
                    <a:pt x="1424" y="488"/>
                  </a:cubicBezTo>
                  <a:cubicBezTo>
                    <a:pt x="1424" y="488"/>
                    <a:pt x="1233" y="0"/>
                    <a:pt x="994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3149150" y="108920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144575" y="1095600"/>
              <a:ext cx="4600" cy="4275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8" y="0"/>
                  </a:moveTo>
                  <a:cubicBezTo>
                    <a:pt x="49" y="0"/>
                    <a:pt x="1" y="37"/>
                    <a:pt x="1" y="85"/>
                  </a:cubicBezTo>
                  <a:cubicBezTo>
                    <a:pt x="1" y="134"/>
                    <a:pt x="49" y="170"/>
                    <a:pt x="98" y="170"/>
                  </a:cubicBezTo>
                  <a:cubicBezTo>
                    <a:pt x="147" y="170"/>
                    <a:pt x="183" y="134"/>
                    <a:pt x="183" y="85"/>
                  </a:cubicBezTo>
                  <a:cubicBezTo>
                    <a:pt x="183" y="37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149150" y="1102900"/>
              <a:ext cx="4275" cy="4575"/>
            </a:xfrm>
            <a:custGeom>
              <a:avLst/>
              <a:gdLst/>
              <a:ahLst/>
              <a:cxnLst/>
              <a:rect l="l" t="t" r="r" b="b"/>
              <a:pathLst>
                <a:path w="171" h="183" extrusionOk="0">
                  <a:moveTo>
                    <a:pt x="86" y="0"/>
                  </a:moveTo>
                  <a:cubicBezTo>
                    <a:pt x="37" y="0"/>
                    <a:pt x="0" y="49"/>
                    <a:pt x="0" y="98"/>
                  </a:cubicBezTo>
                  <a:cubicBezTo>
                    <a:pt x="0" y="134"/>
                    <a:pt x="37" y="183"/>
                    <a:pt x="86" y="183"/>
                  </a:cubicBezTo>
                  <a:cubicBezTo>
                    <a:pt x="134" y="183"/>
                    <a:pt x="171" y="134"/>
                    <a:pt x="171" y="98"/>
                  </a:cubicBezTo>
                  <a:cubicBezTo>
                    <a:pt x="171" y="49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3153400" y="109560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5"/>
                  </a:cubicBezTo>
                  <a:cubicBezTo>
                    <a:pt x="1" y="134"/>
                    <a:pt x="37" y="170"/>
                    <a:pt x="86" y="170"/>
                  </a:cubicBezTo>
                  <a:cubicBezTo>
                    <a:pt x="135" y="170"/>
                    <a:pt x="171" y="134"/>
                    <a:pt x="171" y="85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3158875" y="1101675"/>
              <a:ext cx="4300" cy="4575"/>
            </a:xfrm>
            <a:custGeom>
              <a:avLst/>
              <a:gdLst/>
              <a:ahLst/>
              <a:cxnLst/>
              <a:rect l="l" t="t" r="r" b="b"/>
              <a:pathLst>
                <a:path w="172" h="183" extrusionOk="0">
                  <a:moveTo>
                    <a:pt x="86" y="0"/>
                  </a:moveTo>
                  <a:cubicBezTo>
                    <a:pt x="37" y="0"/>
                    <a:pt x="1" y="49"/>
                    <a:pt x="1" y="98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98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161925" y="10943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3157675" y="1087975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5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5" y="171"/>
                  </a:cubicBezTo>
                  <a:cubicBezTo>
                    <a:pt x="134" y="171"/>
                    <a:pt x="170" y="135"/>
                    <a:pt x="170" y="86"/>
                  </a:cubicBezTo>
                  <a:cubicBezTo>
                    <a:pt x="170" y="37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338075" y="620900"/>
              <a:ext cx="134200" cy="117425"/>
            </a:xfrm>
            <a:custGeom>
              <a:avLst/>
              <a:gdLst/>
              <a:ahLst/>
              <a:cxnLst/>
              <a:rect l="l" t="t" r="r" b="b"/>
              <a:pathLst>
                <a:path w="5368" h="4697" extrusionOk="0">
                  <a:moveTo>
                    <a:pt x="2022" y="0"/>
                  </a:moveTo>
                  <a:cubicBezTo>
                    <a:pt x="1955" y="0"/>
                    <a:pt x="1886" y="16"/>
                    <a:pt x="1814" y="52"/>
                  </a:cubicBezTo>
                  <a:cubicBezTo>
                    <a:pt x="1352" y="283"/>
                    <a:pt x="1644" y="1135"/>
                    <a:pt x="1644" y="1135"/>
                  </a:cubicBezTo>
                  <a:cubicBezTo>
                    <a:pt x="1644" y="1135"/>
                    <a:pt x="1396" y="1069"/>
                    <a:pt x="1106" y="1069"/>
                  </a:cubicBezTo>
                  <a:cubicBezTo>
                    <a:pt x="855" y="1069"/>
                    <a:pt x="571" y="1119"/>
                    <a:pt x="390" y="1305"/>
                  </a:cubicBezTo>
                  <a:cubicBezTo>
                    <a:pt x="1" y="1707"/>
                    <a:pt x="1327" y="2352"/>
                    <a:pt x="1327" y="2352"/>
                  </a:cubicBezTo>
                  <a:cubicBezTo>
                    <a:pt x="1327" y="2352"/>
                    <a:pt x="378" y="2839"/>
                    <a:pt x="500" y="3411"/>
                  </a:cubicBezTo>
                  <a:cubicBezTo>
                    <a:pt x="545" y="3600"/>
                    <a:pt x="710" y="3663"/>
                    <a:pt x="909" y="3663"/>
                  </a:cubicBezTo>
                  <a:cubicBezTo>
                    <a:pt x="1297" y="3663"/>
                    <a:pt x="1814" y="3423"/>
                    <a:pt x="1814" y="3423"/>
                  </a:cubicBezTo>
                  <a:lnTo>
                    <a:pt x="1814" y="3423"/>
                  </a:lnTo>
                  <a:cubicBezTo>
                    <a:pt x="1814" y="3423"/>
                    <a:pt x="1656" y="4555"/>
                    <a:pt x="2410" y="4688"/>
                  </a:cubicBezTo>
                  <a:cubicBezTo>
                    <a:pt x="2444" y="4694"/>
                    <a:pt x="2476" y="4697"/>
                    <a:pt x="2506" y="4697"/>
                  </a:cubicBezTo>
                  <a:cubicBezTo>
                    <a:pt x="3149" y="4697"/>
                    <a:pt x="3104" y="3520"/>
                    <a:pt x="3104" y="3520"/>
                  </a:cubicBezTo>
                  <a:lnTo>
                    <a:pt x="3104" y="3520"/>
                  </a:lnTo>
                  <a:cubicBezTo>
                    <a:pt x="3104" y="3520"/>
                    <a:pt x="3563" y="4098"/>
                    <a:pt x="4086" y="4098"/>
                  </a:cubicBezTo>
                  <a:cubicBezTo>
                    <a:pt x="4211" y="4098"/>
                    <a:pt x="4340" y="4065"/>
                    <a:pt x="4467" y="3983"/>
                  </a:cubicBezTo>
                  <a:cubicBezTo>
                    <a:pt x="5051" y="3618"/>
                    <a:pt x="4029" y="2668"/>
                    <a:pt x="4029" y="2668"/>
                  </a:cubicBezTo>
                  <a:cubicBezTo>
                    <a:pt x="4029" y="2668"/>
                    <a:pt x="5368" y="2632"/>
                    <a:pt x="5149" y="1938"/>
                  </a:cubicBezTo>
                  <a:cubicBezTo>
                    <a:pt x="4998" y="1462"/>
                    <a:pt x="4509" y="1387"/>
                    <a:pt x="4218" y="1387"/>
                  </a:cubicBezTo>
                  <a:cubicBezTo>
                    <a:pt x="4085" y="1387"/>
                    <a:pt x="3993" y="1403"/>
                    <a:pt x="3993" y="1403"/>
                  </a:cubicBezTo>
                  <a:cubicBezTo>
                    <a:pt x="3993" y="1403"/>
                    <a:pt x="4589" y="563"/>
                    <a:pt x="3920" y="137"/>
                  </a:cubicBezTo>
                  <a:cubicBezTo>
                    <a:pt x="3880" y="113"/>
                    <a:pt x="3837" y="102"/>
                    <a:pt x="3793" y="102"/>
                  </a:cubicBezTo>
                  <a:cubicBezTo>
                    <a:pt x="3414" y="102"/>
                    <a:pt x="2897" y="891"/>
                    <a:pt x="2897" y="891"/>
                  </a:cubicBezTo>
                  <a:cubicBezTo>
                    <a:pt x="2897" y="891"/>
                    <a:pt x="2528" y="0"/>
                    <a:pt x="2022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3373075" y="651050"/>
              <a:ext cx="65750" cy="57350"/>
            </a:xfrm>
            <a:custGeom>
              <a:avLst/>
              <a:gdLst/>
              <a:ahLst/>
              <a:cxnLst/>
              <a:rect l="l" t="t" r="r" b="b"/>
              <a:pathLst>
                <a:path w="2630" h="2294" extrusionOk="0">
                  <a:moveTo>
                    <a:pt x="998" y="0"/>
                  </a:moveTo>
                  <a:cubicBezTo>
                    <a:pt x="966" y="0"/>
                    <a:pt x="934" y="8"/>
                    <a:pt x="901" y="26"/>
                  </a:cubicBezTo>
                  <a:cubicBezTo>
                    <a:pt x="682" y="136"/>
                    <a:pt x="828" y="598"/>
                    <a:pt x="828" y="598"/>
                  </a:cubicBezTo>
                  <a:cubicBezTo>
                    <a:pt x="828" y="598"/>
                    <a:pt x="665" y="538"/>
                    <a:pt x="494" y="538"/>
                  </a:cubicBezTo>
                  <a:cubicBezTo>
                    <a:pt x="389" y="538"/>
                    <a:pt x="281" y="561"/>
                    <a:pt x="207" y="635"/>
                  </a:cubicBezTo>
                  <a:cubicBezTo>
                    <a:pt x="0" y="829"/>
                    <a:pt x="658" y="1146"/>
                    <a:pt x="658" y="1146"/>
                  </a:cubicBezTo>
                  <a:cubicBezTo>
                    <a:pt x="658" y="1146"/>
                    <a:pt x="159" y="1316"/>
                    <a:pt x="219" y="1596"/>
                  </a:cubicBezTo>
                  <a:cubicBezTo>
                    <a:pt x="249" y="1709"/>
                    <a:pt x="366" y="1743"/>
                    <a:pt x="494" y="1743"/>
                  </a:cubicBezTo>
                  <a:cubicBezTo>
                    <a:pt x="684" y="1743"/>
                    <a:pt x="901" y="1669"/>
                    <a:pt x="901" y="1669"/>
                  </a:cubicBezTo>
                  <a:lnTo>
                    <a:pt x="901" y="1669"/>
                  </a:lnTo>
                  <a:cubicBezTo>
                    <a:pt x="901" y="1669"/>
                    <a:pt x="828" y="2217"/>
                    <a:pt x="1193" y="2290"/>
                  </a:cubicBezTo>
                  <a:cubicBezTo>
                    <a:pt x="1209" y="2293"/>
                    <a:pt x="1225" y="2294"/>
                    <a:pt x="1239" y="2294"/>
                  </a:cubicBezTo>
                  <a:cubicBezTo>
                    <a:pt x="1544" y="2294"/>
                    <a:pt x="1522" y="1718"/>
                    <a:pt x="1522" y="1718"/>
                  </a:cubicBezTo>
                  <a:lnTo>
                    <a:pt x="1522" y="1718"/>
                  </a:lnTo>
                  <a:cubicBezTo>
                    <a:pt x="1522" y="1718"/>
                    <a:pt x="1745" y="2005"/>
                    <a:pt x="2004" y="2005"/>
                  </a:cubicBezTo>
                  <a:cubicBezTo>
                    <a:pt x="2065" y="2005"/>
                    <a:pt x="2128" y="1989"/>
                    <a:pt x="2191" y="1949"/>
                  </a:cubicBezTo>
                  <a:cubicBezTo>
                    <a:pt x="2471" y="1754"/>
                    <a:pt x="1972" y="1304"/>
                    <a:pt x="1972" y="1304"/>
                  </a:cubicBezTo>
                  <a:cubicBezTo>
                    <a:pt x="1972" y="1304"/>
                    <a:pt x="2629" y="1280"/>
                    <a:pt x="2520" y="939"/>
                  </a:cubicBezTo>
                  <a:cubicBezTo>
                    <a:pt x="2447" y="712"/>
                    <a:pt x="2222" y="674"/>
                    <a:pt x="2081" y="674"/>
                  </a:cubicBezTo>
                  <a:cubicBezTo>
                    <a:pt x="2010" y="674"/>
                    <a:pt x="1960" y="683"/>
                    <a:pt x="1960" y="683"/>
                  </a:cubicBezTo>
                  <a:cubicBezTo>
                    <a:pt x="1960" y="683"/>
                    <a:pt x="2252" y="270"/>
                    <a:pt x="1923" y="63"/>
                  </a:cubicBezTo>
                  <a:cubicBezTo>
                    <a:pt x="1906" y="53"/>
                    <a:pt x="1888" y="48"/>
                    <a:pt x="1870" y="48"/>
                  </a:cubicBezTo>
                  <a:cubicBezTo>
                    <a:pt x="1687" y="48"/>
                    <a:pt x="1436" y="489"/>
                    <a:pt x="1436" y="489"/>
                  </a:cubicBezTo>
                  <a:cubicBezTo>
                    <a:pt x="1436" y="489"/>
                    <a:pt x="1245" y="0"/>
                    <a:pt x="99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3401375" y="672375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5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5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3397100" y="678775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3401375" y="686075"/>
              <a:ext cx="4275" cy="4575"/>
            </a:xfrm>
            <a:custGeom>
              <a:avLst/>
              <a:gdLst/>
              <a:ahLst/>
              <a:cxnLst/>
              <a:rect l="l" t="t" r="r" b="b"/>
              <a:pathLst>
                <a:path w="171" h="183" extrusionOk="0">
                  <a:moveTo>
                    <a:pt x="85" y="0"/>
                  </a:moveTo>
                  <a:cubicBezTo>
                    <a:pt x="37" y="0"/>
                    <a:pt x="0" y="49"/>
                    <a:pt x="0" y="98"/>
                  </a:cubicBezTo>
                  <a:cubicBezTo>
                    <a:pt x="0" y="146"/>
                    <a:pt x="37" y="183"/>
                    <a:pt x="85" y="183"/>
                  </a:cubicBezTo>
                  <a:cubicBezTo>
                    <a:pt x="134" y="183"/>
                    <a:pt x="171" y="146"/>
                    <a:pt x="171" y="98"/>
                  </a:cubicBezTo>
                  <a:cubicBezTo>
                    <a:pt x="171" y="49"/>
                    <a:pt x="13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3405625" y="6787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3411400" y="684850"/>
              <a:ext cx="4300" cy="4600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1"/>
                  </a:moveTo>
                  <a:cubicBezTo>
                    <a:pt x="37" y="1"/>
                    <a:pt x="1" y="49"/>
                    <a:pt x="1" y="98"/>
                  </a:cubicBezTo>
                  <a:cubicBezTo>
                    <a:pt x="1" y="147"/>
                    <a:pt x="37" y="183"/>
                    <a:pt x="86" y="183"/>
                  </a:cubicBezTo>
                  <a:cubicBezTo>
                    <a:pt x="135" y="183"/>
                    <a:pt x="171" y="147"/>
                    <a:pt x="171" y="98"/>
                  </a:cubicBezTo>
                  <a:cubicBezTo>
                    <a:pt x="171" y="49"/>
                    <a:pt x="135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3414150" y="677550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6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6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3409875" y="671175"/>
              <a:ext cx="4600" cy="4275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8" y="0"/>
                  </a:moveTo>
                  <a:cubicBezTo>
                    <a:pt x="50" y="0"/>
                    <a:pt x="1" y="37"/>
                    <a:pt x="1" y="85"/>
                  </a:cubicBezTo>
                  <a:cubicBezTo>
                    <a:pt x="1" y="134"/>
                    <a:pt x="50" y="170"/>
                    <a:pt x="98" y="170"/>
                  </a:cubicBezTo>
                  <a:cubicBezTo>
                    <a:pt x="147" y="170"/>
                    <a:pt x="184" y="134"/>
                    <a:pt x="184" y="85"/>
                  </a:cubicBezTo>
                  <a:cubicBezTo>
                    <a:pt x="184" y="37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3758250" y="457425"/>
              <a:ext cx="134200" cy="117250"/>
            </a:xfrm>
            <a:custGeom>
              <a:avLst/>
              <a:gdLst/>
              <a:ahLst/>
              <a:cxnLst/>
              <a:rect l="l" t="t" r="r" b="b"/>
              <a:pathLst>
                <a:path w="5368" h="4690" extrusionOk="0">
                  <a:moveTo>
                    <a:pt x="2029" y="0"/>
                  </a:moveTo>
                  <a:cubicBezTo>
                    <a:pt x="1960" y="0"/>
                    <a:pt x="1888" y="17"/>
                    <a:pt x="1814" y="56"/>
                  </a:cubicBezTo>
                  <a:cubicBezTo>
                    <a:pt x="1351" y="287"/>
                    <a:pt x="1643" y="1139"/>
                    <a:pt x="1643" y="1139"/>
                  </a:cubicBezTo>
                  <a:cubicBezTo>
                    <a:pt x="1643" y="1139"/>
                    <a:pt x="1396" y="1072"/>
                    <a:pt x="1106" y="1072"/>
                  </a:cubicBezTo>
                  <a:cubicBezTo>
                    <a:pt x="855" y="1072"/>
                    <a:pt x="571" y="1122"/>
                    <a:pt x="390" y="1309"/>
                  </a:cubicBezTo>
                  <a:cubicBezTo>
                    <a:pt x="1" y="1698"/>
                    <a:pt x="1327" y="2356"/>
                    <a:pt x="1327" y="2356"/>
                  </a:cubicBezTo>
                  <a:cubicBezTo>
                    <a:pt x="1327" y="2356"/>
                    <a:pt x="378" y="2842"/>
                    <a:pt x="499" y="3402"/>
                  </a:cubicBezTo>
                  <a:cubicBezTo>
                    <a:pt x="545" y="3592"/>
                    <a:pt x="710" y="3654"/>
                    <a:pt x="908" y="3654"/>
                  </a:cubicBezTo>
                  <a:cubicBezTo>
                    <a:pt x="1297" y="3654"/>
                    <a:pt x="1814" y="3414"/>
                    <a:pt x="1814" y="3414"/>
                  </a:cubicBezTo>
                  <a:lnTo>
                    <a:pt x="1814" y="3414"/>
                  </a:lnTo>
                  <a:cubicBezTo>
                    <a:pt x="1814" y="3414"/>
                    <a:pt x="1656" y="4546"/>
                    <a:pt x="2410" y="4680"/>
                  </a:cubicBezTo>
                  <a:cubicBezTo>
                    <a:pt x="2446" y="4687"/>
                    <a:pt x="2481" y="4690"/>
                    <a:pt x="2513" y="4690"/>
                  </a:cubicBezTo>
                  <a:cubicBezTo>
                    <a:pt x="3148" y="4690"/>
                    <a:pt x="3104" y="3512"/>
                    <a:pt x="3104" y="3512"/>
                  </a:cubicBezTo>
                  <a:lnTo>
                    <a:pt x="3104" y="3512"/>
                  </a:lnTo>
                  <a:cubicBezTo>
                    <a:pt x="3104" y="3512"/>
                    <a:pt x="3566" y="4101"/>
                    <a:pt x="4090" y="4101"/>
                  </a:cubicBezTo>
                  <a:cubicBezTo>
                    <a:pt x="4214" y="4101"/>
                    <a:pt x="4341" y="4068"/>
                    <a:pt x="4467" y="3986"/>
                  </a:cubicBezTo>
                  <a:cubicBezTo>
                    <a:pt x="5051" y="3609"/>
                    <a:pt x="4029" y="2672"/>
                    <a:pt x="4029" y="2672"/>
                  </a:cubicBezTo>
                  <a:cubicBezTo>
                    <a:pt x="4029" y="2672"/>
                    <a:pt x="5367" y="2623"/>
                    <a:pt x="5148" y="1930"/>
                  </a:cubicBezTo>
                  <a:cubicBezTo>
                    <a:pt x="5002" y="1465"/>
                    <a:pt x="4532" y="1388"/>
                    <a:pt x="4238" y="1388"/>
                  </a:cubicBezTo>
                  <a:cubicBezTo>
                    <a:pt x="4094" y="1388"/>
                    <a:pt x="3992" y="1406"/>
                    <a:pt x="3992" y="1406"/>
                  </a:cubicBezTo>
                  <a:cubicBezTo>
                    <a:pt x="3992" y="1406"/>
                    <a:pt x="4589" y="567"/>
                    <a:pt x="3919" y="141"/>
                  </a:cubicBezTo>
                  <a:cubicBezTo>
                    <a:pt x="3878" y="114"/>
                    <a:pt x="3833" y="102"/>
                    <a:pt x="3786" y="102"/>
                  </a:cubicBezTo>
                  <a:cubicBezTo>
                    <a:pt x="3408" y="102"/>
                    <a:pt x="2897" y="883"/>
                    <a:pt x="2897" y="883"/>
                  </a:cubicBezTo>
                  <a:cubicBezTo>
                    <a:pt x="2897" y="883"/>
                    <a:pt x="2531" y="0"/>
                    <a:pt x="2029" y="0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3793250" y="487450"/>
              <a:ext cx="65725" cy="57275"/>
            </a:xfrm>
            <a:custGeom>
              <a:avLst/>
              <a:gdLst/>
              <a:ahLst/>
              <a:cxnLst/>
              <a:rect l="l" t="t" r="r" b="b"/>
              <a:pathLst>
                <a:path w="2629" h="2291" extrusionOk="0">
                  <a:moveTo>
                    <a:pt x="991" y="1"/>
                  </a:moveTo>
                  <a:cubicBezTo>
                    <a:pt x="962" y="1"/>
                    <a:pt x="931" y="7"/>
                    <a:pt x="901" y="23"/>
                  </a:cubicBezTo>
                  <a:cubicBezTo>
                    <a:pt x="682" y="132"/>
                    <a:pt x="828" y="595"/>
                    <a:pt x="828" y="595"/>
                  </a:cubicBezTo>
                  <a:cubicBezTo>
                    <a:pt x="828" y="595"/>
                    <a:pt x="664" y="534"/>
                    <a:pt x="491" y="534"/>
                  </a:cubicBezTo>
                  <a:cubicBezTo>
                    <a:pt x="384" y="534"/>
                    <a:pt x="274" y="557"/>
                    <a:pt x="195" y="631"/>
                  </a:cubicBezTo>
                  <a:cubicBezTo>
                    <a:pt x="0" y="826"/>
                    <a:pt x="657" y="1142"/>
                    <a:pt x="657" y="1142"/>
                  </a:cubicBezTo>
                  <a:cubicBezTo>
                    <a:pt x="657" y="1142"/>
                    <a:pt x="158" y="1313"/>
                    <a:pt x="219" y="1593"/>
                  </a:cubicBezTo>
                  <a:cubicBezTo>
                    <a:pt x="249" y="1706"/>
                    <a:pt x="365" y="1739"/>
                    <a:pt x="494" y="1739"/>
                  </a:cubicBezTo>
                  <a:cubicBezTo>
                    <a:pt x="684" y="1739"/>
                    <a:pt x="901" y="1666"/>
                    <a:pt x="901" y="1666"/>
                  </a:cubicBezTo>
                  <a:lnTo>
                    <a:pt x="901" y="1666"/>
                  </a:lnTo>
                  <a:cubicBezTo>
                    <a:pt x="901" y="1666"/>
                    <a:pt x="828" y="2213"/>
                    <a:pt x="1193" y="2286"/>
                  </a:cubicBezTo>
                  <a:cubicBezTo>
                    <a:pt x="1209" y="2289"/>
                    <a:pt x="1224" y="2291"/>
                    <a:pt x="1239" y="2291"/>
                  </a:cubicBezTo>
                  <a:cubicBezTo>
                    <a:pt x="1543" y="2291"/>
                    <a:pt x="1521" y="1715"/>
                    <a:pt x="1521" y="1714"/>
                  </a:cubicBezTo>
                  <a:lnTo>
                    <a:pt x="1521" y="1714"/>
                  </a:lnTo>
                  <a:cubicBezTo>
                    <a:pt x="1521" y="1714"/>
                    <a:pt x="1744" y="2001"/>
                    <a:pt x="2003" y="2001"/>
                  </a:cubicBezTo>
                  <a:cubicBezTo>
                    <a:pt x="2065" y="2001"/>
                    <a:pt x="2128" y="1985"/>
                    <a:pt x="2191" y="1946"/>
                  </a:cubicBezTo>
                  <a:cubicBezTo>
                    <a:pt x="2471" y="1751"/>
                    <a:pt x="1972" y="1301"/>
                    <a:pt x="1972" y="1301"/>
                  </a:cubicBezTo>
                  <a:cubicBezTo>
                    <a:pt x="1972" y="1301"/>
                    <a:pt x="2629" y="1276"/>
                    <a:pt x="2519" y="936"/>
                  </a:cubicBezTo>
                  <a:cubicBezTo>
                    <a:pt x="2446" y="708"/>
                    <a:pt x="2216" y="671"/>
                    <a:pt x="2071" y="671"/>
                  </a:cubicBezTo>
                  <a:cubicBezTo>
                    <a:pt x="1999" y="671"/>
                    <a:pt x="1947" y="680"/>
                    <a:pt x="1947" y="680"/>
                  </a:cubicBezTo>
                  <a:cubicBezTo>
                    <a:pt x="1947" y="680"/>
                    <a:pt x="2252" y="266"/>
                    <a:pt x="1923" y="59"/>
                  </a:cubicBezTo>
                  <a:cubicBezTo>
                    <a:pt x="1906" y="49"/>
                    <a:pt x="1889" y="45"/>
                    <a:pt x="1870" y="45"/>
                  </a:cubicBezTo>
                  <a:cubicBezTo>
                    <a:pt x="1688" y="45"/>
                    <a:pt x="1436" y="497"/>
                    <a:pt x="1436" y="497"/>
                  </a:cubicBezTo>
                  <a:cubicBezTo>
                    <a:pt x="1436" y="497"/>
                    <a:pt x="1241" y="1"/>
                    <a:pt x="991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3821525" y="508700"/>
              <a:ext cx="4300" cy="4575"/>
            </a:xfrm>
            <a:custGeom>
              <a:avLst/>
              <a:gdLst/>
              <a:ahLst/>
              <a:cxnLst/>
              <a:rect l="l" t="t" r="r" b="b"/>
              <a:pathLst>
                <a:path w="172" h="183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3817275" y="515075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6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6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3821525" y="52270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5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5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3825800" y="515075"/>
              <a:ext cx="4575" cy="4300"/>
            </a:xfrm>
            <a:custGeom>
              <a:avLst/>
              <a:gdLst/>
              <a:ahLst/>
              <a:cxnLst/>
              <a:rect l="l" t="t" r="r" b="b"/>
              <a:pathLst>
                <a:path w="183" h="172" extrusionOk="0">
                  <a:moveTo>
                    <a:pt x="85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5" y="171"/>
                  </a:cubicBezTo>
                  <a:cubicBezTo>
                    <a:pt x="134" y="171"/>
                    <a:pt x="183" y="135"/>
                    <a:pt x="183" y="86"/>
                  </a:cubicBezTo>
                  <a:cubicBezTo>
                    <a:pt x="183" y="37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3831275" y="521475"/>
              <a:ext cx="4575" cy="4275"/>
            </a:xfrm>
            <a:custGeom>
              <a:avLst/>
              <a:gdLst/>
              <a:ahLst/>
              <a:cxnLst/>
              <a:rect l="l" t="t" r="r" b="b"/>
              <a:pathLst>
                <a:path w="183" h="171" extrusionOk="0">
                  <a:moveTo>
                    <a:pt x="98" y="1"/>
                  </a:moveTo>
                  <a:cubicBezTo>
                    <a:pt x="49" y="1"/>
                    <a:pt x="0" y="37"/>
                    <a:pt x="0" y="86"/>
                  </a:cubicBezTo>
                  <a:cubicBezTo>
                    <a:pt x="0" y="134"/>
                    <a:pt x="49" y="171"/>
                    <a:pt x="98" y="171"/>
                  </a:cubicBezTo>
                  <a:cubicBezTo>
                    <a:pt x="146" y="171"/>
                    <a:pt x="183" y="134"/>
                    <a:pt x="183" y="86"/>
                  </a:cubicBezTo>
                  <a:cubicBezTo>
                    <a:pt x="183" y="37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3834325" y="5138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0" y="134"/>
                    <a:pt x="170" y="85"/>
                  </a:cubicBezTo>
                  <a:cubicBezTo>
                    <a:pt x="170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3830350" y="507475"/>
              <a:ext cx="4300" cy="4600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5"/>
                    <a:pt x="37" y="183"/>
                    <a:pt x="86" y="183"/>
                  </a:cubicBezTo>
                  <a:cubicBezTo>
                    <a:pt x="135" y="183"/>
                    <a:pt x="171" y="135"/>
                    <a:pt x="171" y="86"/>
                  </a:cubicBezTo>
                  <a:cubicBezTo>
                    <a:pt x="171" y="37"/>
                    <a:pt x="135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4240800" y="620900"/>
              <a:ext cx="134500" cy="117425"/>
            </a:xfrm>
            <a:custGeom>
              <a:avLst/>
              <a:gdLst/>
              <a:ahLst/>
              <a:cxnLst/>
              <a:rect l="l" t="t" r="r" b="b"/>
              <a:pathLst>
                <a:path w="5380" h="4697" extrusionOk="0">
                  <a:moveTo>
                    <a:pt x="2025" y="0"/>
                  </a:moveTo>
                  <a:cubicBezTo>
                    <a:pt x="1957" y="0"/>
                    <a:pt x="1886" y="16"/>
                    <a:pt x="1813" y="52"/>
                  </a:cubicBezTo>
                  <a:cubicBezTo>
                    <a:pt x="1363" y="283"/>
                    <a:pt x="1655" y="1135"/>
                    <a:pt x="1655" y="1135"/>
                  </a:cubicBezTo>
                  <a:cubicBezTo>
                    <a:pt x="1655" y="1135"/>
                    <a:pt x="1404" y="1069"/>
                    <a:pt x="1111" y="1069"/>
                  </a:cubicBezTo>
                  <a:cubicBezTo>
                    <a:pt x="857" y="1069"/>
                    <a:pt x="570" y="1119"/>
                    <a:pt x="389" y="1305"/>
                  </a:cubicBezTo>
                  <a:cubicBezTo>
                    <a:pt x="0" y="1707"/>
                    <a:pt x="1339" y="2352"/>
                    <a:pt x="1339" y="2352"/>
                  </a:cubicBezTo>
                  <a:cubicBezTo>
                    <a:pt x="1339" y="2352"/>
                    <a:pt x="377" y="2839"/>
                    <a:pt x="511" y="3411"/>
                  </a:cubicBezTo>
                  <a:cubicBezTo>
                    <a:pt x="556" y="3600"/>
                    <a:pt x="721" y="3663"/>
                    <a:pt x="920" y="3663"/>
                  </a:cubicBezTo>
                  <a:cubicBezTo>
                    <a:pt x="1309" y="3663"/>
                    <a:pt x="1825" y="3423"/>
                    <a:pt x="1826" y="3423"/>
                  </a:cubicBezTo>
                  <a:lnTo>
                    <a:pt x="1826" y="3423"/>
                  </a:lnTo>
                  <a:cubicBezTo>
                    <a:pt x="1826" y="3423"/>
                    <a:pt x="1667" y="4555"/>
                    <a:pt x="2422" y="4688"/>
                  </a:cubicBezTo>
                  <a:cubicBezTo>
                    <a:pt x="2455" y="4694"/>
                    <a:pt x="2487" y="4697"/>
                    <a:pt x="2517" y="4697"/>
                  </a:cubicBezTo>
                  <a:cubicBezTo>
                    <a:pt x="3160" y="4697"/>
                    <a:pt x="3116" y="3520"/>
                    <a:pt x="3116" y="3520"/>
                  </a:cubicBezTo>
                  <a:lnTo>
                    <a:pt x="3116" y="3520"/>
                  </a:lnTo>
                  <a:cubicBezTo>
                    <a:pt x="3116" y="3520"/>
                    <a:pt x="3567" y="4098"/>
                    <a:pt x="4093" y="4098"/>
                  </a:cubicBezTo>
                  <a:cubicBezTo>
                    <a:pt x="4219" y="4098"/>
                    <a:pt x="4349" y="4065"/>
                    <a:pt x="4479" y="3983"/>
                  </a:cubicBezTo>
                  <a:cubicBezTo>
                    <a:pt x="5063" y="3618"/>
                    <a:pt x="4040" y="2668"/>
                    <a:pt x="4040" y="2668"/>
                  </a:cubicBezTo>
                  <a:cubicBezTo>
                    <a:pt x="4040" y="2668"/>
                    <a:pt x="5379" y="2620"/>
                    <a:pt x="5160" y="1938"/>
                  </a:cubicBezTo>
                  <a:cubicBezTo>
                    <a:pt x="5010" y="1462"/>
                    <a:pt x="4521" y="1387"/>
                    <a:pt x="4229" y="1387"/>
                  </a:cubicBezTo>
                  <a:cubicBezTo>
                    <a:pt x="4096" y="1387"/>
                    <a:pt x="4004" y="1403"/>
                    <a:pt x="4004" y="1403"/>
                  </a:cubicBezTo>
                  <a:cubicBezTo>
                    <a:pt x="4004" y="1403"/>
                    <a:pt x="4600" y="563"/>
                    <a:pt x="3931" y="137"/>
                  </a:cubicBezTo>
                  <a:cubicBezTo>
                    <a:pt x="3891" y="113"/>
                    <a:pt x="3849" y="102"/>
                    <a:pt x="3804" y="102"/>
                  </a:cubicBezTo>
                  <a:cubicBezTo>
                    <a:pt x="3425" y="102"/>
                    <a:pt x="2909" y="891"/>
                    <a:pt x="2909" y="891"/>
                  </a:cubicBezTo>
                  <a:cubicBezTo>
                    <a:pt x="2909" y="891"/>
                    <a:pt x="2539" y="0"/>
                    <a:pt x="2025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276075" y="650825"/>
              <a:ext cx="65750" cy="57325"/>
            </a:xfrm>
            <a:custGeom>
              <a:avLst/>
              <a:gdLst/>
              <a:ahLst/>
              <a:cxnLst/>
              <a:rect l="l" t="t" r="r" b="b"/>
              <a:pathLst>
                <a:path w="2630" h="2293" extrusionOk="0">
                  <a:moveTo>
                    <a:pt x="992" y="1"/>
                  </a:moveTo>
                  <a:cubicBezTo>
                    <a:pt x="962" y="1"/>
                    <a:pt x="932" y="8"/>
                    <a:pt x="901" y="23"/>
                  </a:cubicBezTo>
                  <a:cubicBezTo>
                    <a:pt x="682" y="145"/>
                    <a:pt x="828" y="595"/>
                    <a:pt x="828" y="595"/>
                  </a:cubicBezTo>
                  <a:cubicBezTo>
                    <a:pt x="828" y="595"/>
                    <a:pt x="673" y="537"/>
                    <a:pt x="504" y="537"/>
                  </a:cubicBezTo>
                  <a:cubicBezTo>
                    <a:pt x="393" y="537"/>
                    <a:pt x="277" y="562"/>
                    <a:pt x="195" y="644"/>
                  </a:cubicBezTo>
                  <a:cubicBezTo>
                    <a:pt x="1" y="838"/>
                    <a:pt x="658" y="1155"/>
                    <a:pt x="658" y="1155"/>
                  </a:cubicBezTo>
                  <a:cubicBezTo>
                    <a:pt x="658" y="1155"/>
                    <a:pt x="159" y="1325"/>
                    <a:pt x="220" y="1605"/>
                  </a:cubicBezTo>
                  <a:cubicBezTo>
                    <a:pt x="248" y="1710"/>
                    <a:pt x="360" y="1742"/>
                    <a:pt x="484" y="1742"/>
                  </a:cubicBezTo>
                  <a:cubicBezTo>
                    <a:pt x="677" y="1742"/>
                    <a:pt x="901" y="1666"/>
                    <a:pt x="901" y="1666"/>
                  </a:cubicBezTo>
                  <a:lnTo>
                    <a:pt x="901" y="1666"/>
                  </a:lnTo>
                  <a:cubicBezTo>
                    <a:pt x="901" y="1666"/>
                    <a:pt x="828" y="2226"/>
                    <a:pt x="1193" y="2287"/>
                  </a:cubicBezTo>
                  <a:cubicBezTo>
                    <a:pt x="1212" y="2291"/>
                    <a:pt x="1230" y="2292"/>
                    <a:pt x="1247" y="2292"/>
                  </a:cubicBezTo>
                  <a:cubicBezTo>
                    <a:pt x="1544" y="2292"/>
                    <a:pt x="1522" y="1715"/>
                    <a:pt x="1522" y="1715"/>
                  </a:cubicBezTo>
                  <a:lnTo>
                    <a:pt x="1522" y="1715"/>
                  </a:lnTo>
                  <a:cubicBezTo>
                    <a:pt x="1522" y="1715"/>
                    <a:pt x="1745" y="2001"/>
                    <a:pt x="2004" y="2001"/>
                  </a:cubicBezTo>
                  <a:cubicBezTo>
                    <a:pt x="2065" y="2001"/>
                    <a:pt x="2129" y="1985"/>
                    <a:pt x="2191" y="1946"/>
                  </a:cubicBezTo>
                  <a:cubicBezTo>
                    <a:pt x="2471" y="1763"/>
                    <a:pt x="1972" y="1301"/>
                    <a:pt x="1972" y="1301"/>
                  </a:cubicBezTo>
                  <a:cubicBezTo>
                    <a:pt x="1972" y="1301"/>
                    <a:pt x="2629" y="1289"/>
                    <a:pt x="2520" y="948"/>
                  </a:cubicBezTo>
                  <a:cubicBezTo>
                    <a:pt x="2447" y="721"/>
                    <a:pt x="2217" y="683"/>
                    <a:pt x="2072" y="683"/>
                  </a:cubicBezTo>
                  <a:cubicBezTo>
                    <a:pt x="1999" y="683"/>
                    <a:pt x="1948" y="692"/>
                    <a:pt x="1948" y="692"/>
                  </a:cubicBezTo>
                  <a:cubicBezTo>
                    <a:pt x="1948" y="692"/>
                    <a:pt x="2252" y="279"/>
                    <a:pt x="1924" y="72"/>
                  </a:cubicBezTo>
                  <a:cubicBezTo>
                    <a:pt x="1905" y="60"/>
                    <a:pt x="1886" y="54"/>
                    <a:pt x="1866" y="54"/>
                  </a:cubicBezTo>
                  <a:cubicBezTo>
                    <a:pt x="1683" y="54"/>
                    <a:pt x="1437" y="498"/>
                    <a:pt x="1437" y="498"/>
                  </a:cubicBezTo>
                  <a:cubicBezTo>
                    <a:pt x="1437" y="498"/>
                    <a:pt x="1242" y="1"/>
                    <a:pt x="99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304375" y="672375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5"/>
                    <a:pt x="37" y="171"/>
                    <a:pt x="86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4300125" y="6787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304375" y="6860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4308625" y="678775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314100" y="684850"/>
              <a:ext cx="4600" cy="4300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4317150" y="677250"/>
              <a:ext cx="4300" cy="4600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4313200" y="6711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488750" y="1058300"/>
              <a:ext cx="134500" cy="117275"/>
            </a:xfrm>
            <a:custGeom>
              <a:avLst/>
              <a:gdLst/>
              <a:ahLst/>
              <a:cxnLst/>
              <a:rect l="l" t="t" r="r" b="b"/>
              <a:pathLst>
                <a:path w="5380" h="4691" extrusionOk="0">
                  <a:moveTo>
                    <a:pt x="2033" y="1"/>
                  </a:moveTo>
                  <a:cubicBezTo>
                    <a:pt x="1963" y="1"/>
                    <a:pt x="1889" y="18"/>
                    <a:pt x="1814" y="56"/>
                  </a:cubicBezTo>
                  <a:cubicBezTo>
                    <a:pt x="1364" y="287"/>
                    <a:pt x="1656" y="1139"/>
                    <a:pt x="1656" y="1139"/>
                  </a:cubicBezTo>
                  <a:cubicBezTo>
                    <a:pt x="1656" y="1139"/>
                    <a:pt x="1393" y="1066"/>
                    <a:pt x="1091" y="1066"/>
                  </a:cubicBezTo>
                  <a:cubicBezTo>
                    <a:pt x="842" y="1066"/>
                    <a:pt x="566" y="1116"/>
                    <a:pt x="390" y="1297"/>
                  </a:cubicBezTo>
                  <a:cubicBezTo>
                    <a:pt x="1" y="1699"/>
                    <a:pt x="1339" y="2356"/>
                    <a:pt x="1339" y="2356"/>
                  </a:cubicBezTo>
                  <a:cubicBezTo>
                    <a:pt x="1339" y="2356"/>
                    <a:pt x="378" y="2843"/>
                    <a:pt x="512" y="3403"/>
                  </a:cubicBezTo>
                  <a:cubicBezTo>
                    <a:pt x="557" y="3592"/>
                    <a:pt x="722" y="3655"/>
                    <a:pt x="921" y="3655"/>
                  </a:cubicBezTo>
                  <a:cubicBezTo>
                    <a:pt x="1309" y="3655"/>
                    <a:pt x="1826" y="3415"/>
                    <a:pt x="1826" y="3415"/>
                  </a:cubicBezTo>
                  <a:lnTo>
                    <a:pt x="1826" y="3415"/>
                  </a:lnTo>
                  <a:cubicBezTo>
                    <a:pt x="1826" y="3415"/>
                    <a:pt x="1668" y="4547"/>
                    <a:pt x="2422" y="4681"/>
                  </a:cubicBezTo>
                  <a:cubicBezTo>
                    <a:pt x="2458" y="4687"/>
                    <a:pt x="2492" y="4690"/>
                    <a:pt x="2524" y="4690"/>
                  </a:cubicBezTo>
                  <a:cubicBezTo>
                    <a:pt x="3148" y="4690"/>
                    <a:pt x="3104" y="3512"/>
                    <a:pt x="3104" y="3512"/>
                  </a:cubicBezTo>
                  <a:lnTo>
                    <a:pt x="3104" y="3512"/>
                  </a:lnTo>
                  <a:cubicBezTo>
                    <a:pt x="3104" y="3512"/>
                    <a:pt x="3568" y="4097"/>
                    <a:pt x="4101" y="4097"/>
                  </a:cubicBezTo>
                  <a:cubicBezTo>
                    <a:pt x="4225" y="4097"/>
                    <a:pt x="4353" y="4065"/>
                    <a:pt x="4479" y="3987"/>
                  </a:cubicBezTo>
                  <a:cubicBezTo>
                    <a:pt x="5063" y="3610"/>
                    <a:pt x="4041" y="2673"/>
                    <a:pt x="4041" y="2673"/>
                  </a:cubicBezTo>
                  <a:cubicBezTo>
                    <a:pt x="4041" y="2673"/>
                    <a:pt x="5380" y="2624"/>
                    <a:pt x="5161" y="1930"/>
                  </a:cubicBezTo>
                  <a:cubicBezTo>
                    <a:pt x="5014" y="1465"/>
                    <a:pt x="4538" y="1388"/>
                    <a:pt x="4241" y="1388"/>
                  </a:cubicBezTo>
                  <a:cubicBezTo>
                    <a:pt x="4095" y="1388"/>
                    <a:pt x="3992" y="1407"/>
                    <a:pt x="3992" y="1407"/>
                  </a:cubicBezTo>
                  <a:cubicBezTo>
                    <a:pt x="3992" y="1407"/>
                    <a:pt x="4601" y="555"/>
                    <a:pt x="3931" y="141"/>
                  </a:cubicBezTo>
                  <a:cubicBezTo>
                    <a:pt x="3890" y="114"/>
                    <a:pt x="3845" y="103"/>
                    <a:pt x="3799" y="103"/>
                  </a:cubicBezTo>
                  <a:cubicBezTo>
                    <a:pt x="3420" y="103"/>
                    <a:pt x="2909" y="884"/>
                    <a:pt x="2909" y="884"/>
                  </a:cubicBezTo>
                  <a:cubicBezTo>
                    <a:pt x="2909" y="884"/>
                    <a:pt x="2543" y="1"/>
                    <a:pt x="2033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524050" y="1088250"/>
              <a:ext cx="65725" cy="57050"/>
            </a:xfrm>
            <a:custGeom>
              <a:avLst/>
              <a:gdLst/>
              <a:ahLst/>
              <a:cxnLst/>
              <a:rect l="l" t="t" r="r" b="b"/>
              <a:pathLst>
                <a:path w="2629" h="2282" extrusionOk="0">
                  <a:moveTo>
                    <a:pt x="986" y="1"/>
                  </a:moveTo>
                  <a:cubicBezTo>
                    <a:pt x="954" y="1"/>
                    <a:pt x="922" y="8"/>
                    <a:pt x="889" y="26"/>
                  </a:cubicBezTo>
                  <a:cubicBezTo>
                    <a:pt x="670" y="148"/>
                    <a:pt x="816" y="598"/>
                    <a:pt x="816" y="598"/>
                  </a:cubicBezTo>
                  <a:cubicBezTo>
                    <a:pt x="816" y="598"/>
                    <a:pt x="652" y="538"/>
                    <a:pt x="482" y="538"/>
                  </a:cubicBezTo>
                  <a:cubicBezTo>
                    <a:pt x="377" y="538"/>
                    <a:pt x="269" y="561"/>
                    <a:pt x="195" y="635"/>
                  </a:cubicBezTo>
                  <a:cubicBezTo>
                    <a:pt x="0" y="830"/>
                    <a:pt x="657" y="1146"/>
                    <a:pt x="657" y="1146"/>
                  </a:cubicBezTo>
                  <a:cubicBezTo>
                    <a:pt x="657" y="1146"/>
                    <a:pt x="146" y="1316"/>
                    <a:pt x="219" y="1596"/>
                  </a:cubicBezTo>
                  <a:cubicBezTo>
                    <a:pt x="244" y="1705"/>
                    <a:pt x="360" y="1738"/>
                    <a:pt x="488" y="1738"/>
                  </a:cubicBezTo>
                  <a:cubicBezTo>
                    <a:pt x="675" y="1738"/>
                    <a:pt x="889" y="1669"/>
                    <a:pt x="889" y="1669"/>
                  </a:cubicBezTo>
                  <a:lnTo>
                    <a:pt x="889" y="1669"/>
                  </a:lnTo>
                  <a:cubicBezTo>
                    <a:pt x="889" y="1669"/>
                    <a:pt x="816" y="2217"/>
                    <a:pt x="1181" y="2278"/>
                  </a:cubicBezTo>
                  <a:cubicBezTo>
                    <a:pt x="1197" y="2281"/>
                    <a:pt x="1212" y="2282"/>
                    <a:pt x="1227" y="2282"/>
                  </a:cubicBezTo>
                  <a:cubicBezTo>
                    <a:pt x="1533" y="2282"/>
                    <a:pt x="1521" y="1706"/>
                    <a:pt x="1521" y="1706"/>
                  </a:cubicBezTo>
                  <a:lnTo>
                    <a:pt x="1521" y="1706"/>
                  </a:lnTo>
                  <a:cubicBezTo>
                    <a:pt x="1522" y="1706"/>
                    <a:pt x="1745" y="1992"/>
                    <a:pt x="1997" y="1992"/>
                  </a:cubicBezTo>
                  <a:cubicBezTo>
                    <a:pt x="2057" y="1992"/>
                    <a:pt x="2118" y="1977"/>
                    <a:pt x="2179" y="1937"/>
                  </a:cubicBezTo>
                  <a:cubicBezTo>
                    <a:pt x="2471" y="1754"/>
                    <a:pt x="1972" y="1292"/>
                    <a:pt x="1972" y="1292"/>
                  </a:cubicBezTo>
                  <a:cubicBezTo>
                    <a:pt x="1972" y="1292"/>
                    <a:pt x="2629" y="1280"/>
                    <a:pt x="2519" y="939"/>
                  </a:cubicBezTo>
                  <a:cubicBezTo>
                    <a:pt x="2438" y="712"/>
                    <a:pt x="2211" y="674"/>
                    <a:pt x="2069" y="674"/>
                  </a:cubicBezTo>
                  <a:cubicBezTo>
                    <a:pt x="1997" y="674"/>
                    <a:pt x="1947" y="684"/>
                    <a:pt x="1947" y="684"/>
                  </a:cubicBezTo>
                  <a:cubicBezTo>
                    <a:pt x="1947" y="684"/>
                    <a:pt x="2240" y="270"/>
                    <a:pt x="1911" y="63"/>
                  </a:cubicBezTo>
                  <a:cubicBezTo>
                    <a:pt x="1893" y="51"/>
                    <a:pt x="1873" y="45"/>
                    <a:pt x="1853" y="45"/>
                  </a:cubicBezTo>
                  <a:cubicBezTo>
                    <a:pt x="1671" y="45"/>
                    <a:pt x="1424" y="489"/>
                    <a:pt x="1424" y="489"/>
                  </a:cubicBezTo>
                  <a:cubicBezTo>
                    <a:pt x="1424" y="489"/>
                    <a:pt x="1233" y="1"/>
                    <a:pt x="98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4552350" y="1109575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5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5" y="171"/>
                  </a:cubicBezTo>
                  <a:cubicBezTo>
                    <a:pt x="134" y="171"/>
                    <a:pt x="170" y="135"/>
                    <a:pt x="170" y="86"/>
                  </a:cubicBezTo>
                  <a:cubicBezTo>
                    <a:pt x="170" y="37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547775" y="1115975"/>
              <a:ext cx="4600" cy="4275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8" y="0"/>
                  </a:moveTo>
                  <a:cubicBezTo>
                    <a:pt x="49" y="0"/>
                    <a:pt x="1" y="37"/>
                    <a:pt x="1" y="86"/>
                  </a:cubicBezTo>
                  <a:cubicBezTo>
                    <a:pt x="1" y="134"/>
                    <a:pt x="49" y="171"/>
                    <a:pt x="98" y="171"/>
                  </a:cubicBezTo>
                  <a:cubicBezTo>
                    <a:pt x="147" y="171"/>
                    <a:pt x="183" y="134"/>
                    <a:pt x="183" y="86"/>
                  </a:cubicBezTo>
                  <a:cubicBezTo>
                    <a:pt x="183" y="37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2"/>
            <p:cNvSpPr/>
            <p:nvPr/>
          </p:nvSpPr>
          <p:spPr>
            <a:xfrm>
              <a:off x="4552350" y="11232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0" y="134"/>
                    <a:pt x="170" y="86"/>
                  </a:cubicBezTo>
                  <a:cubicBezTo>
                    <a:pt x="170" y="37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2"/>
            <p:cNvSpPr/>
            <p:nvPr/>
          </p:nvSpPr>
          <p:spPr>
            <a:xfrm>
              <a:off x="4556600" y="1115975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4562075" y="1122050"/>
              <a:ext cx="4600" cy="4300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86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6" y="171"/>
                  </a:cubicBezTo>
                  <a:cubicBezTo>
                    <a:pt x="134" y="171"/>
                    <a:pt x="183" y="135"/>
                    <a:pt x="183" y="86"/>
                  </a:cubicBezTo>
                  <a:cubicBezTo>
                    <a:pt x="183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4565125" y="1114450"/>
              <a:ext cx="4275" cy="4600"/>
            </a:xfrm>
            <a:custGeom>
              <a:avLst/>
              <a:gdLst/>
              <a:ahLst/>
              <a:cxnLst/>
              <a:rect l="l" t="t" r="r" b="b"/>
              <a:pathLst>
                <a:path w="171" h="184" extrusionOk="0">
                  <a:moveTo>
                    <a:pt x="85" y="1"/>
                  </a:moveTo>
                  <a:cubicBezTo>
                    <a:pt x="37" y="1"/>
                    <a:pt x="0" y="49"/>
                    <a:pt x="0" y="86"/>
                  </a:cubicBezTo>
                  <a:cubicBezTo>
                    <a:pt x="0" y="134"/>
                    <a:pt x="37" y="183"/>
                    <a:pt x="85" y="183"/>
                  </a:cubicBezTo>
                  <a:cubicBezTo>
                    <a:pt x="134" y="183"/>
                    <a:pt x="171" y="134"/>
                    <a:pt x="171" y="86"/>
                  </a:cubicBezTo>
                  <a:cubicBezTo>
                    <a:pt x="171" y="49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4560850" y="1108375"/>
              <a:ext cx="4600" cy="4275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6" y="0"/>
                  </a:moveTo>
                  <a:cubicBezTo>
                    <a:pt x="37" y="0"/>
                    <a:pt x="1" y="37"/>
                    <a:pt x="1" y="85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83" y="134"/>
                    <a:pt x="183" y="85"/>
                  </a:cubicBezTo>
                  <a:cubicBezTo>
                    <a:pt x="183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4424850" y="1492550"/>
              <a:ext cx="134200" cy="117175"/>
            </a:xfrm>
            <a:custGeom>
              <a:avLst/>
              <a:gdLst/>
              <a:ahLst/>
              <a:cxnLst/>
              <a:rect l="l" t="t" r="r" b="b"/>
              <a:pathLst>
                <a:path w="5368" h="4687" extrusionOk="0">
                  <a:moveTo>
                    <a:pt x="2028" y="0"/>
                  </a:moveTo>
                  <a:cubicBezTo>
                    <a:pt x="1959" y="0"/>
                    <a:pt x="1888" y="16"/>
                    <a:pt x="1814" y="52"/>
                  </a:cubicBezTo>
                  <a:cubicBezTo>
                    <a:pt x="1364" y="284"/>
                    <a:pt x="1656" y="1136"/>
                    <a:pt x="1656" y="1136"/>
                  </a:cubicBezTo>
                  <a:cubicBezTo>
                    <a:pt x="1656" y="1136"/>
                    <a:pt x="1405" y="1069"/>
                    <a:pt x="1112" y="1069"/>
                  </a:cubicBezTo>
                  <a:cubicBezTo>
                    <a:pt x="857" y="1069"/>
                    <a:pt x="571" y="1119"/>
                    <a:pt x="390" y="1306"/>
                  </a:cubicBezTo>
                  <a:cubicBezTo>
                    <a:pt x="1" y="1708"/>
                    <a:pt x="1340" y="2353"/>
                    <a:pt x="1340" y="2353"/>
                  </a:cubicBezTo>
                  <a:cubicBezTo>
                    <a:pt x="1340" y="2353"/>
                    <a:pt x="378" y="2839"/>
                    <a:pt x="512" y="3399"/>
                  </a:cubicBezTo>
                  <a:cubicBezTo>
                    <a:pt x="557" y="3593"/>
                    <a:pt x="722" y="3657"/>
                    <a:pt x="921" y="3657"/>
                  </a:cubicBezTo>
                  <a:cubicBezTo>
                    <a:pt x="1309" y="3657"/>
                    <a:pt x="1826" y="3411"/>
                    <a:pt x="1826" y="3411"/>
                  </a:cubicBezTo>
                  <a:lnTo>
                    <a:pt x="1826" y="3411"/>
                  </a:lnTo>
                  <a:cubicBezTo>
                    <a:pt x="1826" y="3411"/>
                    <a:pt x="1668" y="4543"/>
                    <a:pt x="2423" y="4677"/>
                  </a:cubicBezTo>
                  <a:cubicBezTo>
                    <a:pt x="2458" y="4684"/>
                    <a:pt x="2492" y="4687"/>
                    <a:pt x="2524" y="4687"/>
                  </a:cubicBezTo>
                  <a:cubicBezTo>
                    <a:pt x="3148" y="4687"/>
                    <a:pt x="3104" y="3509"/>
                    <a:pt x="3104" y="3509"/>
                  </a:cubicBezTo>
                  <a:lnTo>
                    <a:pt x="3104" y="3509"/>
                  </a:lnTo>
                  <a:cubicBezTo>
                    <a:pt x="3104" y="3509"/>
                    <a:pt x="3566" y="4098"/>
                    <a:pt x="4097" y="4098"/>
                  </a:cubicBezTo>
                  <a:cubicBezTo>
                    <a:pt x="4222" y="4098"/>
                    <a:pt x="4351" y="4065"/>
                    <a:pt x="4479" y="3983"/>
                  </a:cubicBezTo>
                  <a:cubicBezTo>
                    <a:pt x="5064" y="3618"/>
                    <a:pt x="4041" y="2669"/>
                    <a:pt x="4041" y="2669"/>
                  </a:cubicBezTo>
                  <a:cubicBezTo>
                    <a:pt x="4041" y="2669"/>
                    <a:pt x="5368" y="2620"/>
                    <a:pt x="5161" y="1927"/>
                  </a:cubicBezTo>
                  <a:cubicBezTo>
                    <a:pt x="5014" y="1461"/>
                    <a:pt x="4539" y="1385"/>
                    <a:pt x="4242" y="1385"/>
                  </a:cubicBezTo>
                  <a:cubicBezTo>
                    <a:pt x="4096" y="1385"/>
                    <a:pt x="3993" y="1403"/>
                    <a:pt x="3993" y="1403"/>
                  </a:cubicBezTo>
                  <a:cubicBezTo>
                    <a:pt x="3993" y="1403"/>
                    <a:pt x="4601" y="564"/>
                    <a:pt x="3932" y="138"/>
                  </a:cubicBezTo>
                  <a:cubicBezTo>
                    <a:pt x="3892" y="113"/>
                    <a:pt x="3849" y="102"/>
                    <a:pt x="3804" y="102"/>
                  </a:cubicBezTo>
                  <a:cubicBezTo>
                    <a:pt x="3425" y="102"/>
                    <a:pt x="2909" y="880"/>
                    <a:pt x="2909" y="880"/>
                  </a:cubicBezTo>
                  <a:cubicBezTo>
                    <a:pt x="2909" y="880"/>
                    <a:pt x="2541" y="0"/>
                    <a:pt x="2028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4460150" y="1522500"/>
              <a:ext cx="65750" cy="57275"/>
            </a:xfrm>
            <a:custGeom>
              <a:avLst/>
              <a:gdLst/>
              <a:ahLst/>
              <a:cxnLst/>
              <a:rect l="l" t="t" r="r" b="b"/>
              <a:pathLst>
                <a:path w="2630" h="2291" extrusionOk="0">
                  <a:moveTo>
                    <a:pt x="979" y="0"/>
                  </a:moveTo>
                  <a:cubicBezTo>
                    <a:pt x="950" y="0"/>
                    <a:pt x="920" y="7"/>
                    <a:pt x="889" y="23"/>
                  </a:cubicBezTo>
                  <a:cubicBezTo>
                    <a:pt x="670" y="144"/>
                    <a:pt x="816" y="595"/>
                    <a:pt x="816" y="595"/>
                  </a:cubicBezTo>
                  <a:cubicBezTo>
                    <a:pt x="816" y="595"/>
                    <a:pt x="648" y="534"/>
                    <a:pt x="477" y="534"/>
                  </a:cubicBezTo>
                  <a:cubicBezTo>
                    <a:pt x="371" y="534"/>
                    <a:pt x="265" y="557"/>
                    <a:pt x="195" y="631"/>
                  </a:cubicBezTo>
                  <a:cubicBezTo>
                    <a:pt x="1" y="838"/>
                    <a:pt x="658" y="1155"/>
                    <a:pt x="658" y="1155"/>
                  </a:cubicBezTo>
                  <a:cubicBezTo>
                    <a:pt x="658" y="1155"/>
                    <a:pt x="147" y="1325"/>
                    <a:pt x="220" y="1593"/>
                  </a:cubicBezTo>
                  <a:cubicBezTo>
                    <a:pt x="244" y="1706"/>
                    <a:pt x="358" y="1739"/>
                    <a:pt x="485" y="1739"/>
                  </a:cubicBezTo>
                  <a:cubicBezTo>
                    <a:pt x="672" y="1739"/>
                    <a:pt x="889" y="1666"/>
                    <a:pt x="889" y="1666"/>
                  </a:cubicBezTo>
                  <a:lnTo>
                    <a:pt x="889" y="1666"/>
                  </a:lnTo>
                  <a:cubicBezTo>
                    <a:pt x="889" y="1666"/>
                    <a:pt x="828" y="2225"/>
                    <a:pt x="1181" y="2286"/>
                  </a:cubicBezTo>
                  <a:cubicBezTo>
                    <a:pt x="1198" y="2289"/>
                    <a:pt x="1214" y="2290"/>
                    <a:pt x="1229" y="2290"/>
                  </a:cubicBezTo>
                  <a:cubicBezTo>
                    <a:pt x="1544" y="2290"/>
                    <a:pt x="1522" y="1714"/>
                    <a:pt x="1522" y="1714"/>
                  </a:cubicBezTo>
                  <a:lnTo>
                    <a:pt x="1522" y="1714"/>
                  </a:lnTo>
                  <a:cubicBezTo>
                    <a:pt x="1522" y="1714"/>
                    <a:pt x="1745" y="2001"/>
                    <a:pt x="1998" y="2001"/>
                  </a:cubicBezTo>
                  <a:cubicBezTo>
                    <a:pt x="2057" y="2001"/>
                    <a:pt x="2119" y="1985"/>
                    <a:pt x="2179" y="1946"/>
                  </a:cubicBezTo>
                  <a:cubicBezTo>
                    <a:pt x="2471" y="1763"/>
                    <a:pt x="1972" y="1301"/>
                    <a:pt x="1972" y="1301"/>
                  </a:cubicBezTo>
                  <a:cubicBezTo>
                    <a:pt x="1972" y="1301"/>
                    <a:pt x="2629" y="1276"/>
                    <a:pt x="2520" y="948"/>
                  </a:cubicBezTo>
                  <a:cubicBezTo>
                    <a:pt x="2443" y="709"/>
                    <a:pt x="2193" y="673"/>
                    <a:pt x="2051" y="673"/>
                  </a:cubicBezTo>
                  <a:cubicBezTo>
                    <a:pt x="1989" y="673"/>
                    <a:pt x="1948" y="680"/>
                    <a:pt x="1948" y="680"/>
                  </a:cubicBezTo>
                  <a:cubicBezTo>
                    <a:pt x="1948" y="680"/>
                    <a:pt x="2240" y="278"/>
                    <a:pt x="1911" y="71"/>
                  </a:cubicBezTo>
                  <a:cubicBezTo>
                    <a:pt x="1893" y="59"/>
                    <a:pt x="1874" y="54"/>
                    <a:pt x="1853" y="54"/>
                  </a:cubicBezTo>
                  <a:cubicBezTo>
                    <a:pt x="1671" y="54"/>
                    <a:pt x="1424" y="497"/>
                    <a:pt x="1424" y="497"/>
                  </a:cubicBezTo>
                  <a:cubicBezTo>
                    <a:pt x="1424" y="497"/>
                    <a:pt x="1230" y="0"/>
                    <a:pt x="979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4488450" y="154405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4484175" y="155045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5"/>
                  </a:cubicBezTo>
                  <a:cubicBezTo>
                    <a:pt x="1" y="134"/>
                    <a:pt x="37" y="170"/>
                    <a:pt x="86" y="170"/>
                  </a:cubicBezTo>
                  <a:cubicBezTo>
                    <a:pt x="135" y="170"/>
                    <a:pt x="171" y="134"/>
                    <a:pt x="171" y="85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4488450" y="155775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4492700" y="1550450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5"/>
                  </a:cubicBezTo>
                  <a:cubicBezTo>
                    <a:pt x="1" y="134"/>
                    <a:pt x="37" y="170"/>
                    <a:pt x="86" y="170"/>
                  </a:cubicBezTo>
                  <a:cubicBezTo>
                    <a:pt x="135" y="170"/>
                    <a:pt x="171" y="134"/>
                    <a:pt x="171" y="85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4498175" y="1556525"/>
              <a:ext cx="4300" cy="4275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4501225" y="1548925"/>
              <a:ext cx="4275" cy="4575"/>
            </a:xfrm>
            <a:custGeom>
              <a:avLst/>
              <a:gdLst/>
              <a:ahLst/>
              <a:cxnLst/>
              <a:rect l="l" t="t" r="r" b="b"/>
              <a:pathLst>
                <a:path w="171" h="183" extrusionOk="0">
                  <a:moveTo>
                    <a:pt x="86" y="0"/>
                  </a:moveTo>
                  <a:cubicBezTo>
                    <a:pt x="37" y="0"/>
                    <a:pt x="1" y="37"/>
                    <a:pt x="1" y="85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4" y="183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4496975" y="1542825"/>
              <a:ext cx="4275" cy="4300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5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5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4" name="Google Shape;6174;p50"/>
          <p:cNvGrpSpPr/>
          <p:nvPr/>
        </p:nvGrpSpPr>
        <p:grpSpPr>
          <a:xfrm rot="189196">
            <a:off x="3220946" y="1746968"/>
            <a:ext cx="2702057" cy="1147972"/>
            <a:chOff x="1238338" y="1898572"/>
            <a:chExt cx="1720836" cy="709678"/>
          </a:xfrm>
        </p:grpSpPr>
        <p:grpSp>
          <p:nvGrpSpPr>
            <p:cNvPr id="6175" name="Google Shape;6175;p50"/>
            <p:cNvGrpSpPr/>
            <p:nvPr/>
          </p:nvGrpSpPr>
          <p:grpSpPr>
            <a:xfrm>
              <a:off x="1883363" y="2197979"/>
              <a:ext cx="452832" cy="322337"/>
              <a:chOff x="3728655" y="3894274"/>
              <a:chExt cx="393151" cy="279855"/>
            </a:xfrm>
          </p:grpSpPr>
          <p:sp>
            <p:nvSpPr>
              <p:cNvPr id="6176" name="Google Shape;6176;p50"/>
              <p:cNvSpPr/>
              <p:nvPr/>
            </p:nvSpPr>
            <p:spPr>
              <a:xfrm rot="-9737062">
                <a:off x="4033009" y="4103064"/>
                <a:ext cx="28701" cy="44176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767" extrusionOk="0">
                    <a:moveTo>
                      <a:pt x="476" y="1"/>
                    </a:moveTo>
                    <a:cubicBezTo>
                      <a:pt x="244" y="1"/>
                      <a:pt x="1" y="197"/>
                      <a:pt x="72" y="499"/>
                    </a:cubicBezTo>
                    <a:cubicBezTo>
                      <a:pt x="152" y="829"/>
                      <a:pt x="244" y="1159"/>
                      <a:pt x="323" y="1489"/>
                    </a:cubicBezTo>
                    <a:cubicBezTo>
                      <a:pt x="370" y="1683"/>
                      <a:pt x="517" y="1767"/>
                      <a:pt x="670" y="1767"/>
                    </a:cubicBezTo>
                    <a:cubicBezTo>
                      <a:pt x="902" y="1767"/>
                      <a:pt x="1148" y="1573"/>
                      <a:pt x="1076" y="1278"/>
                    </a:cubicBezTo>
                    <a:cubicBezTo>
                      <a:pt x="997" y="948"/>
                      <a:pt x="904" y="618"/>
                      <a:pt x="825" y="287"/>
                    </a:cubicBezTo>
                    <a:cubicBezTo>
                      <a:pt x="778" y="87"/>
                      <a:pt x="629" y="1"/>
                      <a:pt x="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50"/>
              <p:cNvSpPr/>
              <p:nvPr/>
            </p:nvSpPr>
            <p:spPr>
              <a:xfrm rot="-9737062">
                <a:off x="3964286" y="4094296"/>
                <a:ext cx="28501" cy="46176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847" extrusionOk="0">
                    <a:moveTo>
                      <a:pt x="479" y="1"/>
                    </a:moveTo>
                    <a:cubicBezTo>
                      <a:pt x="247" y="1"/>
                      <a:pt x="1" y="194"/>
                      <a:pt x="72" y="487"/>
                    </a:cubicBezTo>
                    <a:cubicBezTo>
                      <a:pt x="151" y="843"/>
                      <a:pt x="244" y="1213"/>
                      <a:pt x="323" y="1569"/>
                    </a:cubicBezTo>
                    <a:cubicBezTo>
                      <a:pt x="365" y="1763"/>
                      <a:pt x="508" y="1847"/>
                      <a:pt x="660" y="1847"/>
                    </a:cubicBezTo>
                    <a:cubicBezTo>
                      <a:pt x="890" y="1847"/>
                      <a:pt x="1139" y="1653"/>
                      <a:pt x="1076" y="1358"/>
                    </a:cubicBezTo>
                    <a:cubicBezTo>
                      <a:pt x="996" y="1002"/>
                      <a:pt x="904" y="645"/>
                      <a:pt x="825" y="288"/>
                    </a:cubicBezTo>
                    <a:cubicBezTo>
                      <a:pt x="782" y="87"/>
                      <a:pt x="634" y="1"/>
                      <a:pt x="4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50"/>
              <p:cNvSpPr/>
              <p:nvPr/>
            </p:nvSpPr>
            <p:spPr>
              <a:xfrm rot="-9737062">
                <a:off x="3902363" y="4097027"/>
                <a:ext cx="37626" cy="42376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695" extrusionOk="0">
                    <a:moveTo>
                      <a:pt x="536" y="1"/>
                    </a:moveTo>
                    <a:cubicBezTo>
                      <a:pt x="274" y="1"/>
                      <a:pt x="1" y="284"/>
                      <a:pt x="165" y="586"/>
                    </a:cubicBezTo>
                    <a:cubicBezTo>
                      <a:pt x="324" y="890"/>
                      <a:pt x="496" y="1193"/>
                      <a:pt x="654" y="1497"/>
                    </a:cubicBezTo>
                    <a:cubicBezTo>
                      <a:pt x="728" y="1637"/>
                      <a:pt x="845" y="1695"/>
                      <a:pt x="965" y="1695"/>
                    </a:cubicBezTo>
                    <a:cubicBezTo>
                      <a:pt x="1230" y="1695"/>
                      <a:pt x="1505" y="1410"/>
                      <a:pt x="1341" y="1101"/>
                    </a:cubicBezTo>
                    <a:cubicBezTo>
                      <a:pt x="1169" y="797"/>
                      <a:pt x="1011" y="493"/>
                      <a:pt x="839" y="190"/>
                    </a:cubicBezTo>
                    <a:cubicBezTo>
                      <a:pt x="766" y="56"/>
                      <a:pt x="652" y="1"/>
                      <a:pt x="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50"/>
              <p:cNvSpPr/>
              <p:nvPr/>
            </p:nvSpPr>
            <p:spPr>
              <a:xfrm rot="-9737062">
                <a:off x="3830443" y="4104675"/>
                <a:ext cx="38326" cy="42201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688" extrusionOk="0">
                    <a:moveTo>
                      <a:pt x="445" y="1"/>
                    </a:moveTo>
                    <a:cubicBezTo>
                      <a:pt x="379" y="1"/>
                      <a:pt x="313" y="17"/>
                      <a:pt x="252" y="51"/>
                    </a:cubicBezTo>
                    <a:cubicBezTo>
                      <a:pt x="67" y="157"/>
                      <a:pt x="1" y="395"/>
                      <a:pt x="107" y="580"/>
                    </a:cubicBezTo>
                    <a:lnTo>
                      <a:pt x="754" y="1504"/>
                    </a:lnTo>
                    <a:cubicBezTo>
                      <a:pt x="834" y="1619"/>
                      <a:pt x="961" y="1687"/>
                      <a:pt x="1096" y="1687"/>
                    </a:cubicBezTo>
                    <a:cubicBezTo>
                      <a:pt x="1162" y="1687"/>
                      <a:pt x="1230" y="1671"/>
                      <a:pt x="1295" y="1636"/>
                    </a:cubicBezTo>
                    <a:cubicBezTo>
                      <a:pt x="1480" y="1531"/>
                      <a:pt x="1533" y="1293"/>
                      <a:pt x="1427" y="1108"/>
                    </a:cubicBezTo>
                    <a:lnTo>
                      <a:pt x="780" y="183"/>
                    </a:lnTo>
                    <a:cubicBezTo>
                      <a:pt x="709" y="68"/>
                      <a:pt x="579" y="1"/>
                      <a:pt x="4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50"/>
              <p:cNvSpPr/>
              <p:nvPr/>
            </p:nvSpPr>
            <p:spPr>
              <a:xfrm rot="-9737062">
                <a:off x="3763682" y="4127352"/>
                <a:ext cx="46601" cy="40651"/>
              </a:xfrm>
              <a:custGeom>
                <a:avLst/>
                <a:gdLst/>
                <a:ahLst/>
                <a:cxnLst/>
                <a:rect l="l" t="t" r="r" b="b"/>
                <a:pathLst>
                  <a:path w="1864" h="1626" extrusionOk="0">
                    <a:moveTo>
                      <a:pt x="555" y="1"/>
                    </a:moveTo>
                    <a:cubicBezTo>
                      <a:pt x="255" y="1"/>
                      <a:pt x="0" y="381"/>
                      <a:pt x="266" y="667"/>
                    </a:cubicBezTo>
                    <a:lnTo>
                      <a:pt x="1005" y="1499"/>
                    </a:lnTo>
                    <a:cubicBezTo>
                      <a:pt x="1092" y="1588"/>
                      <a:pt x="1190" y="1626"/>
                      <a:pt x="1285" y="1626"/>
                    </a:cubicBezTo>
                    <a:cubicBezTo>
                      <a:pt x="1594" y="1626"/>
                      <a:pt x="1863" y="1227"/>
                      <a:pt x="1560" y="944"/>
                    </a:cubicBezTo>
                    <a:lnTo>
                      <a:pt x="820" y="112"/>
                    </a:lnTo>
                    <a:cubicBezTo>
                      <a:pt x="736" y="34"/>
                      <a:pt x="644" y="1"/>
                      <a:pt x="5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50"/>
              <p:cNvSpPr/>
              <p:nvPr/>
            </p:nvSpPr>
            <p:spPr>
              <a:xfrm rot="-9737062">
                <a:off x="4063053" y="4023063"/>
                <a:ext cx="21475" cy="41951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678" extrusionOk="0">
                    <a:moveTo>
                      <a:pt x="476" y="0"/>
                    </a:moveTo>
                    <a:cubicBezTo>
                      <a:pt x="251" y="0"/>
                      <a:pt x="79" y="172"/>
                      <a:pt x="79" y="383"/>
                    </a:cubicBezTo>
                    <a:cubicBezTo>
                      <a:pt x="53" y="687"/>
                      <a:pt x="27" y="991"/>
                      <a:pt x="0" y="1294"/>
                    </a:cubicBezTo>
                    <a:cubicBezTo>
                      <a:pt x="0" y="1506"/>
                      <a:pt x="185" y="1677"/>
                      <a:pt x="396" y="1677"/>
                    </a:cubicBezTo>
                    <a:cubicBezTo>
                      <a:pt x="608" y="1677"/>
                      <a:pt x="779" y="1506"/>
                      <a:pt x="793" y="1294"/>
                    </a:cubicBezTo>
                    <a:cubicBezTo>
                      <a:pt x="806" y="991"/>
                      <a:pt x="832" y="687"/>
                      <a:pt x="859" y="383"/>
                    </a:cubicBezTo>
                    <a:cubicBezTo>
                      <a:pt x="859" y="172"/>
                      <a:pt x="687" y="0"/>
                      <a:pt x="4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50"/>
              <p:cNvSpPr/>
              <p:nvPr/>
            </p:nvSpPr>
            <p:spPr>
              <a:xfrm rot="-9737062">
                <a:off x="4006572" y="4006162"/>
                <a:ext cx="30076" cy="40151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606" extrusionOk="0">
                    <a:moveTo>
                      <a:pt x="432" y="1"/>
                    </a:moveTo>
                    <a:cubicBezTo>
                      <a:pt x="399" y="1"/>
                      <a:pt x="365" y="5"/>
                      <a:pt x="331" y="13"/>
                    </a:cubicBezTo>
                    <a:cubicBezTo>
                      <a:pt x="120" y="66"/>
                      <a:pt x="1" y="291"/>
                      <a:pt x="54" y="489"/>
                    </a:cubicBezTo>
                    <a:cubicBezTo>
                      <a:pt x="173" y="766"/>
                      <a:pt x="278" y="1044"/>
                      <a:pt x="384" y="1321"/>
                    </a:cubicBezTo>
                    <a:cubicBezTo>
                      <a:pt x="441" y="1493"/>
                      <a:pt x="609" y="1606"/>
                      <a:pt x="791" y="1606"/>
                    </a:cubicBezTo>
                    <a:cubicBezTo>
                      <a:pt x="818" y="1606"/>
                      <a:pt x="845" y="1603"/>
                      <a:pt x="873" y="1598"/>
                    </a:cubicBezTo>
                    <a:cubicBezTo>
                      <a:pt x="1071" y="1532"/>
                      <a:pt x="1203" y="1321"/>
                      <a:pt x="1137" y="1110"/>
                    </a:cubicBezTo>
                    <a:cubicBezTo>
                      <a:pt x="1031" y="832"/>
                      <a:pt x="925" y="555"/>
                      <a:pt x="807" y="291"/>
                    </a:cubicBezTo>
                    <a:cubicBezTo>
                      <a:pt x="762" y="113"/>
                      <a:pt x="606" y="1"/>
                      <a:pt x="4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50"/>
              <p:cNvSpPr/>
              <p:nvPr/>
            </p:nvSpPr>
            <p:spPr>
              <a:xfrm rot="-9737062">
                <a:off x="3955969" y="4002978"/>
                <a:ext cx="29751" cy="39926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597" extrusionOk="0">
                    <a:moveTo>
                      <a:pt x="427" y="0"/>
                    </a:moveTo>
                    <a:cubicBezTo>
                      <a:pt x="395" y="0"/>
                      <a:pt x="363" y="4"/>
                      <a:pt x="331" y="13"/>
                    </a:cubicBezTo>
                    <a:cubicBezTo>
                      <a:pt x="120" y="66"/>
                      <a:pt x="1" y="277"/>
                      <a:pt x="54" y="488"/>
                    </a:cubicBezTo>
                    <a:cubicBezTo>
                      <a:pt x="159" y="766"/>
                      <a:pt x="278" y="1043"/>
                      <a:pt x="384" y="1307"/>
                    </a:cubicBezTo>
                    <a:cubicBezTo>
                      <a:pt x="439" y="1485"/>
                      <a:pt x="597" y="1597"/>
                      <a:pt x="764" y="1597"/>
                    </a:cubicBezTo>
                    <a:cubicBezTo>
                      <a:pt x="796" y="1597"/>
                      <a:pt x="828" y="1593"/>
                      <a:pt x="859" y="1584"/>
                    </a:cubicBezTo>
                    <a:cubicBezTo>
                      <a:pt x="1071" y="1532"/>
                      <a:pt x="1190" y="1307"/>
                      <a:pt x="1137" y="1109"/>
                    </a:cubicBezTo>
                    <a:cubicBezTo>
                      <a:pt x="1031" y="832"/>
                      <a:pt x="912" y="554"/>
                      <a:pt x="807" y="277"/>
                    </a:cubicBezTo>
                    <a:cubicBezTo>
                      <a:pt x="751" y="111"/>
                      <a:pt x="593" y="0"/>
                      <a:pt x="4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50"/>
              <p:cNvSpPr/>
              <p:nvPr/>
            </p:nvSpPr>
            <p:spPr>
              <a:xfrm rot="-9737062">
                <a:off x="3891427" y="4000098"/>
                <a:ext cx="31726" cy="44226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769" extrusionOk="0">
                    <a:moveTo>
                      <a:pt x="426" y="0"/>
                    </a:moveTo>
                    <a:cubicBezTo>
                      <a:pt x="394" y="0"/>
                      <a:pt x="362" y="4"/>
                      <a:pt x="330" y="13"/>
                    </a:cubicBezTo>
                    <a:cubicBezTo>
                      <a:pt x="119" y="66"/>
                      <a:pt x="0" y="290"/>
                      <a:pt x="53" y="501"/>
                    </a:cubicBezTo>
                    <a:cubicBezTo>
                      <a:pt x="185" y="832"/>
                      <a:pt x="330" y="1162"/>
                      <a:pt x="463" y="1492"/>
                    </a:cubicBezTo>
                    <a:cubicBezTo>
                      <a:pt x="518" y="1658"/>
                      <a:pt x="676" y="1769"/>
                      <a:pt x="850" y="1769"/>
                    </a:cubicBezTo>
                    <a:cubicBezTo>
                      <a:pt x="883" y="1769"/>
                      <a:pt x="917" y="1765"/>
                      <a:pt x="951" y="1756"/>
                    </a:cubicBezTo>
                    <a:cubicBezTo>
                      <a:pt x="1149" y="1703"/>
                      <a:pt x="1268" y="1492"/>
                      <a:pt x="1215" y="1281"/>
                    </a:cubicBezTo>
                    <a:lnTo>
                      <a:pt x="806" y="290"/>
                    </a:lnTo>
                    <a:cubicBezTo>
                      <a:pt x="750" y="113"/>
                      <a:pt x="592" y="0"/>
                      <a:pt x="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50"/>
              <p:cNvSpPr/>
              <p:nvPr/>
            </p:nvSpPr>
            <p:spPr>
              <a:xfrm rot="-9737062">
                <a:off x="3830886" y="3996558"/>
                <a:ext cx="37851" cy="42051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682" extrusionOk="0">
                    <a:moveTo>
                      <a:pt x="542" y="0"/>
                    </a:moveTo>
                    <a:cubicBezTo>
                      <a:pt x="277" y="0"/>
                      <a:pt x="0" y="283"/>
                      <a:pt x="174" y="585"/>
                    </a:cubicBezTo>
                    <a:lnTo>
                      <a:pt x="663" y="1483"/>
                    </a:lnTo>
                    <a:cubicBezTo>
                      <a:pt x="741" y="1623"/>
                      <a:pt x="861" y="1681"/>
                      <a:pt x="981" y="1681"/>
                    </a:cubicBezTo>
                    <a:cubicBezTo>
                      <a:pt x="1245" y="1681"/>
                      <a:pt x="1513" y="1400"/>
                      <a:pt x="1350" y="1100"/>
                    </a:cubicBezTo>
                    <a:lnTo>
                      <a:pt x="848" y="189"/>
                    </a:lnTo>
                    <a:cubicBezTo>
                      <a:pt x="775" y="55"/>
                      <a:pt x="660" y="0"/>
                      <a:pt x="5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50"/>
              <p:cNvSpPr/>
              <p:nvPr/>
            </p:nvSpPr>
            <p:spPr>
              <a:xfrm rot="-9737062">
                <a:off x="3772562" y="4010455"/>
                <a:ext cx="37926" cy="42251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690" extrusionOk="0">
                    <a:moveTo>
                      <a:pt x="474" y="0"/>
                    </a:moveTo>
                    <a:cubicBezTo>
                      <a:pt x="241" y="0"/>
                      <a:pt x="0" y="197"/>
                      <a:pt x="80" y="498"/>
                    </a:cubicBezTo>
                    <a:cubicBezTo>
                      <a:pt x="172" y="908"/>
                      <a:pt x="370" y="1291"/>
                      <a:pt x="674" y="1581"/>
                    </a:cubicBezTo>
                    <a:cubicBezTo>
                      <a:pt x="756" y="1657"/>
                      <a:pt x="847" y="1689"/>
                      <a:pt x="935" y="1689"/>
                    </a:cubicBezTo>
                    <a:cubicBezTo>
                      <a:pt x="1244" y="1689"/>
                      <a:pt x="1517" y="1294"/>
                      <a:pt x="1229" y="1027"/>
                    </a:cubicBezTo>
                    <a:cubicBezTo>
                      <a:pt x="1017" y="829"/>
                      <a:pt x="885" y="564"/>
                      <a:pt x="833" y="287"/>
                    </a:cubicBezTo>
                    <a:cubicBezTo>
                      <a:pt x="780" y="87"/>
                      <a:pt x="628" y="0"/>
                      <a:pt x="4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50"/>
              <p:cNvSpPr/>
              <p:nvPr/>
            </p:nvSpPr>
            <p:spPr>
              <a:xfrm rot="-9737062">
                <a:off x="3733008" y="4047021"/>
                <a:ext cx="34276" cy="33951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58" extrusionOk="0">
                    <a:moveTo>
                      <a:pt x="428" y="0"/>
                    </a:moveTo>
                    <a:cubicBezTo>
                      <a:pt x="363" y="0"/>
                      <a:pt x="298" y="17"/>
                      <a:pt x="238" y="51"/>
                    </a:cubicBezTo>
                    <a:cubicBezTo>
                      <a:pt x="53" y="156"/>
                      <a:pt x="0" y="394"/>
                      <a:pt x="106" y="592"/>
                    </a:cubicBezTo>
                    <a:lnTo>
                      <a:pt x="515" y="1160"/>
                    </a:lnTo>
                    <a:cubicBezTo>
                      <a:pt x="597" y="1300"/>
                      <a:pt x="719" y="1358"/>
                      <a:pt x="840" y="1358"/>
                    </a:cubicBezTo>
                    <a:cubicBezTo>
                      <a:pt x="1108" y="1358"/>
                      <a:pt x="1371" y="1073"/>
                      <a:pt x="1189" y="764"/>
                    </a:cubicBezTo>
                    <a:lnTo>
                      <a:pt x="779" y="196"/>
                    </a:lnTo>
                    <a:cubicBezTo>
                      <a:pt x="699" y="71"/>
                      <a:pt x="564" y="0"/>
                      <a:pt x="4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50"/>
              <p:cNvSpPr/>
              <p:nvPr/>
            </p:nvSpPr>
            <p:spPr>
              <a:xfrm rot="-9737062">
                <a:off x="4091840" y="3946058"/>
                <a:ext cx="24776" cy="37976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519" extrusionOk="0">
                    <a:moveTo>
                      <a:pt x="573" y="1"/>
                    </a:moveTo>
                    <a:cubicBezTo>
                      <a:pt x="398" y="1"/>
                      <a:pt x="240" y="113"/>
                      <a:pt x="185" y="291"/>
                    </a:cubicBezTo>
                    <a:cubicBezTo>
                      <a:pt x="145" y="542"/>
                      <a:pt x="106" y="779"/>
                      <a:pt x="53" y="1030"/>
                    </a:cubicBezTo>
                    <a:cubicBezTo>
                      <a:pt x="0" y="1242"/>
                      <a:pt x="119" y="1453"/>
                      <a:pt x="330" y="1506"/>
                    </a:cubicBezTo>
                    <a:cubicBezTo>
                      <a:pt x="364" y="1514"/>
                      <a:pt x="398" y="1518"/>
                      <a:pt x="431" y="1518"/>
                    </a:cubicBezTo>
                    <a:cubicBezTo>
                      <a:pt x="605" y="1518"/>
                      <a:pt x="761" y="1408"/>
                      <a:pt x="806" y="1242"/>
                    </a:cubicBezTo>
                    <a:cubicBezTo>
                      <a:pt x="858" y="991"/>
                      <a:pt x="898" y="740"/>
                      <a:pt x="938" y="502"/>
                    </a:cubicBezTo>
                    <a:cubicBezTo>
                      <a:pt x="990" y="291"/>
                      <a:pt x="872" y="79"/>
                      <a:pt x="674" y="13"/>
                    </a:cubicBezTo>
                    <a:cubicBezTo>
                      <a:pt x="640" y="5"/>
                      <a:pt x="606" y="1"/>
                      <a:pt x="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50"/>
              <p:cNvSpPr/>
              <p:nvPr/>
            </p:nvSpPr>
            <p:spPr>
              <a:xfrm rot="-9737062">
                <a:off x="4041516" y="3931822"/>
                <a:ext cx="26126" cy="47526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901" extrusionOk="0">
                    <a:moveTo>
                      <a:pt x="419" y="0"/>
                    </a:moveTo>
                    <a:cubicBezTo>
                      <a:pt x="385" y="0"/>
                      <a:pt x="352" y="4"/>
                      <a:pt x="318" y="13"/>
                    </a:cubicBezTo>
                    <a:cubicBezTo>
                      <a:pt x="120" y="79"/>
                      <a:pt x="1" y="290"/>
                      <a:pt x="54" y="501"/>
                    </a:cubicBezTo>
                    <a:cubicBezTo>
                      <a:pt x="107" y="871"/>
                      <a:pt x="173" y="1241"/>
                      <a:pt x="239" y="1610"/>
                    </a:cubicBezTo>
                    <a:cubicBezTo>
                      <a:pt x="283" y="1788"/>
                      <a:pt x="439" y="1900"/>
                      <a:pt x="614" y="1900"/>
                    </a:cubicBezTo>
                    <a:cubicBezTo>
                      <a:pt x="647" y="1900"/>
                      <a:pt x="680" y="1896"/>
                      <a:pt x="714" y="1888"/>
                    </a:cubicBezTo>
                    <a:cubicBezTo>
                      <a:pt x="925" y="1822"/>
                      <a:pt x="1044" y="1610"/>
                      <a:pt x="991" y="1399"/>
                    </a:cubicBezTo>
                    <a:cubicBezTo>
                      <a:pt x="925" y="1029"/>
                      <a:pt x="859" y="660"/>
                      <a:pt x="807" y="290"/>
                    </a:cubicBezTo>
                    <a:cubicBezTo>
                      <a:pt x="751" y="112"/>
                      <a:pt x="593" y="0"/>
                      <a:pt x="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50"/>
              <p:cNvSpPr/>
              <p:nvPr/>
            </p:nvSpPr>
            <p:spPr>
              <a:xfrm rot="-9737062">
                <a:off x="3991184" y="3922831"/>
                <a:ext cx="28926" cy="42426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697" extrusionOk="0">
                    <a:moveTo>
                      <a:pt x="482" y="0"/>
                    </a:moveTo>
                    <a:cubicBezTo>
                      <a:pt x="247" y="0"/>
                      <a:pt x="1" y="194"/>
                      <a:pt x="73" y="489"/>
                    </a:cubicBezTo>
                    <a:cubicBezTo>
                      <a:pt x="165" y="793"/>
                      <a:pt x="244" y="1110"/>
                      <a:pt x="324" y="1414"/>
                    </a:cubicBezTo>
                    <a:cubicBezTo>
                      <a:pt x="376" y="1612"/>
                      <a:pt x="525" y="1697"/>
                      <a:pt x="678" y="1697"/>
                    </a:cubicBezTo>
                    <a:cubicBezTo>
                      <a:pt x="912" y="1697"/>
                      <a:pt x="1156" y="1498"/>
                      <a:pt x="1076" y="1202"/>
                    </a:cubicBezTo>
                    <a:lnTo>
                      <a:pt x="839" y="278"/>
                    </a:lnTo>
                    <a:cubicBezTo>
                      <a:pt x="786" y="84"/>
                      <a:pt x="636" y="0"/>
                      <a:pt x="4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50"/>
              <p:cNvSpPr/>
              <p:nvPr/>
            </p:nvSpPr>
            <p:spPr>
              <a:xfrm rot="-9737062">
                <a:off x="3915355" y="3902019"/>
                <a:ext cx="29501" cy="39026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561" extrusionOk="0">
                    <a:moveTo>
                      <a:pt x="474" y="0"/>
                    </a:moveTo>
                    <a:cubicBezTo>
                      <a:pt x="239" y="0"/>
                      <a:pt x="0" y="189"/>
                      <a:pt x="88" y="483"/>
                    </a:cubicBezTo>
                    <a:cubicBezTo>
                      <a:pt x="167" y="747"/>
                      <a:pt x="246" y="1025"/>
                      <a:pt x="339" y="1289"/>
                    </a:cubicBezTo>
                    <a:cubicBezTo>
                      <a:pt x="397" y="1478"/>
                      <a:pt x="551" y="1560"/>
                      <a:pt x="706" y="1560"/>
                    </a:cubicBezTo>
                    <a:cubicBezTo>
                      <a:pt x="941" y="1560"/>
                      <a:pt x="1179" y="1372"/>
                      <a:pt x="1092" y="1077"/>
                    </a:cubicBezTo>
                    <a:cubicBezTo>
                      <a:pt x="1012" y="813"/>
                      <a:pt x="920" y="549"/>
                      <a:pt x="841" y="272"/>
                    </a:cubicBezTo>
                    <a:cubicBezTo>
                      <a:pt x="783" y="83"/>
                      <a:pt x="629" y="0"/>
                      <a:pt x="4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50"/>
              <p:cNvSpPr/>
              <p:nvPr/>
            </p:nvSpPr>
            <p:spPr>
              <a:xfrm rot="-9737062">
                <a:off x="3851418" y="3899835"/>
                <a:ext cx="43476" cy="44451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778" extrusionOk="0">
                    <a:moveTo>
                      <a:pt x="441" y="0"/>
                    </a:moveTo>
                    <a:cubicBezTo>
                      <a:pt x="376" y="0"/>
                      <a:pt x="311" y="16"/>
                      <a:pt x="251" y="51"/>
                    </a:cubicBezTo>
                    <a:cubicBezTo>
                      <a:pt x="66" y="169"/>
                      <a:pt x="0" y="407"/>
                      <a:pt x="106" y="592"/>
                    </a:cubicBezTo>
                    <a:cubicBezTo>
                      <a:pt x="291" y="1001"/>
                      <a:pt x="555" y="1371"/>
                      <a:pt x="885" y="1675"/>
                    </a:cubicBezTo>
                    <a:cubicBezTo>
                      <a:pt x="966" y="1747"/>
                      <a:pt x="1056" y="1778"/>
                      <a:pt x="1144" y="1778"/>
                    </a:cubicBezTo>
                    <a:cubicBezTo>
                      <a:pt x="1458" y="1778"/>
                      <a:pt x="1739" y="1388"/>
                      <a:pt x="1440" y="1120"/>
                    </a:cubicBezTo>
                    <a:cubicBezTo>
                      <a:pt x="1162" y="869"/>
                      <a:pt x="938" y="552"/>
                      <a:pt x="779" y="196"/>
                    </a:cubicBezTo>
                    <a:cubicBezTo>
                      <a:pt x="708" y="71"/>
                      <a:pt x="576" y="0"/>
                      <a:pt x="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50"/>
              <p:cNvSpPr/>
              <p:nvPr/>
            </p:nvSpPr>
            <p:spPr>
              <a:xfrm rot="-9737062">
                <a:off x="3799773" y="3906390"/>
                <a:ext cx="36026" cy="38051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522" extrusionOk="0">
                    <a:moveTo>
                      <a:pt x="435" y="1"/>
                    </a:moveTo>
                    <a:cubicBezTo>
                      <a:pt x="370" y="1"/>
                      <a:pt x="303" y="17"/>
                      <a:pt x="238" y="51"/>
                    </a:cubicBezTo>
                    <a:cubicBezTo>
                      <a:pt x="54" y="170"/>
                      <a:pt x="1" y="408"/>
                      <a:pt x="106" y="592"/>
                    </a:cubicBezTo>
                    <a:lnTo>
                      <a:pt x="661" y="1332"/>
                    </a:lnTo>
                    <a:cubicBezTo>
                      <a:pt x="733" y="1457"/>
                      <a:pt x="865" y="1522"/>
                      <a:pt x="1000" y="1522"/>
                    </a:cubicBezTo>
                    <a:cubicBezTo>
                      <a:pt x="1064" y="1522"/>
                      <a:pt x="1130" y="1507"/>
                      <a:pt x="1189" y="1477"/>
                    </a:cubicBezTo>
                    <a:cubicBezTo>
                      <a:pt x="1374" y="1358"/>
                      <a:pt x="1440" y="1121"/>
                      <a:pt x="1335" y="936"/>
                    </a:cubicBezTo>
                    <a:cubicBezTo>
                      <a:pt x="1150" y="685"/>
                      <a:pt x="965" y="447"/>
                      <a:pt x="780" y="196"/>
                    </a:cubicBezTo>
                    <a:cubicBezTo>
                      <a:pt x="700" y="71"/>
                      <a:pt x="57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50"/>
              <p:cNvSpPr/>
              <p:nvPr/>
            </p:nvSpPr>
            <p:spPr>
              <a:xfrm rot="-9737062">
                <a:off x="3757748" y="3911904"/>
                <a:ext cx="33026" cy="38101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24" extrusionOk="0">
                    <a:moveTo>
                      <a:pt x="397" y="1"/>
                    </a:moveTo>
                    <a:cubicBezTo>
                      <a:pt x="172" y="1"/>
                      <a:pt x="1" y="172"/>
                      <a:pt x="1" y="397"/>
                    </a:cubicBezTo>
                    <a:lnTo>
                      <a:pt x="14" y="397"/>
                    </a:lnTo>
                    <a:cubicBezTo>
                      <a:pt x="40" y="780"/>
                      <a:pt x="212" y="1136"/>
                      <a:pt x="489" y="1414"/>
                    </a:cubicBezTo>
                    <a:cubicBezTo>
                      <a:pt x="569" y="1491"/>
                      <a:pt x="659" y="1523"/>
                      <a:pt x="747" y="1523"/>
                    </a:cubicBezTo>
                    <a:cubicBezTo>
                      <a:pt x="1049" y="1523"/>
                      <a:pt x="1320" y="1136"/>
                      <a:pt x="1044" y="859"/>
                    </a:cubicBezTo>
                    <a:cubicBezTo>
                      <a:pt x="899" y="740"/>
                      <a:pt x="819" y="568"/>
                      <a:pt x="780" y="397"/>
                    </a:cubicBezTo>
                    <a:cubicBezTo>
                      <a:pt x="780" y="185"/>
                      <a:pt x="608" y="14"/>
                      <a:pt x="3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95" name="Google Shape;6195;p50"/>
            <p:cNvGrpSpPr/>
            <p:nvPr/>
          </p:nvGrpSpPr>
          <p:grpSpPr>
            <a:xfrm rot="804064">
              <a:off x="2488651" y="2029581"/>
              <a:ext cx="424424" cy="447656"/>
              <a:chOff x="2319182" y="2940735"/>
              <a:chExt cx="155817" cy="164327"/>
            </a:xfrm>
          </p:grpSpPr>
          <p:sp>
            <p:nvSpPr>
              <p:cNvPr id="6196" name="Google Shape;6196;p50"/>
              <p:cNvSpPr/>
              <p:nvPr/>
            </p:nvSpPr>
            <p:spPr>
              <a:xfrm rot="1782646">
                <a:off x="2342868" y="2962017"/>
                <a:ext cx="108445" cy="12434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4974" extrusionOk="0">
                    <a:moveTo>
                      <a:pt x="3155" y="1"/>
                    </a:moveTo>
                    <a:cubicBezTo>
                      <a:pt x="3087" y="1"/>
                      <a:pt x="3016" y="17"/>
                      <a:pt x="2937" y="51"/>
                    </a:cubicBezTo>
                    <a:cubicBezTo>
                      <a:pt x="2805" y="117"/>
                      <a:pt x="2805" y="289"/>
                      <a:pt x="2687" y="368"/>
                    </a:cubicBezTo>
                    <a:cubicBezTo>
                      <a:pt x="2568" y="606"/>
                      <a:pt x="2515" y="870"/>
                      <a:pt x="2554" y="1121"/>
                    </a:cubicBezTo>
                    <a:cubicBezTo>
                      <a:pt x="2567" y="1962"/>
                      <a:pt x="2654" y="2804"/>
                      <a:pt x="2838" y="3622"/>
                    </a:cubicBezTo>
                    <a:lnTo>
                      <a:pt x="2838" y="3622"/>
                    </a:lnTo>
                    <a:cubicBezTo>
                      <a:pt x="2819" y="3560"/>
                      <a:pt x="2789" y="3499"/>
                      <a:pt x="2753" y="3445"/>
                    </a:cubicBezTo>
                    <a:cubicBezTo>
                      <a:pt x="2488" y="3023"/>
                      <a:pt x="2185" y="2626"/>
                      <a:pt x="1841" y="2257"/>
                    </a:cubicBezTo>
                    <a:cubicBezTo>
                      <a:pt x="1485" y="1847"/>
                      <a:pt x="983" y="1609"/>
                      <a:pt x="640" y="1187"/>
                    </a:cubicBezTo>
                    <a:lnTo>
                      <a:pt x="640" y="1187"/>
                    </a:lnTo>
                    <a:cubicBezTo>
                      <a:pt x="591" y="1236"/>
                      <a:pt x="655" y="1375"/>
                      <a:pt x="540" y="1375"/>
                    </a:cubicBezTo>
                    <a:cubicBezTo>
                      <a:pt x="530" y="1375"/>
                      <a:pt x="519" y="1374"/>
                      <a:pt x="507" y="1372"/>
                    </a:cubicBezTo>
                    <a:cubicBezTo>
                      <a:pt x="469" y="1362"/>
                      <a:pt x="433" y="1358"/>
                      <a:pt x="400" y="1358"/>
                    </a:cubicBezTo>
                    <a:cubicBezTo>
                      <a:pt x="110" y="1358"/>
                      <a:pt x="1" y="1691"/>
                      <a:pt x="72" y="1940"/>
                    </a:cubicBezTo>
                    <a:cubicBezTo>
                      <a:pt x="124" y="2164"/>
                      <a:pt x="257" y="2349"/>
                      <a:pt x="336" y="2560"/>
                    </a:cubicBezTo>
                    <a:cubicBezTo>
                      <a:pt x="507" y="3036"/>
                      <a:pt x="772" y="3458"/>
                      <a:pt x="1115" y="3841"/>
                    </a:cubicBezTo>
                    <a:cubicBezTo>
                      <a:pt x="1551" y="4317"/>
                      <a:pt x="2092" y="4713"/>
                      <a:pt x="2700" y="4964"/>
                    </a:cubicBezTo>
                    <a:cubicBezTo>
                      <a:pt x="2713" y="4971"/>
                      <a:pt x="2729" y="4974"/>
                      <a:pt x="2746" y="4974"/>
                    </a:cubicBezTo>
                    <a:cubicBezTo>
                      <a:pt x="2762" y="4974"/>
                      <a:pt x="2779" y="4971"/>
                      <a:pt x="2792" y="4964"/>
                    </a:cubicBezTo>
                    <a:cubicBezTo>
                      <a:pt x="2825" y="4936"/>
                      <a:pt x="2865" y="4934"/>
                      <a:pt x="2907" y="4934"/>
                    </a:cubicBezTo>
                    <a:cubicBezTo>
                      <a:pt x="2916" y="4934"/>
                      <a:pt x="2924" y="4934"/>
                      <a:pt x="2933" y="4934"/>
                    </a:cubicBezTo>
                    <a:cubicBezTo>
                      <a:pt x="2984" y="4934"/>
                      <a:pt x="3037" y="4931"/>
                      <a:pt x="3083" y="4885"/>
                    </a:cubicBezTo>
                    <a:cubicBezTo>
                      <a:pt x="3175" y="4792"/>
                      <a:pt x="3083" y="4700"/>
                      <a:pt x="3096" y="4568"/>
                    </a:cubicBezTo>
                    <a:cubicBezTo>
                      <a:pt x="3105" y="4481"/>
                      <a:pt x="3141" y="4435"/>
                      <a:pt x="3195" y="4435"/>
                    </a:cubicBezTo>
                    <a:cubicBezTo>
                      <a:pt x="3224" y="4435"/>
                      <a:pt x="3257" y="4448"/>
                      <a:pt x="3294" y="4475"/>
                    </a:cubicBezTo>
                    <a:cubicBezTo>
                      <a:pt x="3334" y="4502"/>
                      <a:pt x="3373" y="4541"/>
                      <a:pt x="3400" y="4581"/>
                    </a:cubicBezTo>
                    <a:cubicBezTo>
                      <a:pt x="3436" y="4610"/>
                      <a:pt x="3472" y="4631"/>
                      <a:pt x="3506" y="4631"/>
                    </a:cubicBezTo>
                    <a:cubicBezTo>
                      <a:pt x="3534" y="4631"/>
                      <a:pt x="3561" y="4617"/>
                      <a:pt x="3585" y="4581"/>
                    </a:cubicBezTo>
                    <a:cubicBezTo>
                      <a:pt x="3690" y="4475"/>
                      <a:pt x="3796" y="4396"/>
                      <a:pt x="3915" y="4317"/>
                    </a:cubicBezTo>
                    <a:cubicBezTo>
                      <a:pt x="3902" y="4264"/>
                      <a:pt x="3902" y="4211"/>
                      <a:pt x="3928" y="4172"/>
                    </a:cubicBezTo>
                    <a:cubicBezTo>
                      <a:pt x="4073" y="3881"/>
                      <a:pt x="4166" y="3577"/>
                      <a:pt x="4205" y="3260"/>
                    </a:cubicBezTo>
                    <a:cubicBezTo>
                      <a:pt x="4337" y="2600"/>
                      <a:pt x="4311" y="1926"/>
                      <a:pt x="4126" y="1293"/>
                    </a:cubicBezTo>
                    <a:cubicBezTo>
                      <a:pt x="4020" y="936"/>
                      <a:pt x="3862" y="606"/>
                      <a:pt x="3637" y="315"/>
                    </a:cubicBezTo>
                    <a:cubicBezTo>
                      <a:pt x="3467" y="107"/>
                      <a:pt x="3324" y="1"/>
                      <a:pt x="31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50"/>
              <p:cNvSpPr/>
              <p:nvPr/>
            </p:nvSpPr>
            <p:spPr>
              <a:xfrm rot="1782646">
                <a:off x="2367484" y="2948423"/>
                <a:ext cx="59122" cy="10594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4238" extrusionOk="0">
                    <a:moveTo>
                      <a:pt x="668" y="1"/>
                    </a:moveTo>
                    <a:cubicBezTo>
                      <a:pt x="275" y="1"/>
                      <a:pt x="22" y="290"/>
                      <a:pt x="1" y="646"/>
                    </a:cubicBezTo>
                    <a:cubicBezTo>
                      <a:pt x="1" y="963"/>
                      <a:pt x="27" y="1293"/>
                      <a:pt x="107" y="1597"/>
                    </a:cubicBezTo>
                    <a:cubicBezTo>
                      <a:pt x="173" y="1689"/>
                      <a:pt x="146" y="1808"/>
                      <a:pt x="252" y="1874"/>
                    </a:cubicBezTo>
                    <a:cubicBezTo>
                      <a:pt x="463" y="2006"/>
                      <a:pt x="661" y="2151"/>
                      <a:pt x="846" y="2310"/>
                    </a:cubicBezTo>
                    <a:cubicBezTo>
                      <a:pt x="1335" y="2732"/>
                      <a:pt x="1757" y="3221"/>
                      <a:pt x="2101" y="3763"/>
                    </a:cubicBezTo>
                    <a:cubicBezTo>
                      <a:pt x="2206" y="3908"/>
                      <a:pt x="2286" y="4066"/>
                      <a:pt x="2365" y="4238"/>
                    </a:cubicBezTo>
                    <a:cubicBezTo>
                      <a:pt x="2299" y="3683"/>
                      <a:pt x="2193" y="3142"/>
                      <a:pt x="2140" y="2600"/>
                    </a:cubicBezTo>
                    <a:cubicBezTo>
                      <a:pt x="2048" y="1993"/>
                      <a:pt x="2061" y="1385"/>
                      <a:pt x="2167" y="791"/>
                    </a:cubicBezTo>
                    <a:cubicBezTo>
                      <a:pt x="1837" y="461"/>
                      <a:pt x="1440" y="210"/>
                      <a:pt x="1005" y="65"/>
                    </a:cubicBezTo>
                    <a:cubicBezTo>
                      <a:pt x="884" y="21"/>
                      <a:pt x="771" y="1"/>
                      <a:pt x="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98" name="Google Shape;6198;p50"/>
            <p:cNvGrpSpPr/>
            <p:nvPr/>
          </p:nvGrpSpPr>
          <p:grpSpPr>
            <a:xfrm rot="-1445701">
              <a:off x="1332258" y="1972095"/>
              <a:ext cx="480254" cy="562631"/>
              <a:chOff x="2309588" y="2632321"/>
              <a:chExt cx="176174" cy="206403"/>
            </a:xfrm>
          </p:grpSpPr>
          <p:sp>
            <p:nvSpPr>
              <p:cNvPr id="6199" name="Google Shape;6199;p50"/>
              <p:cNvSpPr/>
              <p:nvPr/>
            </p:nvSpPr>
            <p:spPr>
              <a:xfrm rot="3013514">
                <a:off x="2327822" y="2665667"/>
                <a:ext cx="139706" cy="112930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4517" extrusionOk="0">
                    <a:moveTo>
                      <a:pt x="3686" y="0"/>
                    </a:moveTo>
                    <a:cubicBezTo>
                      <a:pt x="3652" y="0"/>
                      <a:pt x="3617" y="7"/>
                      <a:pt x="3580" y="22"/>
                    </a:cubicBezTo>
                    <a:cubicBezTo>
                      <a:pt x="3434" y="89"/>
                      <a:pt x="3355" y="234"/>
                      <a:pt x="3355" y="392"/>
                    </a:cubicBezTo>
                    <a:cubicBezTo>
                      <a:pt x="3355" y="696"/>
                      <a:pt x="3408" y="987"/>
                      <a:pt x="3540" y="1264"/>
                    </a:cubicBezTo>
                    <a:cubicBezTo>
                      <a:pt x="3685" y="1502"/>
                      <a:pt x="3831" y="1753"/>
                      <a:pt x="3949" y="2003"/>
                    </a:cubicBezTo>
                    <a:cubicBezTo>
                      <a:pt x="4029" y="2122"/>
                      <a:pt x="4081" y="2241"/>
                      <a:pt x="4148" y="2360"/>
                    </a:cubicBezTo>
                    <a:cubicBezTo>
                      <a:pt x="3923" y="2162"/>
                      <a:pt x="3685" y="1990"/>
                      <a:pt x="3434" y="1845"/>
                    </a:cubicBezTo>
                    <a:cubicBezTo>
                      <a:pt x="3157" y="1700"/>
                      <a:pt x="2880" y="1581"/>
                      <a:pt x="2589" y="1488"/>
                    </a:cubicBezTo>
                    <a:cubicBezTo>
                      <a:pt x="2550" y="1473"/>
                      <a:pt x="2511" y="1466"/>
                      <a:pt x="2472" y="1466"/>
                    </a:cubicBezTo>
                    <a:cubicBezTo>
                      <a:pt x="2277" y="1466"/>
                      <a:pt x="2111" y="1646"/>
                      <a:pt x="2167" y="1845"/>
                    </a:cubicBezTo>
                    <a:cubicBezTo>
                      <a:pt x="2193" y="1898"/>
                      <a:pt x="2193" y="1937"/>
                      <a:pt x="2127" y="1964"/>
                    </a:cubicBezTo>
                    <a:cubicBezTo>
                      <a:pt x="2140" y="2215"/>
                      <a:pt x="2272" y="2439"/>
                      <a:pt x="2484" y="2571"/>
                    </a:cubicBezTo>
                    <a:cubicBezTo>
                      <a:pt x="2602" y="2664"/>
                      <a:pt x="2721" y="2756"/>
                      <a:pt x="2827" y="2875"/>
                    </a:cubicBezTo>
                    <a:cubicBezTo>
                      <a:pt x="3012" y="3060"/>
                      <a:pt x="3223" y="3218"/>
                      <a:pt x="3434" y="3364"/>
                    </a:cubicBezTo>
                    <a:cubicBezTo>
                      <a:pt x="3131" y="3298"/>
                      <a:pt x="2814" y="3245"/>
                      <a:pt x="2497" y="3218"/>
                    </a:cubicBezTo>
                    <a:cubicBezTo>
                      <a:pt x="2351" y="3192"/>
                      <a:pt x="2351" y="3139"/>
                      <a:pt x="2087" y="3060"/>
                    </a:cubicBezTo>
                    <a:cubicBezTo>
                      <a:pt x="2082" y="3050"/>
                      <a:pt x="2073" y="3046"/>
                      <a:pt x="2063" y="3046"/>
                    </a:cubicBezTo>
                    <a:cubicBezTo>
                      <a:pt x="2046" y="3046"/>
                      <a:pt x="2024" y="3057"/>
                      <a:pt x="2008" y="3073"/>
                    </a:cubicBezTo>
                    <a:cubicBezTo>
                      <a:pt x="1931" y="3117"/>
                      <a:pt x="1855" y="3143"/>
                      <a:pt x="1771" y="3143"/>
                    </a:cubicBezTo>
                    <a:cubicBezTo>
                      <a:pt x="1753" y="3143"/>
                      <a:pt x="1736" y="3141"/>
                      <a:pt x="1718" y="3139"/>
                    </a:cubicBezTo>
                    <a:cubicBezTo>
                      <a:pt x="1308" y="3192"/>
                      <a:pt x="912" y="3324"/>
                      <a:pt x="542" y="3509"/>
                    </a:cubicBezTo>
                    <a:cubicBezTo>
                      <a:pt x="370" y="3601"/>
                      <a:pt x="225" y="3747"/>
                      <a:pt x="133" y="3932"/>
                    </a:cubicBezTo>
                    <a:cubicBezTo>
                      <a:pt x="1" y="4209"/>
                      <a:pt x="93" y="4447"/>
                      <a:pt x="410" y="4499"/>
                    </a:cubicBezTo>
                    <a:cubicBezTo>
                      <a:pt x="525" y="4510"/>
                      <a:pt x="642" y="4517"/>
                      <a:pt x="761" y="4517"/>
                    </a:cubicBezTo>
                    <a:cubicBezTo>
                      <a:pt x="928" y="4517"/>
                      <a:pt x="1098" y="4504"/>
                      <a:pt x="1269" y="4473"/>
                    </a:cubicBezTo>
                    <a:cubicBezTo>
                      <a:pt x="1876" y="4407"/>
                      <a:pt x="2484" y="4249"/>
                      <a:pt x="3104" y="4209"/>
                    </a:cubicBezTo>
                    <a:cubicBezTo>
                      <a:pt x="3172" y="4205"/>
                      <a:pt x="3239" y="4202"/>
                      <a:pt x="3306" y="4202"/>
                    </a:cubicBezTo>
                    <a:cubicBezTo>
                      <a:pt x="3648" y="4202"/>
                      <a:pt x="3986" y="4259"/>
                      <a:pt x="4306" y="4381"/>
                    </a:cubicBezTo>
                    <a:cubicBezTo>
                      <a:pt x="4332" y="4367"/>
                      <a:pt x="4372" y="4354"/>
                      <a:pt x="4372" y="4328"/>
                    </a:cubicBezTo>
                    <a:cubicBezTo>
                      <a:pt x="4421" y="4157"/>
                      <a:pt x="4514" y="4117"/>
                      <a:pt x="4625" y="4117"/>
                    </a:cubicBezTo>
                    <a:cubicBezTo>
                      <a:pt x="4695" y="4117"/>
                      <a:pt x="4771" y="4133"/>
                      <a:pt x="4847" y="4143"/>
                    </a:cubicBezTo>
                    <a:cubicBezTo>
                      <a:pt x="4887" y="4156"/>
                      <a:pt x="4927" y="4156"/>
                      <a:pt x="4966" y="4182"/>
                    </a:cubicBezTo>
                    <a:cubicBezTo>
                      <a:pt x="5008" y="4191"/>
                      <a:pt x="5050" y="4215"/>
                      <a:pt x="5085" y="4215"/>
                    </a:cubicBezTo>
                    <a:cubicBezTo>
                      <a:pt x="5105" y="4215"/>
                      <a:pt x="5123" y="4207"/>
                      <a:pt x="5138" y="4182"/>
                    </a:cubicBezTo>
                    <a:cubicBezTo>
                      <a:pt x="5178" y="4103"/>
                      <a:pt x="5098" y="4064"/>
                      <a:pt x="5046" y="4037"/>
                    </a:cubicBezTo>
                    <a:cubicBezTo>
                      <a:pt x="4914" y="3945"/>
                      <a:pt x="4821" y="3813"/>
                      <a:pt x="4755" y="3667"/>
                    </a:cubicBezTo>
                    <a:cubicBezTo>
                      <a:pt x="4715" y="3601"/>
                      <a:pt x="4715" y="3522"/>
                      <a:pt x="4768" y="3456"/>
                    </a:cubicBezTo>
                    <a:cubicBezTo>
                      <a:pt x="4791" y="3438"/>
                      <a:pt x="4815" y="3431"/>
                      <a:pt x="4840" y="3431"/>
                    </a:cubicBezTo>
                    <a:cubicBezTo>
                      <a:pt x="4886" y="3431"/>
                      <a:pt x="4932" y="3457"/>
                      <a:pt x="4966" y="3483"/>
                    </a:cubicBezTo>
                    <a:cubicBezTo>
                      <a:pt x="5125" y="3549"/>
                      <a:pt x="5257" y="3654"/>
                      <a:pt x="5376" y="3773"/>
                    </a:cubicBezTo>
                    <a:cubicBezTo>
                      <a:pt x="5396" y="3813"/>
                      <a:pt x="5432" y="3831"/>
                      <a:pt x="5471" y="3831"/>
                    </a:cubicBezTo>
                    <a:cubicBezTo>
                      <a:pt x="5483" y="3831"/>
                      <a:pt x="5495" y="3829"/>
                      <a:pt x="5508" y="3826"/>
                    </a:cubicBezTo>
                    <a:cubicBezTo>
                      <a:pt x="5587" y="3800"/>
                      <a:pt x="5561" y="3733"/>
                      <a:pt x="5547" y="3681"/>
                    </a:cubicBezTo>
                    <a:cubicBezTo>
                      <a:pt x="5534" y="3588"/>
                      <a:pt x="5534" y="3496"/>
                      <a:pt x="5521" y="3403"/>
                    </a:cubicBezTo>
                    <a:cubicBezTo>
                      <a:pt x="5244" y="2492"/>
                      <a:pt x="4887" y="1607"/>
                      <a:pt x="4438" y="775"/>
                    </a:cubicBezTo>
                    <a:cubicBezTo>
                      <a:pt x="4319" y="538"/>
                      <a:pt x="4148" y="326"/>
                      <a:pt x="3963" y="141"/>
                    </a:cubicBezTo>
                    <a:cubicBezTo>
                      <a:pt x="3882" y="71"/>
                      <a:pt x="3794" y="0"/>
                      <a:pt x="3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50"/>
              <p:cNvSpPr/>
              <p:nvPr/>
            </p:nvSpPr>
            <p:spPr>
              <a:xfrm rot="3013514">
                <a:off x="2369086" y="2670603"/>
                <a:ext cx="86854" cy="61178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2447" extrusionOk="0">
                    <a:moveTo>
                      <a:pt x="456" y="0"/>
                    </a:moveTo>
                    <a:cubicBezTo>
                      <a:pt x="337" y="0"/>
                      <a:pt x="226" y="32"/>
                      <a:pt x="132" y="151"/>
                    </a:cubicBezTo>
                    <a:cubicBezTo>
                      <a:pt x="0" y="323"/>
                      <a:pt x="0" y="561"/>
                      <a:pt x="119" y="732"/>
                    </a:cubicBezTo>
                    <a:cubicBezTo>
                      <a:pt x="225" y="957"/>
                      <a:pt x="383" y="1142"/>
                      <a:pt x="594" y="1274"/>
                    </a:cubicBezTo>
                    <a:cubicBezTo>
                      <a:pt x="845" y="1445"/>
                      <a:pt x="1109" y="1630"/>
                      <a:pt x="1374" y="1815"/>
                    </a:cubicBezTo>
                    <a:cubicBezTo>
                      <a:pt x="1419" y="1589"/>
                      <a:pt x="1513" y="1493"/>
                      <a:pt x="1662" y="1493"/>
                    </a:cubicBezTo>
                    <a:cubicBezTo>
                      <a:pt x="1730" y="1493"/>
                      <a:pt x="1810" y="1514"/>
                      <a:pt x="1902" y="1551"/>
                    </a:cubicBezTo>
                    <a:cubicBezTo>
                      <a:pt x="2443" y="1723"/>
                      <a:pt x="2932" y="2013"/>
                      <a:pt x="3341" y="2409"/>
                    </a:cubicBezTo>
                    <a:cubicBezTo>
                      <a:pt x="3360" y="2428"/>
                      <a:pt x="3379" y="2447"/>
                      <a:pt x="3402" y="2447"/>
                    </a:cubicBezTo>
                    <a:cubicBezTo>
                      <a:pt x="3412" y="2447"/>
                      <a:pt x="3422" y="2444"/>
                      <a:pt x="3434" y="2436"/>
                    </a:cubicBezTo>
                    <a:cubicBezTo>
                      <a:pt x="3473" y="2409"/>
                      <a:pt x="3447" y="2370"/>
                      <a:pt x="3434" y="2330"/>
                    </a:cubicBezTo>
                    <a:cubicBezTo>
                      <a:pt x="3222" y="1987"/>
                      <a:pt x="3024" y="1630"/>
                      <a:pt x="2853" y="1260"/>
                    </a:cubicBezTo>
                    <a:cubicBezTo>
                      <a:pt x="2843" y="1231"/>
                      <a:pt x="2811" y="1216"/>
                      <a:pt x="2778" y="1216"/>
                    </a:cubicBezTo>
                    <a:cubicBezTo>
                      <a:pt x="2768" y="1216"/>
                      <a:pt x="2757" y="1218"/>
                      <a:pt x="2747" y="1221"/>
                    </a:cubicBezTo>
                    <a:cubicBezTo>
                      <a:pt x="2726" y="1255"/>
                      <a:pt x="2710" y="1267"/>
                      <a:pt x="2698" y="1267"/>
                    </a:cubicBezTo>
                    <a:cubicBezTo>
                      <a:pt x="2671" y="1267"/>
                      <a:pt x="2659" y="1212"/>
                      <a:pt x="2641" y="1194"/>
                    </a:cubicBezTo>
                    <a:cubicBezTo>
                      <a:pt x="2324" y="878"/>
                      <a:pt x="1968" y="600"/>
                      <a:pt x="1585" y="389"/>
                    </a:cubicBezTo>
                    <a:cubicBezTo>
                      <a:pt x="1294" y="217"/>
                      <a:pt x="991" y="85"/>
                      <a:pt x="660" y="19"/>
                    </a:cubicBezTo>
                    <a:cubicBezTo>
                      <a:pt x="590" y="10"/>
                      <a:pt x="522" y="0"/>
                      <a:pt x="4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50"/>
              <p:cNvSpPr/>
              <p:nvPr/>
            </p:nvSpPr>
            <p:spPr>
              <a:xfrm rot="3013514">
                <a:off x="2373464" y="2780668"/>
                <a:ext cx="52502" cy="46202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848" extrusionOk="0">
                    <a:moveTo>
                      <a:pt x="523" y="0"/>
                    </a:moveTo>
                    <a:cubicBezTo>
                      <a:pt x="483" y="0"/>
                      <a:pt x="445" y="15"/>
                      <a:pt x="409" y="56"/>
                    </a:cubicBezTo>
                    <a:cubicBezTo>
                      <a:pt x="343" y="161"/>
                      <a:pt x="357" y="293"/>
                      <a:pt x="423" y="386"/>
                    </a:cubicBezTo>
                    <a:cubicBezTo>
                      <a:pt x="528" y="544"/>
                      <a:pt x="660" y="689"/>
                      <a:pt x="819" y="795"/>
                    </a:cubicBezTo>
                    <a:cubicBezTo>
                      <a:pt x="660" y="755"/>
                      <a:pt x="489" y="729"/>
                      <a:pt x="317" y="703"/>
                    </a:cubicBezTo>
                    <a:cubicBezTo>
                      <a:pt x="299" y="703"/>
                      <a:pt x="282" y="702"/>
                      <a:pt x="266" y="702"/>
                    </a:cubicBezTo>
                    <a:cubicBezTo>
                      <a:pt x="162" y="702"/>
                      <a:pt x="91" y="712"/>
                      <a:pt x="79" y="861"/>
                    </a:cubicBezTo>
                    <a:cubicBezTo>
                      <a:pt x="66" y="914"/>
                      <a:pt x="40" y="980"/>
                      <a:pt x="0" y="1033"/>
                    </a:cubicBezTo>
                    <a:cubicBezTo>
                      <a:pt x="92" y="1125"/>
                      <a:pt x="225" y="1191"/>
                      <a:pt x="370" y="1204"/>
                    </a:cubicBezTo>
                    <a:cubicBezTo>
                      <a:pt x="475" y="1231"/>
                      <a:pt x="594" y="1271"/>
                      <a:pt x="740" y="1310"/>
                    </a:cubicBezTo>
                    <a:cubicBezTo>
                      <a:pt x="647" y="1389"/>
                      <a:pt x="555" y="1469"/>
                      <a:pt x="475" y="1561"/>
                    </a:cubicBezTo>
                    <a:cubicBezTo>
                      <a:pt x="423" y="1614"/>
                      <a:pt x="343" y="1693"/>
                      <a:pt x="423" y="1786"/>
                    </a:cubicBezTo>
                    <a:cubicBezTo>
                      <a:pt x="456" y="1827"/>
                      <a:pt x="504" y="1847"/>
                      <a:pt x="555" y="1847"/>
                    </a:cubicBezTo>
                    <a:cubicBezTo>
                      <a:pt x="586" y="1847"/>
                      <a:pt x="617" y="1840"/>
                      <a:pt x="647" y="1825"/>
                    </a:cubicBezTo>
                    <a:cubicBezTo>
                      <a:pt x="832" y="1772"/>
                      <a:pt x="1004" y="1680"/>
                      <a:pt x="1175" y="1574"/>
                    </a:cubicBezTo>
                    <a:cubicBezTo>
                      <a:pt x="1214" y="1551"/>
                      <a:pt x="1247" y="1529"/>
                      <a:pt x="1284" y="1529"/>
                    </a:cubicBezTo>
                    <a:cubicBezTo>
                      <a:pt x="1311" y="1529"/>
                      <a:pt x="1340" y="1541"/>
                      <a:pt x="1373" y="1574"/>
                    </a:cubicBezTo>
                    <a:cubicBezTo>
                      <a:pt x="1440" y="1627"/>
                      <a:pt x="1506" y="1654"/>
                      <a:pt x="1572" y="1667"/>
                    </a:cubicBezTo>
                    <a:cubicBezTo>
                      <a:pt x="1639" y="1689"/>
                      <a:pt x="1710" y="1716"/>
                      <a:pt x="1776" y="1716"/>
                    </a:cubicBezTo>
                    <a:cubicBezTo>
                      <a:pt x="1827" y="1716"/>
                      <a:pt x="1875" y="1700"/>
                      <a:pt x="1915" y="1654"/>
                    </a:cubicBezTo>
                    <a:cubicBezTo>
                      <a:pt x="2047" y="1561"/>
                      <a:pt x="2100" y="1389"/>
                      <a:pt x="2060" y="1244"/>
                    </a:cubicBezTo>
                    <a:cubicBezTo>
                      <a:pt x="2047" y="1204"/>
                      <a:pt x="2034" y="1165"/>
                      <a:pt x="2021" y="1138"/>
                    </a:cubicBezTo>
                    <a:cubicBezTo>
                      <a:pt x="1756" y="888"/>
                      <a:pt x="1704" y="544"/>
                      <a:pt x="1572" y="240"/>
                    </a:cubicBezTo>
                    <a:cubicBezTo>
                      <a:pt x="1518" y="112"/>
                      <a:pt x="1439" y="27"/>
                      <a:pt x="1313" y="27"/>
                    </a:cubicBezTo>
                    <a:cubicBezTo>
                      <a:pt x="1283" y="27"/>
                      <a:pt x="1250" y="32"/>
                      <a:pt x="1215" y="42"/>
                    </a:cubicBezTo>
                    <a:cubicBezTo>
                      <a:pt x="1096" y="161"/>
                      <a:pt x="1228" y="293"/>
                      <a:pt x="1215" y="491"/>
                    </a:cubicBezTo>
                    <a:cubicBezTo>
                      <a:pt x="1083" y="320"/>
                      <a:pt x="911" y="174"/>
                      <a:pt x="713" y="82"/>
                    </a:cubicBezTo>
                    <a:cubicBezTo>
                      <a:pt x="656" y="41"/>
                      <a:pt x="588" y="0"/>
                      <a:pt x="5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50"/>
              <p:cNvSpPr/>
              <p:nvPr/>
            </p:nvSpPr>
            <p:spPr>
              <a:xfrm rot="3013514">
                <a:off x="2331710" y="2669309"/>
                <a:ext cx="95129" cy="58503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2340" extrusionOk="0">
                    <a:moveTo>
                      <a:pt x="645" y="0"/>
                    </a:moveTo>
                    <a:cubicBezTo>
                      <a:pt x="460" y="0"/>
                      <a:pt x="269" y="79"/>
                      <a:pt x="146" y="226"/>
                    </a:cubicBezTo>
                    <a:cubicBezTo>
                      <a:pt x="14" y="332"/>
                      <a:pt x="1" y="530"/>
                      <a:pt x="107" y="662"/>
                    </a:cubicBezTo>
                    <a:cubicBezTo>
                      <a:pt x="265" y="860"/>
                      <a:pt x="450" y="1045"/>
                      <a:pt x="674" y="1190"/>
                    </a:cubicBezTo>
                    <a:cubicBezTo>
                      <a:pt x="833" y="1335"/>
                      <a:pt x="1018" y="1454"/>
                      <a:pt x="1216" y="1534"/>
                    </a:cubicBezTo>
                    <a:lnTo>
                      <a:pt x="1361" y="1600"/>
                    </a:lnTo>
                    <a:cubicBezTo>
                      <a:pt x="1586" y="1732"/>
                      <a:pt x="1823" y="1837"/>
                      <a:pt x="2074" y="1903"/>
                    </a:cubicBezTo>
                    <a:cubicBezTo>
                      <a:pt x="2154" y="1917"/>
                      <a:pt x="2233" y="1956"/>
                      <a:pt x="2312" y="2009"/>
                    </a:cubicBezTo>
                    <a:lnTo>
                      <a:pt x="2378" y="2009"/>
                    </a:lnTo>
                    <a:cubicBezTo>
                      <a:pt x="2537" y="2062"/>
                      <a:pt x="2682" y="2115"/>
                      <a:pt x="2840" y="2167"/>
                    </a:cubicBezTo>
                    <a:cubicBezTo>
                      <a:pt x="3210" y="2207"/>
                      <a:pt x="3435" y="2260"/>
                      <a:pt x="3804" y="2339"/>
                    </a:cubicBezTo>
                    <a:cubicBezTo>
                      <a:pt x="3580" y="2115"/>
                      <a:pt x="3289" y="1943"/>
                      <a:pt x="3065" y="1692"/>
                    </a:cubicBezTo>
                    <a:cubicBezTo>
                      <a:pt x="2920" y="1520"/>
                      <a:pt x="2669" y="1441"/>
                      <a:pt x="2563" y="1203"/>
                    </a:cubicBezTo>
                    <a:cubicBezTo>
                      <a:pt x="2510" y="1111"/>
                      <a:pt x="2523" y="992"/>
                      <a:pt x="2431" y="913"/>
                    </a:cubicBezTo>
                    <a:cubicBezTo>
                      <a:pt x="2154" y="715"/>
                      <a:pt x="1863" y="543"/>
                      <a:pt x="1586" y="332"/>
                    </a:cubicBezTo>
                    <a:cubicBezTo>
                      <a:pt x="1322" y="160"/>
                      <a:pt x="1005" y="41"/>
                      <a:pt x="688" y="2"/>
                    </a:cubicBezTo>
                    <a:cubicBezTo>
                      <a:pt x="673" y="1"/>
                      <a:pt x="659" y="0"/>
                      <a:pt x="6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65" name="Google Shape;6265;p50"/>
          <p:cNvSpPr/>
          <p:nvPr/>
        </p:nvSpPr>
        <p:spPr>
          <a:xfrm>
            <a:off x="1796224" y="2660881"/>
            <a:ext cx="5820842" cy="151291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6272" name="Google Shape;6272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stress?</a:t>
            </a:r>
            <a:endParaRPr dirty="0"/>
          </a:p>
        </p:txBody>
      </p:sp>
      <p:sp>
        <p:nvSpPr>
          <p:cNvPr id="6301" name="Google Shape;6301;p50"/>
          <p:cNvSpPr txBox="1"/>
          <p:nvPr/>
        </p:nvSpPr>
        <p:spPr>
          <a:xfrm>
            <a:off x="2378900" y="3041146"/>
            <a:ext cx="4710025" cy="83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Stress is what arises when something you </a:t>
            </a:r>
            <a:r>
              <a:rPr lang="en-US" sz="3200" b="1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care</a:t>
            </a:r>
            <a:r>
              <a:rPr lang="en-US" sz="24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about is at </a:t>
            </a:r>
            <a:r>
              <a:rPr lang="en-US" sz="3200" b="1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stake</a:t>
            </a:r>
            <a:r>
              <a:rPr lang="en-US" sz="2000" b="1" baseline="72000" dirty="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</a:t>
            </a:r>
            <a:endParaRPr sz="2000" baseline="72000" dirty="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BB19513-ED80-4E87-8F91-F723AAE6C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4264" y="696476"/>
            <a:ext cx="6875471" cy="572400"/>
          </a:xfrm>
        </p:spPr>
        <p:txBody>
          <a:bodyPr/>
          <a:lstStyle/>
          <a:p>
            <a:pPr algn="ctr"/>
            <a:r>
              <a:rPr lang="en-US" sz="4800" b="1" dirty="0">
                <a:latin typeface="Amatic SC" panose="00000500000000000000" pitchFamily="2" charset="-79"/>
                <a:cs typeface="Amatic SC" panose="00000500000000000000" pitchFamily="2" charset="-79"/>
              </a:rPr>
              <a:t>Stress-o-meter</a:t>
            </a:r>
          </a:p>
          <a:p>
            <a:pPr algn="ctr"/>
            <a:r>
              <a:rPr lang="en-US" sz="3200" b="1" dirty="0">
                <a:latin typeface="Amatic SC" panose="00000500000000000000" pitchFamily="2" charset="-79"/>
                <a:cs typeface="Amatic SC" panose="00000500000000000000" pitchFamily="2" charset="-79"/>
              </a:rPr>
              <a:t>As the exams approach, how stressed are you feeling? </a:t>
            </a:r>
          </a:p>
          <a:p>
            <a:pPr algn="ctr"/>
            <a:r>
              <a:rPr lang="en-US" sz="2000" b="1" dirty="0">
                <a:latin typeface="Amatic SC" panose="00000500000000000000" pitchFamily="2" charset="-79"/>
                <a:cs typeface="Amatic SC" panose="00000500000000000000" pitchFamily="2" charset="-79"/>
              </a:rPr>
              <a:t>(Feel free to draw how you feel if it’s neither of these)</a:t>
            </a:r>
            <a:endParaRPr lang="en-SG" sz="2000" b="1" dirty="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92F1F372-89DD-4EBB-A4D5-645E83AA2B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602577" y="4447024"/>
            <a:ext cx="2219546" cy="571500"/>
          </a:xfrm>
          <a:prstGeom prst="rect">
            <a:avLst/>
          </a:prstGeom>
        </p:spPr>
      </p:pic>
      <p:grpSp>
        <p:nvGrpSpPr>
          <p:cNvPr id="9" name="Google Shape;10847;p74">
            <a:extLst>
              <a:ext uri="{FF2B5EF4-FFF2-40B4-BE49-F238E27FC236}">
                <a16:creationId xmlns:a16="http://schemas.microsoft.com/office/drawing/2014/main" id="{E546A6D3-4588-4519-A468-0C519DAEA8A8}"/>
              </a:ext>
            </a:extLst>
          </p:cNvPr>
          <p:cNvGrpSpPr/>
          <p:nvPr/>
        </p:nvGrpSpPr>
        <p:grpSpPr>
          <a:xfrm>
            <a:off x="1296344" y="2571750"/>
            <a:ext cx="6444158" cy="674724"/>
            <a:chOff x="106648" y="895722"/>
            <a:chExt cx="4481413" cy="374300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0" name="Google Shape;10848;p74">
              <a:extLst>
                <a:ext uri="{FF2B5EF4-FFF2-40B4-BE49-F238E27FC236}">
                  <a16:creationId xmlns:a16="http://schemas.microsoft.com/office/drawing/2014/main" id="{69E3C1F9-DDB0-4017-A191-3279714E778E}"/>
                </a:ext>
              </a:extLst>
            </p:cNvPr>
            <p:cNvGrpSpPr/>
            <p:nvPr/>
          </p:nvGrpSpPr>
          <p:grpSpPr>
            <a:xfrm>
              <a:off x="2233276" y="895722"/>
              <a:ext cx="1082667" cy="223591"/>
              <a:chOff x="4808316" y="2800065"/>
              <a:chExt cx="1999386" cy="412910"/>
            </a:xfrm>
            <a:grpFill/>
          </p:grpSpPr>
          <p:sp>
            <p:nvSpPr>
              <p:cNvPr id="27" name="Google Shape;10849;p74">
                <a:extLst>
                  <a:ext uri="{FF2B5EF4-FFF2-40B4-BE49-F238E27FC236}">
                    <a16:creationId xmlns:a16="http://schemas.microsoft.com/office/drawing/2014/main" id="{FF63CEBA-E8B7-4B92-830B-DAFD7FCA71C2}"/>
                  </a:ext>
                </a:extLst>
              </p:cNvPr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" name="Google Shape;10850;p74">
                <a:extLst>
                  <a:ext uri="{FF2B5EF4-FFF2-40B4-BE49-F238E27FC236}">
                    <a16:creationId xmlns:a16="http://schemas.microsoft.com/office/drawing/2014/main" id="{9CD30831-6D71-43AC-AAB4-C8EEBC8BB276}"/>
                  </a:ext>
                </a:extLst>
              </p:cNvPr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  <a:grpFill/>
            </p:grpSpPr>
            <p:cxnSp>
              <p:nvCxnSpPr>
                <p:cNvPr id="29" name="Google Shape;10851;p74">
                  <a:extLst>
                    <a:ext uri="{FF2B5EF4-FFF2-40B4-BE49-F238E27FC236}">
                      <a16:creationId xmlns:a16="http://schemas.microsoft.com/office/drawing/2014/main" id="{D94FDEFD-101E-485B-9354-ECECDC67BC2B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0" name="Google Shape;10852;p74">
                  <a:extLst>
                    <a:ext uri="{FF2B5EF4-FFF2-40B4-BE49-F238E27FC236}">
                      <a16:creationId xmlns:a16="http://schemas.microsoft.com/office/drawing/2014/main" id="{53B45DA4-D68E-4417-BE61-BBDE4D9D5C57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" name="Google Shape;10853;p74">
              <a:extLst>
                <a:ext uri="{FF2B5EF4-FFF2-40B4-BE49-F238E27FC236}">
                  <a16:creationId xmlns:a16="http://schemas.microsoft.com/office/drawing/2014/main" id="{4F9B22B3-04F5-483B-9EF3-761976168D9F}"/>
                </a:ext>
              </a:extLst>
            </p:cNvPr>
            <p:cNvGrpSpPr/>
            <p:nvPr/>
          </p:nvGrpSpPr>
          <p:grpSpPr>
            <a:xfrm>
              <a:off x="106648" y="895722"/>
              <a:ext cx="1088401" cy="223591"/>
              <a:chOff x="881025" y="2800065"/>
              <a:chExt cx="2009975" cy="412910"/>
            </a:xfrm>
            <a:grpFill/>
          </p:grpSpPr>
          <p:sp>
            <p:nvSpPr>
              <p:cNvPr id="23" name="Google Shape;10854;p74">
                <a:extLst>
                  <a:ext uri="{FF2B5EF4-FFF2-40B4-BE49-F238E27FC236}">
                    <a16:creationId xmlns:a16="http://schemas.microsoft.com/office/drawing/2014/main" id="{765EF772-C6B6-454B-BC8C-5549CD2706C9}"/>
                  </a:ext>
                </a:extLst>
              </p:cNvPr>
              <p:cNvSpPr/>
              <p:nvPr/>
            </p:nvSpPr>
            <p:spPr>
              <a:xfrm>
                <a:off x="932600" y="3079475"/>
                <a:ext cx="1958400" cy="1335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10855;p74">
                <a:extLst>
                  <a:ext uri="{FF2B5EF4-FFF2-40B4-BE49-F238E27FC236}">
                    <a16:creationId xmlns:a16="http://schemas.microsoft.com/office/drawing/2014/main" id="{17B6F0A1-63ED-44E9-BFFC-BC0E8B37E1E5}"/>
                  </a:ext>
                </a:extLst>
              </p:cNvPr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  <a:grpFill/>
            </p:grpSpPr>
            <p:cxnSp>
              <p:nvCxnSpPr>
                <p:cNvPr id="25" name="Google Shape;10856;p74">
                  <a:extLst>
                    <a:ext uri="{FF2B5EF4-FFF2-40B4-BE49-F238E27FC236}">
                      <a16:creationId xmlns:a16="http://schemas.microsoft.com/office/drawing/2014/main" id="{BEDD5EC7-FF02-4E13-9ED2-FD067A855298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6" name="Google Shape;10857;p74">
                  <a:extLst>
                    <a:ext uri="{FF2B5EF4-FFF2-40B4-BE49-F238E27FC236}">
                      <a16:creationId xmlns:a16="http://schemas.microsoft.com/office/drawing/2014/main" id="{F222AF59-BE1A-4736-9945-9647D5668A36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" name="Google Shape;10858;p74">
              <a:extLst>
                <a:ext uri="{FF2B5EF4-FFF2-40B4-BE49-F238E27FC236}">
                  <a16:creationId xmlns:a16="http://schemas.microsoft.com/office/drawing/2014/main" id="{8D22EA5F-C2F5-404F-9BA1-9AB340F2B6ED}"/>
                </a:ext>
              </a:extLst>
            </p:cNvPr>
            <p:cNvGrpSpPr/>
            <p:nvPr/>
          </p:nvGrpSpPr>
          <p:grpSpPr>
            <a:xfrm>
              <a:off x="1172346" y="1047018"/>
              <a:ext cx="1083151" cy="223003"/>
              <a:chOff x="2849073" y="3079467"/>
              <a:chExt cx="2000279" cy="411825"/>
            </a:xfrm>
            <a:grpFill/>
          </p:grpSpPr>
          <p:sp>
            <p:nvSpPr>
              <p:cNvPr id="19" name="Google Shape;10859;p74">
                <a:extLst>
                  <a:ext uri="{FF2B5EF4-FFF2-40B4-BE49-F238E27FC236}">
                    <a16:creationId xmlns:a16="http://schemas.microsoft.com/office/drawing/2014/main" id="{5691DB42-728A-4CAC-8C07-893AAB3FEBFE}"/>
                  </a:ext>
                </a:extLst>
              </p:cNvPr>
              <p:cNvSpPr/>
              <p:nvPr/>
            </p:nvSpPr>
            <p:spPr>
              <a:xfrm>
                <a:off x="2890952" y="3079475"/>
                <a:ext cx="1958400" cy="1335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" name="Google Shape;10860;p74">
                <a:extLst>
                  <a:ext uri="{FF2B5EF4-FFF2-40B4-BE49-F238E27FC236}">
                    <a16:creationId xmlns:a16="http://schemas.microsoft.com/office/drawing/2014/main" id="{A61CFB8A-A0BF-4B6A-8387-7A1E95420BEE}"/>
                  </a:ext>
                </a:extLst>
              </p:cNvPr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  <a:grpFill/>
            </p:grpSpPr>
            <p:cxnSp>
              <p:nvCxnSpPr>
                <p:cNvPr id="21" name="Google Shape;10861;p74">
                  <a:extLst>
                    <a:ext uri="{FF2B5EF4-FFF2-40B4-BE49-F238E27FC236}">
                      <a16:creationId xmlns:a16="http://schemas.microsoft.com/office/drawing/2014/main" id="{9167227C-63B0-4765-9886-86E214863036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2" name="Google Shape;10862;p74">
                  <a:extLst>
                    <a:ext uri="{FF2B5EF4-FFF2-40B4-BE49-F238E27FC236}">
                      <a16:creationId xmlns:a16="http://schemas.microsoft.com/office/drawing/2014/main" id="{C67305AD-DCA1-408D-BF24-F17E39520E26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" name="Google Shape;10863;p74">
              <a:extLst>
                <a:ext uri="{FF2B5EF4-FFF2-40B4-BE49-F238E27FC236}">
                  <a16:creationId xmlns:a16="http://schemas.microsoft.com/office/drawing/2014/main" id="{1728198D-59C3-4475-939A-D660910B4B86}"/>
                </a:ext>
              </a:extLst>
            </p:cNvPr>
            <p:cNvGrpSpPr/>
            <p:nvPr/>
          </p:nvGrpSpPr>
          <p:grpSpPr>
            <a:xfrm>
              <a:off x="3290132" y="1047018"/>
              <a:ext cx="1297929" cy="223003"/>
              <a:chOff x="6760035" y="3079467"/>
              <a:chExt cx="2396914" cy="411825"/>
            </a:xfrm>
            <a:grpFill/>
          </p:grpSpPr>
          <p:sp>
            <p:nvSpPr>
              <p:cNvPr id="15" name="Google Shape;10864;p74">
                <a:extLst>
                  <a:ext uri="{FF2B5EF4-FFF2-40B4-BE49-F238E27FC236}">
                    <a16:creationId xmlns:a16="http://schemas.microsoft.com/office/drawing/2014/main" id="{96255E51-ADC1-4156-97D1-5363063A8F79}"/>
                  </a:ext>
                </a:extLst>
              </p:cNvPr>
              <p:cNvSpPr/>
              <p:nvPr/>
            </p:nvSpPr>
            <p:spPr>
              <a:xfrm>
                <a:off x="6807650" y="3079475"/>
                <a:ext cx="2349300" cy="1335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6" name="Google Shape;10865;p74">
                <a:extLst>
                  <a:ext uri="{FF2B5EF4-FFF2-40B4-BE49-F238E27FC236}">
                    <a16:creationId xmlns:a16="http://schemas.microsoft.com/office/drawing/2014/main" id="{4BD7B3A2-4364-4C8B-B9B6-CEBA51B2351A}"/>
                  </a:ext>
                </a:extLst>
              </p:cNvPr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  <a:grpFill/>
            </p:grpSpPr>
            <p:cxnSp>
              <p:nvCxnSpPr>
                <p:cNvPr id="17" name="Google Shape;10866;p74">
                  <a:extLst>
                    <a:ext uri="{FF2B5EF4-FFF2-40B4-BE49-F238E27FC236}">
                      <a16:creationId xmlns:a16="http://schemas.microsoft.com/office/drawing/2014/main" id="{D74A00A5-BAAA-4283-A561-EC4673D5F614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8" name="Google Shape;10867;p74">
                  <a:extLst>
                    <a:ext uri="{FF2B5EF4-FFF2-40B4-BE49-F238E27FC236}">
                      <a16:creationId xmlns:a16="http://schemas.microsoft.com/office/drawing/2014/main" id="{4DD7B4FF-4406-46EC-AAA9-3CD324FEF975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A107B36-F454-4E14-A064-40FC1D43D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485" y="2120880"/>
            <a:ext cx="410129" cy="410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DCEBF-F305-49B4-A513-192CBAC9A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7445" y="3333003"/>
            <a:ext cx="425284" cy="4252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0F8DE8E-D2DF-4DC4-88A5-018B8CFF6F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3653" y="2120880"/>
            <a:ext cx="425284" cy="4252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1BC3E7C-5829-4C35-BBFE-4DA78C2AC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8759" y="3328532"/>
            <a:ext cx="425284" cy="4252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3B5F10C-42AC-4FD7-A9B7-B406B60EC2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461" y="2048876"/>
            <a:ext cx="497288" cy="4972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2" name="Google Shape;6272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When may stress be </a:t>
            </a:r>
            <a:r>
              <a:rPr lang="en" u="sng" dirty="0"/>
              <a:t>helpful</a:t>
            </a:r>
            <a:r>
              <a:rPr lang="en" dirty="0"/>
              <a:t>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CB299-A99F-4F36-9286-CEA0F7A2E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472" y="2069805"/>
            <a:ext cx="3073695" cy="3073695"/>
          </a:xfrm>
          <a:prstGeom prst="rect">
            <a:avLst/>
          </a:prstGeom>
        </p:spPr>
      </p:pic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9A61D028-C119-405A-B49B-C271473B8E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6548327" y="4164330"/>
            <a:ext cx="2219546" cy="57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9174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2" name="Google Shape;6272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When may stress be </a:t>
            </a:r>
            <a:r>
              <a:rPr lang="en" u="sng" dirty="0"/>
              <a:t>unhelpful</a:t>
            </a:r>
            <a:r>
              <a:rPr lang="en" dirty="0"/>
              <a:t>?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9017D-C0AD-4909-9A5F-E72371D59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859" y="2068476"/>
            <a:ext cx="3075024" cy="3075024"/>
          </a:xfrm>
          <a:prstGeom prst="rect">
            <a:avLst/>
          </a:prstGeom>
        </p:spPr>
      </p:pic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4136A2CC-32E4-4640-BB80-DB90B4572E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6533087" y="4318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88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Google Shape;7172;p60"/>
          <p:cNvSpPr txBox="1">
            <a:spLocks noGrp="1"/>
          </p:cNvSpPr>
          <p:nvPr>
            <p:ph type="title"/>
          </p:nvPr>
        </p:nvSpPr>
        <p:spPr>
          <a:xfrm flipH="1">
            <a:off x="713050" y="1554450"/>
            <a:ext cx="3800400" cy="22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dirty="0"/>
              <a:t>W</a:t>
            </a:r>
            <a:r>
              <a:rPr lang="en" dirty="0"/>
              <a:t>hat are the different ways of coping with stress?</a:t>
            </a:r>
            <a:endParaRPr dirty="0"/>
          </a:p>
        </p:txBody>
      </p:sp>
      <p:grpSp>
        <p:nvGrpSpPr>
          <p:cNvPr id="7175" name="Google Shape;7175;p60"/>
          <p:cNvGrpSpPr/>
          <p:nvPr/>
        </p:nvGrpSpPr>
        <p:grpSpPr>
          <a:xfrm>
            <a:off x="873352" y="805093"/>
            <a:ext cx="2032608" cy="613705"/>
            <a:chOff x="528077" y="270843"/>
            <a:chExt cx="2032608" cy="613705"/>
          </a:xfrm>
        </p:grpSpPr>
        <p:grpSp>
          <p:nvGrpSpPr>
            <p:cNvPr id="7176" name="Google Shape;7176;p60"/>
            <p:cNvGrpSpPr/>
            <p:nvPr/>
          </p:nvGrpSpPr>
          <p:grpSpPr>
            <a:xfrm rot="10736679">
              <a:off x="1594982" y="339801"/>
              <a:ext cx="960850" cy="535943"/>
              <a:chOff x="1089100" y="2086525"/>
              <a:chExt cx="479600" cy="267525"/>
            </a:xfrm>
          </p:grpSpPr>
          <p:sp>
            <p:nvSpPr>
              <p:cNvPr id="7177" name="Google Shape;7177;p60"/>
              <p:cNvSpPr/>
              <p:nvPr/>
            </p:nvSpPr>
            <p:spPr>
              <a:xfrm>
                <a:off x="1129875" y="2160450"/>
                <a:ext cx="438825" cy="142725"/>
              </a:xfrm>
              <a:custGeom>
                <a:avLst/>
                <a:gdLst/>
                <a:ahLst/>
                <a:cxnLst/>
                <a:rect l="l" t="t" r="r" b="b"/>
                <a:pathLst>
                  <a:path w="17553" h="5709" extrusionOk="0">
                    <a:moveTo>
                      <a:pt x="12452" y="1"/>
                    </a:moveTo>
                    <a:cubicBezTo>
                      <a:pt x="10987" y="1"/>
                      <a:pt x="9503" y="194"/>
                      <a:pt x="8057" y="584"/>
                    </a:cubicBezTo>
                    <a:cubicBezTo>
                      <a:pt x="4887" y="1443"/>
                      <a:pt x="2021" y="3226"/>
                      <a:pt x="1" y="5603"/>
                    </a:cubicBezTo>
                    <a:lnTo>
                      <a:pt x="120" y="5708"/>
                    </a:lnTo>
                    <a:cubicBezTo>
                      <a:pt x="2127" y="3358"/>
                      <a:pt x="4953" y="1601"/>
                      <a:pt x="8110" y="756"/>
                    </a:cubicBezTo>
                    <a:cubicBezTo>
                      <a:pt x="9537" y="366"/>
                      <a:pt x="11003" y="172"/>
                      <a:pt x="12452" y="172"/>
                    </a:cubicBezTo>
                    <a:cubicBezTo>
                      <a:pt x="14192" y="172"/>
                      <a:pt x="15907" y="452"/>
                      <a:pt x="17500" y="1007"/>
                    </a:cubicBezTo>
                    <a:lnTo>
                      <a:pt x="17552" y="835"/>
                    </a:lnTo>
                    <a:cubicBezTo>
                      <a:pt x="15945" y="280"/>
                      <a:pt x="14212" y="1"/>
                      <a:pt x="12452" y="1"/>
                    </a:cubicBez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8" name="Google Shape;7178;p60"/>
              <p:cNvSpPr/>
              <p:nvPr/>
            </p:nvSpPr>
            <p:spPr>
              <a:xfrm>
                <a:off x="1165200" y="2115275"/>
                <a:ext cx="14035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2894" extrusionOk="0">
                    <a:moveTo>
                      <a:pt x="120" y="1"/>
                    </a:moveTo>
                    <a:lnTo>
                      <a:pt x="1" y="107"/>
                    </a:lnTo>
                    <a:cubicBezTo>
                      <a:pt x="1440" y="1718"/>
                      <a:pt x="3448" y="2721"/>
                      <a:pt x="5614" y="2893"/>
                    </a:cubicBezTo>
                    <a:lnTo>
                      <a:pt x="5614" y="2735"/>
                    </a:lnTo>
                    <a:cubicBezTo>
                      <a:pt x="3501" y="2563"/>
                      <a:pt x="1533" y="1573"/>
                      <a:pt x="120" y="1"/>
                    </a:cubicBez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9" name="Google Shape;7179;p60"/>
              <p:cNvSpPr/>
              <p:nvPr/>
            </p:nvSpPr>
            <p:spPr>
              <a:xfrm>
                <a:off x="1158275" y="2152275"/>
                <a:ext cx="541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229" extrusionOk="0">
                    <a:moveTo>
                      <a:pt x="2167" y="0"/>
                    </a:moveTo>
                    <a:cubicBezTo>
                      <a:pt x="1308" y="40"/>
                      <a:pt x="516" y="462"/>
                      <a:pt x="1" y="1136"/>
                    </a:cubicBezTo>
                    <a:lnTo>
                      <a:pt x="119" y="1228"/>
                    </a:lnTo>
                    <a:cubicBezTo>
                      <a:pt x="621" y="594"/>
                      <a:pt x="1361" y="211"/>
                      <a:pt x="2167" y="159"/>
                    </a:cubicBez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0" name="Google Shape;7180;p60"/>
              <p:cNvSpPr/>
              <p:nvPr/>
            </p:nvSpPr>
            <p:spPr>
              <a:xfrm>
                <a:off x="1187000" y="2217625"/>
                <a:ext cx="4560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4148" extrusionOk="0">
                    <a:moveTo>
                      <a:pt x="1744" y="1"/>
                    </a:moveTo>
                    <a:cubicBezTo>
                      <a:pt x="1440" y="199"/>
                      <a:pt x="1189" y="450"/>
                      <a:pt x="1004" y="754"/>
                    </a:cubicBezTo>
                    <a:cubicBezTo>
                      <a:pt x="344" y="1757"/>
                      <a:pt x="1" y="2946"/>
                      <a:pt x="53" y="4148"/>
                    </a:cubicBezTo>
                    <a:lnTo>
                      <a:pt x="212" y="4148"/>
                    </a:lnTo>
                    <a:cubicBezTo>
                      <a:pt x="172" y="2972"/>
                      <a:pt x="489" y="1823"/>
                      <a:pt x="1136" y="846"/>
                    </a:cubicBezTo>
                    <a:cubicBezTo>
                      <a:pt x="1308" y="569"/>
                      <a:pt x="1546" y="331"/>
                      <a:pt x="1823" y="146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1" name="Google Shape;7181;p60"/>
              <p:cNvSpPr/>
              <p:nvPr/>
            </p:nvSpPr>
            <p:spPr>
              <a:xfrm>
                <a:off x="1198225" y="2271775"/>
                <a:ext cx="356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39" extrusionOk="0">
                    <a:moveTo>
                      <a:pt x="1" y="1"/>
                    </a:moveTo>
                    <a:lnTo>
                      <a:pt x="1" y="159"/>
                    </a:lnTo>
                    <a:cubicBezTo>
                      <a:pt x="529" y="172"/>
                      <a:pt x="1018" y="476"/>
                      <a:pt x="1282" y="938"/>
                    </a:cubicBezTo>
                    <a:lnTo>
                      <a:pt x="1427" y="859"/>
                    </a:lnTo>
                    <a:cubicBezTo>
                      <a:pt x="1136" y="344"/>
                      <a:pt x="595" y="14"/>
                      <a:pt x="1" y="1"/>
                    </a:cubicBez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2" name="Google Shape;7182;p60"/>
              <p:cNvSpPr/>
              <p:nvPr/>
            </p:nvSpPr>
            <p:spPr>
              <a:xfrm>
                <a:off x="1089100" y="2286575"/>
                <a:ext cx="616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79" extrusionOk="0">
                    <a:moveTo>
                      <a:pt x="1072" y="1"/>
                    </a:moveTo>
                    <a:cubicBezTo>
                      <a:pt x="534" y="1"/>
                      <a:pt x="72" y="423"/>
                      <a:pt x="47" y="967"/>
                    </a:cubicBezTo>
                    <a:cubicBezTo>
                      <a:pt x="1" y="1618"/>
                      <a:pt x="523" y="2078"/>
                      <a:pt x="1080" y="2078"/>
                    </a:cubicBezTo>
                    <a:cubicBezTo>
                      <a:pt x="1315" y="2078"/>
                      <a:pt x="1556" y="1996"/>
                      <a:pt x="1764" y="1812"/>
                    </a:cubicBezTo>
                    <a:cubicBezTo>
                      <a:pt x="2464" y="1205"/>
                      <a:pt x="2068" y="56"/>
                      <a:pt x="1143" y="3"/>
                    </a:cubicBezTo>
                    <a:cubicBezTo>
                      <a:pt x="1119" y="1"/>
                      <a:pt x="1095" y="1"/>
                      <a:pt x="10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3" name="Google Shape;7183;p60"/>
              <p:cNvSpPr/>
              <p:nvPr/>
            </p:nvSpPr>
            <p:spPr>
              <a:xfrm>
                <a:off x="1140400" y="2086525"/>
                <a:ext cx="4332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56" extrusionOk="0">
                    <a:moveTo>
                      <a:pt x="760" y="0"/>
                    </a:moveTo>
                    <a:cubicBezTo>
                      <a:pt x="383" y="0"/>
                      <a:pt x="54" y="295"/>
                      <a:pt x="29" y="676"/>
                    </a:cubicBezTo>
                    <a:cubicBezTo>
                      <a:pt x="1" y="1131"/>
                      <a:pt x="373" y="1456"/>
                      <a:pt x="766" y="1456"/>
                    </a:cubicBezTo>
                    <a:cubicBezTo>
                      <a:pt x="931" y="1456"/>
                      <a:pt x="1099" y="1399"/>
                      <a:pt x="1244" y="1270"/>
                    </a:cubicBezTo>
                    <a:cubicBezTo>
                      <a:pt x="1733" y="847"/>
                      <a:pt x="1455" y="42"/>
                      <a:pt x="808" y="2"/>
                    </a:cubicBezTo>
                    <a:cubicBezTo>
                      <a:pt x="792" y="1"/>
                      <a:pt x="776" y="0"/>
                      <a:pt x="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4" name="Google Shape;7184;p60"/>
              <p:cNvSpPr/>
              <p:nvPr/>
            </p:nvSpPr>
            <p:spPr>
              <a:xfrm>
                <a:off x="1172450" y="2317625"/>
                <a:ext cx="433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457" extrusionOk="0">
                    <a:moveTo>
                      <a:pt x="758" y="1"/>
                    </a:moveTo>
                    <a:cubicBezTo>
                      <a:pt x="370" y="1"/>
                      <a:pt x="53" y="296"/>
                      <a:pt x="28" y="676"/>
                    </a:cubicBezTo>
                    <a:cubicBezTo>
                      <a:pt x="0" y="1132"/>
                      <a:pt x="372" y="1456"/>
                      <a:pt x="765" y="1456"/>
                    </a:cubicBezTo>
                    <a:cubicBezTo>
                      <a:pt x="930" y="1456"/>
                      <a:pt x="1098" y="1399"/>
                      <a:pt x="1243" y="1270"/>
                    </a:cubicBezTo>
                    <a:cubicBezTo>
                      <a:pt x="1732" y="848"/>
                      <a:pt x="1454" y="42"/>
                      <a:pt x="807" y="3"/>
                    </a:cubicBezTo>
                    <a:cubicBezTo>
                      <a:pt x="791" y="1"/>
                      <a:pt x="774" y="1"/>
                      <a:pt x="7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5" name="Google Shape;7185;p60"/>
              <p:cNvSpPr/>
              <p:nvPr/>
            </p:nvSpPr>
            <p:spPr>
              <a:xfrm>
                <a:off x="1138425" y="2177675"/>
                <a:ext cx="2945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95" extrusionOk="0">
                    <a:moveTo>
                      <a:pt x="519" y="0"/>
                    </a:moveTo>
                    <a:cubicBezTo>
                      <a:pt x="265" y="0"/>
                      <a:pt x="41" y="195"/>
                      <a:pt x="29" y="463"/>
                    </a:cubicBezTo>
                    <a:cubicBezTo>
                      <a:pt x="1" y="772"/>
                      <a:pt x="258" y="995"/>
                      <a:pt x="528" y="995"/>
                    </a:cubicBezTo>
                    <a:cubicBezTo>
                      <a:pt x="638" y="995"/>
                      <a:pt x="751" y="957"/>
                      <a:pt x="847" y="873"/>
                    </a:cubicBezTo>
                    <a:cubicBezTo>
                      <a:pt x="1178" y="569"/>
                      <a:pt x="993" y="27"/>
                      <a:pt x="544" y="1"/>
                    </a:cubicBezTo>
                    <a:cubicBezTo>
                      <a:pt x="535" y="1"/>
                      <a:pt x="527" y="0"/>
                      <a:pt x="5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6" name="Google Shape;7186;p60"/>
              <p:cNvSpPr/>
              <p:nvPr/>
            </p:nvSpPr>
            <p:spPr>
              <a:xfrm>
                <a:off x="1222625" y="2287275"/>
                <a:ext cx="294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96" extrusionOk="0">
                    <a:moveTo>
                      <a:pt x="518" y="1"/>
                    </a:moveTo>
                    <a:cubicBezTo>
                      <a:pt x="264" y="1"/>
                      <a:pt x="41" y="195"/>
                      <a:pt x="28" y="464"/>
                    </a:cubicBezTo>
                    <a:cubicBezTo>
                      <a:pt x="0" y="773"/>
                      <a:pt x="257" y="995"/>
                      <a:pt x="527" y="995"/>
                    </a:cubicBezTo>
                    <a:cubicBezTo>
                      <a:pt x="638" y="995"/>
                      <a:pt x="751" y="958"/>
                      <a:pt x="847" y="873"/>
                    </a:cubicBezTo>
                    <a:cubicBezTo>
                      <a:pt x="1177" y="569"/>
                      <a:pt x="992" y="28"/>
                      <a:pt x="543" y="2"/>
                    </a:cubicBezTo>
                    <a:cubicBezTo>
                      <a:pt x="535" y="1"/>
                      <a:pt x="527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87" name="Google Shape;7187;p60"/>
            <p:cNvGrpSpPr/>
            <p:nvPr/>
          </p:nvGrpSpPr>
          <p:grpSpPr>
            <a:xfrm rot="-10736679" flipH="1">
              <a:off x="532932" y="339801"/>
              <a:ext cx="960850" cy="535943"/>
              <a:chOff x="1089100" y="2086525"/>
              <a:chExt cx="479600" cy="267525"/>
            </a:xfrm>
          </p:grpSpPr>
          <p:sp>
            <p:nvSpPr>
              <p:cNvPr id="7188" name="Google Shape;7188;p60"/>
              <p:cNvSpPr/>
              <p:nvPr/>
            </p:nvSpPr>
            <p:spPr>
              <a:xfrm>
                <a:off x="1129875" y="2160450"/>
                <a:ext cx="438825" cy="142725"/>
              </a:xfrm>
              <a:custGeom>
                <a:avLst/>
                <a:gdLst/>
                <a:ahLst/>
                <a:cxnLst/>
                <a:rect l="l" t="t" r="r" b="b"/>
                <a:pathLst>
                  <a:path w="17553" h="5709" extrusionOk="0">
                    <a:moveTo>
                      <a:pt x="12452" y="1"/>
                    </a:moveTo>
                    <a:cubicBezTo>
                      <a:pt x="10987" y="1"/>
                      <a:pt x="9503" y="194"/>
                      <a:pt x="8057" y="584"/>
                    </a:cubicBezTo>
                    <a:cubicBezTo>
                      <a:pt x="4887" y="1443"/>
                      <a:pt x="2021" y="3226"/>
                      <a:pt x="1" y="5603"/>
                    </a:cubicBezTo>
                    <a:lnTo>
                      <a:pt x="120" y="5708"/>
                    </a:lnTo>
                    <a:cubicBezTo>
                      <a:pt x="2127" y="3358"/>
                      <a:pt x="4953" y="1601"/>
                      <a:pt x="8110" y="756"/>
                    </a:cubicBezTo>
                    <a:cubicBezTo>
                      <a:pt x="9537" y="366"/>
                      <a:pt x="11003" y="172"/>
                      <a:pt x="12452" y="172"/>
                    </a:cubicBezTo>
                    <a:cubicBezTo>
                      <a:pt x="14192" y="172"/>
                      <a:pt x="15907" y="452"/>
                      <a:pt x="17500" y="1007"/>
                    </a:cubicBezTo>
                    <a:lnTo>
                      <a:pt x="17552" y="835"/>
                    </a:lnTo>
                    <a:cubicBezTo>
                      <a:pt x="15945" y="280"/>
                      <a:pt x="14212" y="1"/>
                      <a:pt x="12452" y="1"/>
                    </a:cubicBez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9" name="Google Shape;7189;p60"/>
              <p:cNvSpPr/>
              <p:nvPr/>
            </p:nvSpPr>
            <p:spPr>
              <a:xfrm>
                <a:off x="1165200" y="2115275"/>
                <a:ext cx="14035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2894" extrusionOk="0">
                    <a:moveTo>
                      <a:pt x="120" y="1"/>
                    </a:moveTo>
                    <a:lnTo>
                      <a:pt x="1" y="107"/>
                    </a:lnTo>
                    <a:cubicBezTo>
                      <a:pt x="1440" y="1718"/>
                      <a:pt x="3448" y="2721"/>
                      <a:pt x="5614" y="2893"/>
                    </a:cubicBezTo>
                    <a:lnTo>
                      <a:pt x="5614" y="2735"/>
                    </a:lnTo>
                    <a:cubicBezTo>
                      <a:pt x="3501" y="2563"/>
                      <a:pt x="1533" y="1573"/>
                      <a:pt x="120" y="1"/>
                    </a:cubicBez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0" name="Google Shape;7190;p60"/>
              <p:cNvSpPr/>
              <p:nvPr/>
            </p:nvSpPr>
            <p:spPr>
              <a:xfrm>
                <a:off x="1158275" y="2152275"/>
                <a:ext cx="541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1229" extrusionOk="0">
                    <a:moveTo>
                      <a:pt x="2167" y="0"/>
                    </a:moveTo>
                    <a:cubicBezTo>
                      <a:pt x="1308" y="40"/>
                      <a:pt x="516" y="462"/>
                      <a:pt x="1" y="1136"/>
                    </a:cubicBezTo>
                    <a:lnTo>
                      <a:pt x="119" y="1228"/>
                    </a:lnTo>
                    <a:cubicBezTo>
                      <a:pt x="621" y="594"/>
                      <a:pt x="1361" y="211"/>
                      <a:pt x="2167" y="159"/>
                    </a:cubicBezTo>
                    <a:lnTo>
                      <a:pt x="2167" y="0"/>
                    </a:ln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1" name="Google Shape;7191;p60"/>
              <p:cNvSpPr/>
              <p:nvPr/>
            </p:nvSpPr>
            <p:spPr>
              <a:xfrm>
                <a:off x="1187000" y="2217625"/>
                <a:ext cx="45600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4148" extrusionOk="0">
                    <a:moveTo>
                      <a:pt x="1744" y="1"/>
                    </a:moveTo>
                    <a:cubicBezTo>
                      <a:pt x="1440" y="199"/>
                      <a:pt x="1189" y="450"/>
                      <a:pt x="1004" y="754"/>
                    </a:cubicBezTo>
                    <a:cubicBezTo>
                      <a:pt x="344" y="1757"/>
                      <a:pt x="1" y="2946"/>
                      <a:pt x="53" y="4148"/>
                    </a:cubicBezTo>
                    <a:lnTo>
                      <a:pt x="212" y="4148"/>
                    </a:lnTo>
                    <a:cubicBezTo>
                      <a:pt x="172" y="2972"/>
                      <a:pt x="489" y="1823"/>
                      <a:pt x="1136" y="846"/>
                    </a:cubicBezTo>
                    <a:cubicBezTo>
                      <a:pt x="1308" y="569"/>
                      <a:pt x="1546" y="331"/>
                      <a:pt x="1823" y="146"/>
                    </a:cubicBezTo>
                    <a:lnTo>
                      <a:pt x="1744" y="1"/>
                    </a:ln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2" name="Google Shape;7192;p60"/>
              <p:cNvSpPr/>
              <p:nvPr/>
            </p:nvSpPr>
            <p:spPr>
              <a:xfrm>
                <a:off x="1198225" y="2271775"/>
                <a:ext cx="356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39" extrusionOk="0">
                    <a:moveTo>
                      <a:pt x="1" y="1"/>
                    </a:moveTo>
                    <a:lnTo>
                      <a:pt x="1" y="159"/>
                    </a:lnTo>
                    <a:cubicBezTo>
                      <a:pt x="529" y="172"/>
                      <a:pt x="1018" y="476"/>
                      <a:pt x="1282" y="938"/>
                    </a:cubicBezTo>
                    <a:lnTo>
                      <a:pt x="1427" y="859"/>
                    </a:lnTo>
                    <a:cubicBezTo>
                      <a:pt x="1136" y="344"/>
                      <a:pt x="595" y="14"/>
                      <a:pt x="1" y="1"/>
                    </a:cubicBezTo>
                    <a:close/>
                  </a:path>
                </a:pathLst>
              </a:custGeom>
              <a:solidFill>
                <a:srgbClr val="7A4950"/>
              </a:solidFill>
              <a:ln w="9525" cap="flat" cmpd="sng">
                <a:solidFill>
                  <a:srgbClr val="7A49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3" name="Google Shape;7193;p60"/>
              <p:cNvSpPr/>
              <p:nvPr/>
            </p:nvSpPr>
            <p:spPr>
              <a:xfrm>
                <a:off x="1089100" y="2286575"/>
                <a:ext cx="616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2079" extrusionOk="0">
                    <a:moveTo>
                      <a:pt x="1072" y="1"/>
                    </a:moveTo>
                    <a:cubicBezTo>
                      <a:pt x="534" y="1"/>
                      <a:pt x="72" y="423"/>
                      <a:pt x="47" y="967"/>
                    </a:cubicBezTo>
                    <a:cubicBezTo>
                      <a:pt x="1" y="1618"/>
                      <a:pt x="523" y="2078"/>
                      <a:pt x="1080" y="2078"/>
                    </a:cubicBezTo>
                    <a:cubicBezTo>
                      <a:pt x="1315" y="2078"/>
                      <a:pt x="1556" y="1996"/>
                      <a:pt x="1764" y="1812"/>
                    </a:cubicBezTo>
                    <a:cubicBezTo>
                      <a:pt x="2464" y="1205"/>
                      <a:pt x="2068" y="56"/>
                      <a:pt x="1143" y="3"/>
                    </a:cubicBezTo>
                    <a:cubicBezTo>
                      <a:pt x="1119" y="1"/>
                      <a:pt x="1095" y="1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4" name="Google Shape;7194;p60"/>
              <p:cNvSpPr/>
              <p:nvPr/>
            </p:nvSpPr>
            <p:spPr>
              <a:xfrm>
                <a:off x="1140400" y="2086525"/>
                <a:ext cx="4332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56" extrusionOk="0">
                    <a:moveTo>
                      <a:pt x="760" y="0"/>
                    </a:moveTo>
                    <a:cubicBezTo>
                      <a:pt x="383" y="0"/>
                      <a:pt x="54" y="295"/>
                      <a:pt x="29" y="676"/>
                    </a:cubicBezTo>
                    <a:cubicBezTo>
                      <a:pt x="1" y="1131"/>
                      <a:pt x="373" y="1456"/>
                      <a:pt x="766" y="1456"/>
                    </a:cubicBezTo>
                    <a:cubicBezTo>
                      <a:pt x="931" y="1456"/>
                      <a:pt x="1099" y="1399"/>
                      <a:pt x="1244" y="1270"/>
                    </a:cubicBezTo>
                    <a:cubicBezTo>
                      <a:pt x="1733" y="847"/>
                      <a:pt x="1455" y="42"/>
                      <a:pt x="808" y="2"/>
                    </a:cubicBezTo>
                    <a:cubicBezTo>
                      <a:pt x="792" y="1"/>
                      <a:pt x="776" y="0"/>
                      <a:pt x="7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5" name="Google Shape;7195;p60"/>
              <p:cNvSpPr/>
              <p:nvPr/>
            </p:nvSpPr>
            <p:spPr>
              <a:xfrm>
                <a:off x="1172450" y="2317625"/>
                <a:ext cx="43300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457" extrusionOk="0">
                    <a:moveTo>
                      <a:pt x="758" y="1"/>
                    </a:moveTo>
                    <a:cubicBezTo>
                      <a:pt x="370" y="1"/>
                      <a:pt x="53" y="296"/>
                      <a:pt x="28" y="676"/>
                    </a:cubicBezTo>
                    <a:cubicBezTo>
                      <a:pt x="0" y="1132"/>
                      <a:pt x="372" y="1456"/>
                      <a:pt x="765" y="1456"/>
                    </a:cubicBezTo>
                    <a:cubicBezTo>
                      <a:pt x="930" y="1456"/>
                      <a:pt x="1098" y="1399"/>
                      <a:pt x="1243" y="1270"/>
                    </a:cubicBezTo>
                    <a:cubicBezTo>
                      <a:pt x="1732" y="848"/>
                      <a:pt x="1454" y="42"/>
                      <a:pt x="807" y="3"/>
                    </a:cubicBezTo>
                    <a:cubicBezTo>
                      <a:pt x="791" y="1"/>
                      <a:pt x="774" y="1"/>
                      <a:pt x="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6" name="Google Shape;7196;p60"/>
              <p:cNvSpPr/>
              <p:nvPr/>
            </p:nvSpPr>
            <p:spPr>
              <a:xfrm>
                <a:off x="1138425" y="2177675"/>
                <a:ext cx="29450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95" extrusionOk="0">
                    <a:moveTo>
                      <a:pt x="519" y="0"/>
                    </a:moveTo>
                    <a:cubicBezTo>
                      <a:pt x="265" y="0"/>
                      <a:pt x="41" y="195"/>
                      <a:pt x="29" y="463"/>
                    </a:cubicBezTo>
                    <a:cubicBezTo>
                      <a:pt x="1" y="772"/>
                      <a:pt x="258" y="995"/>
                      <a:pt x="528" y="995"/>
                    </a:cubicBezTo>
                    <a:cubicBezTo>
                      <a:pt x="638" y="995"/>
                      <a:pt x="751" y="957"/>
                      <a:pt x="847" y="873"/>
                    </a:cubicBezTo>
                    <a:cubicBezTo>
                      <a:pt x="1178" y="569"/>
                      <a:pt x="993" y="27"/>
                      <a:pt x="544" y="1"/>
                    </a:cubicBezTo>
                    <a:cubicBezTo>
                      <a:pt x="535" y="1"/>
                      <a:pt x="527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7" name="Google Shape;7197;p60"/>
              <p:cNvSpPr/>
              <p:nvPr/>
            </p:nvSpPr>
            <p:spPr>
              <a:xfrm>
                <a:off x="1222625" y="2287275"/>
                <a:ext cx="2945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96" extrusionOk="0">
                    <a:moveTo>
                      <a:pt x="518" y="1"/>
                    </a:moveTo>
                    <a:cubicBezTo>
                      <a:pt x="264" y="1"/>
                      <a:pt x="41" y="195"/>
                      <a:pt x="28" y="464"/>
                    </a:cubicBezTo>
                    <a:cubicBezTo>
                      <a:pt x="0" y="773"/>
                      <a:pt x="257" y="995"/>
                      <a:pt x="527" y="995"/>
                    </a:cubicBezTo>
                    <a:cubicBezTo>
                      <a:pt x="638" y="995"/>
                      <a:pt x="751" y="958"/>
                      <a:pt x="847" y="873"/>
                    </a:cubicBezTo>
                    <a:cubicBezTo>
                      <a:pt x="1177" y="569"/>
                      <a:pt x="992" y="28"/>
                      <a:pt x="543" y="2"/>
                    </a:cubicBezTo>
                    <a:cubicBezTo>
                      <a:pt x="535" y="1"/>
                      <a:pt x="527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98" name="Google Shape;7198;p60"/>
            <p:cNvGrpSpPr/>
            <p:nvPr/>
          </p:nvGrpSpPr>
          <p:grpSpPr>
            <a:xfrm rot="-2700000">
              <a:off x="1165892" y="365544"/>
              <a:ext cx="424378" cy="377880"/>
              <a:chOff x="7105148" y="1188712"/>
              <a:chExt cx="298320" cy="265635"/>
            </a:xfrm>
          </p:grpSpPr>
          <p:sp>
            <p:nvSpPr>
              <p:cNvPr id="7199" name="Google Shape;7199;p60"/>
              <p:cNvSpPr/>
              <p:nvPr/>
            </p:nvSpPr>
            <p:spPr>
              <a:xfrm>
                <a:off x="7105148" y="1188712"/>
                <a:ext cx="298320" cy="26563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14" extrusionOk="0">
                    <a:moveTo>
                      <a:pt x="1805" y="0"/>
                    </a:moveTo>
                    <a:cubicBezTo>
                      <a:pt x="1761" y="0"/>
                      <a:pt x="1706" y="20"/>
                      <a:pt x="1640" y="63"/>
                    </a:cubicBezTo>
                    <a:cubicBezTo>
                      <a:pt x="1081" y="440"/>
                      <a:pt x="1" y="3714"/>
                      <a:pt x="1945" y="3714"/>
                    </a:cubicBezTo>
                    <a:cubicBezTo>
                      <a:pt x="1949" y="3714"/>
                      <a:pt x="1952" y="3714"/>
                      <a:pt x="1956" y="3714"/>
                    </a:cubicBezTo>
                    <a:cubicBezTo>
                      <a:pt x="3173" y="3702"/>
                      <a:pt x="4134" y="1207"/>
                      <a:pt x="4134" y="1207"/>
                    </a:cubicBezTo>
                    <a:cubicBezTo>
                      <a:pt x="4170" y="1021"/>
                      <a:pt x="4124" y="953"/>
                      <a:pt x="4037" y="953"/>
                    </a:cubicBezTo>
                    <a:cubicBezTo>
                      <a:pt x="3800" y="953"/>
                      <a:pt x="3258" y="1463"/>
                      <a:pt x="3258" y="1463"/>
                    </a:cubicBezTo>
                    <a:cubicBezTo>
                      <a:pt x="3258" y="1463"/>
                      <a:pt x="3769" y="574"/>
                      <a:pt x="3428" y="501"/>
                    </a:cubicBezTo>
                    <a:cubicBezTo>
                      <a:pt x="3413" y="498"/>
                      <a:pt x="3398" y="496"/>
                      <a:pt x="3383" y="496"/>
                    </a:cubicBezTo>
                    <a:cubicBezTo>
                      <a:pt x="3057" y="496"/>
                      <a:pt x="2735" y="1207"/>
                      <a:pt x="2735" y="1207"/>
                    </a:cubicBezTo>
                    <a:cubicBezTo>
                      <a:pt x="2735" y="1207"/>
                      <a:pt x="3149" y="100"/>
                      <a:pt x="2637" y="100"/>
                    </a:cubicBezTo>
                    <a:cubicBezTo>
                      <a:pt x="2126" y="100"/>
                      <a:pt x="1907" y="1049"/>
                      <a:pt x="1907" y="1049"/>
                    </a:cubicBezTo>
                    <a:cubicBezTo>
                      <a:pt x="1907" y="1049"/>
                      <a:pt x="2134" y="0"/>
                      <a:pt x="18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0" name="Google Shape;7200;p60"/>
              <p:cNvSpPr/>
              <p:nvPr/>
            </p:nvSpPr>
            <p:spPr>
              <a:xfrm>
                <a:off x="7168303" y="1293564"/>
                <a:ext cx="164359" cy="142759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996" extrusionOk="0">
                    <a:moveTo>
                      <a:pt x="870" y="1"/>
                    </a:moveTo>
                    <a:cubicBezTo>
                      <a:pt x="845" y="1"/>
                      <a:pt x="816" y="11"/>
                      <a:pt x="781" y="33"/>
                    </a:cubicBezTo>
                    <a:cubicBezTo>
                      <a:pt x="495" y="223"/>
                      <a:pt x="1" y="1995"/>
                      <a:pt x="945" y="1995"/>
                    </a:cubicBezTo>
                    <a:cubicBezTo>
                      <a:pt x="966" y="1995"/>
                      <a:pt x="989" y="1994"/>
                      <a:pt x="1012" y="1992"/>
                    </a:cubicBezTo>
                    <a:cubicBezTo>
                      <a:pt x="1621" y="1932"/>
                      <a:pt x="2278" y="666"/>
                      <a:pt x="2278" y="666"/>
                    </a:cubicBezTo>
                    <a:cubicBezTo>
                      <a:pt x="2297" y="572"/>
                      <a:pt x="2265" y="538"/>
                      <a:pt x="2207" y="538"/>
                    </a:cubicBezTo>
                    <a:cubicBezTo>
                      <a:pt x="2048" y="538"/>
                      <a:pt x="1694" y="800"/>
                      <a:pt x="1694" y="800"/>
                    </a:cubicBezTo>
                    <a:cubicBezTo>
                      <a:pt x="1694" y="800"/>
                      <a:pt x="1973" y="337"/>
                      <a:pt x="1791" y="301"/>
                    </a:cubicBezTo>
                    <a:cubicBezTo>
                      <a:pt x="1781" y="298"/>
                      <a:pt x="1771" y="297"/>
                      <a:pt x="1761" y="297"/>
                    </a:cubicBezTo>
                    <a:cubicBezTo>
                      <a:pt x="1589" y="297"/>
                      <a:pt x="1426" y="666"/>
                      <a:pt x="1426" y="666"/>
                    </a:cubicBezTo>
                    <a:cubicBezTo>
                      <a:pt x="1426" y="666"/>
                      <a:pt x="1633" y="82"/>
                      <a:pt x="1365" y="82"/>
                    </a:cubicBezTo>
                    <a:cubicBezTo>
                      <a:pt x="1097" y="82"/>
                      <a:pt x="988" y="593"/>
                      <a:pt x="988" y="593"/>
                    </a:cubicBezTo>
                    <a:cubicBezTo>
                      <a:pt x="988" y="593"/>
                      <a:pt x="1064" y="1"/>
                      <a:pt x="8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01" name="Google Shape;7201;p60"/>
            <p:cNvGrpSpPr/>
            <p:nvPr/>
          </p:nvGrpSpPr>
          <p:grpSpPr>
            <a:xfrm rot="811990">
              <a:off x="1891791" y="416923"/>
              <a:ext cx="206368" cy="245141"/>
              <a:chOff x="1675375" y="4776675"/>
              <a:chExt cx="206375" cy="245150"/>
            </a:xfrm>
          </p:grpSpPr>
          <p:sp>
            <p:nvSpPr>
              <p:cNvPr id="7202" name="Google Shape;7202;p60"/>
              <p:cNvSpPr/>
              <p:nvPr/>
            </p:nvSpPr>
            <p:spPr>
              <a:xfrm>
                <a:off x="1675375" y="4983775"/>
                <a:ext cx="396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846" extrusionOk="0">
                    <a:moveTo>
                      <a:pt x="396" y="1"/>
                    </a:moveTo>
                    <a:cubicBezTo>
                      <a:pt x="172" y="1"/>
                      <a:pt x="0" y="172"/>
                      <a:pt x="0" y="384"/>
                    </a:cubicBezTo>
                    <a:cubicBezTo>
                      <a:pt x="0" y="595"/>
                      <a:pt x="172" y="780"/>
                      <a:pt x="396" y="780"/>
                    </a:cubicBezTo>
                    <a:lnTo>
                      <a:pt x="1189" y="846"/>
                    </a:lnTo>
                    <a:cubicBezTo>
                      <a:pt x="1413" y="833"/>
                      <a:pt x="1585" y="661"/>
                      <a:pt x="1585" y="450"/>
                    </a:cubicBezTo>
                    <a:cubicBezTo>
                      <a:pt x="1585" y="238"/>
                      <a:pt x="1413" y="67"/>
                      <a:pt x="1189" y="54"/>
                    </a:cubicBezTo>
                    <a:lnTo>
                      <a:pt x="39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3" name="Google Shape;7203;p60"/>
              <p:cNvSpPr/>
              <p:nvPr/>
            </p:nvSpPr>
            <p:spPr>
              <a:xfrm>
                <a:off x="1694200" y="4937200"/>
                <a:ext cx="498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835" extrusionOk="0">
                    <a:moveTo>
                      <a:pt x="466" y="0"/>
                    </a:moveTo>
                    <a:cubicBezTo>
                      <a:pt x="0" y="0"/>
                      <a:pt x="12" y="755"/>
                      <a:pt x="502" y="781"/>
                    </a:cubicBezTo>
                    <a:lnTo>
                      <a:pt x="1492" y="834"/>
                    </a:lnTo>
                    <a:cubicBezTo>
                      <a:pt x="1501" y="834"/>
                      <a:pt x="1509" y="834"/>
                      <a:pt x="1517" y="834"/>
                    </a:cubicBezTo>
                    <a:cubicBezTo>
                      <a:pt x="1994" y="834"/>
                      <a:pt x="1973" y="80"/>
                      <a:pt x="1492" y="54"/>
                    </a:cubicBezTo>
                    <a:lnTo>
                      <a:pt x="502" y="2"/>
                    </a:lnTo>
                    <a:cubicBezTo>
                      <a:pt x="490" y="1"/>
                      <a:pt x="478" y="0"/>
                      <a:pt x="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4" name="Google Shape;7204;p60"/>
              <p:cNvSpPr/>
              <p:nvPr/>
            </p:nvSpPr>
            <p:spPr>
              <a:xfrm>
                <a:off x="1724900" y="4895625"/>
                <a:ext cx="442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912" extrusionOk="0">
                    <a:moveTo>
                      <a:pt x="383" y="1"/>
                    </a:moveTo>
                    <a:cubicBezTo>
                      <a:pt x="172" y="1"/>
                      <a:pt x="0" y="172"/>
                      <a:pt x="0" y="397"/>
                    </a:cubicBezTo>
                    <a:cubicBezTo>
                      <a:pt x="0" y="608"/>
                      <a:pt x="172" y="780"/>
                      <a:pt x="383" y="780"/>
                    </a:cubicBezTo>
                    <a:lnTo>
                      <a:pt x="1374" y="912"/>
                    </a:lnTo>
                    <a:cubicBezTo>
                      <a:pt x="1598" y="899"/>
                      <a:pt x="1770" y="727"/>
                      <a:pt x="1770" y="516"/>
                    </a:cubicBezTo>
                    <a:cubicBezTo>
                      <a:pt x="1757" y="304"/>
                      <a:pt x="1585" y="133"/>
                      <a:pt x="1374" y="119"/>
                    </a:cubicBezTo>
                    <a:lnTo>
                      <a:pt x="38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5" name="Google Shape;7205;p60"/>
              <p:cNvSpPr/>
              <p:nvPr/>
            </p:nvSpPr>
            <p:spPr>
              <a:xfrm>
                <a:off x="1731500" y="4841175"/>
                <a:ext cx="432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911" extrusionOk="0">
                    <a:moveTo>
                      <a:pt x="433" y="0"/>
                    </a:moveTo>
                    <a:cubicBezTo>
                      <a:pt x="267" y="0"/>
                      <a:pt x="109" y="113"/>
                      <a:pt x="53" y="290"/>
                    </a:cubicBezTo>
                    <a:cubicBezTo>
                      <a:pt x="0" y="501"/>
                      <a:pt x="119" y="713"/>
                      <a:pt x="330" y="766"/>
                    </a:cubicBezTo>
                    <a:lnTo>
                      <a:pt x="1189" y="898"/>
                    </a:lnTo>
                    <a:cubicBezTo>
                      <a:pt x="1223" y="906"/>
                      <a:pt x="1256" y="910"/>
                      <a:pt x="1290" y="910"/>
                    </a:cubicBezTo>
                    <a:cubicBezTo>
                      <a:pt x="1464" y="910"/>
                      <a:pt x="1620" y="798"/>
                      <a:pt x="1664" y="620"/>
                    </a:cubicBezTo>
                    <a:cubicBezTo>
                      <a:pt x="1730" y="422"/>
                      <a:pt x="1598" y="198"/>
                      <a:pt x="1400" y="145"/>
                    </a:cubicBezTo>
                    <a:lnTo>
                      <a:pt x="529" y="13"/>
                    </a:lnTo>
                    <a:cubicBezTo>
                      <a:pt x="497" y="4"/>
                      <a:pt x="465" y="0"/>
                      <a:pt x="4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6" name="Google Shape;7206;p60"/>
              <p:cNvSpPr/>
              <p:nvPr/>
            </p:nvSpPr>
            <p:spPr>
              <a:xfrm>
                <a:off x="1779350" y="4995950"/>
                <a:ext cx="5092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035" extrusionOk="0">
                    <a:moveTo>
                      <a:pt x="550" y="0"/>
                    </a:moveTo>
                    <a:cubicBezTo>
                      <a:pt x="144" y="0"/>
                      <a:pt x="1" y="647"/>
                      <a:pt x="450" y="768"/>
                    </a:cubicBezTo>
                    <a:lnTo>
                      <a:pt x="1375" y="1019"/>
                    </a:lnTo>
                    <a:cubicBezTo>
                      <a:pt x="1414" y="1030"/>
                      <a:pt x="1452" y="1034"/>
                      <a:pt x="1488" y="1034"/>
                    </a:cubicBezTo>
                    <a:cubicBezTo>
                      <a:pt x="1904" y="1034"/>
                      <a:pt x="2036" y="376"/>
                      <a:pt x="1586" y="266"/>
                    </a:cubicBezTo>
                    <a:lnTo>
                      <a:pt x="662" y="16"/>
                    </a:lnTo>
                    <a:cubicBezTo>
                      <a:pt x="622" y="5"/>
                      <a:pt x="585" y="0"/>
                      <a:pt x="5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7" name="Google Shape;7207;p60"/>
              <p:cNvSpPr/>
              <p:nvPr/>
            </p:nvSpPr>
            <p:spPr>
              <a:xfrm>
                <a:off x="1797525" y="4949450"/>
                <a:ext cx="459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925" extrusionOk="0">
                    <a:moveTo>
                      <a:pt x="1440" y="0"/>
                    </a:moveTo>
                    <a:lnTo>
                      <a:pt x="384" y="132"/>
                    </a:lnTo>
                    <a:cubicBezTo>
                      <a:pt x="172" y="146"/>
                      <a:pt x="1" y="304"/>
                      <a:pt x="1" y="529"/>
                    </a:cubicBezTo>
                    <a:cubicBezTo>
                      <a:pt x="1" y="740"/>
                      <a:pt x="172" y="911"/>
                      <a:pt x="384" y="911"/>
                    </a:cubicBezTo>
                    <a:lnTo>
                      <a:pt x="384" y="925"/>
                    </a:lnTo>
                    <a:lnTo>
                      <a:pt x="1440" y="779"/>
                    </a:lnTo>
                    <a:cubicBezTo>
                      <a:pt x="1651" y="779"/>
                      <a:pt x="1823" y="608"/>
                      <a:pt x="1836" y="396"/>
                    </a:cubicBezTo>
                    <a:cubicBezTo>
                      <a:pt x="1836" y="172"/>
                      <a:pt x="1651" y="0"/>
                      <a:pt x="14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8" name="Google Shape;7208;p60"/>
              <p:cNvSpPr/>
              <p:nvPr/>
            </p:nvSpPr>
            <p:spPr>
              <a:xfrm>
                <a:off x="1813375" y="4904825"/>
                <a:ext cx="4460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969" extrusionOk="0">
                    <a:moveTo>
                      <a:pt x="546" y="0"/>
                    </a:moveTo>
                    <a:cubicBezTo>
                      <a:pt x="132" y="0"/>
                      <a:pt x="0" y="647"/>
                      <a:pt x="450" y="768"/>
                    </a:cubicBezTo>
                    <a:lnTo>
                      <a:pt x="1136" y="953"/>
                    </a:lnTo>
                    <a:cubicBezTo>
                      <a:pt x="1174" y="964"/>
                      <a:pt x="1211" y="969"/>
                      <a:pt x="1245" y="969"/>
                    </a:cubicBezTo>
                    <a:cubicBezTo>
                      <a:pt x="1641" y="969"/>
                      <a:pt x="1784" y="322"/>
                      <a:pt x="1334" y="200"/>
                    </a:cubicBezTo>
                    <a:lnTo>
                      <a:pt x="661" y="16"/>
                    </a:lnTo>
                    <a:cubicBezTo>
                      <a:pt x="621" y="5"/>
                      <a:pt x="582" y="0"/>
                      <a:pt x="5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9" name="Google Shape;7209;p60"/>
              <p:cNvSpPr/>
              <p:nvPr/>
            </p:nvSpPr>
            <p:spPr>
              <a:xfrm>
                <a:off x="1814825" y="4862025"/>
                <a:ext cx="5885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038" extrusionOk="0">
                    <a:moveTo>
                      <a:pt x="575" y="1"/>
                    </a:moveTo>
                    <a:cubicBezTo>
                      <a:pt x="144" y="1"/>
                      <a:pt x="1" y="665"/>
                      <a:pt x="458" y="764"/>
                    </a:cubicBezTo>
                    <a:lnTo>
                      <a:pt x="1686" y="1028"/>
                    </a:lnTo>
                    <a:cubicBezTo>
                      <a:pt x="1719" y="1035"/>
                      <a:pt x="1750" y="1038"/>
                      <a:pt x="1780" y="1038"/>
                    </a:cubicBezTo>
                    <a:cubicBezTo>
                      <a:pt x="2211" y="1038"/>
                      <a:pt x="2354" y="374"/>
                      <a:pt x="1897" y="275"/>
                    </a:cubicBezTo>
                    <a:lnTo>
                      <a:pt x="669" y="11"/>
                    </a:lnTo>
                    <a:cubicBezTo>
                      <a:pt x="636" y="4"/>
                      <a:pt x="605" y="1"/>
                      <a:pt x="5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0" name="Google Shape;7210;p60"/>
              <p:cNvSpPr/>
              <p:nvPr/>
            </p:nvSpPr>
            <p:spPr>
              <a:xfrm>
                <a:off x="1839800" y="4816975"/>
                <a:ext cx="419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53" extrusionOk="0">
                    <a:moveTo>
                      <a:pt x="423" y="0"/>
                    </a:moveTo>
                    <a:cubicBezTo>
                      <a:pt x="324" y="0"/>
                      <a:pt x="225" y="36"/>
                      <a:pt x="145" y="109"/>
                    </a:cubicBezTo>
                    <a:cubicBezTo>
                      <a:pt x="0" y="268"/>
                      <a:pt x="0" y="519"/>
                      <a:pt x="145" y="664"/>
                    </a:cubicBezTo>
                    <a:cubicBezTo>
                      <a:pt x="462" y="941"/>
                      <a:pt x="872" y="1113"/>
                      <a:pt x="1294" y="1152"/>
                    </a:cubicBezTo>
                    <a:cubicBezTo>
                      <a:pt x="1506" y="1139"/>
                      <a:pt x="1677" y="968"/>
                      <a:pt x="1677" y="756"/>
                    </a:cubicBezTo>
                    <a:cubicBezTo>
                      <a:pt x="1677" y="545"/>
                      <a:pt x="1506" y="373"/>
                      <a:pt x="1294" y="360"/>
                    </a:cubicBezTo>
                    <a:cubicBezTo>
                      <a:pt x="1070" y="347"/>
                      <a:pt x="872" y="254"/>
                      <a:pt x="700" y="109"/>
                    </a:cubicBezTo>
                    <a:cubicBezTo>
                      <a:pt x="621" y="36"/>
                      <a:pt x="522" y="0"/>
                      <a:pt x="4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1" name="Google Shape;7211;p60"/>
              <p:cNvSpPr/>
              <p:nvPr/>
            </p:nvSpPr>
            <p:spPr>
              <a:xfrm>
                <a:off x="1734800" y="4776675"/>
                <a:ext cx="406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154" extrusionOk="0">
                    <a:moveTo>
                      <a:pt x="423" y="1"/>
                    </a:moveTo>
                    <a:cubicBezTo>
                      <a:pt x="324" y="1"/>
                      <a:pt x="225" y="37"/>
                      <a:pt x="146" y="110"/>
                    </a:cubicBezTo>
                    <a:cubicBezTo>
                      <a:pt x="0" y="268"/>
                      <a:pt x="0" y="506"/>
                      <a:pt x="146" y="665"/>
                    </a:cubicBezTo>
                    <a:cubicBezTo>
                      <a:pt x="449" y="929"/>
                      <a:pt x="819" y="1100"/>
                      <a:pt x="1229" y="1153"/>
                    </a:cubicBezTo>
                    <a:cubicBezTo>
                      <a:pt x="1440" y="1153"/>
                      <a:pt x="1612" y="982"/>
                      <a:pt x="1625" y="757"/>
                    </a:cubicBezTo>
                    <a:cubicBezTo>
                      <a:pt x="1612" y="546"/>
                      <a:pt x="1440" y="374"/>
                      <a:pt x="1229" y="374"/>
                    </a:cubicBezTo>
                    <a:cubicBezTo>
                      <a:pt x="1030" y="334"/>
                      <a:pt x="846" y="242"/>
                      <a:pt x="700" y="110"/>
                    </a:cubicBezTo>
                    <a:cubicBezTo>
                      <a:pt x="621" y="37"/>
                      <a:pt x="522" y="1"/>
                      <a:pt x="4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2" name="Google Shape;7212;p60"/>
            <p:cNvGrpSpPr/>
            <p:nvPr/>
          </p:nvGrpSpPr>
          <p:grpSpPr>
            <a:xfrm>
              <a:off x="1427961" y="457353"/>
              <a:ext cx="380866" cy="339136"/>
              <a:chOff x="7105148" y="1188712"/>
              <a:chExt cx="298320" cy="265635"/>
            </a:xfrm>
          </p:grpSpPr>
          <p:sp>
            <p:nvSpPr>
              <p:cNvPr id="7213" name="Google Shape;7213;p60"/>
              <p:cNvSpPr/>
              <p:nvPr/>
            </p:nvSpPr>
            <p:spPr>
              <a:xfrm>
                <a:off x="7105148" y="1188712"/>
                <a:ext cx="298320" cy="26563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14" extrusionOk="0">
                    <a:moveTo>
                      <a:pt x="1805" y="0"/>
                    </a:moveTo>
                    <a:cubicBezTo>
                      <a:pt x="1761" y="0"/>
                      <a:pt x="1706" y="20"/>
                      <a:pt x="1640" y="63"/>
                    </a:cubicBezTo>
                    <a:cubicBezTo>
                      <a:pt x="1081" y="440"/>
                      <a:pt x="1" y="3714"/>
                      <a:pt x="1945" y="3714"/>
                    </a:cubicBezTo>
                    <a:cubicBezTo>
                      <a:pt x="1949" y="3714"/>
                      <a:pt x="1952" y="3714"/>
                      <a:pt x="1956" y="3714"/>
                    </a:cubicBezTo>
                    <a:cubicBezTo>
                      <a:pt x="3173" y="3702"/>
                      <a:pt x="4134" y="1207"/>
                      <a:pt x="4134" y="1207"/>
                    </a:cubicBezTo>
                    <a:cubicBezTo>
                      <a:pt x="4170" y="1021"/>
                      <a:pt x="4124" y="953"/>
                      <a:pt x="4037" y="953"/>
                    </a:cubicBezTo>
                    <a:cubicBezTo>
                      <a:pt x="3800" y="953"/>
                      <a:pt x="3258" y="1463"/>
                      <a:pt x="3258" y="1463"/>
                    </a:cubicBezTo>
                    <a:cubicBezTo>
                      <a:pt x="3258" y="1463"/>
                      <a:pt x="3769" y="574"/>
                      <a:pt x="3428" y="501"/>
                    </a:cubicBezTo>
                    <a:cubicBezTo>
                      <a:pt x="3413" y="498"/>
                      <a:pt x="3398" y="496"/>
                      <a:pt x="3383" y="496"/>
                    </a:cubicBezTo>
                    <a:cubicBezTo>
                      <a:pt x="3057" y="496"/>
                      <a:pt x="2735" y="1207"/>
                      <a:pt x="2735" y="1207"/>
                    </a:cubicBezTo>
                    <a:cubicBezTo>
                      <a:pt x="2735" y="1207"/>
                      <a:pt x="3149" y="100"/>
                      <a:pt x="2637" y="100"/>
                    </a:cubicBezTo>
                    <a:cubicBezTo>
                      <a:pt x="2126" y="100"/>
                      <a:pt x="1907" y="1049"/>
                      <a:pt x="1907" y="1049"/>
                    </a:cubicBezTo>
                    <a:cubicBezTo>
                      <a:pt x="1907" y="1049"/>
                      <a:pt x="2134" y="0"/>
                      <a:pt x="18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4" name="Google Shape;7214;p60"/>
              <p:cNvSpPr/>
              <p:nvPr/>
            </p:nvSpPr>
            <p:spPr>
              <a:xfrm>
                <a:off x="7168303" y="1293564"/>
                <a:ext cx="164359" cy="142759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996" extrusionOk="0">
                    <a:moveTo>
                      <a:pt x="870" y="1"/>
                    </a:moveTo>
                    <a:cubicBezTo>
                      <a:pt x="845" y="1"/>
                      <a:pt x="816" y="11"/>
                      <a:pt x="781" y="33"/>
                    </a:cubicBezTo>
                    <a:cubicBezTo>
                      <a:pt x="495" y="223"/>
                      <a:pt x="1" y="1995"/>
                      <a:pt x="945" y="1995"/>
                    </a:cubicBezTo>
                    <a:cubicBezTo>
                      <a:pt x="966" y="1995"/>
                      <a:pt x="989" y="1994"/>
                      <a:pt x="1012" y="1992"/>
                    </a:cubicBezTo>
                    <a:cubicBezTo>
                      <a:pt x="1621" y="1932"/>
                      <a:pt x="2278" y="666"/>
                      <a:pt x="2278" y="666"/>
                    </a:cubicBezTo>
                    <a:cubicBezTo>
                      <a:pt x="2297" y="572"/>
                      <a:pt x="2265" y="538"/>
                      <a:pt x="2207" y="538"/>
                    </a:cubicBezTo>
                    <a:cubicBezTo>
                      <a:pt x="2048" y="538"/>
                      <a:pt x="1694" y="800"/>
                      <a:pt x="1694" y="800"/>
                    </a:cubicBezTo>
                    <a:cubicBezTo>
                      <a:pt x="1694" y="800"/>
                      <a:pt x="1973" y="337"/>
                      <a:pt x="1791" y="301"/>
                    </a:cubicBezTo>
                    <a:cubicBezTo>
                      <a:pt x="1781" y="298"/>
                      <a:pt x="1771" y="297"/>
                      <a:pt x="1761" y="297"/>
                    </a:cubicBezTo>
                    <a:cubicBezTo>
                      <a:pt x="1589" y="297"/>
                      <a:pt x="1426" y="666"/>
                      <a:pt x="1426" y="666"/>
                    </a:cubicBezTo>
                    <a:cubicBezTo>
                      <a:pt x="1426" y="666"/>
                      <a:pt x="1633" y="82"/>
                      <a:pt x="1365" y="82"/>
                    </a:cubicBezTo>
                    <a:cubicBezTo>
                      <a:pt x="1097" y="82"/>
                      <a:pt x="988" y="593"/>
                      <a:pt x="988" y="593"/>
                    </a:cubicBezTo>
                    <a:cubicBezTo>
                      <a:pt x="988" y="593"/>
                      <a:pt x="1064" y="1"/>
                      <a:pt x="8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5" name="Google Shape;7215;p60"/>
            <p:cNvGrpSpPr/>
            <p:nvPr/>
          </p:nvGrpSpPr>
          <p:grpSpPr>
            <a:xfrm rot="-1272592">
              <a:off x="1022368" y="369820"/>
              <a:ext cx="158548" cy="291716"/>
              <a:chOff x="639814" y="4739200"/>
              <a:chExt cx="158542" cy="291704"/>
            </a:xfrm>
          </p:grpSpPr>
          <p:sp>
            <p:nvSpPr>
              <p:cNvPr id="7216" name="Google Shape;7216;p60"/>
              <p:cNvSpPr/>
              <p:nvPr/>
            </p:nvSpPr>
            <p:spPr>
              <a:xfrm rot="-652638">
                <a:off x="641798" y="4975499"/>
                <a:ext cx="50923" cy="25874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035" extrusionOk="0">
                    <a:moveTo>
                      <a:pt x="550" y="0"/>
                    </a:moveTo>
                    <a:cubicBezTo>
                      <a:pt x="144" y="0"/>
                      <a:pt x="1" y="647"/>
                      <a:pt x="450" y="768"/>
                    </a:cubicBezTo>
                    <a:lnTo>
                      <a:pt x="1375" y="1019"/>
                    </a:lnTo>
                    <a:cubicBezTo>
                      <a:pt x="1414" y="1030"/>
                      <a:pt x="1452" y="1034"/>
                      <a:pt x="1488" y="1034"/>
                    </a:cubicBezTo>
                    <a:cubicBezTo>
                      <a:pt x="1904" y="1034"/>
                      <a:pt x="2036" y="376"/>
                      <a:pt x="1586" y="266"/>
                    </a:cubicBezTo>
                    <a:lnTo>
                      <a:pt x="662" y="16"/>
                    </a:lnTo>
                    <a:cubicBezTo>
                      <a:pt x="622" y="5"/>
                      <a:pt x="585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7" name="Google Shape;7217;p60"/>
              <p:cNvSpPr/>
              <p:nvPr/>
            </p:nvSpPr>
            <p:spPr>
              <a:xfrm rot="-652638">
                <a:off x="650658" y="4926901"/>
                <a:ext cx="45923" cy="23124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925" extrusionOk="0">
                    <a:moveTo>
                      <a:pt x="1440" y="0"/>
                    </a:moveTo>
                    <a:lnTo>
                      <a:pt x="384" y="132"/>
                    </a:lnTo>
                    <a:cubicBezTo>
                      <a:pt x="172" y="146"/>
                      <a:pt x="1" y="304"/>
                      <a:pt x="1" y="529"/>
                    </a:cubicBezTo>
                    <a:cubicBezTo>
                      <a:pt x="1" y="740"/>
                      <a:pt x="172" y="911"/>
                      <a:pt x="384" y="911"/>
                    </a:cubicBezTo>
                    <a:lnTo>
                      <a:pt x="384" y="925"/>
                    </a:lnTo>
                    <a:lnTo>
                      <a:pt x="1440" y="779"/>
                    </a:lnTo>
                    <a:cubicBezTo>
                      <a:pt x="1651" y="779"/>
                      <a:pt x="1823" y="608"/>
                      <a:pt x="1836" y="396"/>
                    </a:cubicBezTo>
                    <a:cubicBezTo>
                      <a:pt x="1836" y="172"/>
                      <a:pt x="1651" y="0"/>
                      <a:pt x="14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8" name="Google Shape;7218;p60"/>
              <p:cNvSpPr/>
              <p:nvPr/>
            </p:nvSpPr>
            <p:spPr>
              <a:xfrm rot="-652638">
                <a:off x="657918" y="4880202"/>
                <a:ext cx="44598" cy="24224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969" extrusionOk="0">
                    <a:moveTo>
                      <a:pt x="546" y="0"/>
                    </a:moveTo>
                    <a:cubicBezTo>
                      <a:pt x="132" y="0"/>
                      <a:pt x="0" y="647"/>
                      <a:pt x="450" y="768"/>
                    </a:cubicBezTo>
                    <a:lnTo>
                      <a:pt x="1136" y="953"/>
                    </a:lnTo>
                    <a:cubicBezTo>
                      <a:pt x="1174" y="964"/>
                      <a:pt x="1211" y="969"/>
                      <a:pt x="1245" y="969"/>
                    </a:cubicBezTo>
                    <a:cubicBezTo>
                      <a:pt x="1641" y="969"/>
                      <a:pt x="1784" y="322"/>
                      <a:pt x="1334" y="200"/>
                    </a:cubicBezTo>
                    <a:lnTo>
                      <a:pt x="661" y="16"/>
                    </a:lnTo>
                    <a:cubicBezTo>
                      <a:pt x="621" y="5"/>
                      <a:pt x="582" y="0"/>
                      <a:pt x="5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9" name="Google Shape;7219;p60"/>
              <p:cNvSpPr/>
              <p:nvPr/>
            </p:nvSpPr>
            <p:spPr>
              <a:xfrm rot="-652638">
                <a:off x="651301" y="4836537"/>
                <a:ext cx="58848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038" extrusionOk="0">
                    <a:moveTo>
                      <a:pt x="575" y="1"/>
                    </a:moveTo>
                    <a:cubicBezTo>
                      <a:pt x="144" y="1"/>
                      <a:pt x="1" y="665"/>
                      <a:pt x="458" y="764"/>
                    </a:cubicBezTo>
                    <a:lnTo>
                      <a:pt x="1686" y="1028"/>
                    </a:lnTo>
                    <a:cubicBezTo>
                      <a:pt x="1719" y="1035"/>
                      <a:pt x="1750" y="1038"/>
                      <a:pt x="1780" y="1038"/>
                    </a:cubicBezTo>
                    <a:cubicBezTo>
                      <a:pt x="2211" y="1038"/>
                      <a:pt x="2354" y="374"/>
                      <a:pt x="1897" y="275"/>
                    </a:cubicBezTo>
                    <a:lnTo>
                      <a:pt x="669" y="11"/>
                    </a:lnTo>
                    <a:cubicBezTo>
                      <a:pt x="636" y="4"/>
                      <a:pt x="605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0" name="Google Shape;7220;p60"/>
              <p:cNvSpPr/>
              <p:nvPr/>
            </p:nvSpPr>
            <p:spPr>
              <a:xfrm rot="-652638">
                <a:off x="667750" y="4789153"/>
                <a:ext cx="41949" cy="2882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53" extrusionOk="0">
                    <a:moveTo>
                      <a:pt x="423" y="0"/>
                    </a:moveTo>
                    <a:cubicBezTo>
                      <a:pt x="324" y="0"/>
                      <a:pt x="225" y="36"/>
                      <a:pt x="145" y="109"/>
                    </a:cubicBezTo>
                    <a:cubicBezTo>
                      <a:pt x="0" y="268"/>
                      <a:pt x="0" y="519"/>
                      <a:pt x="145" y="664"/>
                    </a:cubicBezTo>
                    <a:cubicBezTo>
                      <a:pt x="462" y="941"/>
                      <a:pt x="872" y="1113"/>
                      <a:pt x="1294" y="1152"/>
                    </a:cubicBezTo>
                    <a:cubicBezTo>
                      <a:pt x="1506" y="1139"/>
                      <a:pt x="1677" y="968"/>
                      <a:pt x="1677" y="756"/>
                    </a:cubicBezTo>
                    <a:cubicBezTo>
                      <a:pt x="1677" y="545"/>
                      <a:pt x="1506" y="373"/>
                      <a:pt x="1294" y="360"/>
                    </a:cubicBezTo>
                    <a:cubicBezTo>
                      <a:pt x="1070" y="347"/>
                      <a:pt x="872" y="254"/>
                      <a:pt x="700" y="109"/>
                    </a:cubicBezTo>
                    <a:cubicBezTo>
                      <a:pt x="621" y="36"/>
                      <a:pt x="522" y="0"/>
                      <a:pt x="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1" name="Google Shape;7221;p60"/>
              <p:cNvSpPr/>
              <p:nvPr/>
            </p:nvSpPr>
            <p:spPr>
              <a:xfrm rot="-542647">
                <a:off x="725475" y="4994061"/>
                <a:ext cx="60977" cy="32251"/>
              </a:xfrm>
              <a:custGeom>
                <a:avLst/>
                <a:gdLst/>
                <a:ahLst/>
                <a:cxnLst/>
                <a:rect l="l" t="t" r="r" b="b"/>
                <a:pathLst>
                  <a:path w="2439" h="1290" extrusionOk="0">
                    <a:moveTo>
                      <a:pt x="547" y="1"/>
                    </a:moveTo>
                    <a:cubicBezTo>
                      <a:pt x="137" y="1"/>
                      <a:pt x="1" y="651"/>
                      <a:pt x="471" y="772"/>
                    </a:cubicBezTo>
                    <a:lnTo>
                      <a:pt x="1766" y="1274"/>
                    </a:lnTo>
                    <a:cubicBezTo>
                      <a:pt x="1806" y="1284"/>
                      <a:pt x="1844" y="1289"/>
                      <a:pt x="1880" y="1289"/>
                    </a:cubicBezTo>
                    <a:cubicBezTo>
                      <a:pt x="2297" y="1289"/>
                      <a:pt x="2439" y="641"/>
                      <a:pt x="1977" y="508"/>
                    </a:cubicBezTo>
                    <a:lnTo>
                      <a:pt x="670" y="19"/>
                    </a:lnTo>
                    <a:cubicBezTo>
                      <a:pt x="626" y="7"/>
                      <a:pt x="585" y="1"/>
                      <a:pt x="5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2" name="Google Shape;7222;p60"/>
              <p:cNvSpPr/>
              <p:nvPr/>
            </p:nvSpPr>
            <p:spPr>
              <a:xfrm rot="-542647">
                <a:off x="744953" y="4940305"/>
                <a:ext cx="50902" cy="25576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3" extrusionOk="0">
                    <a:moveTo>
                      <a:pt x="547" y="1"/>
                    </a:moveTo>
                    <a:cubicBezTo>
                      <a:pt x="132" y="1"/>
                      <a:pt x="0" y="648"/>
                      <a:pt x="450" y="769"/>
                    </a:cubicBezTo>
                    <a:lnTo>
                      <a:pt x="1374" y="1007"/>
                    </a:lnTo>
                    <a:cubicBezTo>
                      <a:pt x="1413" y="1017"/>
                      <a:pt x="1451" y="1022"/>
                      <a:pt x="1486" y="1022"/>
                    </a:cubicBezTo>
                    <a:cubicBezTo>
                      <a:pt x="1892" y="1022"/>
                      <a:pt x="2035" y="376"/>
                      <a:pt x="1586" y="254"/>
                    </a:cubicBezTo>
                    <a:lnTo>
                      <a:pt x="661" y="16"/>
                    </a:lnTo>
                    <a:cubicBezTo>
                      <a:pt x="621" y="6"/>
                      <a:pt x="583" y="1"/>
                      <a:pt x="5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3" name="Google Shape;7223;p60"/>
              <p:cNvSpPr/>
              <p:nvPr/>
            </p:nvSpPr>
            <p:spPr>
              <a:xfrm rot="-542647">
                <a:off x="736913" y="4897270"/>
                <a:ext cx="53477" cy="27626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1105" extrusionOk="0">
                    <a:moveTo>
                      <a:pt x="538" y="1"/>
                    </a:moveTo>
                    <a:cubicBezTo>
                      <a:pt x="133" y="1"/>
                      <a:pt x="0" y="648"/>
                      <a:pt x="438" y="782"/>
                    </a:cubicBezTo>
                    <a:lnTo>
                      <a:pt x="1494" y="1086"/>
                    </a:lnTo>
                    <a:cubicBezTo>
                      <a:pt x="1536" y="1099"/>
                      <a:pt x="1575" y="1104"/>
                      <a:pt x="1612" y="1104"/>
                    </a:cubicBezTo>
                    <a:cubicBezTo>
                      <a:pt x="2001" y="1104"/>
                      <a:pt x="2138" y="466"/>
                      <a:pt x="1692" y="333"/>
                    </a:cubicBezTo>
                    <a:lnTo>
                      <a:pt x="649" y="16"/>
                    </a:lnTo>
                    <a:cubicBezTo>
                      <a:pt x="610" y="6"/>
                      <a:pt x="573" y="1"/>
                      <a:pt x="5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4" name="Google Shape;7224;p60"/>
              <p:cNvSpPr/>
              <p:nvPr/>
            </p:nvSpPr>
            <p:spPr>
              <a:xfrm rot="-542647">
                <a:off x="749934" y="4842661"/>
                <a:ext cx="46552" cy="27476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99" extrusionOk="0">
                    <a:moveTo>
                      <a:pt x="428" y="1"/>
                    </a:moveTo>
                    <a:cubicBezTo>
                      <a:pt x="254" y="1"/>
                      <a:pt x="98" y="113"/>
                      <a:pt x="53" y="291"/>
                    </a:cubicBezTo>
                    <a:cubicBezTo>
                      <a:pt x="0" y="502"/>
                      <a:pt x="119" y="713"/>
                      <a:pt x="317" y="779"/>
                    </a:cubicBezTo>
                    <a:lnTo>
                      <a:pt x="1189" y="1083"/>
                    </a:lnTo>
                    <a:cubicBezTo>
                      <a:pt x="1229" y="1094"/>
                      <a:pt x="1268" y="1098"/>
                      <a:pt x="1304" y="1098"/>
                    </a:cubicBezTo>
                    <a:cubicBezTo>
                      <a:pt x="1720" y="1098"/>
                      <a:pt x="1862" y="452"/>
                      <a:pt x="1400" y="330"/>
                    </a:cubicBezTo>
                    <a:lnTo>
                      <a:pt x="529" y="13"/>
                    </a:lnTo>
                    <a:cubicBezTo>
                      <a:pt x="495" y="5"/>
                      <a:pt x="461" y="1"/>
                      <a:pt x="4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5" name="Google Shape;7225;p60"/>
              <p:cNvSpPr/>
              <p:nvPr/>
            </p:nvSpPr>
            <p:spPr>
              <a:xfrm>
                <a:off x="753900" y="4777825"/>
                <a:ext cx="350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846" extrusionOk="0">
                    <a:moveTo>
                      <a:pt x="1004" y="1"/>
                    </a:moveTo>
                    <a:lnTo>
                      <a:pt x="383" y="67"/>
                    </a:lnTo>
                    <a:cubicBezTo>
                      <a:pt x="172" y="67"/>
                      <a:pt x="0" y="238"/>
                      <a:pt x="0" y="463"/>
                    </a:cubicBezTo>
                    <a:cubicBezTo>
                      <a:pt x="0" y="674"/>
                      <a:pt x="172" y="846"/>
                      <a:pt x="383" y="846"/>
                    </a:cubicBezTo>
                    <a:lnTo>
                      <a:pt x="1004" y="793"/>
                    </a:lnTo>
                    <a:cubicBezTo>
                      <a:pt x="1215" y="780"/>
                      <a:pt x="1387" y="608"/>
                      <a:pt x="1400" y="397"/>
                    </a:cubicBezTo>
                    <a:cubicBezTo>
                      <a:pt x="1387" y="186"/>
                      <a:pt x="1215" y="14"/>
                      <a:pt x="10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6" name="Google Shape;7226;p60"/>
              <p:cNvSpPr/>
              <p:nvPr/>
            </p:nvSpPr>
            <p:spPr>
              <a:xfrm>
                <a:off x="758175" y="4739200"/>
                <a:ext cx="353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780" extrusionOk="0">
                    <a:moveTo>
                      <a:pt x="516" y="1"/>
                    </a:moveTo>
                    <a:cubicBezTo>
                      <a:pt x="1" y="1"/>
                      <a:pt x="1" y="780"/>
                      <a:pt x="516" y="780"/>
                    </a:cubicBezTo>
                    <a:lnTo>
                      <a:pt x="899" y="780"/>
                    </a:lnTo>
                    <a:cubicBezTo>
                      <a:pt x="1414" y="780"/>
                      <a:pt x="1414" y="1"/>
                      <a:pt x="8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EFE0E61-E3BA-4F4F-A50F-596FDD7B1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62" r="29695"/>
          <a:stretch/>
        </p:blipFill>
        <p:spPr>
          <a:xfrm>
            <a:off x="5522255" y="0"/>
            <a:ext cx="3621745" cy="5143500"/>
          </a:xfrm>
          <a:prstGeom prst="rect">
            <a:avLst/>
          </a:prstGeom>
        </p:spPr>
      </p:pic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7D2A91E1-4C81-4031-9F36-F08BA4F75E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200882" y="4444852"/>
            <a:ext cx="2219546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" name="Google Shape;4864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From the different ways shared in the previous activity, which one would you most likely adopt?</a:t>
            </a:r>
            <a:endParaRPr sz="3600" dirty="0"/>
          </a:p>
        </p:txBody>
      </p:sp>
      <p:grpSp>
        <p:nvGrpSpPr>
          <p:cNvPr id="217" name="Google Shape;4633;p36">
            <a:extLst>
              <a:ext uri="{FF2B5EF4-FFF2-40B4-BE49-F238E27FC236}">
                <a16:creationId xmlns:a16="http://schemas.microsoft.com/office/drawing/2014/main" id="{DC37DD55-7DC8-4673-B991-DCBEE4C3ED94}"/>
              </a:ext>
            </a:extLst>
          </p:cNvPr>
          <p:cNvGrpSpPr/>
          <p:nvPr/>
        </p:nvGrpSpPr>
        <p:grpSpPr>
          <a:xfrm>
            <a:off x="2146164" y="2359082"/>
            <a:ext cx="4851673" cy="2053912"/>
            <a:chOff x="2146164" y="2359082"/>
            <a:chExt cx="4851673" cy="2053912"/>
          </a:xfrm>
        </p:grpSpPr>
        <p:grpSp>
          <p:nvGrpSpPr>
            <p:cNvPr id="218" name="Google Shape;4634;p36">
              <a:extLst>
                <a:ext uri="{FF2B5EF4-FFF2-40B4-BE49-F238E27FC236}">
                  <a16:creationId xmlns:a16="http://schemas.microsoft.com/office/drawing/2014/main" id="{48850CFA-5BA8-42DC-B6BC-0CE3BAB2225C}"/>
                </a:ext>
              </a:extLst>
            </p:cNvPr>
            <p:cNvGrpSpPr/>
            <p:nvPr/>
          </p:nvGrpSpPr>
          <p:grpSpPr>
            <a:xfrm>
              <a:off x="2146164" y="2359082"/>
              <a:ext cx="4851673" cy="2053912"/>
              <a:chOff x="1856025" y="1447200"/>
              <a:chExt cx="2505900" cy="1060850"/>
            </a:xfrm>
          </p:grpSpPr>
          <p:sp>
            <p:nvSpPr>
              <p:cNvPr id="224" name="Google Shape;4635;p36">
                <a:extLst>
                  <a:ext uri="{FF2B5EF4-FFF2-40B4-BE49-F238E27FC236}">
                    <a16:creationId xmlns:a16="http://schemas.microsoft.com/office/drawing/2014/main" id="{FFC05C03-A409-430D-B472-533EBFE588B9}"/>
                  </a:ext>
                </a:extLst>
              </p:cNvPr>
              <p:cNvSpPr/>
              <p:nvPr/>
            </p:nvSpPr>
            <p:spPr>
              <a:xfrm>
                <a:off x="2927975" y="1467300"/>
                <a:ext cx="457450" cy="496550"/>
              </a:xfrm>
              <a:custGeom>
                <a:avLst/>
                <a:gdLst/>
                <a:ahLst/>
                <a:cxnLst/>
                <a:rect l="l" t="t" r="r" b="b"/>
                <a:pathLst>
                  <a:path w="18298" h="19862" extrusionOk="0">
                    <a:moveTo>
                      <a:pt x="7958" y="0"/>
                    </a:moveTo>
                    <a:cubicBezTo>
                      <a:pt x="5791" y="0"/>
                      <a:pt x="3606" y="1213"/>
                      <a:pt x="2447" y="3363"/>
                    </a:cubicBezTo>
                    <a:cubicBezTo>
                      <a:pt x="426" y="7099"/>
                      <a:pt x="2008" y="10701"/>
                      <a:pt x="1984" y="12101"/>
                    </a:cubicBezTo>
                    <a:cubicBezTo>
                      <a:pt x="1972" y="13488"/>
                      <a:pt x="0" y="15800"/>
                      <a:pt x="2617" y="18490"/>
                    </a:cubicBezTo>
                    <a:cubicBezTo>
                      <a:pt x="3650" y="19542"/>
                      <a:pt x="5144" y="19861"/>
                      <a:pt x="6579" y="19861"/>
                    </a:cubicBezTo>
                    <a:cubicBezTo>
                      <a:pt x="8796" y="19861"/>
                      <a:pt x="10868" y="19098"/>
                      <a:pt x="10868" y="19098"/>
                    </a:cubicBezTo>
                    <a:cubicBezTo>
                      <a:pt x="11348" y="19149"/>
                      <a:pt x="11788" y="19173"/>
                      <a:pt x="12190" y="19173"/>
                    </a:cubicBezTo>
                    <a:cubicBezTo>
                      <a:pt x="18297" y="19173"/>
                      <a:pt x="15914" y="13659"/>
                      <a:pt x="15468" y="11273"/>
                    </a:cubicBezTo>
                    <a:cubicBezTo>
                      <a:pt x="14994" y="8730"/>
                      <a:pt x="16734" y="6186"/>
                      <a:pt x="16065" y="4190"/>
                    </a:cubicBezTo>
                    <a:cubicBezTo>
                      <a:pt x="15408" y="2194"/>
                      <a:pt x="12280" y="2061"/>
                      <a:pt x="12280" y="2061"/>
                    </a:cubicBezTo>
                    <a:cubicBezTo>
                      <a:pt x="11122" y="651"/>
                      <a:pt x="9545" y="0"/>
                      <a:pt x="7958" y="0"/>
                    </a:cubicBezTo>
                    <a:close/>
                  </a:path>
                </a:pathLst>
              </a:custGeom>
              <a:solidFill>
                <a:srgbClr val="EE46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636;p36">
                <a:extLst>
                  <a:ext uri="{FF2B5EF4-FFF2-40B4-BE49-F238E27FC236}">
                    <a16:creationId xmlns:a16="http://schemas.microsoft.com/office/drawing/2014/main" id="{EFB5AA05-2770-4E72-9CDA-2A1650EF2C1B}"/>
                  </a:ext>
                </a:extLst>
              </p:cNvPr>
              <p:cNvSpPr/>
              <p:nvPr/>
            </p:nvSpPr>
            <p:spPr>
              <a:xfrm>
                <a:off x="2927975" y="1467300"/>
                <a:ext cx="307000" cy="496275"/>
              </a:xfrm>
              <a:custGeom>
                <a:avLst/>
                <a:gdLst/>
                <a:ahLst/>
                <a:cxnLst/>
                <a:rect l="l" t="t" r="r" b="b"/>
                <a:pathLst>
                  <a:path w="12280" h="19851" extrusionOk="0">
                    <a:moveTo>
                      <a:pt x="7961" y="0"/>
                    </a:moveTo>
                    <a:cubicBezTo>
                      <a:pt x="5797" y="0"/>
                      <a:pt x="3613" y="1213"/>
                      <a:pt x="2447" y="3363"/>
                    </a:cubicBezTo>
                    <a:cubicBezTo>
                      <a:pt x="426" y="7099"/>
                      <a:pt x="2008" y="10689"/>
                      <a:pt x="1984" y="12076"/>
                    </a:cubicBezTo>
                    <a:cubicBezTo>
                      <a:pt x="1972" y="13476"/>
                      <a:pt x="0" y="15776"/>
                      <a:pt x="2617" y="18466"/>
                    </a:cubicBezTo>
                    <a:cubicBezTo>
                      <a:pt x="3650" y="19529"/>
                      <a:pt x="5152" y="19851"/>
                      <a:pt x="6590" y="19851"/>
                    </a:cubicBezTo>
                    <a:cubicBezTo>
                      <a:pt x="7423" y="19851"/>
                      <a:pt x="8234" y="19743"/>
                      <a:pt x="8921" y="19610"/>
                    </a:cubicBezTo>
                    <a:cubicBezTo>
                      <a:pt x="7935" y="18952"/>
                      <a:pt x="6986" y="18259"/>
                      <a:pt x="6085" y="17516"/>
                    </a:cubicBezTo>
                    <a:cubicBezTo>
                      <a:pt x="5136" y="16750"/>
                      <a:pt x="4053" y="15752"/>
                      <a:pt x="3797" y="14474"/>
                    </a:cubicBezTo>
                    <a:cubicBezTo>
                      <a:pt x="3542" y="13123"/>
                      <a:pt x="4479" y="11894"/>
                      <a:pt x="4369" y="10543"/>
                    </a:cubicBezTo>
                    <a:cubicBezTo>
                      <a:pt x="4236" y="8839"/>
                      <a:pt x="3323" y="7245"/>
                      <a:pt x="3712" y="5505"/>
                    </a:cubicBezTo>
                    <a:cubicBezTo>
                      <a:pt x="4102" y="3740"/>
                      <a:pt x="5623" y="2462"/>
                      <a:pt x="7315" y="2012"/>
                    </a:cubicBezTo>
                    <a:cubicBezTo>
                      <a:pt x="8440" y="1706"/>
                      <a:pt x="9356" y="1602"/>
                      <a:pt x="10081" y="1602"/>
                    </a:cubicBezTo>
                    <a:cubicBezTo>
                      <a:pt x="11604" y="1602"/>
                      <a:pt x="12280" y="2061"/>
                      <a:pt x="12280" y="2061"/>
                    </a:cubicBezTo>
                    <a:cubicBezTo>
                      <a:pt x="11122" y="651"/>
                      <a:pt x="9547" y="0"/>
                      <a:pt x="7961" y="0"/>
                    </a:cubicBezTo>
                    <a:close/>
                  </a:path>
                </a:pathLst>
              </a:custGeom>
              <a:solidFill>
                <a:srgbClr val="EE46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637;p36">
                <a:extLst>
                  <a:ext uri="{FF2B5EF4-FFF2-40B4-BE49-F238E27FC236}">
                    <a16:creationId xmlns:a16="http://schemas.microsoft.com/office/drawing/2014/main" id="{223C6001-85B6-48A2-B450-AD467963B0C9}"/>
                  </a:ext>
                </a:extLst>
              </p:cNvPr>
              <p:cNvSpPr/>
              <p:nvPr/>
            </p:nvSpPr>
            <p:spPr>
              <a:xfrm>
                <a:off x="3227950" y="1536275"/>
                <a:ext cx="94950" cy="145900"/>
              </a:xfrm>
              <a:custGeom>
                <a:avLst/>
                <a:gdLst/>
                <a:ahLst/>
                <a:cxnLst/>
                <a:rect l="l" t="t" r="r" b="b"/>
                <a:pathLst>
                  <a:path w="3798" h="5836" extrusionOk="0">
                    <a:moveTo>
                      <a:pt x="497" y="1"/>
                    </a:moveTo>
                    <a:cubicBezTo>
                      <a:pt x="348" y="1"/>
                      <a:pt x="195" y="11"/>
                      <a:pt x="37" y="32"/>
                    </a:cubicBezTo>
                    <a:cubicBezTo>
                      <a:pt x="1" y="32"/>
                      <a:pt x="1" y="93"/>
                      <a:pt x="50" y="105"/>
                    </a:cubicBezTo>
                    <a:cubicBezTo>
                      <a:pt x="86" y="103"/>
                      <a:pt x="122" y="103"/>
                      <a:pt x="158" y="103"/>
                    </a:cubicBezTo>
                    <a:cubicBezTo>
                      <a:pt x="1451" y="103"/>
                      <a:pt x="2768" y="947"/>
                      <a:pt x="2934" y="2332"/>
                    </a:cubicBezTo>
                    <a:cubicBezTo>
                      <a:pt x="3104" y="3573"/>
                      <a:pt x="2459" y="4632"/>
                      <a:pt x="1960" y="5727"/>
                    </a:cubicBezTo>
                    <a:cubicBezTo>
                      <a:pt x="1936" y="5792"/>
                      <a:pt x="1987" y="5835"/>
                      <a:pt x="2042" y="5835"/>
                    </a:cubicBezTo>
                    <a:cubicBezTo>
                      <a:pt x="2070" y="5835"/>
                      <a:pt x="2098" y="5825"/>
                      <a:pt x="2118" y="5800"/>
                    </a:cubicBezTo>
                    <a:cubicBezTo>
                      <a:pt x="2970" y="4644"/>
                      <a:pt x="3798" y="2904"/>
                      <a:pt x="2970" y="1504"/>
                    </a:cubicBezTo>
                    <a:cubicBezTo>
                      <a:pt x="2404" y="532"/>
                      <a:pt x="1566" y="1"/>
                      <a:pt x="497" y="1"/>
                    </a:cubicBezTo>
                    <a:close/>
                  </a:path>
                </a:pathLst>
              </a:custGeom>
              <a:solidFill>
                <a:srgbClr val="F58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638;p36">
                <a:extLst>
                  <a:ext uri="{FF2B5EF4-FFF2-40B4-BE49-F238E27FC236}">
                    <a16:creationId xmlns:a16="http://schemas.microsoft.com/office/drawing/2014/main" id="{17C3A028-63C9-418D-B4A3-0D3E2F13CD32}"/>
                  </a:ext>
                </a:extLst>
              </p:cNvPr>
              <p:cNvSpPr/>
              <p:nvPr/>
            </p:nvSpPr>
            <p:spPr>
              <a:xfrm>
                <a:off x="3269025" y="1702725"/>
                <a:ext cx="44150" cy="213225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8529" extrusionOk="0">
                    <a:moveTo>
                      <a:pt x="326" y="0"/>
                    </a:moveTo>
                    <a:cubicBezTo>
                      <a:pt x="302" y="0"/>
                      <a:pt x="275" y="19"/>
                      <a:pt x="269" y="55"/>
                    </a:cubicBezTo>
                    <a:cubicBezTo>
                      <a:pt x="147" y="810"/>
                      <a:pt x="1" y="1613"/>
                      <a:pt x="98" y="2379"/>
                    </a:cubicBezTo>
                    <a:cubicBezTo>
                      <a:pt x="196" y="3170"/>
                      <a:pt x="512" y="3901"/>
                      <a:pt x="731" y="4667"/>
                    </a:cubicBezTo>
                    <a:cubicBezTo>
                      <a:pt x="1060" y="5836"/>
                      <a:pt x="1607" y="7296"/>
                      <a:pt x="695" y="8343"/>
                    </a:cubicBezTo>
                    <a:cubicBezTo>
                      <a:pt x="634" y="8423"/>
                      <a:pt x="698" y="8528"/>
                      <a:pt x="784" y="8528"/>
                    </a:cubicBezTo>
                    <a:cubicBezTo>
                      <a:pt x="802" y="8528"/>
                      <a:pt x="822" y="8524"/>
                      <a:pt x="841" y="8513"/>
                    </a:cubicBezTo>
                    <a:cubicBezTo>
                      <a:pt x="1766" y="7698"/>
                      <a:pt x="1546" y="6347"/>
                      <a:pt x="1218" y="5300"/>
                    </a:cubicBezTo>
                    <a:cubicBezTo>
                      <a:pt x="999" y="4558"/>
                      <a:pt x="670" y="3840"/>
                      <a:pt x="463" y="3097"/>
                    </a:cubicBezTo>
                    <a:cubicBezTo>
                      <a:pt x="171" y="2075"/>
                      <a:pt x="256" y="1089"/>
                      <a:pt x="366" y="55"/>
                    </a:cubicBezTo>
                    <a:cubicBezTo>
                      <a:pt x="372" y="19"/>
                      <a:pt x="351" y="0"/>
                      <a:pt x="326" y="0"/>
                    </a:cubicBezTo>
                    <a:close/>
                  </a:path>
                </a:pathLst>
              </a:custGeom>
              <a:solidFill>
                <a:srgbClr val="F58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639;p36">
                <a:extLst>
                  <a:ext uri="{FF2B5EF4-FFF2-40B4-BE49-F238E27FC236}">
                    <a16:creationId xmlns:a16="http://schemas.microsoft.com/office/drawing/2014/main" id="{BC17CC69-F069-4721-B9C7-D98934507498}"/>
                  </a:ext>
                </a:extLst>
              </p:cNvPr>
              <p:cNvSpPr/>
              <p:nvPr/>
            </p:nvSpPr>
            <p:spPr>
              <a:xfrm>
                <a:off x="3236175" y="1765700"/>
                <a:ext cx="33200" cy="1531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6127" extrusionOk="0">
                    <a:moveTo>
                      <a:pt x="436" y="1"/>
                    </a:moveTo>
                    <a:cubicBezTo>
                      <a:pt x="427" y="1"/>
                      <a:pt x="419" y="6"/>
                      <a:pt x="414" y="19"/>
                    </a:cubicBezTo>
                    <a:cubicBezTo>
                      <a:pt x="122" y="956"/>
                      <a:pt x="1" y="1917"/>
                      <a:pt x="220" y="2879"/>
                    </a:cubicBezTo>
                    <a:cubicBezTo>
                      <a:pt x="463" y="3925"/>
                      <a:pt x="1120" y="4887"/>
                      <a:pt x="925" y="5994"/>
                    </a:cubicBezTo>
                    <a:cubicBezTo>
                      <a:pt x="910" y="6070"/>
                      <a:pt x="975" y="6127"/>
                      <a:pt x="1035" y="6127"/>
                    </a:cubicBezTo>
                    <a:cubicBezTo>
                      <a:pt x="1072" y="6127"/>
                      <a:pt x="1106" y="6106"/>
                      <a:pt x="1120" y="6055"/>
                    </a:cubicBezTo>
                    <a:cubicBezTo>
                      <a:pt x="1327" y="5203"/>
                      <a:pt x="986" y="4473"/>
                      <a:pt x="670" y="3694"/>
                    </a:cubicBezTo>
                    <a:cubicBezTo>
                      <a:pt x="183" y="2538"/>
                      <a:pt x="110" y="1248"/>
                      <a:pt x="463" y="43"/>
                    </a:cubicBezTo>
                    <a:cubicBezTo>
                      <a:pt x="471" y="19"/>
                      <a:pt x="453" y="1"/>
                      <a:pt x="436" y="1"/>
                    </a:cubicBezTo>
                    <a:close/>
                  </a:path>
                </a:pathLst>
              </a:custGeom>
              <a:solidFill>
                <a:srgbClr val="F58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640;p36">
                <a:extLst>
                  <a:ext uri="{FF2B5EF4-FFF2-40B4-BE49-F238E27FC236}">
                    <a16:creationId xmlns:a16="http://schemas.microsoft.com/office/drawing/2014/main" id="{DFB477ED-DCED-4BF2-ADC3-81688A75DB35}"/>
                  </a:ext>
                </a:extLst>
              </p:cNvPr>
              <p:cNvSpPr/>
              <p:nvPr/>
            </p:nvSpPr>
            <p:spPr>
              <a:xfrm>
                <a:off x="3087700" y="1552725"/>
                <a:ext cx="117775" cy="260725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0429" extrusionOk="0">
                    <a:moveTo>
                      <a:pt x="4069" y="0"/>
                    </a:moveTo>
                    <a:cubicBezTo>
                      <a:pt x="3344" y="0"/>
                      <a:pt x="2600" y="142"/>
                      <a:pt x="2033" y="615"/>
                    </a:cubicBezTo>
                    <a:cubicBezTo>
                      <a:pt x="1266" y="1236"/>
                      <a:pt x="694" y="2051"/>
                      <a:pt x="378" y="2976"/>
                    </a:cubicBezTo>
                    <a:cubicBezTo>
                      <a:pt x="1" y="4096"/>
                      <a:pt x="13" y="5203"/>
                      <a:pt x="195" y="6347"/>
                    </a:cubicBezTo>
                    <a:cubicBezTo>
                      <a:pt x="305" y="7041"/>
                      <a:pt x="463" y="7747"/>
                      <a:pt x="439" y="8452"/>
                    </a:cubicBezTo>
                    <a:cubicBezTo>
                      <a:pt x="390" y="9085"/>
                      <a:pt x="317" y="9718"/>
                      <a:pt x="220" y="10351"/>
                    </a:cubicBezTo>
                    <a:cubicBezTo>
                      <a:pt x="213" y="10400"/>
                      <a:pt x="257" y="10428"/>
                      <a:pt x="301" y="10428"/>
                    </a:cubicBezTo>
                    <a:cubicBezTo>
                      <a:pt x="334" y="10428"/>
                      <a:pt x="367" y="10412"/>
                      <a:pt x="378" y="10375"/>
                    </a:cubicBezTo>
                    <a:cubicBezTo>
                      <a:pt x="682" y="9402"/>
                      <a:pt x="779" y="8379"/>
                      <a:pt x="682" y="7357"/>
                    </a:cubicBezTo>
                    <a:cubicBezTo>
                      <a:pt x="597" y="6311"/>
                      <a:pt x="305" y="5252"/>
                      <a:pt x="463" y="4193"/>
                    </a:cubicBezTo>
                    <a:cubicBezTo>
                      <a:pt x="621" y="3098"/>
                      <a:pt x="1096" y="1917"/>
                      <a:pt x="1899" y="1151"/>
                    </a:cubicBezTo>
                    <a:cubicBezTo>
                      <a:pt x="2690" y="384"/>
                      <a:pt x="3579" y="92"/>
                      <a:pt x="4686" y="92"/>
                    </a:cubicBezTo>
                    <a:cubicBezTo>
                      <a:pt x="4710" y="92"/>
                      <a:pt x="4710" y="31"/>
                      <a:pt x="4686" y="31"/>
                    </a:cubicBezTo>
                    <a:cubicBezTo>
                      <a:pt x="4485" y="12"/>
                      <a:pt x="4278" y="0"/>
                      <a:pt x="4069" y="0"/>
                    </a:cubicBezTo>
                    <a:close/>
                  </a:path>
                </a:pathLst>
              </a:custGeom>
              <a:solidFill>
                <a:srgbClr val="F58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641;p36">
                <a:extLst>
                  <a:ext uri="{FF2B5EF4-FFF2-40B4-BE49-F238E27FC236}">
                    <a16:creationId xmlns:a16="http://schemas.microsoft.com/office/drawing/2014/main" id="{7BEE6B50-3B31-417F-B21E-D981C456A822}"/>
                  </a:ext>
                </a:extLst>
              </p:cNvPr>
              <p:cNvSpPr/>
              <p:nvPr/>
            </p:nvSpPr>
            <p:spPr>
              <a:xfrm>
                <a:off x="3046325" y="1532500"/>
                <a:ext cx="138450" cy="3546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14187" extrusionOk="0">
                    <a:moveTo>
                      <a:pt x="5513" y="0"/>
                    </a:moveTo>
                    <a:cubicBezTo>
                      <a:pt x="4211" y="49"/>
                      <a:pt x="3031" y="292"/>
                      <a:pt x="2106" y="1278"/>
                    </a:cubicBezTo>
                    <a:cubicBezTo>
                      <a:pt x="1181" y="2312"/>
                      <a:pt x="560" y="3566"/>
                      <a:pt x="305" y="4929"/>
                    </a:cubicBezTo>
                    <a:cubicBezTo>
                      <a:pt x="0" y="6426"/>
                      <a:pt x="0" y="8008"/>
                      <a:pt x="451" y="9481"/>
                    </a:cubicBezTo>
                    <a:cubicBezTo>
                      <a:pt x="694" y="10235"/>
                      <a:pt x="1023" y="10977"/>
                      <a:pt x="1169" y="11744"/>
                    </a:cubicBezTo>
                    <a:cubicBezTo>
                      <a:pt x="1351" y="12706"/>
                      <a:pt x="1011" y="13253"/>
                      <a:pt x="560" y="14056"/>
                    </a:cubicBezTo>
                    <a:cubicBezTo>
                      <a:pt x="523" y="14121"/>
                      <a:pt x="578" y="14187"/>
                      <a:pt x="639" y="14187"/>
                    </a:cubicBezTo>
                    <a:cubicBezTo>
                      <a:pt x="658" y="14187"/>
                      <a:pt x="677" y="14180"/>
                      <a:pt x="694" y="14166"/>
                    </a:cubicBezTo>
                    <a:cubicBezTo>
                      <a:pt x="1631" y="13363"/>
                      <a:pt x="1692" y="12292"/>
                      <a:pt x="1303" y="11172"/>
                    </a:cubicBezTo>
                    <a:cubicBezTo>
                      <a:pt x="779" y="9639"/>
                      <a:pt x="207" y="8227"/>
                      <a:pt x="293" y="6560"/>
                    </a:cubicBezTo>
                    <a:cubicBezTo>
                      <a:pt x="366" y="5026"/>
                      <a:pt x="743" y="3396"/>
                      <a:pt x="1631" y="2118"/>
                    </a:cubicBezTo>
                    <a:cubicBezTo>
                      <a:pt x="2605" y="730"/>
                      <a:pt x="3871" y="207"/>
                      <a:pt x="5513" y="37"/>
                    </a:cubicBezTo>
                    <a:cubicBezTo>
                      <a:pt x="5538" y="37"/>
                      <a:pt x="5538" y="0"/>
                      <a:pt x="5513" y="0"/>
                    </a:cubicBezTo>
                    <a:close/>
                  </a:path>
                </a:pathLst>
              </a:custGeom>
              <a:solidFill>
                <a:srgbClr val="F58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642;p36">
                <a:extLst>
                  <a:ext uri="{FF2B5EF4-FFF2-40B4-BE49-F238E27FC236}">
                    <a16:creationId xmlns:a16="http://schemas.microsoft.com/office/drawing/2014/main" id="{9A8A34B4-AC4C-454F-AE0B-49B14661D4DD}"/>
                  </a:ext>
                </a:extLst>
              </p:cNvPr>
              <p:cNvSpPr/>
              <p:nvPr/>
            </p:nvSpPr>
            <p:spPr>
              <a:xfrm>
                <a:off x="3111725" y="1872450"/>
                <a:ext cx="425975" cy="193450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7738" extrusionOk="0">
                    <a:moveTo>
                      <a:pt x="16891" y="1"/>
                    </a:moveTo>
                    <a:cubicBezTo>
                      <a:pt x="15997" y="1"/>
                      <a:pt x="12559" y="1330"/>
                      <a:pt x="8642" y="1615"/>
                    </a:cubicBezTo>
                    <a:cubicBezTo>
                      <a:pt x="0" y="2241"/>
                      <a:pt x="3259" y="7738"/>
                      <a:pt x="5143" y="7738"/>
                    </a:cubicBezTo>
                    <a:cubicBezTo>
                      <a:pt x="5161" y="7738"/>
                      <a:pt x="5179" y="7737"/>
                      <a:pt x="5198" y="7736"/>
                    </a:cubicBezTo>
                    <a:cubicBezTo>
                      <a:pt x="7072" y="7639"/>
                      <a:pt x="15554" y="7639"/>
                      <a:pt x="15554" y="7639"/>
                    </a:cubicBezTo>
                    <a:lnTo>
                      <a:pt x="17039" y="20"/>
                    </a:lnTo>
                    <a:cubicBezTo>
                      <a:pt x="17002" y="7"/>
                      <a:pt x="16953" y="1"/>
                      <a:pt x="16891" y="1"/>
                    </a:cubicBezTo>
                    <a:close/>
                  </a:path>
                </a:pathLst>
              </a:custGeom>
              <a:solidFill>
                <a:srgbClr val="FFAF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643;p36">
                <a:extLst>
                  <a:ext uri="{FF2B5EF4-FFF2-40B4-BE49-F238E27FC236}">
                    <a16:creationId xmlns:a16="http://schemas.microsoft.com/office/drawing/2014/main" id="{71F2557B-CCF9-4A2C-A104-45734F2F6848}"/>
                  </a:ext>
                </a:extLst>
              </p:cNvPr>
              <p:cNvSpPr/>
              <p:nvPr/>
            </p:nvSpPr>
            <p:spPr>
              <a:xfrm>
                <a:off x="3678550" y="1967875"/>
                <a:ext cx="220300" cy="142400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5696" extrusionOk="0">
                    <a:moveTo>
                      <a:pt x="6937" y="0"/>
                    </a:moveTo>
                    <a:cubicBezTo>
                      <a:pt x="6937" y="0"/>
                      <a:pt x="4005" y="1595"/>
                      <a:pt x="1996" y="1777"/>
                    </a:cubicBezTo>
                    <a:cubicBezTo>
                      <a:pt x="1" y="1960"/>
                      <a:pt x="3408" y="5696"/>
                      <a:pt x="3408" y="5696"/>
                    </a:cubicBezTo>
                    <a:lnTo>
                      <a:pt x="8812" y="3542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644;p36">
                <a:extLst>
                  <a:ext uri="{FF2B5EF4-FFF2-40B4-BE49-F238E27FC236}">
                    <a16:creationId xmlns:a16="http://schemas.microsoft.com/office/drawing/2014/main" id="{1AE28443-3984-4C78-B277-AD5074A1C87D}"/>
                  </a:ext>
                </a:extLst>
              </p:cNvPr>
              <p:cNvSpPr/>
              <p:nvPr/>
            </p:nvSpPr>
            <p:spPr>
              <a:xfrm>
                <a:off x="3803900" y="1822650"/>
                <a:ext cx="253150" cy="27730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1092" extrusionOk="0">
                    <a:moveTo>
                      <a:pt x="6711" y="1"/>
                    </a:moveTo>
                    <a:cubicBezTo>
                      <a:pt x="5608" y="1"/>
                      <a:pt x="2434" y="4871"/>
                      <a:pt x="1" y="5444"/>
                    </a:cubicBezTo>
                    <a:cubicBezTo>
                      <a:pt x="1" y="5444"/>
                      <a:pt x="609" y="10495"/>
                      <a:pt x="4114" y="11091"/>
                    </a:cubicBezTo>
                    <a:cubicBezTo>
                      <a:pt x="4114" y="11091"/>
                      <a:pt x="10126" y="8061"/>
                      <a:pt x="7023" y="248"/>
                    </a:cubicBezTo>
                    <a:cubicBezTo>
                      <a:pt x="6955" y="77"/>
                      <a:pt x="6849" y="1"/>
                      <a:pt x="6711" y="1"/>
                    </a:cubicBezTo>
                    <a:close/>
                  </a:path>
                </a:pathLst>
              </a:custGeom>
              <a:solidFill>
                <a:srgbClr val="305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645;p36">
                <a:extLst>
                  <a:ext uri="{FF2B5EF4-FFF2-40B4-BE49-F238E27FC236}">
                    <a16:creationId xmlns:a16="http://schemas.microsoft.com/office/drawing/2014/main" id="{637AF4BF-9F90-4010-BA5A-5C64FDCE461B}"/>
                  </a:ext>
                </a:extLst>
              </p:cNvPr>
              <p:cNvSpPr/>
              <p:nvPr/>
            </p:nvSpPr>
            <p:spPr>
              <a:xfrm>
                <a:off x="3929550" y="1846775"/>
                <a:ext cx="566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846" extrusionOk="0">
                    <a:moveTo>
                      <a:pt x="317" y="1"/>
                    </a:moveTo>
                    <a:cubicBezTo>
                      <a:pt x="208" y="110"/>
                      <a:pt x="110" y="220"/>
                      <a:pt x="1" y="329"/>
                    </a:cubicBezTo>
                    <a:cubicBezTo>
                      <a:pt x="196" y="512"/>
                      <a:pt x="402" y="694"/>
                      <a:pt x="573" y="877"/>
                    </a:cubicBezTo>
                    <a:cubicBezTo>
                      <a:pt x="1072" y="1437"/>
                      <a:pt x="1230" y="1997"/>
                      <a:pt x="1486" y="2678"/>
                    </a:cubicBezTo>
                    <a:cubicBezTo>
                      <a:pt x="1521" y="2791"/>
                      <a:pt x="1617" y="2846"/>
                      <a:pt x="1715" y="2846"/>
                    </a:cubicBezTo>
                    <a:cubicBezTo>
                      <a:pt x="1818" y="2846"/>
                      <a:pt x="1923" y="2785"/>
                      <a:pt x="1960" y="2666"/>
                    </a:cubicBezTo>
                    <a:cubicBezTo>
                      <a:pt x="2264" y="1692"/>
                      <a:pt x="1266" y="609"/>
                      <a:pt x="317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646;p36">
                <a:extLst>
                  <a:ext uri="{FF2B5EF4-FFF2-40B4-BE49-F238E27FC236}">
                    <a16:creationId xmlns:a16="http://schemas.microsoft.com/office/drawing/2014/main" id="{1CA358F7-0A07-4AC5-B08A-307A3AC32A38}"/>
                  </a:ext>
                </a:extLst>
              </p:cNvPr>
              <p:cNvSpPr/>
              <p:nvPr/>
            </p:nvSpPr>
            <p:spPr>
              <a:xfrm>
                <a:off x="3886975" y="1891800"/>
                <a:ext cx="91600" cy="149125"/>
              </a:xfrm>
              <a:custGeom>
                <a:avLst/>
                <a:gdLst/>
                <a:ahLst/>
                <a:cxnLst/>
                <a:rect l="l" t="t" r="r" b="b"/>
                <a:pathLst>
                  <a:path w="3664" h="5965" extrusionOk="0">
                    <a:moveTo>
                      <a:pt x="280" y="1"/>
                    </a:moveTo>
                    <a:cubicBezTo>
                      <a:pt x="195" y="98"/>
                      <a:pt x="97" y="196"/>
                      <a:pt x="0" y="281"/>
                    </a:cubicBezTo>
                    <a:cubicBezTo>
                      <a:pt x="584" y="938"/>
                      <a:pt x="1047" y="1765"/>
                      <a:pt x="1473" y="2459"/>
                    </a:cubicBezTo>
                    <a:cubicBezTo>
                      <a:pt x="1886" y="3055"/>
                      <a:pt x="2239" y="3713"/>
                      <a:pt x="2531" y="4382"/>
                    </a:cubicBezTo>
                    <a:cubicBezTo>
                      <a:pt x="2714" y="4869"/>
                      <a:pt x="2848" y="5380"/>
                      <a:pt x="3103" y="5830"/>
                    </a:cubicBezTo>
                    <a:cubicBezTo>
                      <a:pt x="3152" y="5915"/>
                      <a:pt x="3237" y="5964"/>
                      <a:pt x="3335" y="5964"/>
                    </a:cubicBezTo>
                    <a:cubicBezTo>
                      <a:pt x="3444" y="5794"/>
                      <a:pt x="3541" y="5623"/>
                      <a:pt x="3651" y="5441"/>
                    </a:cubicBezTo>
                    <a:cubicBezTo>
                      <a:pt x="3663" y="4090"/>
                      <a:pt x="2519" y="2690"/>
                      <a:pt x="1752" y="1705"/>
                    </a:cubicBezTo>
                    <a:cubicBezTo>
                      <a:pt x="1290" y="1145"/>
                      <a:pt x="840" y="500"/>
                      <a:pt x="280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647;p36">
                <a:extLst>
                  <a:ext uri="{FF2B5EF4-FFF2-40B4-BE49-F238E27FC236}">
                    <a16:creationId xmlns:a16="http://schemas.microsoft.com/office/drawing/2014/main" id="{2A732DF2-5A57-45F3-BAF0-458141D24F55}"/>
                  </a:ext>
                </a:extLst>
              </p:cNvPr>
              <p:cNvSpPr/>
              <p:nvPr/>
            </p:nvSpPr>
            <p:spPr>
              <a:xfrm>
                <a:off x="3821250" y="1947175"/>
                <a:ext cx="111675" cy="149100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5964" extrusionOk="0">
                    <a:moveTo>
                      <a:pt x="353" y="1"/>
                    </a:moveTo>
                    <a:cubicBezTo>
                      <a:pt x="232" y="74"/>
                      <a:pt x="110" y="147"/>
                      <a:pt x="0" y="208"/>
                    </a:cubicBezTo>
                    <a:cubicBezTo>
                      <a:pt x="718" y="1047"/>
                      <a:pt x="1339" y="2021"/>
                      <a:pt x="1947" y="2885"/>
                    </a:cubicBezTo>
                    <a:cubicBezTo>
                      <a:pt x="2471" y="3603"/>
                      <a:pt x="2933" y="4345"/>
                      <a:pt x="3335" y="5136"/>
                    </a:cubicBezTo>
                    <a:cubicBezTo>
                      <a:pt x="3469" y="5404"/>
                      <a:pt x="3590" y="5684"/>
                      <a:pt x="3688" y="5964"/>
                    </a:cubicBezTo>
                    <a:cubicBezTo>
                      <a:pt x="3956" y="5794"/>
                      <a:pt x="4223" y="5599"/>
                      <a:pt x="4467" y="5392"/>
                    </a:cubicBezTo>
                    <a:cubicBezTo>
                      <a:pt x="4041" y="4358"/>
                      <a:pt x="3250" y="3347"/>
                      <a:pt x="2641" y="2617"/>
                    </a:cubicBezTo>
                    <a:cubicBezTo>
                      <a:pt x="1935" y="1753"/>
                      <a:pt x="1193" y="816"/>
                      <a:pt x="353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4648;p36">
                <a:extLst>
                  <a:ext uri="{FF2B5EF4-FFF2-40B4-BE49-F238E27FC236}">
                    <a16:creationId xmlns:a16="http://schemas.microsoft.com/office/drawing/2014/main" id="{E644C3E8-EE59-46CC-B37F-79F02DF6CBA4}"/>
                  </a:ext>
                </a:extLst>
              </p:cNvPr>
              <p:cNvSpPr/>
              <p:nvPr/>
            </p:nvSpPr>
            <p:spPr>
              <a:xfrm>
                <a:off x="2267450" y="1823675"/>
                <a:ext cx="389450" cy="224300"/>
              </a:xfrm>
              <a:custGeom>
                <a:avLst/>
                <a:gdLst/>
                <a:ahLst/>
                <a:cxnLst/>
                <a:rect l="l" t="t" r="r" b="b"/>
                <a:pathLst>
                  <a:path w="15578" h="8972" extrusionOk="0">
                    <a:moveTo>
                      <a:pt x="3730" y="1"/>
                    </a:moveTo>
                    <a:cubicBezTo>
                      <a:pt x="3559" y="1"/>
                      <a:pt x="3422" y="23"/>
                      <a:pt x="3323" y="73"/>
                    </a:cubicBezTo>
                    <a:cubicBezTo>
                      <a:pt x="0" y="1740"/>
                      <a:pt x="3469" y="6401"/>
                      <a:pt x="5513" y="8251"/>
                    </a:cubicBezTo>
                    <a:cubicBezTo>
                      <a:pt x="6099" y="8781"/>
                      <a:pt x="7169" y="8971"/>
                      <a:pt x="8398" y="8971"/>
                    </a:cubicBezTo>
                    <a:cubicBezTo>
                      <a:pt x="11483" y="8971"/>
                      <a:pt x="15578" y="7776"/>
                      <a:pt x="15578" y="7776"/>
                    </a:cubicBezTo>
                    <a:lnTo>
                      <a:pt x="15481" y="2592"/>
                    </a:lnTo>
                    <a:cubicBezTo>
                      <a:pt x="15438" y="2593"/>
                      <a:pt x="15395" y="2593"/>
                      <a:pt x="15353" y="2593"/>
                    </a:cubicBezTo>
                    <a:cubicBezTo>
                      <a:pt x="11282" y="2593"/>
                      <a:pt x="5562" y="1"/>
                      <a:pt x="3730" y="1"/>
                    </a:cubicBezTo>
                    <a:close/>
                  </a:path>
                </a:pathLst>
              </a:custGeom>
              <a:solidFill>
                <a:srgbClr val="138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4649;p36">
                <a:extLst>
                  <a:ext uri="{FF2B5EF4-FFF2-40B4-BE49-F238E27FC236}">
                    <a16:creationId xmlns:a16="http://schemas.microsoft.com/office/drawing/2014/main" id="{B977A5AD-3377-4B04-A652-1446AFF500C4}"/>
                  </a:ext>
                </a:extLst>
              </p:cNvPr>
              <p:cNvSpPr/>
              <p:nvPr/>
            </p:nvSpPr>
            <p:spPr>
              <a:xfrm>
                <a:off x="2712575" y="1836000"/>
                <a:ext cx="361450" cy="278225"/>
              </a:xfrm>
              <a:custGeom>
                <a:avLst/>
                <a:gdLst/>
                <a:ahLst/>
                <a:cxnLst/>
                <a:rect l="l" t="t" r="r" b="b"/>
                <a:pathLst>
                  <a:path w="14458" h="11129" extrusionOk="0">
                    <a:moveTo>
                      <a:pt x="3753" y="0"/>
                    </a:moveTo>
                    <a:cubicBezTo>
                      <a:pt x="3726" y="0"/>
                      <a:pt x="3700" y="2"/>
                      <a:pt x="3675" y="6"/>
                    </a:cubicBezTo>
                    <a:cubicBezTo>
                      <a:pt x="0" y="566"/>
                      <a:pt x="1850" y="6066"/>
                      <a:pt x="3225" y="8464"/>
                    </a:cubicBezTo>
                    <a:cubicBezTo>
                      <a:pt x="4612" y="10861"/>
                      <a:pt x="12949" y="11129"/>
                      <a:pt x="12949" y="11129"/>
                    </a:cubicBezTo>
                    <a:lnTo>
                      <a:pt x="14458" y="6176"/>
                    </a:lnTo>
                    <a:cubicBezTo>
                      <a:pt x="10279" y="4874"/>
                      <a:pt x="5163" y="0"/>
                      <a:pt x="3753" y="0"/>
                    </a:cubicBezTo>
                    <a:close/>
                  </a:path>
                </a:pathLst>
              </a:custGeom>
              <a:solidFill>
                <a:srgbClr val="4E25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4650;p36">
                <a:extLst>
                  <a:ext uri="{FF2B5EF4-FFF2-40B4-BE49-F238E27FC236}">
                    <a16:creationId xmlns:a16="http://schemas.microsoft.com/office/drawing/2014/main" id="{E2F91A8F-18B1-451A-A30E-7A984C8D81BA}"/>
                  </a:ext>
                </a:extLst>
              </p:cNvPr>
              <p:cNvSpPr/>
              <p:nvPr/>
            </p:nvSpPr>
            <p:spPr>
              <a:xfrm>
                <a:off x="3178075" y="1910650"/>
                <a:ext cx="327375" cy="378525"/>
              </a:xfrm>
              <a:custGeom>
                <a:avLst/>
                <a:gdLst/>
                <a:ahLst/>
                <a:cxnLst/>
                <a:rect l="l" t="t" r="r" b="b"/>
                <a:pathLst>
                  <a:path w="13095" h="15141" extrusionOk="0">
                    <a:moveTo>
                      <a:pt x="3417" y="1"/>
                    </a:moveTo>
                    <a:cubicBezTo>
                      <a:pt x="3414" y="1"/>
                      <a:pt x="3411" y="1"/>
                      <a:pt x="3408" y="1"/>
                    </a:cubicBezTo>
                    <a:cubicBezTo>
                      <a:pt x="0" y="464"/>
                      <a:pt x="4004" y="9944"/>
                      <a:pt x="6195" y="12159"/>
                    </a:cubicBezTo>
                    <a:cubicBezTo>
                      <a:pt x="7521" y="13486"/>
                      <a:pt x="9140" y="14508"/>
                      <a:pt x="10916" y="15141"/>
                    </a:cubicBezTo>
                    <a:lnTo>
                      <a:pt x="13095" y="9993"/>
                    </a:lnTo>
                    <a:cubicBezTo>
                      <a:pt x="9849" y="8745"/>
                      <a:pt x="4108" y="1"/>
                      <a:pt x="3417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4651;p36">
                <a:extLst>
                  <a:ext uri="{FF2B5EF4-FFF2-40B4-BE49-F238E27FC236}">
                    <a16:creationId xmlns:a16="http://schemas.microsoft.com/office/drawing/2014/main" id="{EFEB1C06-76B7-4834-B494-34748731133F}"/>
                  </a:ext>
                </a:extLst>
              </p:cNvPr>
              <p:cNvSpPr/>
              <p:nvPr/>
            </p:nvSpPr>
            <p:spPr>
              <a:xfrm>
                <a:off x="3178075" y="1910675"/>
                <a:ext cx="287225" cy="378200"/>
              </a:xfrm>
              <a:custGeom>
                <a:avLst/>
                <a:gdLst/>
                <a:ahLst/>
                <a:cxnLst/>
                <a:rect l="l" t="t" r="r" b="b"/>
                <a:pathLst>
                  <a:path w="11489" h="15128" extrusionOk="0">
                    <a:moveTo>
                      <a:pt x="3414" y="0"/>
                    </a:moveTo>
                    <a:cubicBezTo>
                      <a:pt x="3412" y="0"/>
                      <a:pt x="3410" y="0"/>
                      <a:pt x="3408" y="0"/>
                    </a:cubicBezTo>
                    <a:cubicBezTo>
                      <a:pt x="0" y="463"/>
                      <a:pt x="4004" y="9943"/>
                      <a:pt x="6195" y="12146"/>
                    </a:cubicBezTo>
                    <a:cubicBezTo>
                      <a:pt x="7521" y="13485"/>
                      <a:pt x="9140" y="14495"/>
                      <a:pt x="10904" y="15128"/>
                    </a:cubicBezTo>
                    <a:lnTo>
                      <a:pt x="11488" y="13764"/>
                    </a:lnTo>
                    <a:cubicBezTo>
                      <a:pt x="10284" y="12207"/>
                      <a:pt x="9237" y="10539"/>
                      <a:pt x="8385" y="8763"/>
                    </a:cubicBezTo>
                    <a:cubicBezTo>
                      <a:pt x="7253" y="6268"/>
                      <a:pt x="5647" y="3834"/>
                      <a:pt x="4625" y="1217"/>
                    </a:cubicBezTo>
                    <a:cubicBezTo>
                      <a:pt x="4012" y="472"/>
                      <a:pt x="3577" y="0"/>
                      <a:pt x="3414" y="0"/>
                    </a:cubicBezTo>
                    <a:close/>
                  </a:path>
                </a:pathLst>
              </a:custGeom>
              <a:solidFill>
                <a:srgbClr val="BF8E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4652;p36">
                <a:extLst>
                  <a:ext uri="{FF2B5EF4-FFF2-40B4-BE49-F238E27FC236}">
                    <a16:creationId xmlns:a16="http://schemas.microsoft.com/office/drawing/2014/main" id="{53B42970-7DAD-4DAE-80D4-7EC8D21E3F76}"/>
                  </a:ext>
                </a:extLst>
              </p:cNvPr>
              <p:cNvSpPr/>
              <p:nvPr/>
            </p:nvSpPr>
            <p:spPr>
              <a:xfrm>
                <a:off x="2908500" y="1858425"/>
                <a:ext cx="487550" cy="627050"/>
              </a:xfrm>
              <a:custGeom>
                <a:avLst/>
                <a:gdLst/>
                <a:ahLst/>
                <a:cxnLst/>
                <a:rect l="l" t="t" r="r" b="b"/>
                <a:pathLst>
                  <a:path w="19502" h="25082" extrusionOk="0">
                    <a:moveTo>
                      <a:pt x="10413" y="0"/>
                    </a:moveTo>
                    <a:cubicBezTo>
                      <a:pt x="9091" y="0"/>
                      <a:pt x="7649" y="716"/>
                      <a:pt x="6219" y="2370"/>
                    </a:cubicBezTo>
                    <a:cubicBezTo>
                      <a:pt x="2106" y="7153"/>
                      <a:pt x="0" y="19785"/>
                      <a:pt x="4394" y="23217"/>
                    </a:cubicBezTo>
                    <a:cubicBezTo>
                      <a:pt x="6082" y="24536"/>
                      <a:pt x="8711" y="25082"/>
                      <a:pt x="11301" y="25082"/>
                    </a:cubicBezTo>
                    <a:cubicBezTo>
                      <a:pt x="15452" y="25082"/>
                      <a:pt x="19501" y="23679"/>
                      <a:pt x="19412" y="21806"/>
                    </a:cubicBezTo>
                    <a:cubicBezTo>
                      <a:pt x="19253" y="18751"/>
                      <a:pt x="16783" y="10914"/>
                      <a:pt x="15712" y="6033"/>
                    </a:cubicBezTo>
                    <a:cubicBezTo>
                      <a:pt x="14935" y="2498"/>
                      <a:pt x="12883" y="0"/>
                      <a:pt x="10413" y="0"/>
                    </a:cubicBezTo>
                    <a:close/>
                  </a:path>
                </a:pathLst>
              </a:custGeom>
              <a:solidFill>
                <a:srgbClr val="F69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4653;p36">
                <a:extLst>
                  <a:ext uri="{FF2B5EF4-FFF2-40B4-BE49-F238E27FC236}">
                    <a16:creationId xmlns:a16="http://schemas.microsoft.com/office/drawing/2014/main" id="{BEB88ACC-436F-4D93-BA6B-31C6B242CD27}"/>
                  </a:ext>
                </a:extLst>
              </p:cNvPr>
              <p:cNvSpPr/>
              <p:nvPr/>
            </p:nvSpPr>
            <p:spPr>
              <a:xfrm>
                <a:off x="2908500" y="1858450"/>
                <a:ext cx="311875" cy="616925"/>
              </a:xfrm>
              <a:custGeom>
                <a:avLst/>
                <a:gdLst/>
                <a:ahLst/>
                <a:cxnLst/>
                <a:rect l="l" t="t" r="r" b="b"/>
                <a:pathLst>
                  <a:path w="12475" h="24677" extrusionOk="0">
                    <a:moveTo>
                      <a:pt x="10412" y="0"/>
                    </a:moveTo>
                    <a:cubicBezTo>
                      <a:pt x="9088" y="0"/>
                      <a:pt x="7646" y="715"/>
                      <a:pt x="6219" y="2369"/>
                    </a:cubicBezTo>
                    <a:cubicBezTo>
                      <a:pt x="2106" y="7152"/>
                      <a:pt x="0" y="19784"/>
                      <a:pt x="4394" y="23204"/>
                    </a:cubicBezTo>
                    <a:cubicBezTo>
                      <a:pt x="5282" y="23898"/>
                      <a:pt x="6438" y="24372"/>
                      <a:pt x="7704" y="24677"/>
                    </a:cubicBezTo>
                    <a:cubicBezTo>
                      <a:pt x="7448" y="23752"/>
                      <a:pt x="7315" y="22802"/>
                      <a:pt x="7156" y="21817"/>
                    </a:cubicBezTo>
                    <a:cubicBezTo>
                      <a:pt x="5842" y="13748"/>
                      <a:pt x="9724" y="1980"/>
                      <a:pt x="12475" y="617"/>
                    </a:cubicBezTo>
                    <a:cubicBezTo>
                      <a:pt x="11838" y="218"/>
                      <a:pt x="11143" y="0"/>
                      <a:pt x="10412" y="0"/>
                    </a:cubicBezTo>
                    <a:close/>
                  </a:path>
                </a:pathLst>
              </a:custGeom>
              <a:solidFill>
                <a:srgbClr val="B976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4654;p36">
                <a:extLst>
                  <a:ext uri="{FF2B5EF4-FFF2-40B4-BE49-F238E27FC236}">
                    <a16:creationId xmlns:a16="http://schemas.microsoft.com/office/drawing/2014/main" id="{05B7AB6E-3930-44CB-93DD-42789C7601BA}"/>
                  </a:ext>
                </a:extLst>
              </p:cNvPr>
              <p:cNvSpPr/>
              <p:nvPr/>
            </p:nvSpPr>
            <p:spPr>
              <a:xfrm>
                <a:off x="2764275" y="1890125"/>
                <a:ext cx="352450" cy="423100"/>
              </a:xfrm>
              <a:custGeom>
                <a:avLst/>
                <a:gdLst/>
                <a:ahLst/>
                <a:cxnLst/>
                <a:rect l="l" t="t" r="r" b="b"/>
                <a:pathLst>
                  <a:path w="14098" h="16924" extrusionOk="0">
                    <a:moveTo>
                      <a:pt x="12750" y="1"/>
                    </a:moveTo>
                    <a:cubicBezTo>
                      <a:pt x="12699" y="1"/>
                      <a:pt x="12648" y="7"/>
                      <a:pt x="12597" y="19"/>
                    </a:cubicBezTo>
                    <a:cubicBezTo>
                      <a:pt x="11331" y="336"/>
                      <a:pt x="10041" y="1772"/>
                      <a:pt x="8277" y="5240"/>
                    </a:cubicBezTo>
                    <a:cubicBezTo>
                      <a:pt x="6524" y="8708"/>
                      <a:pt x="4991" y="10850"/>
                      <a:pt x="2484" y="11763"/>
                    </a:cubicBezTo>
                    <a:cubicBezTo>
                      <a:pt x="1" y="12664"/>
                      <a:pt x="4881" y="16923"/>
                      <a:pt x="4881" y="16923"/>
                    </a:cubicBezTo>
                    <a:cubicBezTo>
                      <a:pt x="9347" y="14866"/>
                      <a:pt x="12463" y="9524"/>
                      <a:pt x="13291" y="5325"/>
                    </a:cubicBezTo>
                    <a:cubicBezTo>
                      <a:pt x="14098" y="1266"/>
                      <a:pt x="13471" y="1"/>
                      <a:pt x="12750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4655;p36">
                <a:extLst>
                  <a:ext uri="{FF2B5EF4-FFF2-40B4-BE49-F238E27FC236}">
                    <a16:creationId xmlns:a16="http://schemas.microsoft.com/office/drawing/2014/main" id="{E1E5E477-084C-4048-A98E-B3A12E1F80AA}"/>
                  </a:ext>
                </a:extLst>
              </p:cNvPr>
              <p:cNvSpPr/>
              <p:nvPr/>
            </p:nvSpPr>
            <p:spPr>
              <a:xfrm>
                <a:off x="3001900" y="1894550"/>
                <a:ext cx="66350" cy="100175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4007" extrusionOk="0">
                    <a:moveTo>
                      <a:pt x="2654" y="0"/>
                    </a:moveTo>
                    <a:cubicBezTo>
                      <a:pt x="1850" y="378"/>
                      <a:pt x="1023" y="1217"/>
                      <a:pt x="49" y="2775"/>
                    </a:cubicBezTo>
                    <a:cubicBezTo>
                      <a:pt x="1" y="2860"/>
                      <a:pt x="451" y="3627"/>
                      <a:pt x="865" y="3919"/>
                    </a:cubicBezTo>
                    <a:cubicBezTo>
                      <a:pt x="953" y="3980"/>
                      <a:pt x="1035" y="4006"/>
                      <a:pt x="1107" y="4006"/>
                    </a:cubicBezTo>
                    <a:cubicBezTo>
                      <a:pt x="1294" y="4006"/>
                      <a:pt x="1419" y="3832"/>
                      <a:pt x="1437" y="3639"/>
                    </a:cubicBezTo>
                    <a:cubicBezTo>
                      <a:pt x="1473" y="3274"/>
                      <a:pt x="1875" y="3335"/>
                      <a:pt x="2082" y="3274"/>
                    </a:cubicBezTo>
                    <a:cubicBezTo>
                      <a:pt x="2556" y="3116"/>
                      <a:pt x="2179" y="2446"/>
                      <a:pt x="2264" y="1960"/>
                    </a:cubicBezTo>
                    <a:cubicBezTo>
                      <a:pt x="2349" y="1303"/>
                      <a:pt x="2483" y="645"/>
                      <a:pt x="2654" y="0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4656;p36">
                <a:extLst>
                  <a:ext uri="{FF2B5EF4-FFF2-40B4-BE49-F238E27FC236}">
                    <a16:creationId xmlns:a16="http://schemas.microsoft.com/office/drawing/2014/main" id="{74059A4D-C728-4AEC-A1BB-774C1C687F8E}"/>
                  </a:ext>
                </a:extLst>
              </p:cNvPr>
              <p:cNvSpPr/>
              <p:nvPr/>
            </p:nvSpPr>
            <p:spPr>
              <a:xfrm>
                <a:off x="2764275" y="2089875"/>
                <a:ext cx="199325" cy="223350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8934" extrusionOk="0">
                    <a:moveTo>
                      <a:pt x="6743" y="0"/>
                    </a:moveTo>
                    <a:cubicBezTo>
                      <a:pt x="5526" y="1887"/>
                      <a:pt x="4236" y="3128"/>
                      <a:pt x="2484" y="3773"/>
                    </a:cubicBezTo>
                    <a:cubicBezTo>
                      <a:pt x="1" y="4674"/>
                      <a:pt x="4881" y="8933"/>
                      <a:pt x="4881" y="8933"/>
                    </a:cubicBezTo>
                    <a:cubicBezTo>
                      <a:pt x="6013" y="8410"/>
                      <a:pt x="7047" y="7704"/>
                      <a:pt x="7972" y="6852"/>
                    </a:cubicBezTo>
                    <a:cubicBezTo>
                      <a:pt x="7376" y="4601"/>
                      <a:pt x="6974" y="2313"/>
                      <a:pt x="6743" y="0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4657;p36">
                <a:extLst>
                  <a:ext uri="{FF2B5EF4-FFF2-40B4-BE49-F238E27FC236}">
                    <a16:creationId xmlns:a16="http://schemas.microsoft.com/office/drawing/2014/main" id="{77F601BD-9880-43FD-BAA8-70EF276264AE}"/>
                  </a:ext>
                </a:extLst>
              </p:cNvPr>
              <p:cNvSpPr/>
              <p:nvPr/>
            </p:nvSpPr>
            <p:spPr>
              <a:xfrm>
                <a:off x="3128775" y="1758775"/>
                <a:ext cx="103975" cy="177975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7119" extrusionOk="0">
                    <a:moveTo>
                      <a:pt x="1772" y="0"/>
                    </a:moveTo>
                    <a:cubicBezTo>
                      <a:pt x="1289" y="0"/>
                      <a:pt x="845" y="216"/>
                      <a:pt x="779" y="709"/>
                    </a:cubicBezTo>
                    <a:cubicBezTo>
                      <a:pt x="779" y="709"/>
                      <a:pt x="1" y="4275"/>
                      <a:pt x="195" y="5614"/>
                    </a:cubicBezTo>
                    <a:cubicBezTo>
                      <a:pt x="338" y="6629"/>
                      <a:pt x="1419" y="7119"/>
                      <a:pt x="2389" y="7119"/>
                    </a:cubicBezTo>
                    <a:cubicBezTo>
                      <a:pt x="3326" y="7119"/>
                      <a:pt x="4159" y="6663"/>
                      <a:pt x="3944" y="5784"/>
                    </a:cubicBezTo>
                    <a:cubicBezTo>
                      <a:pt x="3554" y="4166"/>
                      <a:pt x="3274" y="2535"/>
                      <a:pt x="3092" y="880"/>
                    </a:cubicBezTo>
                    <a:cubicBezTo>
                      <a:pt x="3031" y="333"/>
                      <a:pt x="2372" y="0"/>
                      <a:pt x="1772" y="0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4658;p36">
                <a:extLst>
                  <a:ext uri="{FF2B5EF4-FFF2-40B4-BE49-F238E27FC236}">
                    <a16:creationId xmlns:a16="http://schemas.microsoft.com/office/drawing/2014/main" id="{E05A307F-0C28-4684-A333-366FB274CB6F}"/>
                  </a:ext>
                </a:extLst>
              </p:cNvPr>
              <p:cNvSpPr/>
              <p:nvPr/>
            </p:nvSpPr>
            <p:spPr>
              <a:xfrm>
                <a:off x="3137900" y="1758775"/>
                <a:ext cx="77600" cy="8712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485" extrusionOk="0">
                    <a:moveTo>
                      <a:pt x="1407" y="0"/>
                    </a:moveTo>
                    <a:cubicBezTo>
                      <a:pt x="924" y="0"/>
                      <a:pt x="480" y="216"/>
                      <a:pt x="414" y="709"/>
                    </a:cubicBezTo>
                    <a:cubicBezTo>
                      <a:pt x="414" y="709"/>
                      <a:pt x="183" y="1793"/>
                      <a:pt x="1" y="2997"/>
                    </a:cubicBezTo>
                    <a:cubicBezTo>
                      <a:pt x="451" y="3119"/>
                      <a:pt x="889" y="3204"/>
                      <a:pt x="1303" y="3265"/>
                    </a:cubicBezTo>
                    <a:cubicBezTo>
                      <a:pt x="1887" y="3387"/>
                      <a:pt x="2495" y="3448"/>
                      <a:pt x="3104" y="3484"/>
                    </a:cubicBezTo>
                    <a:cubicBezTo>
                      <a:pt x="2921" y="2474"/>
                      <a:pt x="2788" y="1561"/>
                      <a:pt x="2727" y="880"/>
                    </a:cubicBezTo>
                    <a:cubicBezTo>
                      <a:pt x="2666" y="333"/>
                      <a:pt x="2007" y="0"/>
                      <a:pt x="1407" y="0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4659;p36">
                <a:extLst>
                  <a:ext uri="{FF2B5EF4-FFF2-40B4-BE49-F238E27FC236}">
                    <a16:creationId xmlns:a16="http://schemas.microsoft.com/office/drawing/2014/main" id="{6D0F1FBC-3B3C-4F07-8096-E24920998063}"/>
                  </a:ext>
                </a:extLst>
              </p:cNvPr>
              <p:cNvSpPr/>
              <p:nvPr/>
            </p:nvSpPr>
            <p:spPr>
              <a:xfrm>
                <a:off x="3116600" y="1599050"/>
                <a:ext cx="185025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7401" h="8566" extrusionOk="0">
                    <a:moveTo>
                      <a:pt x="4270" y="0"/>
                    </a:moveTo>
                    <a:cubicBezTo>
                      <a:pt x="3204" y="0"/>
                      <a:pt x="1671" y="341"/>
                      <a:pt x="1096" y="1306"/>
                    </a:cubicBezTo>
                    <a:cubicBezTo>
                      <a:pt x="719" y="1938"/>
                      <a:pt x="1" y="6599"/>
                      <a:pt x="621" y="7756"/>
                    </a:cubicBezTo>
                    <a:cubicBezTo>
                      <a:pt x="852" y="8194"/>
                      <a:pt x="2054" y="8566"/>
                      <a:pt x="3323" y="8566"/>
                    </a:cubicBezTo>
                    <a:cubicBezTo>
                      <a:pt x="4662" y="8566"/>
                      <a:pt x="6075" y="8152"/>
                      <a:pt x="6499" y="6965"/>
                    </a:cubicBezTo>
                    <a:cubicBezTo>
                      <a:pt x="7400" y="4458"/>
                      <a:pt x="7181" y="1391"/>
                      <a:pt x="5282" y="174"/>
                    </a:cubicBezTo>
                    <a:cubicBezTo>
                      <a:pt x="5115" y="66"/>
                      <a:pt x="4738" y="0"/>
                      <a:pt x="4270" y="0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4660;p36">
                <a:extLst>
                  <a:ext uri="{FF2B5EF4-FFF2-40B4-BE49-F238E27FC236}">
                    <a16:creationId xmlns:a16="http://schemas.microsoft.com/office/drawing/2014/main" id="{4E5D2D31-2404-4667-A87A-B1C9E7665F49}"/>
                  </a:ext>
                </a:extLst>
              </p:cNvPr>
              <p:cNvSpPr/>
              <p:nvPr/>
            </p:nvSpPr>
            <p:spPr>
              <a:xfrm>
                <a:off x="3181100" y="1698625"/>
                <a:ext cx="3257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907" extrusionOk="0">
                    <a:moveTo>
                      <a:pt x="68" y="0"/>
                    </a:moveTo>
                    <a:cubicBezTo>
                      <a:pt x="35" y="0"/>
                      <a:pt x="1" y="19"/>
                      <a:pt x="1" y="61"/>
                    </a:cubicBezTo>
                    <a:cubicBezTo>
                      <a:pt x="25" y="414"/>
                      <a:pt x="427" y="828"/>
                      <a:pt x="780" y="888"/>
                    </a:cubicBezTo>
                    <a:cubicBezTo>
                      <a:pt x="830" y="898"/>
                      <a:pt x="884" y="907"/>
                      <a:pt x="939" y="907"/>
                    </a:cubicBezTo>
                    <a:cubicBezTo>
                      <a:pt x="1028" y="907"/>
                      <a:pt x="1118" y="882"/>
                      <a:pt x="1193" y="791"/>
                    </a:cubicBezTo>
                    <a:cubicBezTo>
                      <a:pt x="1303" y="657"/>
                      <a:pt x="1266" y="511"/>
                      <a:pt x="1218" y="353"/>
                    </a:cubicBezTo>
                    <a:cubicBezTo>
                      <a:pt x="1218" y="347"/>
                      <a:pt x="1212" y="344"/>
                      <a:pt x="1206" y="344"/>
                    </a:cubicBezTo>
                    <a:cubicBezTo>
                      <a:pt x="1199" y="344"/>
                      <a:pt x="1193" y="347"/>
                      <a:pt x="1193" y="353"/>
                    </a:cubicBezTo>
                    <a:cubicBezTo>
                      <a:pt x="1172" y="541"/>
                      <a:pt x="1116" y="748"/>
                      <a:pt x="930" y="748"/>
                    </a:cubicBezTo>
                    <a:cubicBezTo>
                      <a:pt x="900" y="748"/>
                      <a:pt x="866" y="742"/>
                      <a:pt x="828" y="730"/>
                    </a:cubicBezTo>
                    <a:cubicBezTo>
                      <a:pt x="694" y="694"/>
                      <a:pt x="573" y="633"/>
                      <a:pt x="475" y="535"/>
                    </a:cubicBezTo>
                    <a:cubicBezTo>
                      <a:pt x="317" y="389"/>
                      <a:pt x="256" y="170"/>
                      <a:pt x="110" y="12"/>
                    </a:cubicBezTo>
                    <a:cubicBezTo>
                      <a:pt x="99" y="4"/>
                      <a:pt x="84" y="0"/>
                      <a:pt x="68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4661;p36">
                <a:extLst>
                  <a:ext uri="{FF2B5EF4-FFF2-40B4-BE49-F238E27FC236}">
                    <a16:creationId xmlns:a16="http://schemas.microsoft.com/office/drawing/2014/main" id="{7C75A406-4F22-449B-98B4-85776B2723B1}"/>
                  </a:ext>
                </a:extLst>
              </p:cNvPr>
              <p:cNvSpPr/>
              <p:nvPr/>
            </p:nvSpPr>
            <p:spPr>
              <a:xfrm>
                <a:off x="3259975" y="1705450"/>
                <a:ext cx="2277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27" extrusionOk="0">
                    <a:moveTo>
                      <a:pt x="844" y="1"/>
                    </a:moveTo>
                    <a:cubicBezTo>
                      <a:pt x="813" y="1"/>
                      <a:pt x="783" y="19"/>
                      <a:pt x="777" y="56"/>
                    </a:cubicBezTo>
                    <a:cubicBezTo>
                      <a:pt x="765" y="221"/>
                      <a:pt x="730" y="580"/>
                      <a:pt x="496" y="580"/>
                    </a:cubicBezTo>
                    <a:cubicBezTo>
                      <a:pt x="488" y="580"/>
                      <a:pt x="480" y="580"/>
                      <a:pt x="472" y="579"/>
                    </a:cubicBezTo>
                    <a:cubicBezTo>
                      <a:pt x="302" y="567"/>
                      <a:pt x="156" y="360"/>
                      <a:pt x="59" y="226"/>
                    </a:cubicBezTo>
                    <a:cubicBezTo>
                      <a:pt x="53" y="220"/>
                      <a:pt x="46" y="218"/>
                      <a:pt x="40" y="218"/>
                    </a:cubicBezTo>
                    <a:cubicBezTo>
                      <a:pt x="20" y="218"/>
                      <a:pt x="1" y="241"/>
                      <a:pt x="10" y="250"/>
                    </a:cubicBezTo>
                    <a:cubicBezTo>
                      <a:pt x="97" y="435"/>
                      <a:pt x="242" y="726"/>
                      <a:pt x="471" y="726"/>
                    </a:cubicBezTo>
                    <a:cubicBezTo>
                      <a:pt x="499" y="726"/>
                      <a:pt x="527" y="722"/>
                      <a:pt x="558" y="713"/>
                    </a:cubicBezTo>
                    <a:cubicBezTo>
                      <a:pt x="837" y="615"/>
                      <a:pt x="898" y="323"/>
                      <a:pt x="911" y="56"/>
                    </a:cubicBezTo>
                    <a:cubicBezTo>
                      <a:pt x="904" y="19"/>
                      <a:pt x="874" y="1"/>
                      <a:pt x="844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4662;p36">
                <a:extLst>
                  <a:ext uri="{FF2B5EF4-FFF2-40B4-BE49-F238E27FC236}">
                    <a16:creationId xmlns:a16="http://schemas.microsoft.com/office/drawing/2014/main" id="{5A15BEC4-D100-40AD-B306-277EEA5C78FD}"/>
                  </a:ext>
                </a:extLst>
              </p:cNvPr>
              <p:cNvSpPr/>
              <p:nvPr/>
            </p:nvSpPr>
            <p:spPr>
              <a:xfrm>
                <a:off x="3203000" y="1745625"/>
                <a:ext cx="51450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2006" extrusionOk="0">
                    <a:moveTo>
                      <a:pt x="222" y="0"/>
                    </a:moveTo>
                    <a:cubicBezTo>
                      <a:pt x="171" y="0"/>
                      <a:pt x="117" y="31"/>
                      <a:pt x="111" y="91"/>
                    </a:cubicBezTo>
                    <a:cubicBezTo>
                      <a:pt x="13" y="712"/>
                      <a:pt x="1" y="1759"/>
                      <a:pt x="792" y="1966"/>
                    </a:cubicBezTo>
                    <a:cubicBezTo>
                      <a:pt x="891" y="1993"/>
                      <a:pt x="984" y="2005"/>
                      <a:pt x="1070" y="2005"/>
                    </a:cubicBezTo>
                    <a:cubicBezTo>
                      <a:pt x="1564" y="2005"/>
                      <a:pt x="1849" y="1590"/>
                      <a:pt x="2046" y="1114"/>
                    </a:cubicBezTo>
                    <a:lnTo>
                      <a:pt x="2046" y="1102"/>
                    </a:lnTo>
                    <a:cubicBezTo>
                      <a:pt x="2058" y="1089"/>
                      <a:pt x="2033" y="1089"/>
                      <a:pt x="2033" y="1089"/>
                    </a:cubicBezTo>
                    <a:cubicBezTo>
                      <a:pt x="1824" y="1426"/>
                      <a:pt x="1500" y="1810"/>
                      <a:pt x="1115" y="1810"/>
                    </a:cubicBezTo>
                    <a:cubicBezTo>
                      <a:pt x="985" y="1810"/>
                      <a:pt x="848" y="1766"/>
                      <a:pt x="707" y="1661"/>
                    </a:cubicBezTo>
                    <a:cubicBezTo>
                      <a:pt x="196" y="1284"/>
                      <a:pt x="220" y="651"/>
                      <a:pt x="305" y="91"/>
                    </a:cubicBezTo>
                    <a:cubicBezTo>
                      <a:pt x="317" y="31"/>
                      <a:pt x="272" y="0"/>
                      <a:pt x="222" y="0"/>
                    </a:cubicBezTo>
                    <a:close/>
                  </a:path>
                </a:pathLst>
              </a:custGeom>
              <a:solidFill>
                <a:srgbClr val="E14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4663;p36">
                <a:extLst>
                  <a:ext uri="{FF2B5EF4-FFF2-40B4-BE49-F238E27FC236}">
                    <a16:creationId xmlns:a16="http://schemas.microsoft.com/office/drawing/2014/main" id="{113298FF-F47E-45A3-86B5-A7E89365D7EE}"/>
                  </a:ext>
                </a:extLst>
              </p:cNvPr>
              <p:cNvSpPr/>
              <p:nvPr/>
            </p:nvSpPr>
            <p:spPr>
              <a:xfrm>
                <a:off x="3065525" y="1716525"/>
                <a:ext cx="84575" cy="72125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885" extrusionOk="0">
                    <a:moveTo>
                      <a:pt x="1911" y="1"/>
                    </a:moveTo>
                    <a:cubicBezTo>
                      <a:pt x="660" y="1"/>
                      <a:pt x="1" y="1501"/>
                      <a:pt x="863" y="2424"/>
                    </a:cubicBezTo>
                    <a:cubicBezTo>
                      <a:pt x="1164" y="2741"/>
                      <a:pt x="1543" y="2884"/>
                      <a:pt x="1915" y="2884"/>
                    </a:cubicBezTo>
                    <a:cubicBezTo>
                      <a:pt x="2639" y="2884"/>
                      <a:pt x="3334" y="2340"/>
                      <a:pt x="3358" y="1487"/>
                    </a:cubicBezTo>
                    <a:cubicBezTo>
                      <a:pt x="3382" y="696"/>
                      <a:pt x="2762" y="26"/>
                      <a:pt x="1971" y="2"/>
                    </a:cubicBezTo>
                    <a:cubicBezTo>
                      <a:pt x="1951" y="1"/>
                      <a:pt x="1931" y="1"/>
                      <a:pt x="1911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4664;p36">
                <a:extLst>
                  <a:ext uri="{FF2B5EF4-FFF2-40B4-BE49-F238E27FC236}">
                    <a16:creationId xmlns:a16="http://schemas.microsoft.com/office/drawing/2014/main" id="{C7A905DE-40B4-44A6-8208-584F9F61A52D}"/>
                  </a:ext>
                </a:extLst>
              </p:cNvPr>
              <p:cNvSpPr/>
              <p:nvPr/>
            </p:nvSpPr>
            <p:spPr>
              <a:xfrm>
                <a:off x="3096875" y="1736750"/>
                <a:ext cx="43175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433" extrusionOk="0">
                    <a:moveTo>
                      <a:pt x="477" y="0"/>
                    </a:moveTo>
                    <a:cubicBezTo>
                      <a:pt x="322" y="0"/>
                      <a:pt x="166" y="39"/>
                      <a:pt x="23" y="118"/>
                    </a:cubicBezTo>
                    <a:cubicBezTo>
                      <a:pt x="1" y="129"/>
                      <a:pt x="9" y="180"/>
                      <a:pt x="47" y="180"/>
                    </a:cubicBezTo>
                    <a:cubicBezTo>
                      <a:pt x="51" y="180"/>
                      <a:pt x="55" y="180"/>
                      <a:pt x="60" y="179"/>
                    </a:cubicBezTo>
                    <a:cubicBezTo>
                      <a:pt x="151" y="149"/>
                      <a:pt x="243" y="135"/>
                      <a:pt x="334" y="135"/>
                    </a:cubicBezTo>
                    <a:cubicBezTo>
                      <a:pt x="695" y="135"/>
                      <a:pt x="1036" y="355"/>
                      <a:pt x="1191" y="714"/>
                    </a:cubicBezTo>
                    <a:cubicBezTo>
                      <a:pt x="1077" y="638"/>
                      <a:pt x="949" y="600"/>
                      <a:pt x="821" y="600"/>
                    </a:cubicBezTo>
                    <a:cubicBezTo>
                      <a:pt x="744" y="600"/>
                      <a:pt x="668" y="614"/>
                      <a:pt x="595" y="641"/>
                    </a:cubicBezTo>
                    <a:cubicBezTo>
                      <a:pt x="425" y="702"/>
                      <a:pt x="315" y="885"/>
                      <a:pt x="352" y="1079"/>
                    </a:cubicBezTo>
                    <a:cubicBezTo>
                      <a:pt x="373" y="1208"/>
                      <a:pt x="509" y="1432"/>
                      <a:pt x="666" y="1432"/>
                    </a:cubicBezTo>
                    <a:cubicBezTo>
                      <a:pt x="687" y="1432"/>
                      <a:pt x="708" y="1429"/>
                      <a:pt x="729" y="1420"/>
                    </a:cubicBezTo>
                    <a:cubicBezTo>
                      <a:pt x="765" y="1408"/>
                      <a:pt x="790" y="1371"/>
                      <a:pt x="778" y="1335"/>
                    </a:cubicBezTo>
                    <a:cubicBezTo>
                      <a:pt x="765" y="1238"/>
                      <a:pt x="668" y="1201"/>
                      <a:pt x="619" y="1116"/>
                    </a:cubicBezTo>
                    <a:cubicBezTo>
                      <a:pt x="534" y="994"/>
                      <a:pt x="583" y="897"/>
                      <a:pt x="705" y="836"/>
                    </a:cubicBezTo>
                    <a:cubicBezTo>
                      <a:pt x="759" y="807"/>
                      <a:pt x="816" y="794"/>
                      <a:pt x="872" y="794"/>
                    </a:cubicBezTo>
                    <a:cubicBezTo>
                      <a:pt x="1029" y="794"/>
                      <a:pt x="1184" y="893"/>
                      <a:pt x="1301" y="1018"/>
                    </a:cubicBezTo>
                    <a:cubicBezTo>
                      <a:pt x="1325" y="1116"/>
                      <a:pt x="1362" y="1213"/>
                      <a:pt x="1410" y="1311"/>
                    </a:cubicBezTo>
                    <a:cubicBezTo>
                      <a:pt x="1429" y="1335"/>
                      <a:pt x="1453" y="1347"/>
                      <a:pt x="1477" y="1347"/>
                    </a:cubicBezTo>
                    <a:cubicBezTo>
                      <a:pt x="1502" y="1347"/>
                      <a:pt x="1526" y="1335"/>
                      <a:pt x="1544" y="1311"/>
                    </a:cubicBezTo>
                    <a:cubicBezTo>
                      <a:pt x="1727" y="982"/>
                      <a:pt x="1325" y="471"/>
                      <a:pt x="1094" y="252"/>
                    </a:cubicBezTo>
                    <a:cubicBezTo>
                      <a:pt x="927" y="85"/>
                      <a:pt x="704" y="0"/>
                      <a:pt x="477" y="0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4665;p36">
                <a:extLst>
                  <a:ext uri="{FF2B5EF4-FFF2-40B4-BE49-F238E27FC236}">
                    <a16:creationId xmlns:a16="http://schemas.microsoft.com/office/drawing/2014/main" id="{23DB7AA0-250C-4610-A35B-70936ACED329}"/>
                  </a:ext>
                </a:extLst>
              </p:cNvPr>
              <p:cNvSpPr/>
              <p:nvPr/>
            </p:nvSpPr>
            <p:spPr>
              <a:xfrm>
                <a:off x="2992225" y="1927400"/>
                <a:ext cx="46825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2598" extrusionOk="0">
                    <a:moveTo>
                      <a:pt x="1102" y="1"/>
                    </a:moveTo>
                    <a:cubicBezTo>
                      <a:pt x="805" y="1"/>
                      <a:pt x="0" y="793"/>
                      <a:pt x="619" y="1741"/>
                    </a:cubicBezTo>
                    <a:cubicBezTo>
                      <a:pt x="1014" y="2342"/>
                      <a:pt x="1252" y="2598"/>
                      <a:pt x="1417" y="2598"/>
                    </a:cubicBezTo>
                    <a:cubicBezTo>
                      <a:pt x="1486" y="2598"/>
                      <a:pt x="1542" y="2554"/>
                      <a:pt x="1592" y="2471"/>
                    </a:cubicBezTo>
                    <a:cubicBezTo>
                      <a:pt x="1872" y="2021"/>
                      <a:pt x="1167" y="999"/>
                      <a:pt x="1203" y="122"/>
                    </a:cubicBezTo>
                    <a:cubicBezTo>
                      <a:pt x="1207" y="39"/>
                      <a:pt x="1167" y="1"/>
                      <a:pt x="1102" y="1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4666;p36">
                <a:extLst>
                  <a:ext uri="{FF2B5EF4-FFF2-40B4-BE49-F238E27FC236}">
                    <a16:creationId xmlns:a16="http://schemas.microsoft.com/office/drawing/2014/main" id="{57F722A3-293C-487F-A342-28921FE25704}"/>
                  </a:ext>
                </a:extLst>
              </p:cNvPr>
              <p:cNvSpPr/>
              <p:nvPr/>
            </p:nvSpPr>
            <p:spPr>
              <a:xfrm>
                <a:off x="3012250" y="1927450"/>
                <a:ext cx="2132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092" extrusionOk="0">
                    <a:moveTo>
                      <a:pt x="305" y="0"/>
                    </a:moveTo>
                    <a:cubicBezTo>
                      <a:pt x="228" y="0"/>
                      <a:pt x="114" y="57"/>
                      <a:pt x="0" y="157"/>
                    </a:cubicBezTo>
                    <a:cubicBezTo>
                      <a:pt x="37" y="498"/>
                      <a:pt x="134" y="826"/>
                      <a:pt x="268" y="1130"/>
                    </a:cubicBezTo>
                    <a:cubicBezTo>
                      <a:pt x="390" y="1423"/>
                      <a:pt x="512" y="1751"/>
                      <a:pt x="731" y="1982"/>
                    </a:cubicBezTo>
                    <a:cubicBezTo>
                      <a:pt x="767" y="2019"/>
                      <a:pt x="804" y="2055"/>
                      <a:pt x="852" y="2092"/>
                    </a:cubicBezTo>
                    <a:cubicBezTo>
                      <a:pt x="791" y="1581"/>
                      <a:pt x="378" y="802"/>
                      <a:pt x="402" y="120"/>
                    </a:cubicBezTo>
                    <a:cubicBezTo>
                      <a:pt x="408" y="38"/>
                      <a:pt x="369" y="0"/>
                      <a:pt x="305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4667;p36">
                <a:extLst>
                  <a:ext uri="{FF2B5EF4-FFF2-40B4-BE49-F238E27FC236}">
                    <a16:creationId xmlns:a16="http://schemas.microsoft.com/office/drawing/2014/main" id="{BA7B681E-ED5C-4849-96A4-3FFD42F5105E}"/>
                  </a:ext>
                </a:extLst>
              </p:cNvPr>
              <p:cNvSpPr/>
              <p:nvPr/>
            </p:nvSpPr>
            <p:spPr>
              <a:xfrm>
                <a:off x="3010850" y="1908625"/>
                <a:ext cx="400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2820" extrusionOk="0">
                    <a:moveTo>
                      <a:pt x="1065" y="0"/>
                    </a:moveTo>
                    <a:cubicBezTo>
                      <a:pt x="710" y="0"/>
                      <a:pt x="182" y="220"/>
                      <a:pt x="105" y="654"/>
                    </a:cubicBezTo>
                    <a:cubicBezTo>
                      <a:pt x="1" y="1189"/>
                      <a:pt x="938" y="2820"/>
                      <a:pt x="1278" y="2820"/>
                    </a:cubicBezTo>
                    <a:cubicBezTo>
                      <a:pt x="1294" y="2820"/>
                      <a:pt x="1309" y="2816"/>
                      <a:pt x="1322" y="2808"/>
                    </a:cubicBezTo>
                    <a:cubicBezTo>
                      <a:pt x="1602" y="2638"/>
                      <a:pt x="1261" y="1153"/>
                      <a:pt x="1152" y="861"/>
                    </a:cubicBezTo>
                    <a:cubicBezTo>
                      <a:pt x="1042" y="581"/>
                      <a:pt x="1298" y="46"/>
                      <a:pt x="1298" y="46"/>
                    </a:cubicBezTo>
                    <a:cubicBezTo>
                      <a:pt x="1240" y="16"/>
                      <a:pt x="1158" y="0"/>
                      <a:pt x="1065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4668;p36">
                <a:extLst>
                  <a:ext uri="{FF2B5EF4-FFF2-40B4-BE49-F238E27FC236}">
                    <a16:creationId xmlns:a16="http://schemas.microsoft.com/office/drawing/2014/main" id="{4C4DEA5D-0E4D-41EB-AF36-D68AA010A2D8}"/>
                  </a:ext>
                </a:extLst>
              </p:cNvPr>
              <p:cNvSpPr/>
              <p:nvPr/>
            </p:nvSpPr>
            <p:spPr>
              <a:xfrm>
                <a:off x="3031100" y="1908625"/>
                <a:ext cx="1555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468" extrusionOk="0">
                    <a:moveTo>
                      <a:pt x="224" y="0"/>
                    </a:moveTo>
                    <a:cubicBezTo>
                      <a:pt x="162" y="0"/>
                      <a:pt x="100" y="7"/>
                      <a:pt x="37" y="22"/>
                    </a:cubicBezTo>
                    <a:cubicBezTo>
                      <a:pt x="1" y="545"/>
                      <a:pt x="50" y="1056"/>
                      <a:pt x="196" y="1555"/>
                    </a:cubicBezTo>
                    <a:cubicBezTo>
                      <a:pt x="244" y="1786"/>
                      <a:pt x="330" y="1993"/>
                      <a:pt x="439" y="2188"/>
                    </a:cubicBezTo>
                    <a:cubicBezTo>
                      <a:pt x="488" y="2285"/>
                      <a:pt x="561" y="2382"/>
                      <a:pt x="622" y="2468"/>
                    </a:cubicBezTo>
                    <a:cubicBezTo>
                      <a:pt x="597" y="1920"/>
                      <a:pt x="512" y="1385"/>
                      <a:pt x="342" y="861"/>
                    </a:cubicBezTo>
                    <a:cubicBezTo>
                      <a:pt x="244" y="581"/>
                      <a:pt x="500" y="46"/>
                      <a:pt x="500" y="46"/>
                    </a:cubicBezTo>
                    <a:cubicBezTo>
                      <a:pt x="412" y="16"/>
                      <a:pt x="319" y="0"/>
                      <a:pt x="224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4669;p36">
                <a:extLst>
                  <a:ext uri="{FF2B5EF4-FFF2-40B4-BE49-F238E27FC236}">
                    <a16:creationId xmlns:a16="http://schemas.microsoft.com/office/drawing/2014/main" id="{0F08F061-D172-46FE-9BBB-0CDC5B2144C2}"/>
                  </a:ext>
                </a:extLst>
              </p:cNvPr>
              <p:cNvSpPr/>
              <p:nvPr/>
            </p:nvSpPr>
            <p:spPr>
              <a:xfrm>
                <a:off x="3027775" y="1887550"/>
                <a:ext cx="45550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292" extrusionOk="0">
                    <a:moveTo>
                      <a:pt x="1238" y="0"/>
                    </a:moveTo>
                    <a:cubicBezTo>
                      <a:pt x="975" y="0"/>
                      <a:pt x="642" y="128"/>
                      <a:pt x="353" y="633"/>
                    </a:cubicBezTo>
                    <a:cubicBezTo>
                      <a:pt x="0" y="1242"/>
                      <a:pt x="815" y="3201"/>
                      <a:pt x="1327" y="3286"/>
                    </a:cubicBezTo>
                    <a:cubicBezTo>
                      <a:pt x="1349" y="3290"/>
                      <a:pt x="1370" y="3292"/>
                      <a:pt x="1389" y="3292"/>
                    </a:cubicBezTo>
                    <a:cubicBezTo>
                      <a:pt x="1821" y="3292"/>
                      <a:pt x="1638" y="2412"/>
                      <a:pt x="1521" y="1656"/>
                    </a:cubicBezTo>
                    <a:cubicBezTo>
                      <a:pt x="1461" y="1132"/>
                      <a:pt x="1521" y="621"/>
                      <a:pt x="1704" y="134"/>
                    </a:cubicBezTo>
                    <a:cubicBezTo>
                      <a:pt x="1704" y="134"/>
                      <a:pt x="1508" y="0"/>
                      <a:pt x="1238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4670;p36">
                <a:extLst>
                  <a:ext uri="{FF2B5EF4-FFF2-40B4-BE49-F238E27FC236}">
                    <a16:creationId xmlns:a16="http://schemas.microsoft.com/office/drawing/2014/main" id="{1A1FDFD3-DEA7-42F4-A78F-85D8DF0ECC49}"/>
                  </a:ext>
                </a:extLst>
              </p:cNvPr>
              <p:cNvSpPr/>
              <p:nvPr/>
            </p:nvSpPr>
            <p:spPr>
              <a:xfrm>
                <a:off x="3415300" y="1829775"/>
                <a:ext cx="452825" cy="62335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24934" extrusionOk="0">
                    <a:moveTo>
                      <a:pt x="8270" y="1"/>
                    </a:moveTo>
                    <a:cubicBezTo>
                      <a:pt x="5642" y="1"/>
                      <a:pt x="3523" y="2610"/>
                      <a:pt x="3143" y="6206"/>
                    </a:cubicBezTo>
                    <a:cubicBezTo>
                      <a:pt x="2620" y="11183"/>
                      <a:pt x="64" y="19045"/>
                      <a:pt x="28" y="22100"/>
                    </a:cubicBezTo>
                    <a:cubicBezTo>
                      <a:pt x="0" y="23822"/>
                      <a:pt x="3045" y="24933"/>
                      <a:pt x="6470" y="24933"/>
                    </a:cubicBezTo>
                    <a:cubicBezTo>
                      <a:pt x="9119" y="24933"/>
                      <a:pt x="11995" y="24269"/>
                      <a:pt x="13853" y="22708"/>
                    </a:cubicBezTo>
                    <a:cubicBezTo>
                      <a:pt x="18112" y="19130"/>
                      <a:pt x="16786" y="6839"/>
                      <a:pt x="12490" y="2214"/>
                    </a:cubicBezTo>
                    <a:cubicBezTo>
                      <a:pt x="11059" y="669"/>
                      <a:pt x="9599" y="1"/>
                      <a:pt x="8270" y="1"/>
                    </a:cubicBezTo>
                    <a:close/>
                  </a:path>
                </a:pathLst>
              </a:custGeom>
              <a:solidFill>
                <a:srgbClr val="62A4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4671;p36">
                <a:extLst>
                  <a:ext uri="{FF2B5EF4-FFF2-40B4-BE49-F238E27FC236}">
                    <a16:creationId xmlns:a16="http://schemas.microsoft.com/office/drawing/2014/main" id="{7C29A9FB-3BBA-4FE3-BFC8-EB3BD9C54CF5}"/>
                  </a:ext>
                </a:extLst>
              </p:cNvPr>
              <p:cNvSpPr/>
              <p:nvPr/>
            </p:nvSpPr>
            <p:spPr>
              <a:xfrm>
                <a:off x="3556250" y="1830350"/>
                <a:ext cx="311575" cy="62270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24908" extrusionOk="0">
                    <a:moveTo>
                      <a:pt x="3043" y="1"/>
                    </a:moveTo>
                    <a:cubicBezTo>
                      <a:pt x="0" y="7278"/>
                      <a:pt x="0" y="15882"/>
                      <a:pt x="390" y="23610"/>
                    </a:cubicBezTo>
                    <a:cubicBezTo>
                      <a:pt x="402" y="24048"/>
                      <a:pt x="390" y="24474"/>
                      <a:pt x="341" y="24900"/>
                    </a:cubicBezTo>
                    <a:cubicBezTo>
                      <a:pt x="501" y="24905"/>
                      <a:pt x="662" y="24907"/>
                      <a:pt x="824" y="24907"/>
                    </a:cubicBezTo>
                    <a:cubicBezTo>
                      <a:pt x="3471" y="24907"/>
                      <a:pt x="6345" y="24245"/>
                      <a:pt x="8203" y="22685"/>
                    </a:cubicBezTo>
                    <a:cubicBezTo>
                      <a:pt x="12462" y="19107"/>
                      <a:pt x="11136" y="6816"/>
                      <a:pt x="6852" y="2191"/>
                    </a:cubicBezTo>
                    <a:cubicBezTo>
                      <a:pt x="5574" y="804"/>
                      <a:pt x="4260" y="122"/>
                      <a:pt x="3043" y="1"/>
                    </a:cubicBezTo>
                    <a:close/>
                  </a:path>
                </a:pathLst>
              </a:custGeom>
              <a:solidFill>
                <a:srgbClr val="62A4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4672;p36">
                <a:extLst>
                  <a:ext uri="{FF2B5EF4-FFF2-40B4-BE49-F238E27FC236}">
                    <a16:creationId xmlns:a16="http://schemas.microsoft.com/office/drawing/2014/main" id="{66FBD9F5-F077-47E7-A73B-2D484CD40B7A}"/>
                  </a:ext>
                </a:extLst>
              </p:cNvPr>
              <p:cNvSpPr/>
              <p:nvPr/>
            </p:nvSpPr>
            <p:spPr>
              <a:xfrm>
                <a:off x="3535550" y="1912800"/>
                <a:ext cx="97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66" extrusionOk="0">
                    <a:moveTo>
                      <a:pt x="189" y="1"/>
                    </a:moveTo>
                    <a:cubicBezTo>
                      <a:pt x="135" y="1"/>
                      <a:pt x="80" y="25"/>
                      <a:pt x="49" y="74"/>
                    </a:cubicBezTo>
                    <a:cubicBezTo>
                      <a:pt x="37" y="98"/>
                      <a:pt x="25" y="122"/>
                      <a:pt x="25" y="147"/>
                    </a:cubicBezTo>
                    <a:cubicBezTo>
                      <a:pt x="1" y="256"/>
                      <a:pt x="86" y="366"/>
                      <a:pt x="195" y="366"/>
                    </a:cubicBezTo>
                    <a:cubicBezTo>
                      <a:pt x="305" y="366"/>
                      <a:pt x="390" y="256"/>
                      <a:pt x="366" y="147"/>
                    </a:cubicBezTo>
                    <a:cubicBezTo>
                      <a:pt x="354" y="122"/>
                      <a:pt x="341" y="98"/>
                      <a:pt x="329" y="74"/>
                    </a:cubicBezTo>
                    <a:cubicBezTo>
                      <a:pt x="299" y="25"/>
                      <a:pt x="244" y="1"/>
                      <a:pt x="1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4673;p36">
                <a:extLst>
                  <a:ext uri="{FF2B5EF4-FFF2-40B4-BE49-F238E27FC236}">
                    <a16:creationId xmlns:a16="http://schemas.microsoft.com/office/drawing/2014/main" id="{823E1E9C-4CA9-4341-B1C1-6EF6AD6414AB}"/>
                  </a:ext>
                </a:extLst>
              </p:cNvPr>
              <p:cNvSpPr/>
              <p:nvPr/>
            </p:nvSpPr>
            <p:spPr>
              <a:xfrm>
                <a:off x="3548950" y="1957325"/>
                <a:ext cx="8525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98" extrusionOk="0">
                    <a:moveTo>
                      <a:pt x="165" y="1"/>
                    </a:moveTo>
                    <a:cubicBezTo>
                      <a:pt x="137" y="1"/>
                      <a:pt x="107" y="6"/>
                      <a:pt x="85" y="21"/>
                    </a:cubicBezTo>
                    <a:cubicBezTo>
                      <a:pt x="12" y="69"/>
                      <a:pt x="0" y="179"/>
                      <a:pt x="61" y="252"/>
                    </a:cubicBezTo>
                    <a:cubicBezTo>
                      <a:pt x="85" y="282"/>
                      <a:pt x="125" y="298"/>
                      <a:pt x="166" y="298"/>
                    </a:cubicBezTo>
                    <a:cubicBezTo>
                      <a:pt x="207" y="298"/>
                      <a:pt x="250" y="282"/>
                      <a:pt x="280" y="252"/>
                    </a:cubicBezTo>
                    <a:cubicBezTo>
                      <a:pt x="341" y="179"/>
                      <a:pt x="329" y="57"/>
                      <a:pt x="244" y="9"/>
                    </a:cubicBezTo>
                    <a:lnTo>
                      <a:pt x="219" y="9"/>
                    </a:lnTo>
                    <a:cubicBezTo>
                      <a:pt x="204" y="3"/>
                      <a:pt x="185" y="1"/>
                      <a:pt x="1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4674;p36">
                <a:extLst>
                  <a:ext uri="{FF2B5EF4-FFF2-40B4-BE49-F238E27FC236}">
                    <a16:creationId xmlns:a16="http://schemas.microsoft.com/office/drawing/2014/main" id="{FD8EEE37-FF5E-4F67-874F-2688B391A6F7}"/>
                  </a:ext>
                </a:extLst>
              </p:cNvPr>
              <p:cNvSpPr/>
              <p:nvPr/>
            </p:nvSpPr>
            <p:spPr>
              <a:xfrm>
                <a:off x="3515175" y="1975725"/>
                <a:ext cx="67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96" extrusionOk="0">
                    <a:moveTo>
                      <a:pt x="120" y="1"/>
                    </a:moveTo>
                    <a:cubicBezTo>
                      <a:pt x="113" y="1"/>
                      <a:pt x="105" y="1"/>
                      <a:pt x="98" y="3"/>
                    </a:cubicBezTo>
                    <a:cubicBezTo>
                      <a:pt x="25" y="27"/>
                      <a:pt x="0" y="112"/>
                      <a:pt x="37" y="173"/>
                    </a:cubicBezTo>
                    <a:cubicBezTo>
                      <a:pt x="37" y="197"/>
                      <a:pt x="49" y="210"/>
                      <a:pt x="61" y="222"/>
                    </a:cubicBezTo>
                    <a:lnTo>
                      <a:pt x="98" y="246"/>
                    </a:lnTo>
                    <a:cubicBezTo>
                      <a:pt x="115" y="282"/>
                      <a:pt x="143" y="296"/>
                      <a:pt x="170" y="296"/>
                    </a:cubicBezTo>
                    <a:cubicBezTo>
                      <a:pt x="219" y="296"/>
                      <a:pt x="268" y="252"/>
                      <a:pt x="268" y="197"/>
                    </a:cubicBezTo>
                    <a:cubicBezTo>
                      <a:pt x="268" y="173"/>
                      <a:pt x="268" y="161"/>
                      <a:pt x="268" y="137"/>
                    </a:cubicBezTo>
                    <a:cubicBezTo>
                      <a:pt x="256" y="137"/>
                      <a:pt x="256" y="124"/>
                      <a:pt x="256" y="112"/>
                    </a:cubicBezTo>
                    <a:cubicBezTo>
                      <a:pt x="245" y="47"/>
                      <a:pt x="185" y="1"/>
                      <a:pt x="1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4675;p36">
                <a:extLst>
                  <a:ext uri="{FF2B5EF4-FFF2-40B4-BE49-F238E27FC236}">
                    <a16:creationId xmlns:a16="http://schemas.microsoft.com/office/drawing/2014/main" id="{29813F5D-04A6-4ACC-86FC-6C8CB4840EFE}"/>
                  </a:ext>
                </a:extLst>
              </p:cNvPr>
              <p:cNvSpPr/>
              <p:nvPr/>
            </p:nvSpPr>
            <p:spPr>
              <a:xfrm>
                <a:off x="3557150" y="2015950"/>
                <a:ext cx="12200" cy="975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390" extrusionOk="0">
                    <a:moveTo>
                      <a:pt x="244" y="0"/>
                    </a:moveTo>
                    <a:cubicBezTo>
                      <a:pt x="1" y="24"/>
                      <a:pt x="13" y="365"/>
                      <a:pt x="244" y="390"/>
                    </a:cubicBezTo>
                    <a:cubicBezTo>
                      <a:pt x="488" y="365"/>
                      <a:pt x="475" y="12"/>
                      <a:pt x="2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4676;p36">
                <a:extLst>
                  <a:ext uri="{FF2B5EF4-FFF2-40B4-BE49-F238E27FC236}">
                    <a16:creationId xmlns:a16="http://schemas.microsoft.com/office/drawing/2014/main" id="{EEBFE725-7735-45DC-AFC3-A522A814AF3C}"/>
                  </a:ext>
                </a:extLst>
              </p:cNvPr>
              <p:cNvSpPr/>
              <p:nvPr/>
            </p:nvSpPr>
            <p:spPr>
              <a:xfrm>
                <a:off x="3656050" y="2018675"/>
                <a:ext cx="88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7" extrusionOk="0">
                    <a:moveTo>
                      <a:pt x="183" y="1"/>
                    </a:moveTo>
                    <a:cubicBezTo>
                      <a:pt x="0" y="1"/>
                      <a:pt x="0" y="256"/>
                      <a:pt x="183" y="256"/>
                    </a:cubicBezTo>
                    <a:cubicBezTo>
                      <a:pt x="353" y="256"/>
                      <a:pt x="353" y="1"/>
                      <a:pt x="1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4677;p36">
                <a:extLst>
                  <a:ext uri="{FF2B5EF4-FFF2-40B4-BE49-F238E27FC236}">
                    <a16:creationId xmlns:a16="http://schemas.microsoft.com/office/drawing/2014/main" id="{F894FE28-5C12-4458-890F-3F9F64B0276E}"/>
                  </a:ext>
                </a:extLst>
              </p:cNvPr>
              <p:cNvSpPr/>
              <p:nvPr/>
            </p:nvSpPr>
            <p:spPr>
              <a:xfrm>
                <a:off x="3576500" y="1931050"/>
                <a:ext cx="1037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28" extrusionOk="0">
                    <a:moveTo>
                      <a:pt x="227" y="1"/>
                    </a:moveTo>
                    <a:cubicBezTo>
                      <a:pt x="119" y="1"/>
                      <a:pt x="0" y="106"/>
                      <a:pt x="79" y="232"/>
                    </a:cubicBezTo>
                    <a:cubicBezTo>
                      <a:pt x="108" y="300"/>
                      <a:pt x="162" y="328"/>
                      <a:pt x="215" y="328"/>
                    </a:cubicBezTo>
                    <a:cubicBezTo>
                      <a:pt x="314" y="328"/>
                      <a:pt x="414" y="229"/>
                      <a:pt x="359" y="110"/>
                    </a:cubicBezTo>
                    <a:cubicBezTo>
                      <a:pt x="341" y="33"/>
                      <a:pt x="286" y="1"/>
                      <a:pt x="2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4678;p36">
                <a:extLst>
                  <a:ext uri="{FF2B5EF4-FFF2-40B4-BE49-F238E27FC236}">
                    <a16:creationId xmlns:a16="http://schemas.microsoft.com/office/drawing/2014/main" id="{4539BBE7-254F-42EF-AB64-C3B8FBC30134}"/>
                  </a:ext>
                </a:extLst>
              </p:cNvPr>
              <p:cNvSpPr/>
              <p:nvPr/>
            </p:nvSpPr>
            <p:spPr>
              <a:xfrm>
                <a:off x="3670350" y="1931975"/>
                <a:ext cx="8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6" extrusionOk="0">
                    <a:moveTo>
                      <a:pt x="183" y="0"/>
                    </a:moveTo>
                    <a:cubicBezTo>
                      <a:pt x="0" y="0"/>
                      <a:pt x="0" y="256"/>
                      <a:pt x="183" y="256"/>
                    </a:cubicBezTo>
                    <a:cubicBezTo>
                      <a:pt x="353" y="256"/>
                      <a:pt x="353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4679;p36">
                <a:extLst>
                  <a:ext uri="{FF2B5EF4-FFF2-40B4-BE49-F238E27FC236}">
                    <a16:creationId xmlns:a16="http://schemas.microsoft.com/office/drawing/2014/main" id="{AC9867DD-5E1D-46C9-84B7-1FA17C997793}"/>
                  </a:ext>
                </a:extLst>
              </p:cNvPr>
              <p:cNvSpPr/>
              <p:nvPr/>
            </p:nvSpPr>
            <p:spPr>
              <a:xfrm>
                <a:off x="3510600" y="2169000"/>
                <a:ext cx="582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10" extrusionOk="0">
                    <a:moveTo>
                      <a:pt x="104" y="1"/>
                    </a:moveTo>
                    <a:cubicBezTo>
                      <a:pt x="49" y="1"/>
                      <a:pt x="1" y="44"/>
                      <a:pt x="1" y="109"/>
                    </a:cubicBezTo>
                    <a:cubicBezTo>
                      <a:pt x="1" y="168"/>
                      <a:pt x="53" y="209"/>
                      <a:pt x="109" y="209"/>
                    </a:cubicBezTo>
                    <a:cubicBezTo>
                      <a:pt x="135" y="209"/>
                      <a:pt x="161" y="201"/>
                      <a:pt x="183" y="182"/>
                    </a:cubicBezTo>
                    <a:lnTo>
                      <a:pt x="196" y="170"/>
                    </a:lnTo>
                    <a:cubicBezTo>
                      <a:pt x="232" y="133"/>
                      <a:pt x="232" y="85"/>
                      <a:pt x="196" y="60"/>
                    </a:cubicBezTo>
                    <a:lnTo>
                      <a:pt x="183" y="36"/>
                    </a:lnTo>
                    <a:cubicBezTo>
                      <a:pt x="159" y="12"/>
                      <a:pt x="131" y="1"/>
                      <a:pt x="1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4680;p36">
                <a:extLst>
                  <a:ext uri="{FF2B5EF4-FFF2-40B4-BE49-F238E27FC236}">
                    <a16:creationId xmlns:a16="http://schemas.microsoft.com/office/drawing/2014/main" id="{4CF4EBE5-CAB2-4386-8DB3-0EC8DCCCA70C}"/>
                  </a:ext>
                </a:extLst>
              </p:cNvPr>
              <p:cNvSpPr/>
              <p:nvPr/>
            </p:nvSpPr>
            <p:spPr>
              <a:xfrm>
                <a:off x="3590925" y="2187225"/>
                <a:ext cx="1007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06" extrusionOk="0">
                    <a:moveTo>
                      <a:pt x="208" y="1"/>
                    </a:moveTo>
                    <a:cubicBezTo>
                      <a:pt x="1" y="1"/>
                      <a:pt x="1" y="305"/>
                      <a:pt x="208" y="305"/>
                    </a:cubicBezTo>
                    <a:cubicBezTo>
                      <a:pt x="402" y="305"/>
                      <a:pt x="402" y="1"/>
                      <a:pt x="2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4681;p36">
                <a:extLst>
                  <a:ext uri="{FF2B5EF4-FFF2-40B4-BE49-F238E27FC236}">
                    <a16:creationId xmlns:a16="http://schemas.microsoft.com/office/drawing/2014/main" id="{62B31F29-C903-4F89-B2E0-8D7A1662B6B9}"/>
                  </a:ext>
                </a:extLst>
              </p:cNvPr>
              <p:cNvSpPr/>
              <p:nvPr/>
            </p:nvSpPr>
            <p:spPr>
              <a:xfrm>
                <a:off x="3490825" y="2102225"/>
                <a:ext cx="76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54" extrusionOk="0">
                    <a:moveTo>
                      <a:pt x="132" y="1"/>
                    </a:moveTo>
                    <a:cubicBezTo>
                      <a:pt x="64" y="1"/>
                      <a:pt x="1" y="56"/>
                      <a:pt x="1" y="139"/>
                    </a:cubicBezTo>
                    <a:cubicBezTo>
                      <a:pt x="1" y="204"/>
                      <a:pt x="63" y="254"/>
                      <a:pt x="130" y="254"/>
                    </a:cubicBezTo>
                    <a:cubicBezTo>
                      <a:pt x="152" y="254"/>
                      <a:pt x="175" y="249"/>
                      <a:pt x="195" y="237"/>
                    </a:cubicBezTo>
                    <a:lnTo>
                      <a:pt x="232" y="224"/>
                    </a:lnTo>
                    <a:cubicBezTo>
                      <a:pt x="305" y="188"/>
                      <a:pt x="305" y="78"/>
                      <a:pt x="232" y="30"/>
                    </a:cubicBezTo>
                    <a:lnTo>
                      <a:pt x="195" y="18"/>
                    </a:lnTo>
                    <a:cubicBezTo>
                      <a:pt x="175" y="6"/>
                      <a:pt x="154" y="1"/>
                      <a:pt x="1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4682;p36">
                <a:extLst>
                  <a:ext uri="{FF2B5EF4-FFF2-40B4-BE49-F238E27FC236}">
                    <a16:creationId xmlns:a16="http://schemas.microsoft.com/office/drawing/2014/main" id="{01A31FDD-8C94-4632-8DA1-CCACDA1CF570}"/>
                  </a:ext>
                </a:extLst>
              </p:cNvPr>
              <p:cNvSpPr/>
              <p:nvPr/>
            </p:nvSpPr>
            <p:spPr>
              <a:xfrm>
                <a:off x="3581500" y="2111475"/>
                <a:ext cx="10375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42" extrusionOk="0">
                    <a:moveTo>
                      <a:pt x="207" y="0"/>
                    </a:moveTo>
                    <a:cubicBezTo>
                      <a:pt x="0" y="13"/>
                      <a:pt x="0" y="329"/>
                      <a:pt x="207" y="341"/>
                    </a:cubicBezTo>
                    <a:cubicBezTo>
                      <a:pt x="414" y="329"/>
                      <a:pt x="414" y="13"/>
                      <a:pt x="2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4683;p36">
                <a:extLst>
                  <a:ext uri="{FF2B5EF4-FFF2-40B4-BE49-F238E27FC236}">
                    <a16:creationId xmlns:a16="http://schemas.microsoft.com/office/drawing/2014/main" id="{CAE7A841-83BD-47EE-99FB-D6047322E171}"/>
                  </a:ext>
                </a:extLst>
              </p:cNvPr>
              <p:cNvSpPr/>
              <p:nvPr/>
            </p:nvSpPr>
            <p:spPr>
              <a:xfrm>
                <a:off x="3527025" y="2209150"/>
                <a:ext cx="7650" cy="647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59" extrusionOk="0">
                    <a:moveTo>
                      <a:pt x="147" y="0"/>
                    </a:moveTo>
                    <a:cubicBezTo>
                      <a:pt x="50" y="12"/>
                      <a:pt x="1" y="134"/>
                      <a:pt x="74" y="207"/>
                    </a:cubicBezTo>
                    <a:lnTo>
                      <a:pt x="86" y="231"/>
                    </a:lnTo>
                    <a:cubicBezTo>
                      <a:pt x="104" y="249"/>
                      <a:pt x="129" y="259"/>
                      <a:pt x="153" y="259"/>
                    </a:cubicBezTo>
                    <a:cubicBezTo>
                      <a:pt x="177" y="259"/>
                      <a:pt x="202" y="249"/>
                      <a:pt x="220" y="231"/>
                    </a:cubicBezTo>
                    <a:lnTo>
                      <a:pt x="244" y="207"/>
                    </a:lnTo>
                    <a:cubicBezTo>
                      <a:pt x="305" y="134"/>
                      <a:pt x="257" y="0"/>
                      <a:pt x="1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4684;p36">
                <a:extLst>
                  <a:ext uri="{FF2B5EF4-FFF2-40B4-BE49-F238E27FC236}">
                    <a16:creationId xmlns:a16="http://schemas.microsoft.com/office/drawing/2014/main" id="{69A198BA-87E2-40BF-B7CF-D06832468C84}"/>
                  </a:ext>
                </a:extLst>
              </p:cNvPr>
              <p:cNvSpPr/>
              <p:nvPr/>
            </p:nvSpPr>
            <p:spPr>
              <a:xfrm>
                <a:off x="3540500" y="2288700"/>
                <a:ext cx="89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96" extrusionOk="0">
                    <a:moveTo>
                      <a:pt x="134" y="1"/>
                    </a:moveTo>
                    <a:cubicBezTo>
                      <a:pt x="1" y="1"/>
                      <a:pt x="32" y="295"/>
                      <a:pt x="148" y="295"/>
                    </a:cubicBezTo>
                    <a:cubicBezTo>
                      <a:pt x="165" y="295"/>
                      <a:pt x="184" y="289"/>
                      <a:pt x="204" y="274"/>
                    </a:cubicBezTo>
                    <a:cubicBezTo>
                      <a:pt x="253" y="250"/>
                      <a:pt x="302" y="213"/>
                      <a:pt x="326" y="165"/>
                    </a:cubicBezTo>
                    <a:cubicBezTo>
                      <a:pt x="359" y="89"/>
                      <a:pt x="304" y="3"/>
                      <a:pt x="231" y="3"/>
                    </a:cubicBezTo>
                    <a:cubicBezTo>
                      <a:pt x="222" y="3"/>
                      <a:pt x="213" y="4"/>
                      <a:pt x="204" y="7"/>
                    </a:cubicBezTo>
                    <a:cubicBezTo>
                      <a:pt x="186" y="13"/>
                      <a:pt x="186" y="16"/>
                      <a:pt x="186" y="16"/>
                    </a:cubicBezTo>
                    <a:cubicBezTo>
                      <a:pt x="186" y="16"/>
                      <a:pt x="186" y="13"/>
                      <a:pt x="168" y="7"/>
                    </a:cubicBezTo>
                    <a:cubicBezTo>
                      <a:pt x="155" y="3"/>
                      <a:pt x="144" y="1"/>
                      <a:pt x="1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4685;p36">
                <a:extLst>
                  <a:ext uri="{FF2B5EF4-FFF2-40B4-BE49-F238E27FC236}">
                    <a16:creationId xmlns:a16="http://schemas.microsoft.com/office/drawing/2014/main" id="{2EFBB857-BFB3-473F-B930-AEF9082FAC47}"/>
                  </a:ext>
                </a:extLst>
              </p:cNvPr>
              <p:cNvSpPr/>
              <p:nvPr/>
            </p:nvSpPr>
            <p:spPr>
              <a:xfrm>
                <a:off x="3453725" y="2272725"/>
                <a:ext cx="112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66" extrusionOk="0">
                    <a:moveTo>
                      <a:pt x="231" y="1"/>
                    </a:moveTo>
                    <a:cubicBezTo>
                      <a:pt x="0" y="13"/>
                      <a:pt x="0" y="353"/>
                      <a:pt x="231" y="366"/>
                    </a:cubicBezTo>
                    <a:cubicBezTo>
                      <a:pt x="450" y="353"/>
                      <a:pt x="450" y="13"/>
                      <a:pt x="2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4686;p36">
                <a:extLst>
                  <a:ext uri="{FF2B5EF4-FFF2-40B4-BE49-F238E27FC236}">
                    <a16:creationId xmlns:a16="http://schemas.microsoft.com/office/drawing/2014/main" id="{CD06AD11-7C44-4242-8C26-7F86ACC9F8E2}"/>
                  </a:ext>
                </a:extLst>
              </p:cNvPr>
              <p:cNvSpPr/>
              <p:nvPr/>
            </p:nvSpPr>
            <p:spPr>
              <a:xfrm>
                <a:off x="3541025" y="2349125"/>
                <a:ext cx="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348" extrusionOk="0">
                    <a:moveTo>
                      <a:pt x="170" y="1"/>
                    </a:moveTo>
                    <a:cubicBezTo>
                      <a:pt x="117" y="1"/>
                      <a:pt x="65" y="29"/>
                      <a:pt x="37" y="84"/>
                    </a:cubicBezTo>
                    <a:cubicBezTo>
                      <a:pt x="13" y="133"/>
                      <a:pt x="1" y="194"/>
                      <a:pt x="13" y="255"/>
                    </a:cubicBezTo>
                    <a:cubicBezTo>
                      <a:pt x="25" y="303"/>
                      <a:pt x="62" y="328"/>
                      <a:pt x="98" y="340"/>
                    </a:cubicBezTo>
                    <a:cubicBezTo>
                      <a:pt x="113" y="345"/>
                      <a:pt x="128" y="348"/>
                      <a:pt x="144" y="348"/>
                    </a:cubicBezTo>
                    <a:cubicBezTo>
                      <a:pt x="165" y="348"/>
                      <a:pt x="186" y="342"/>
                      <a:pt x="208" y="328"/>
                    </a:cubicBezTo>
                    <a:cubicBezTo>
                      <a:pt x="220" y="316"/>
                      <a:pt x="232" y="303"/>
                      <a:pt x="244" y="291"/>
                    </a:cubicBezTo>
                    <a:lnTo>
                      <a:pt x="256" y="291"/>
                    </a:lnTo>
                    <a:cubicBezTo>
                      <a:pt x="342" y="243"/>
                      <a:pt x="354" y="121"/>
                      <a:pt x="281" y="48"/>
                    </a:cubicBezTo>
                    <a:cubicBezTo>
                      <a:pt x="249" y="17"/>
                      <a:pt x="209" y="1"/>
                      <a:pt x="1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4687;p36">
                <a:extLst>
                  <a:ext uri="{FF2B5EF4-FFF2-40B4-BE49-F238E27FC236}">
                    <a16:creationId xmlns:a16="http://schemas.microsoft.com/office/drawing/2014/main" id="{5FC2B85C-3BBE-4728-860E-30C38E1A52F1}"/>
                  </a:ext>
                </a:extLst>
              </p:cNvPr>
              <p:cNvSpPr/>
              <p:nvPr/>
            </p:nvSpPr>
            <p:spPr>
              <a:xfrm>
                <a:off x="3650250" y="2334625"/>
                <a:ext cx="103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63" extrusionOk="0">
                    <a:moveTo>
                      <a:pt x="206" y="0"/>
                    </a:moveTo>
                    <a:cubicBezTo>
                      <a:pt x="163" y="0"/>
                      <a:pt x="121" y="14"/>
                      <a:pt x="86" y="44"/>
                    </a:cubicBezTo>
                    <a:lnTo>
                      <a:pt x="74" y="56"/>
                    </a:lnTo>
                    <a:lnTo>
                      <a:pt x="74" y="68"/>
                    </a:lnTo>
                    <a:lnTo>
                      <a:pt x="62" y="68"/>
                    </a:lnTo>
                    <a:cubicBezTo>
                      <a:pt x="1" y="153"/>
                      <a:pt x="13" y="263"/>
                      <a:pt x="98" y="324"/>
                    </a:cubicBezTo>
                    <a:cubicBezTo>
                      <a:pt x="129" y="350"/>
                      <a:pt x="166" y="362"/>
                      <a:pt x="204" y="362"/>
                    </a:cubicBezTo>
                    <a:cubicBezTo>
                      <a:pt x="271" y="362"/>
                      <a:pt x="339" y="325"/>
                      <a:pt x="378" y="263"/>
                    </a:cubicBezTo>
                    <a:cubicBezTo>
                      <a:pt x="415" y="214"/>
                      <a:pt x="415" y="141"/>
                      <a:pt x="378" y="92"/>
                    </a:cubicBezTo>
                    <a:lnTo>
                      <a:pt x="366" y="80"/>
                    </a:lnTo>
                    <a:cubicBezTo>
                      <a:pt x="330" y="30"/>
                      <a:pt x="268" y="0"/>
                      <a:pt x="2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4688;p36">
                <a:extLst>
                  <a:ext uri="{FF2B5EF4-FFF2-40B4-BE49-F238E27FC236}">
                    <a16:creationId xmlns:a16="http://schemas.microsoft.com/office/drawing/2014/main" id="{B779A7D3-5146-4413-879A-D4ED0454300E}"/>
                  </a:ext>
                </a:extLst>
              </p:cNvPr>
              <p:cNvSpPr/>
              <p:nvPr/>
            </p:nvSpPr>
            <p:spPr>
              <a:xfrm>
                <a:off x="3731175" y="2224650"/>
                <a:ext cx="947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93" extrusionOk="0">
                    <a:moveTo>
                      <a:pt x="184" y="1"/>
                    </a:moveTo>
                    <a:cubicBezTo>
                      <a:pt x="1" y="1"/>
                      <a:pt x="1" y="293"/>
                      <a:pt x="184" y="293"/>
                    </a:cubicBezTo>
                    <a:cubicBezTo>
                      <a:pt x="378" y="293"/>
                      <a:pt x="378" y="1"/>
                      <a:pt x="1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4689;p36">
                <a:extLst>
                  <a:ext uri="{FF2B5EF4-FFF2-40B4-BE49-F238E27FC236}">
                    <a16:creationId xmlns:a16="http://schemas.microsoft.com/office/drawing/2014/main" id="{6EE85974-AAB1-4532-9A08-08757C3F54AF}"/>
                  </a:ext>
                </a:extLst>
              </p:cNvPr>
              <p:cNvSpPr/>
              <p:nvPr/>
            </p:nvSpPr>
            <p:spPr>
              <a:xfrm>
                <a:off x="3656650" y="2137250"/>
                <a:ext cx="60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39" extrusionOk="0">
                    <a:moveTo>
                      <a:pt x="144" y="1"/>
                    </a:moveTo>
                    <a:cubicBezTo>
                      <a:pt x="130" y="1"/>
                      <a:pt x="115" y="5"/>
                      <a:pt x="98" y="16"/>
                    </a:cubicBezTo>
                    <a:lnTo>
                      <a:pt x="73" y="28"/>
                    </a:lnTo>
                    <a:cubicBezTo>
                      <a:pt x="0" y="77"/>
                      <a:pt x="0" y="174"/>
                      <a:pt x="73" y="211"/>
                    </a:cubicBezTo>
                    <a:lnTo>
                      <a:pt x="110" y="223"/>
                    </a:lnTo>
                    <a:lnTo>
                      <a:pt x="98" y="223"/>
                    </a:lnTo>
                    <a:cubicBezTo>
                      <a:pt x="115" y="234"/>
                      <a:pt x="130" y="238"/>
                      <a:pt x="144" y="238"/>
                    </a:cubicBezTo>
                    <a:cubicBezTo>
                      <a:pt x="240" y="238"/>
                      <a:pt x="240" y="1"/>
                      <a:pt x="1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4690;p36">
                <a:extLst>
                  <a:ext uri="{FF2B5EF4-FFF2-40B4-BE49-F238E27FC236}">
                    <a16:creationId xmlns:a16="http://schemas.microsoft.com/office/drawing/2014/main" id="{5B019A6F-5713-42C1-B16B-53E87B91A213}"/>
                  </a:ext>
                </a:extLst>
              </p:cNvPr>
              <p:cNvSpPr/>
              <p:nvPr/>
            </p:nvSpPr>
            <p:spPr>
              <a:xfrm>
                <a:off x="3625300" y="2258725"/>
                <a:ext cx="1180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54" extrusionOk="0">
                    <a:moveTo>
                      <a:pt x="244" y="0"/>
                    </a:moveTo>
                    <a:cubicBezTo>
                      <a:pt x="240" y="0"/>
                      <a:pt x="236" y="0"/>
                      <a:pt x="232" y="1"/>
                    </a:cubicBezTo>
                    <a:cubicBezTo>
                      <a:pt x="1" y="1"/>
                      <a:pt x="1" y="354"/>
                      <a:pt x="244" y="354"/>
                    </a:cubicBezTo>
                    <a:cubicBezTo>
                      <a:pt x="472" y="342"/>
                      <a:pt x="464" y="0"/>
                      <a:pt x="2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4691;p36">
                <a:extLst>
                  <a:ext uri="{FF2B5EF4-FFF2-40B4-BE49-F238E27FC236}">
                    <a16:creationId xmlns:a16="http://schemas.microsoft.com/office/drawing/2014/main" id="{428989C4-3CD7-4698-BFA8-833E7CE31B20}"/>
                  </a:ext>
                </a:extLst>
              </p:cNvPr>
              <p:cNvSpPr/>
              <p:nvPr/>
            </p:nvSpPr>
            <p:spPr>
              <a:xfrm>
                <a:off x="3561000" y="2260425"/>
                <a:ext cx="865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32" extrusionOk="0">
                    <a:moveTo>
                      <a:pt x="189" y="1"/>
                    </a:moveTo>
                    <a:cubicBezTo>
                      <a:pt x="176" y="1"/>
                      <a:pt x="164" y="3"/>
                      <a:pt x="151" y="6"/>
                    </a:cubicBezTo>
                    <a:cubicBezTo>
                      <a:pt x="115" y="6"/>
                      <a:pt x="90" y="18"/>
                      <a:pt x="66" y="42"/>
                    </a:cubicBezTo>
                    <a:cubicBezTo>
                      <a:pt x="1" y="140"/>
                      <a:pt x="131" y="232"/>
                      <a:pt x="235" y="232"/>
                    </a:cubicBezTo>
                    <a:cubicBezTo>
                      <a:pt x="288" y="232"/>
                      <a:pt x="334" y="209"/>
                      <a:pt x="346" y="152"/>
                    </a:cubicBezTo>
                    <a:cubicBezTo>
                      <a:pt x="335" y="67"/>
                      <a:pt x="270" y="1"/>
                      <a:pt x="1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4692;p36">
                <a:extLst>
                  <a:ext uri="{FF2B5EF4-FFF2-40B4-BE49-F238E27FC236}">
                    <a16:creationId xmlns:a16="http://schemas.microsoft.com/office/drawing/2014/main" id="{5F4D4F3E-A1AD-4C85-BF71-6600551C3917}"/>
                  </a:ext>
                </a:extLst>
              </p:cNvPr>
              <p:cNvSpPr/>
              <p:nvPr/>
            </p:nvSpPr>
            <p:spPr>
              <a:xfrm>
                <a:off x="3515475" y="2079375"/>
                <a:ext cx="915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96" extrusionOk="0">
                    <a:moveTo>
                      <a:pt x="175" y="1"/>
                    </a:moveTo>
                    <a:cubicBezTo>
                      <a:pt x="159" y="1"/>
                      <a:pt x="140" y="7"/>
                      <a:pt x="122" y="19"/>
                    </a:cubicBezTo>
                    <a:lnTo>
                      <a:pt x="122" y="7"/>
                    </a:lnTo>
                    <a:cubicBezTo>
                      <a:pt x="1" y="55"/>
                      <a:pt x="1" y="226"/>
                      <a:pt x="122" y="287"/>
                    </a:cubicBezTo>
                    <a:cubicBezTo>
                      <a:pt x="140" y="293"/>
                      <a:pt x="159" y="296"/>
                      <a:pt x="175" y="296"/>
                    </a:cubicBezTo>
                    <a:cubicBezTo>
                      <a:pt x="192" y="296"/>
                      <a:pt x="207" y="293"/>
                      <a:pt x="220" y="287"/>
                    </a:cubicBezTo>
                    <a:cubicBezTo>
                      <a:pt x="366" y="250"/>
                      <a:pt x="366" y="43"/>
                      <a:pt x="220" y="19"/>
                    </a:cubicBezTo>
                    <a:cubicBezTo>
                      <a:pt x="207" y="7"/>
                      <a:pt x="192" y="1"/>
                      <a:pt x="1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4693;p36">
                <a:extLst>
                  <a:ext uri="{FF2B5EF4-FFF2-40B4-BE49-F238E27FC236}">
                    <a16:creationId xmlns:a16="http://schemas.microsoft.com/office/drawing/2014/main" id="{09C3BD98-25F3-4BFA-BCE4-836EDF20B2F4}"/>
                  </a:ext>
                </a:extLst>
              </p:cNvPr>
              <p:cNvSpPr/>
              <p:nvPr/>
            </p:nvSpPr>
            <p:spPr>
              <a:xfrm>
                <a:off x="3618625" y="2069025"/>
                <a:ext cx="79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1" extrusionOk="0">
                    <a:moveTo>
                      <a:pt x="172" y="1"/>
                    </a:moveTo>
                    <a:cubicBezTo>
                      <a:pt x="159" y="1"/>
                      <a:pt x="147" y="3"/>
                      <a:pt x="134" y="7"/>
                    </a:cubicBezTo>
                    <a:cubicBezTo>
                      <a:pt x="49" y="19"/>
                      <a:pt x="0" y="92"/>
                      <a:pt x="0" y="165"/>
                    </a:cubicBezTo>
                    <a:cubicBezTo>
                      <a:pt x="0" y="254"/>
                      <a:pt x="72" y="311"/>
                      <a:pt x="149" y="311"/>
                    </a:cubicBezTo>
                    <a:cubicBezTo>
                      <a:pt x="177" y="311"/>
                      <a:pt x="205" y="303"/>
                      <a:pt x="231" y="287"/>
                    </a:cubicBezTo>
                    <a:lnTo>
                      <a:pt x="244" y="287"/>
                    </a:lnTo>
                    <a:cubicBezTo>
                      <a:pt x="292" y="250"/>
                      <a:pt x="317" y="177"/>
                      <a:pt x="292" y="116"/>
                    </a:cubicBezTo>
                    <a:cubicBezTo>
                      <a:pt x="282" y="46"/>
                      <a:pt x="231" y="1"/>
                      <a:pt x="17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4694;p36">
                <a:extLst>
                  <a:ext uri="{FF2B5EF4-FFF2-40B4-BE49-F238E27FC236}">
                    <a16:creationId xmlns:a16="http://schemas.microsoft.com/office/drawing/2014/main" id="{F1C16030-E5C6-4DA5-A0A5-A75BA73770E9}"/>
                  </a:ext>
                </a:extLst>
              </p:cNvPr>
              <p:cNvSpPr/>
              <p:nvPr/>
            </p:nvSpPr>
            <p:spPr>
              <a:xfrm>
                <a:off x="3733325" y="2069500"/>
                <a:ext cx="1127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11" extrusionOk="0">
                    <a:moveTo>
                      <a:pt x="225" y="0"/>
                    </a:moveTo>
                    <a:cubicBezTo>
                      <a:pt x="143" y="0"/>
                      <a:pt x="61" y="49"/>
                      <a:pt x="37" y="146"/>
                    </a:cubicBezTo>
                    <a:cubicBezTo>
                      <a:pt x="0" y="256"/>
                      <a:pt x="73" y="377"/>
                      <a:pt x="183" y="402"/>
                    </a:cubicBezTo>
                    <a:cubicBezTo>
                      <a:pt x="195" y="408"/>
                      <a:pt x="210" y="411"/>
                      <a:pt x="227" y="411"/>
                    </a:cubicBezTo>
                    <a:cubicBezTo>
                      <a:pt x="244" y="411"/>
                      <a:pt x="262" y="408"/>
                      <a:pt x="280" y="402"/>
                    </a:cubicBezTo>
                    <a:cubicBezTo>
                      <a:pt x="390" y="365"/>
                      <a:pt x="450" y="256"/>
                      <a:pt x="414" y="146"/>
                    </a:cubicBezTo>
                    <a:cubicBezTo>
                      <a:pt x="390" y="49"/>
                      <a:pt x="307" y="0"/>
                      <a:pt x="2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4695;p36">
                <a:extLst>
                  <a:ext uri="{FF2B5EF4-FFF2-40B4-BE49-F238E27FC236}">
                    <a16:creationId xmlns:a16="http://schemas.microsoft.com/office/drawing/2014/main" id="{1B05FE48-E000-4F02-B701-23552987D6B7}"/>
                  </a:ext>
                </a:extLst>
              </p:cNvPr>
              <p:cNvSpPr/>
              <p:nvPr/>
            </p:nvSpPr>
            <p:spPr>
              <a:xfrm>
                <a:off x="3728750" y="2151025"/>
                <a:ext cx="732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93" extrusionOk="0">
                    <a:moveTo>
                      <a:pt x="147" y="1"/>
                    </a:moveTo>
                    <a:cubicBezTo>
                      <a:pt x="1" y="49"/>
                      <a:pt x="1" y="256"/>
                      <a:pt x="147" y="293"/>
                    </a:cubicBezTo>
                    <a:cubicBezTo>
                      <a:pt x="293" y="256"/>
                      <a:pt x="293" y="49"/>
                      <a:pt x="1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4696;p36">
                <a:extLst>
                  <a:ext uri="{FF2B5EF4-FFF2-40B4-BE49-F238E27FC236}">
                    <a16:creationId xmlns:a16="http://schemas.microsoft.com/office/drawing/2014/main" id="{4C8B96ED-442C-4124-BD9C-730C03763757}"/>
                  </a:ext>
                </a:extLst>
              </p:cNvPr>
              <p:cNvSpPr/>
              <p:nvPr/>
            </p:nvSpPr>
            <p:spPr>
              <a:xfrm>
                <a:off x="3459200" y="2381350"/>
                <a:ext cx="1217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02" extrusionOk="0">
                    <a:moveTo>
                      <a:pt x="243" y="0"/>
                    </a:moveTo>
                    <a:cubicBezTo>
                      <a:pt x="0" y="24"/>
                      <a:pt x="0" y="377"/>
                      <a:pt x="243" y="402"/>
                    </a:cubicBezTo>
                    <a:cubicBezTo>
                      <a:pt x="487" y="377"/>
                      <a:pt x="487" y="24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4697;p36">
                <a:extLst>
                  <a:ext uri="{FF2B5EF4-FFF2-40B4-BE49-F238E27FC236}">
                    <a16:creationId xmlns:a16="http://schemas.microsoft.com/office/drawing/2014/main" id="{D89E5EF9-9997-4349-BE0D-06902DD15C7F}"/>
                  </a:ext>
                </a:extLst>
              </p:cNvPr>
              <p:cNvSpPr/>
              <p:nvPr/>
            </p:nvSpPr>
            <p:spPr>
              <a:xfrm>
                <a:off x="3549550" y="2418150"/>
                <a:ext cx="79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69" extrusionOk="0">
                    <a:moveTo>
                      <a:pt x="159" y="1"/>
                    </a:moveTo>
                    <a:cubicBezTo>
                      <a:pt x="1" y="13"/>
                      <a:pt x="1" y="256"/>
                      <a:pt x="159" y="268"/>
                    </a:cubicBezTo>
                    <a:cubicBezTo>
                      <a:pt x="317" y="256"/>
                      <a:pt x="317" y="13"/>
                      <a:pt x="1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4698;p36">
                <a:extLst>
                  <a:ext uri="{FF2B5EF4-FFF2-40B4-BE49-F238E27FC236}">
                    <a16:creationId xmlns:a16="http://schemas.microsoft.com/office/drawing/2014/main" id="{A216E0F8-62C9-4FD0-942C-C4902497BDF5}"/>
                  </a:ext>
                </a:extLst>
              </p:cNvPr>
              <p:cNvSpPr/>
              <p:nvPr/>
            </p:nvSpPr>
            <p:spPr>
              <a:xfrm>
                <a:off x="3462525" y="2202150"/>
                <a:ext cx="88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68" extrusionOk="0">
                    <a:moveTo>
                      <a:pt x="183" y="0"/>
                    </a:moveTo>
                    <a:cubicBezTo>
                      <a:pt x="1" y="0"/>
                      <a:pt x="1" y="268"/>
                      <a:pt x="183" y="268"/>
                    </a:cubicBezTo>
                    <a:cubicBezTo>
                      <a:pt x="354" y="268"/>
                      <a:pt x="35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4699;p36">
                <a:extLst>
                  <a:ext uri="{FF2B5EF4-FFF2-40B4-BE49-F238E27FC236}">
                    <a16:creationId xmlns:a16="http://schemas.microsoft.com/office/drawing/2014/main" id="{56905233-B298-4E19-95DA-7DB880ACDFAE}"/>
                  </a:ext>
                </a:extLst>
              </p:cNvPr>
              <p:cNvSpPr/>
              <p:nvPr/>
            </p:nvSpPr>
            <p:spPr>
              <a:xfrm>
                <a:off x="3548650" y="2127600"/>
                <a:ext cx="7325" cy="732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293" extrusionOk="0">
                    <a:moveTo>
                      <a:pt x="146" y="0"/>
                    </a:moveTo>
                    <a:cubicBezTo>
                      <a:pt x="0" y="37"/>
                      <a:pt x="0" y="256"/>
                      <a:pt x="146" y="293"/>
                    </a:cubicBezTo>
                    <a:cubicBezTo>
                      <a:pt x="292" y="256"/>
                      <a:pt x="292" y="37"/>
                      <a:pt x="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4700;p36">
                <a:extLst>
                  <a:ext uri="{FF2B5EF4-FFF2-40B4-BE49-F238E27FC236}">
                    <a16:creationId xmlns:a16="http://schemas.microsoft.com/office/drawing/2014/main" id="{A54608C7-F9FA-40D9-B246-AE2ECB23CD2F}"/>
                  </a:ext>
                </a:extLst>
              </p:cNvPr>
              <p:cNvSpPr/>
              <p:nvPr/>
            </p:nvSpPr>
            <p:spPr>
              <a:xfrm>
                <a:off x="3622875" y="1876600"/>
                <a:ext cx="103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05" extrusionOk="0">
                    <a:moveTo>
                      <a:pt x="207" y="0"/>
                    </a:moveTo>
                    <a:cubicBezTo>
                      <a:pt x="0" y="0"/>
                      <a:pt x="0" y="305"/>
                      <a:pt x="207" y="305"/>
                    </a:cubicBezTo>
                    <a:cubicBezTo>
                      <a:pt x="414" y="305"/>
                      <a:pt x="414" y="0"/>
                      <a:pt x="2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4701;p36">
                <a:extLst>
                  <a:ext uri="{FF2B5EF4-FFF2-40B4-BE49-F238E27FC236}">
                    <a16:creationId xmlns:a16="http://schemas.microsoft.com/office/drawing/2014/main" id="{743715CA-D6D2-4514-AB74-0F87569546D0}"/>
                  </a:ext>
                </a:extLst>
              </p:cNvPr>
              <p:cNvSpPr/>
              <p:nvPr/>
            </p:nvSpPr>
            <p:spPr>
              <a:xfrm>
                <a:off x="3549900" y="1870450"/>
                <a:ext cx="130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00" extrusionOk="0">
                    <a:moveTo>
                      <a:pt x="270" y="0"/>
                    </a:moveTo>
                    <a:cubicBezTo>
                      <a:pt x="152" y="0"/>
                      <a:pt x="36" y="77"/>
                      <a:pt x="23" y="222"/>
                    </a:cubicBezTo>
                    <a:cubicBezTo>
                      <a:pt x="0" y="389"/>
                      <a:pt x="134" y="499"/>
                      <a:pt x="270" y="499"/>
                    </a:cubicBezTo>
                    <a:cubicBezTo>
                      <a:pt x="352" y="499"/>
                      <a:pt x="435" y="459"/>
                      <a:pt x="486" y="368"/>
                    </a:cubicBezTo>
                    <a:cubicBezTo>
                      <a:pt x="510" y="332"/>
                      <a:pt x="510" y="307"/>
                      <a:pt x="510" y="307"/>
                    </a:cubicBezTo>
                    <a:cubicBezTo>
                      <a:pt x="522" y="271"/>
                      <a:pt x="522" y="222"/>
                      <a:pt x="510" y="173"/>
                    </a:cubicBezTo>
                    <a:cubicBezTo>
                      <a:pt x="471" y="56"/>
                      <a:pt x="370" y="0"/>
                      <a:pt x="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4702;p36">
                <a:extLst>
                  <a:ext uri="{FF2B5EF4-FFF2-40B4-BE49-F238E27FC236}">
                    <a16:creationId xmlns:a16="http://schemas.microsoft.com/office/drawing/2014/main" id="{7EB4B351-295F-40B1-ADF2-621CEE49AF54}"/>
                  </a:ext>
                </a:extLst>
              </p:cNvPr>
              <p:cNvSpPr/>
              <p:nvPr/>
            </p:nvSpPr>
            <p:spPr>
              <a:xfrm>
                <a:off x="3608875" y="1971225"/>
                <a:ext cx="106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3" extrusionOk="0">
                    <a:moveTo>
                      <a:pt x="208" y="0"/>
                    </a:moveTo>
                    <a:cubicBezTo>
                      <a:pt x="86" y="12"/>
                      <a:pt x="1" y="122"/>
                      <a:pt x="25" y="244"/>
                    </a:cubicBezTo>
                    <a:cubicBezTo>
                      <a:pt x="25" y="244"/>
                      <a:pt x="25" y="256"/>
                      <a:pt x="25" y="256"/>
                    </a:cubicBezTo>
                    <a:cubicBezTo>
                      <a:pt x="55" y="347"/>
                      <a:pt x="135" y="393"/>
                      <a:pt x="212" y="393"/>
                    </a:cubicBezTo>
                    <a:cubicBezTo>
                      <a:pt x="290" y="393"/>
                      <a:pt x="366" y="347"/>
                      <a:pt x="390" y="256"/>
                    </a:cubicBezTo>
                    <a:lnTo>
                      <a:pt x="390" y="244"/>
                    </a:lnTo>
                    <a:cubicBezTo>
                      <a:pt x="427" y="122"/>
                      <a:pt x="329" y="0"/>
                      <a:pt x="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4703;p36">
                <a:extLst>
                  <a:ext uri="{FF2B5EF4-FFF2-40B4-BE49-F238E27FC236}">
                    <a16:creationId xmlns:a16="http://schemas.microsoft.com/office/drawing/2014/main" id="{C50BED8E-193B-4C2D-9E79-DB90695B2AB5}"/>
                  </a:ext>
                </a:extLst>
              </p:cNvPr>
              <p:cNvSpPr/>
              <p:nvPr/>
            </p:nvSpPr>
            <p:spPr>
              <a:xfrm>
                <a:off x="3509075" y="2044775"/>
                <a:ext cx="97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63" extrusionOk="0">
                    <a:moveTo>
                      <a:pt x="191" y="0"/>
                    </a:moveTo>
                    <a:cubicBezTo>
                      <a:pt x="165" y="0"/>
                      <a:pt x="141" y="9"/>
                      <a:pt x="123" y="28"/>
                    </a:cubicBezTo>
                    <a:lnTo>
                      <a:pt x="98" y="40"/>
                    </a:lnTo>
                    <a:cubicBezTo>
                      <a:pt x="37" y="76"/>
                      <a:pt x="1" y="161"/>
                      <a:pt x="25" y="234"/>
                    </a:cubicBezTo>
                    <a:cubicBezTo>
                      <a:pt x="50" y="320"/>
                      <a:pt x="126" y="362"/>
                      <a:pt x="200" y="362"/>
                    </a:cubicBezTo>
                    <a:cubicBezTo>
                      <a:pt x="275" y="362"/>
                      <a:pt x="348" y="320"/>
                      <a:pt x="366" y="234"/>
                    </a:cubicBezTo>
                    <a:cubicBezTo>
                      <a:pt x="390" y="149"/>
                      <a:pt x="354" y="76"/>
                      <a:pt x="281" y="40"/>
                    </a:cubicBezTo>
                    <a:lnTo>
                      <a:pt x="269" y="28"/>
                    </a:lnTo>
                    <a:cubicBezTo>
                      <a:pt x="244" y="9"/>
                      <a:pt x="217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4704;p36">
                <a:extLst>
                  <a:ext uri="{FF2B5EF4-FFF2-40B4-BE49-F238E27FC236}">
                    <a16:creationId xmlns:a16="http://schemas.microsoft.com/office/drawing/2014/main" id="{F3581E64-9632-427C-B562-896D92341699}"/>
                  </a:ext>
                </a:extLst>
              </p:cNvPr>
              <p:cNvSpPr/>
              <p:nvPr/>
            </p:nvSpPr>
            <p:spPr>
              <a:xfrm>
                <a:off x="3499350" y="2257800"/>
                <a:ext cx="1007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88" extrusionOk="0">
                    <a:moveTo>
                      <a:pt x="192" y="1"/>
                    </a:moveTo>
                    <a:cubicBezTo>
                      <a:pt x="93" y="1"/>
                      <a:pt x="1" y="84"/>
                      <a:pt x="1" y="196"/>
                    </a:cubicBezTo>
                    <a:cubicBezTo>
                      <a:pt x="1" y="232"/>
                      <a:pt x="13" y="281"/>
                      <a:pt x="37" y="318"/>
                    </a:cubicBezTo>
                    <a:cubicBezTo>
                      <a:pt x="70" y="363"/>
                      <a:pt x="127" y="388"/>
                      <a:pt x="184" y="388"/>
                    </a:cubicBezTo>
                    <a:cubicBezTo>
                      <a:pt x="233" y="388"/>
                      <a:pt x="283" y="369"/>
                      <a:pt x="317" y="330"/>
                    </a:cubicBezTo>
                    <a:cubicBezTo>
                      <a:pt x="402" y="245"/>
                      <a:pt x="390" y="86"/>
                      <a:pt x="280" y="26"/>
                    </a:cubicBezTo>
                    <a:cubicBezTo>
                      <a:pt x="252" y="8"/>
                      <a:pt x="222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4705;p36">
                <a:extLst>
                  <a:ext uri="{FF2B5EF4-FFF2-40B4-BE49-F238E27FC236}">
                    <a16:creationId xmlns:a16="http://schemas.microsoft.com/office/drawing/2014/main" id="{ED540B39-D24D-44A3-8BFC-74C38521E6AA}"/>
                  </a:ext>
                </a:extLst>
              </p:cNvPr>
              <p:cNvSpPr/>
              <p:nvPr/>
            </p:nvSpPr>
            <p:spPr>
              <a:xfrm>
                <a:off x="3487850" y="2343700"/>
                <a:ext cx="87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51" h="343" extrusionOk="0">
                    <a:moveTo>
                      <a:pt x="185" y="0"/>
                    </a:moveTo>
                    <a:cubicBezTo>
                      <a:pt x="150" y="0"/>
                      <a:pt x="114" y="15"/>
                      <a:pt x="83" y="46"/>
                    </a:cubicBezTo>
                    <a:cubicBezTo>
                      <a:pt x="59" y="70"/>
                      <a:pt x="47" y="94"/>
                      <a:pt x="35" y="131"/>
                    </a:cubicBezTo>
                    <a:cubicBezTo>
                      <a:pt x="35" y="143"/>
                      <a:pt x="35" y="155"/>
                      <a:pt x="35" y="167"/>
                    </a:cubicBezTo>
                    <a:cubicBezTo>
                      <a:pt x="35" y="180"/>
                      <a:pt x="22" y="180"/>
                      <a:pt x="22" y="192"/>
                    </a:cubicBezTo>
                    <a:cubicBezTo>
                      <a:pt x="1" y="267"/>
                      <a:pt x="65" y="342"/>
                      <a:pt x="147" y="342"/>
                    </a:cubicBezTo>
                    <a:cubicBezTo>
                      <a:pt x="158" y="342"/>
                      <a:pt x="169" y="341"/>
                      <a:pt x="181" y="338"/>
                    </a:cubicBezTo>
                    <a:cubicBezTo>
                      <a:pt x="217" y="326"/>
                      <a:pt x="254" y="301"/>
                      <a:pt x="290" y="277"/>
                    </a:cubicBezTo>
                    <a:cubicBezTo>
                      <a:pt x="351" y="216"/>
                      <a:pt x="351" y="119"/>
                      <a:pt x="290" y="58"/>
                    </a:cubicBezTo>
                    <a:lnTo>
                      <a:pt x="278" y="46"/>
                    </a:lnTo>
                    <a:cubicBezTo>
                      <a:pt x="254" y="15"/>
                      <a:pt x="220" y="0"/>
                      <a:pt x="1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4706;p36">
                <a:extLst>
                  <a:ext uri="{FF2B5EF4-FFF2-40B4-BE49-F238E27FC236}">
                    <a16:creationId xmlns:a16="http://schemas.microsoft.com/office/drawing/2014/main" id="{F1DC7795-5045-4BA7-83D6-076133612C96}"/>
                  </a:ext>
                </a:extLst>
              </p:cNvPr>
              <p:cNvSpPr/>
              <p:nvPr/>
            </p:nvSpPr>
            <p:spPr>
              <a:xfrm>
                <a:off x="3426325" y="2351525"/>
                <a:ext cx="1127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451" h="378" extrusionOk="0">
                    <a:moveTo>
                      <a:pt x="232" y="1"/>
                    </a:moveTo>
                    <a:cubicBezTo>
                      <a:pt x="1" y="25"/>
                      <a:pt x="1" y="353"/>
                      <a:pt x="232" y="378"/>
                    </a:cubicBezTo>
                    <a:cubicBezTo>
                      <a:pt x="451" y="353"/>
                      <a:pt x="451" y="25"/>
                      <a:pt x="2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4707;p36">
                <a:extLst>
                  <a:ext uri="{FF2B5EF4-FFF2-40B4-BE49-F238E27FC236}">
                    <a16:creationId xmlns:a16="http://schemas.microsoft.com/office/drawing/2014/main" id="{5C238229-5D42-4550-9B96-E3EAE17F2413}"/>
                  </a:ext>
                </a:extLst>
              </p:cNvPr>
              <p:cNvSpPr/>
              <p:nvPr/>
            </p:nvSpPr>
            <p:spPr>
              <a:xfrm>
                <a:off x="3653600" y="2397150"/>
                <a:ext cx="1402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452" extrusionOk="0">
                    <a:moveTo>
                      <a:pt x="281" y="1"/>
                    </a:moveTo>
                    <a:cubicBezTo>
                      <a:pt x="1" y="25"/>
                      <a:pt x="13" y="427"/>
                      <a:pt x="281" y="451"/>
                    </a:cubicBezTo>
                    <a:cubicBezTo>
                      <a:pt x="560" y="415"/>
                      <a:pt x="548" y="13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4708;p36">
                <a:extLst>
                  <a:ext uri="{FF2B5EF4-FFF2-40B4-BE49-F238E27FC236}">
                    <a16:creationId xmlns:a16="http://schemas.microsoft.com/office/drawing/2014/main" id="{97A62D0E-E6FE-4884-9E82-534B0BDDF389}"/>
                  </a:ext>
                </a:extLst>
              </p:cNvPr>
              <p:cNvSpPr/>
              <p:nvPr/>
            </p:nvSpPr>
            <p:spPr>
              <a:xfrm>
                <a:off x="3470750" y="1682475"/>
                <a:ext cx="84425" cy="72250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2890" extrusionOk="0">
                    <a:moveTo>
                      <a:pt x="1466" y="1"/>
                    </a:moveTo>
                    <a:cubicBezTo>
                      <a:pt x="1456" y="1"/>
                      <a:pt x="1447" y="1"/>
                      <a:pt x="1437" y="1"/>
                    </a:cubicBezTo>
                    <a:cubicBezTo>
                      <a:pt x="633" y="13"/>
                      <a:pt x="1" y="670"/>
                      <a:pt x="13" y="1474"/>
                    </a:cubicBezTo>
                    <a:cubicBezTo>
                      <a:pt x="29" y="2329"/>
                      <a:pt x="738" y="2890"/>
                      <a:pt x="1471" y="2890"/>
                    </a:cubicBezTo>
                    <a:cubicBezTo>
                      <a:pt x="1833" y="2890"/>
                      <a:pt x="2202" y="2753"/>
                      <a:pt x="2495" y="2447"/>
                    </a:cubicBezTo>
                    <a:cubicBezTo>
                      <a:pt x="3377" y="1529"/>
                      <a:pt x="2725" y="1"/>
                      <a:pt x="1466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4709;p36">
                <a:extLst>
                  <a:ext uri="{FF2B5EF4-FFF2-40B4-BE49-F238E27FC236}">
                    <a16:creationId xmlns:a16="http://schemas.microsoft.com/office/drawing/2014/main" id="{AB7CC8D0-0505-46A1-8490-321AA53B3FCB}"/>
                  </a:ext>
                </a:extLst>
              </p:cNvPr>
              <p:cNvSpPr/>
              <p:nvPr/>
            </p:nvSpPr>
            <p:spPr>
              <a:xfrm>
                <a:off x="3488400" y="1626325"/>
                <a:ext cx="20362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6898" extrusionOk="0">
                    <a:moveTo>
                      <a:pt x="2767" y="0"/>
                    </a:moveTo>
                    <a:cubicBezTo>
                      <a:pt x="2594" y="0"/>
                      <a:pt x="2425" y="18"/>
                      <a:pt x="2264" y="56"/>
                    </a:cubicBezTo>
                    <a:cubicBezTo>
                      <a:pt x="0" y="604"/>
                      <a:pt x="633" y="6312"/>
                      <a:pt x="633" y="6312"/>
                    </a:cubicBezTo>
                    <a:cubicBezTo>
                      <a:pt x="2248" y="6793"/>
                      <a:pt x="4087" y="6897"/>
                      <a:pt x="5383" y="6897"/>
                    </a:cubicBezTo>
                    <a:cubicBezTo>
                      <a:pt x="6383" y="6897"/>
                      <a:pt x="7059" y="6835"/>
                      <a:pt x="7059" y="6835"/>
                    </a:cubicBezTo>
                    <a:cubicBezTo>
                      <a:pt x="8144" y="3160"/>
                      <a:pt x="5038" y="0"/>
                      <a:pt x="2767" y="0"/>
                    </a:cubicBezTo>
                    <a:close/>
                  </a:path>
                </a:pathLst>
              </a:custGeom>
              <a:solidFill>
                <a:srgbClr val="7011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4710;p36">
                <a:extLst>
                  <a:ext uri="{FF2B5EF4-FFF2-40B4-BE49-F238E27FC236}">
                    <a16:creationId xmlns:a16="http://schemas.microsoft.com/office/drawing/2014/main" id="{FB31E295-BE1C-4AF9-AC93-2C7C14AFF127}"/>
                  </a:ext>
                </a:extLst>
              </p:cNvPr>
              <p:cNvSpPr/>
              <p:nvPr/>
            </p:nvSpPr>
            <p:spPr>
              <a:xfrm>
                <a:off x="3480175" y="1617075"/>
                <a:ext cx="41725" cy="176175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7047" extrusionOk="0">
                    <a:moveTo>
                      <a:pt x="1668" y="0"/>
                    </a:moveTo>
                    <a:lnTo>
                      <a:pt x="524" y="25"/>
                    </a:lnTo>
                    <a:cubicBezTo>
                      <a:pt x="524" y="25"/>
                      <a:pt x="1" y="4540"/>
                      <a:pt x="634" y="6475"/>
                    </a:cubicBezTo>
                    <a:cubicBezTo>
                      <a:pt x="634" y="6475"/>
                      <a:pt x="1047" y="6986"/>
                      <a:pt x="1437" y="7047"/>
                    </a:cubicBezTo>
                    <a:lnTo>
                      <a:pt x="1668" y="0"/>
                    </a:lnTo>
                    <a:close/>
                  </a:path>
                </a:pathLst>
              </a:custGeom>
              <a:solidFill>
                <a:srgbClr val="991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4711;p36">
                <a:extLst>
                  <a:ext uri="{FF2B5EF4-FFF2-40B4-BE49-F238E27FC236}">
                    <a16:creationId xmlns:a16="http://schemas.microsoft.com/office/drawing/2014/main" id="{A9B21735-5218-4148-86A7-72D04B36A3AF}"/>
                  </a:ext>
                </a:extLst>
              </p:cNvPr>
              <p:cNvSpPr/>
              <p:nvPr/>
            </p:nvSpPr>
            <p:spPr>
              <a:xfrm>
                <a:off x="3555650" y="1727075"/>
                <a:ext cx="104975" cy="1777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7111" extrusionOk="0">
                    <a:moveTo>
                      <a:pt x="2455" y="0"/>
                    </a:moveTo>
                    <a:cubicBezTo>
                      <a:pt x="1862" y="0"/>
                      <a:pt x="1216" y="324"/>
                      <a:pt x="1156" y="870"/>
                    </a:cubicBezTo>
                    <a:cubicBezTo>
                      <a:pt x="949" y="2513"/>
                      <a:pt x="645" y="4144"/>
                      <a:pt x="231" y="5750"/>
                    </a:cubicBezTo>
                    <a:cubicBezTo>
                      <a:pt x="1" y="6642"/>
                      <a:pt x="858" y="7110"/>
                      <a:pt x="1815" y="7110"/>
                    </a:cubicBezTo>
                    <a:cubicBezTo>
                      <a:pt x="2777" y="7110"/>
                      <a:pt x="3839" y="6636"/>
                      <a:pt x="3992" y="5641"/>
                    </a:cubicBezTo>
                    <a:cubicBezTo>
                      <a:pt x="4199" y="4302"/>
                      <a:pt x="3456" y="724"/>
                      <a:pt x="3456" y="724"/>
                    </a:cubicBezTo>
                    <a:cubicBezTo>
                      <a:pt x="3401" y="222"/>
                      <a:pt x="2946" y="0"/>
                      <a:pt x="2455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4712;p36">
                <a:extLst>
                  <a:ext uri="{FF2B5EF4-FFF2-40B4-BE49-F238E27FC236}">
                    <a16:creationId xmlns:a16="http://schemas.microsoft.com/office/drawing/2014/main" id="{4B0FB55D-E5E2-4FA4-8D08-0EE25A12E610}"/>
                  </a:ext>
                </a:extLst>
              </p:cNvPr>
              <p:cNvSpPr/>
              <p:nvPr/>
            </p:nvSpPr>
            <p:spPr>
              <a:xfrm>
                <a:off x="3572675" y="1727075"/>
                <a:ext cx="7790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3779" extrusionOk="0">
                    <a:moveTo>
                      <a:pt x="1774" y="0"/>
                    </a:moveTo>
                    <a:cubicBezTo>
                      <a:pt x="1181" y="0"/>
                      <a:pt x="535" y="324"/>
                      <a:pt x="475" y="870"/>
                    </a:cubicBezTo>
                    <a:cubicBezTo>
                      <a:pt x="390" y="1625"/>
                      <a:pt x="232" y="2647"/>
                      <a:pt x="0" y="3779"/>
                    </a:cubicBezTo>
                    <a:cubicBezTo>
                      <a:pt x="402" y="3693"/>
                      <a:pt x="792" y="3584"/>
                      <a:pt x="1169" y="3474"/>
                    </a:cubicBezTo>
                    <a:cubicBezTo>
                      <a:pt x="1838" y="3255"/>
                      <a:pt x="2495" y="2975"/>
                      <a:pt x="3116" y="2622"/>
                    </a:cubicBezTo>
                    <a:cubicBezTo>
                      <a:pt x="2958" y="1588"/>
                      <a:pt x="2775" y="724"/>
                      <a:pt x="2775" y="724"/>
                    </a:cubicBezTo>
                    <a:cubicBezTo>
                      <a:pt x="2720" y="222"/>
                      <a:pt x="2265" y="0"/>
                      <a:pt x="1774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4713;p36">
                <a:extLst>
                  <a:ext uri="{FF2B5EF4-FFF2-40B4-BE49-F238E27FC236}">
                    <a16:creationId xmlns:a16="http://schemas.microsoft.com/office/drawing/2014/main" id="{9768B3A9-88FF-40F1-8AF8-9F8E2365399D}"/>
                  </a:ext>
                </a:extLst>
              </p:cNvPr>
              <p:cNvSpPr/>
              <p:nvPr/>
            </p:nvSpPr>
            <p:spPr>
              <a:xfrm>
                <a:off x="3482550" y="1558925"/>
                <a:ext cx="191475" cy="226225"/>
              </a:xfrm>
              <a:custGeom>
                <a:avLst/>
                <a:gdLst/>
                <a:ahLst/>
                <a:cxnLst/>
                <a:rect l="l" t="t" r="r" b="b"/>
                <a:pathLst>
                  <a:path w="7659" h="9049" extrusionOk="0">
                    <a:moveTo>
                      <a:pt x="4180" y="0"/>
                    </a:moveTo>
                    <a:cubicBezTo>
                      <a:pt x="790" y="0"/>
                      <a:pt x="0" y="4266"/>
                      <a:pt x="1038" y="7413"/>
                    </a:cubicBezTo>
                    <a:cubicBezTo>
                      <a:pt x="1443" y="8635"/>
                      <a:pt x="2738" y="9049"/>
                      <a:pt x="4025" y="9049"/>
                    </a:cubicBezTo>
                    <a:cubicBezTo>
                      <a:pt x="5404" y="9049"/>
                      <a:pt x="6773" y="8573"/>
                      <a:pt x="7025" y="8107"/>
                    </a:cubicBezTo>
                    <a:cubicBezTo>
                      <a:pt x="7658" y="6963"/>
                      <a:pt x="7256" y="4383"/>
                      <a:pt x="7256" y="4383"/>
                    </a:cubicBezTo>
                    <a:cubicBezTo>
                      <a:pt x="7281" y="525"/>
                      <a:pt x="4518" y="14"/>
                      <a:pt x="4518" y="14"/>
                    </a:cubicBezTo>
                    <a:cubicBezTo>
                      <a:pt x="4403" y="5"/>
                      <a:pt x="4290" y="0"/>
                      <a:pt x="4180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4714;p36">
                <a:extLst>
                  <a:ext uri="{FF2B5EF4-FFF2-40B4-BE49-F238E27FC236}">
                    <a16:creationId xmlns:a16="http://schemas.microsoft.com/office/drawing/2014/main" id="{29C2141C-4161-4E18-9E47-01FC8619848B}"/>
                  </a:ext>
                </a:extLst>
              </p:cNvPr>
              <p:cNvSpPr/>
              <p:nvPr/>
            </p:nvSpPr>
            <p:spPr>
              <a:xfrm>
                <a:off x="3549250" y="1705600"/>
                <a:ext cx="45350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902" extrusionOk="0">
                    <a:moveTo>
                      <a:pt x="1617" y="0"/>
                    </a:moveTo>
                    <a:cubicBezTo>
                      <a:pt x="1597" y="0"/>
                      <a:pt x="1575" y="14"/>
                      <a:pt x="1582" y="37"/>
                    </a:cubicBezTo>
                    <a:cubicBezTo>
                      <a:pt x="1716" y="561"/>
                      <a:pt x="1595" y="1230"/>
                      <a:pt x="1108" y="1534"/>
                    </a:cubicBezTo>
                    <a:cubicBezTo>
                      <a:pt x="779" y="1705"/>
                      <a:pt x="414" y="1814"/>
                      <a:pt x="37" y="1826"/>
                    </a:cubicBezTo>
                    <a:cubicBezTo>
                      <a:pt x="0" y="1839"/>
                      <a:pt x="0" y="1899"/>
                      <a:pt x="37" y="1899"/>
                    </a:cubicBezTo>
                    <a:cubicBezTo>
                      <a:pt x="83" y="1901"/>
                      <a:pt x="130" y="1901"/>
                      <a:pt x="177" y="1901"/>
                    </a:cubicBezTo>
                    <a:cubicBezTo>
                      <a:pt x="612" y="1901"/>
                      <a:pt x="1068" y="1839"/>
                      <a:pt x="1376" y="1510"/>
                    </a:cubicBezTo>
                    <a:cubicBezTo>
                      <a:pt x="1777" y="1096"/>
                      <a:pt x="1814" y="549"/>
                      <a:pt x="1643" y="13"/>
                    </a:cubicBezTo>
                    <a:cubicBezTo>
                      <a:pt x="1639" y="4"/>
                      <a:pt x="1629" y="0"/>
                      <a:pt x="1617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4715;p36">
                <a:extLst>
                  <a:ext uri="{FF2B5EF4-FFF2-40B4-BE49-F238E27FC236}">
                    <a16:creationId xmlns:a16="http://schemas.microsoft.com/office/drawing/2014/main" id="{22ABAB8C-4C3D-44AE-8057-B2A51DC69649}"/>
                  </a:ext>
                </a:extLst>
              </p:cNvPr>
              <p:cNvSpPr/>
              <p:nvPr/>
            </p:nvSpPr>
            <p:spPr>
              <a:xfrm>
                <a:off x="3581975" y="1663800"/>
                <a:ext cx="198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871" extrusionOk="0">
                    <a:moveTo>
                      <a:pt x="421" y="0"/>
                    </a:moveTo>
                    <a:cubicBezTo>
                      <a:pt x="391" y="0"/>
                      <a:pt x="358" y="6"/>
                      <a:pt x="322" y="18"/>
                    </a:cubicBezTo>
                    <a:cubicBezTo>
                      <a:pt x="167" y="65"/>
                      <a:pt x="1" y="871"/>
                      <a:pt x="359" y="871"/>
                    </a:cubicBezTo>
                    <a:cubicBezTo>
                      <a:pt x="367" y="871"/>
                      <a:pt x="375" y="870"/>
                      <a:pt x="383" y="870"/>
                    </a:cubicBezTo>
                    <a:cubicBezTo>
                      <a:pt x="743" y="836"/>
                      <a:pt x="791" y="0"/>
                      <a:pt x="421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4716;p36">
                <a:extLst>
                  <a:ext uri="{FF2B5EF4-FFF2-40B4-BE49-F238E27FC236}">
                    <a16:creationId xmlns:a16="http://schemas.microsoft.com/office/drawing/2014/main" id="{332C0A90-654E-4971-BA06-281788DE7C39}"/>
                  </a:ext>
                </a:extLst>
              </p:cNvPr>
              <p:cNvSpPr/>
              <p:nvPr/>
            </p:nvSpPr>
            <p:spPr>
              <a:xfrm>
                <a:off x="3507150" y="1662900"/>
                <a:ext cx="1977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883" extrusionOk="0">
                    <a:moveTo>
                      <a:pt x="428" y="0"/>
                    </a:moveTo>
                    <a:cubicBezTo>
                      <a:pt x="399" y="0"/>
                      <a:pt x="368" y="6"/>
                      <a:pt x="334" y="17"/>
                    </a:cubicBezTo>
                    <a:cubicBezTo>
                      <a:pt x="167" y="77"/>
                      <a:pt x="0" y="882"/>
                      <a:pt x="358" y="882"/>
                    </a:cubicBezTo>
                    <a:cubicBezTo>
                      <a:pt x="366" y="882"/>
                      <a:pt x="374" y="882"/>
                      <a:pt x="382" y="881"/>
                    </a:cubicBezTo>
                    <a:cubicBezTo>
                      <a:pt x="743" y="848"/>
                      <a:pt x="790" y="0"/>
                      <a:pt x="428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4717;p36">
                <a:extLst>
                  <a:ext uri="{FF2B5EF4-FFF2-40B4-BE49-F238E27FC236}">
                    <a16:creationId xmlns:a16="http://schemas.microsoft.com/office/drawing/2014/main" id="{56C822D2-1673-41CA-8B29-A8E07E52CAA9}"/>
                  </a:ext>
                </a:extLst>
              </p:cNvPr>
              <p:cNvSpPr/>
              <p:nvPr/>
            </p:nvSpPr>
            <p:spPr>
              <a:xfrm>
                <a:off x="3475325" y="1507875"/>
                <a:ext cx="316725" cy="312825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2513" extrusionOk="0">
                    <a:moveTo>
                      <a:pt x="3816" y="0"/>
                    </a:moveTo>
                    <a:cubicBezTo>
                      <a:pt x="3106" y="0"/>
                      <a:pt x="2276" y="192"/>
                      <a:pt x="1473" y="827"/>
                    </a:cubicBezTo>
                    <a:cubicBezTo>
                      <a:pt x="73" y="1934"/>
                      <a:pt x="0" y="4819"/>
                      <a:pt x="0" y="4819"/>
                    </a:cubicBezTo>
                    <a:cubicBezTo>
                      <a:pt x="951" y="5412"/>
                      <a:pt x="2277" y="5584"/>
                      <a:pt x="3494" y="5584"/>
                    </a:cubicBezTo>
                    <a:cubicBezTo>
                      <a:pt x="5173" y="5584"/>
                      <a:pt x="6645" y="5257"/>
                      <a:pt x="6645" y="5257"/>
                    </a:cubicBezTo>
                    <a:cubicBezTo>
                      <a:pt x="6937" y="6279"/>
                      <a:pt x="7071" y="7338"/>
                      <a:pt x="7059" y="8409"/>
                    </a:cubicBezTo>
                    <a:cubicBezTo>
                      <a:pt x="6986" y="10770"/>
                      <a:pt x="6779" y="12498"/>
                      <a:pt x="6779" y="12498"/>
                    </a:cubicBezTo>
                    <a:cubicBezTo>
                      <a:pt x="6936" y="12508"/>
                      <a:pt x="7088" y="12513"/>
                      <a:pt x="7235" y="12513"/>
                    </a:cubicBezTo>
                    <a:cubicBezTo>
                      <a:pt x="9406" y="12513"/>
                      <a:pt x="10442" y="11488"/>
                      <a:pt x="10442" y="11488"/>
                    </a:cubicBezTo>
                    <a:cubicBezTo>
                      <a:pt x="10442" y="11488"/>
                      <a:pt x="12669" y="5829"/>
                      <a:pt x="9992" y="1837"/>
                    </a:cubicBezTo>
                    <a:cubicBezTo>
                      <a:pt x="9131" y="563"/>
                      <a:pt x="7873" y="287"/>
                      <a:pt x="6943" y="287"/>
                    </a:cubicBezTo>
                    <a:cubicBezTo>
                      <a:pt x="6229" y="287"/>
                      <a:pt x="5708" y="450"/>
                      <a:pt x="5708" y="450"/>
                    </a:cubicBezTo>
                    <a:cubicBezTo>
                      <a:pt x="5708" y="450"/>
                      <a:pt x="4902" y="0"/>
                      <a:pt x="3816" y="0"/>
                    </a:cubicBezTo>
                    <a:close/>
                  </a:path>
                </a:pathLst>
              </a:custGeom>
              <a:solidFill>
                <a:srgbClr val="C91F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4718;p36">
                <a:extLst>
                  <a:ext uri="{FF2B5EF4-FFF2-40B4-BE49-F238E27FC236}">
                    <a16:creationId xmlns:a16="http://schemas.microsoft.com/office/drawing/2014/main" id="{AB0BFB0E-696C-4CD3-BC82-11BAE7C10556}"/>
                  </a:ext>
                </a:extLst>
              </p:cNvPr>
              <p:cNvSpPr/>
              <p:nvPr/>
            </p:nvSpPr>
            <p:spPr>
              <a:xfrm>
                <a:off x="3514575" y="1507850"/>
                <a:ext cx="277475" cy="297575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903" extrusionOk="0">
                    <a:moveTo>
                      <a:pt x="2248" y="0"/>
                    </a:moveTo>
                    <a:cubicBezTo>
                      <a:pt x="1567" y="0"/>
                      <a:pt x="774" y="178"/>
                      <a:pt x="0" y="755"/>
                    </a:cubicBezTo>
                    <a:cubicBezTo>
                      <a:pt x="577" y="629"/>
                      <a:pt x="1149" y="537"/>
                      <a:pt x="1699" y="537"/>
                    </a:cubicBezTo>
                    <a:cubicBezTo>
                      <a:pt x="2748" y="537"/>
                      <a:pt x="3716" y="874"/>
                      <a:pt x="4491" y="1960"/>
                    </a:cubicBezTo>
                    <a:cubicBezTo>
                      <a:pt x="4887" y="1700"/>
                      <a:pt x="5239" y="1587"/>
                      <a:pt x="5550" y="1587"/>
                    </a:cubicBezTo>
                    <a:cubicBezTo>
                      <a:pt x="6990" y="1587"/>
                      <a:pt x="7584" y="3996"/>
                      <a:pt x="7874" y="5477"/>
                    </a:cubicBezTo>
                    <a:cubicBezTo>
                      <a:pt x="8336" y="7582"/>
                      <a:pt x="8482" y="9749"/>
                      <a:pt x="8288" y="11903"/>
                    </a:cubicBezTo>
                    <a:cubicBezTo>
                      <a:pt x="8495" y="11793"/>
                      <a:pt x="8689" y="11659"/>
                      <a:pt x="8872" y="11501"/>
                    </a:cubicBezTo>
                    <a:cubicBezTo>
                      <a:pt x="8872" y="11501"/>
                      <a:pt x="11099" y="5842"/>
                      <a:pt x="8422" y="1850"/>
                    </a:cubicBezTo>
                    <a:cubicBezTo>
                      <a:pt x="7559" y="567"/>
                      <a:pt x="6297" y="289"/>
                      <a:pt x="5366" y="289"/>
                    </a:cubicBezTo>
                    <a:cubicBezTo>
                      <a:pt x="4656" y="289"/>
                      <a:pt x="4138" y="451"/>
                      <a:pt x="4138" y="451"/>
                    </a:cubicBezTo>
                    <a:cubicBezTo>
                      <a:pt x="4138" y="451"/>
                      <a:pt x="3334" y="0"/>
                      <a:pt x="2248" y="0"/>
                    </a:cubicBezTo>
                    <a:close/>
                  </a:path>
                </a:pathLst>
              </a:custGeom>
              <a:solidFill>
                <a:srgbClr val="991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4719;p36">
                <a:extLst>
                  <a:ext uri="{FF2B5EF4-FFF2-40B4-BE49-F238E27FC236}">
                    <a16:creationId xmlns:a16="http://schemas.microsoft.com/office/drawing/2014/main" id="{407DF15A-BC76-467E-9D5C-C09D607BDFA4}"/>
                  </a:ext>
                </a:extLst>
              </p:cNvPr>
              <p:cNvSpPr/>
              <p:nvPr/>
            </p:nvSpPr>
            <p:spPr>
              <a:xfrm>
                <a:off x="3566600" y="1523675"/>
                <a:ext cx="42925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4685" extrusionOk="0">
                    <a:moveTo>
                      <a:pt x="1692" y="0"/>
                    </a:moveTo>
                    <a:cubicBezTo>
                      <a:pt x="0" y="524"/>
                      <a:pt x="377" y="3749"/>
                      <a:pt x="1436" y="4674"/>
                    </a:cubicBezTo>
                    <a:cubicBezTo>
                      <a:pt x="1446" y="4681"/>
                      <a:pt x="1457" y="4685"/>
                      <a:pt x="1468" y="4685"/>
                    </a:cubicBezTo>
                    <a:cubicBezTo>
                      <a:pt x="1506" y="4685"/>
                      <a:pt x="1538" y="4639"/>
                      <a:pt x="1509" y="4600"/>
                    </a:cubicBezTo>
                    <a:cubicBezTo>
                      <a:pt x="669" y="3590"/>
                      <a:pt x="85" y="706"/>
                      <a:pt x="1704" y="37"/>
                    </a:cubicBezTo>
                    <a:cubicBezTo>
                      <a:pt x="1716" y="25"/>
                      <a:pt x="1716" y="0"/>
                      <a:pt x="1692" y="0"/>
                    </a:cubicBezTo>
                    <a:close/>
                  </a:path>
                </a:pathLst>
              </a:custGeom>
              <a:solidFill>
                <a:srgbClr val="991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4720;p36">
                <a:extLst>
                  <a:ext uri="{FF2B5EF4-FFF2-40B4-BE49-F238E27FC236}">
                    <a16:creationId xmlns:a16="http://schemas.microsoft.com/office/drawing/2014/main" id="{912840F4-F259-41B7-92F1-DFFCBEC1A532}"/>
                  </a:ext>
                </a:extLst>
              </p:cNvPr>
              <p:cNvSpPr/>
              <p:nvPr/>
            </p:nvSpPr>
            <p:spPr>
              <a:xfrm>
                <a:off x="3538000" y="1525150"/>
                <a:ext cx="63900" cy="105825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4233" extrusionOk="0">
                    <a:moveTo>
                      <a:pt x="2294" y="1"/>
                    </a:moveTo>
                    <a:cubicBezTo>
                      <a:pt x="1645" y="1"/>
                      <a:pt x="1130" y="632"/>
                      <a:pt x="791" y="1146"/>
                    </a:cubicBezTo>
                    <a:cubicBezTo>
                      <a:pt x="170" y="2120"/>
                      <a:pt x="0" y="3105"/>
                      <a:pt x="450" y="4176"/>
                    </a:cubicBezTo>
                    <a:cubicBezTo>
                      <a:pt x="470" y="4215"/>
                      <a:pt x="507" y="4233"/>
                      <a:pt x="542" y="4233"/>
                    </a:cubicBezTo>
                    <a:cubicBezTo>
                      <a:pt x="594" y="4233"/>
                      <a:pt x="643" y="4193"/>
                      <a:pt x="621" y="4128"/>
                    </a:cubicBezTo>
                    <a:cubicBezTo>
                      <a:pt x="341" y="3227"/>
                      <a:pt x="304" y="2314"/>
                      <a:pt x="815" y="1487"/>
                    </a:cubicBezTo>
                    <a:cubicBezTo>
                      <a:pt x="1148" y="948"/>
                      <a:pt x="1631" y="65"/>
                      <a:pt x="2367" y="65"/>
                    </a:cubicBezTo>
                    <a:cubicBezTo>
                      <a:pt x="2413" y="65"/>
                      <a:pt x="2459" y="68"/>
                      <a:pt x="2507" y="75"/>
                    </a:cubicBezTo>
                    <a:cubicBezTo>
                      <a:pt x="2544" y="75"/>
                      <a:pt x="2556" y="26"/>
                      <a:pt x="2519" y="26"/>
                    </a:cubicBezTo>
                    <a:cubicBezTo>
                      <a:pt x="2442" y="9"/>
                      <a:pt x="2367" y="1"/>
                      <a:pt x="2294" y="1"/>
                    </a:cubicBezTo>
                    <a:close/>
                  </a:path>
                </a:pathLst>
              </a:custGeom>
              <a:solidFill>
                <a:srgbClr val="991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4721;p36">
                <a:extLst>
                  <a:ext uri="{FF2B5EF4-FFF2-40B4-BE49-F238E27FC236}">
                    <a16:creationId xmlns:a16="http://schemas.microsoft.com/office/drawing/2014/main" id="{4429C4BC-716E-4D4A-809B-DC09E3091CB9}"/>
                  </a:ext>
                </a:extLst>
              </p:cNvPr>
              <p:cNvSpPr/>
              <p:nvPr/>
            </p:nvSpPr>
            <p:spPr>
              <a:xfrm>
                <a:off x="3495700" y="1516975"/>
                <a:ext cx="80950" cy="104025"/>
              </a:xfrm>
              <a:custGeom>
                <a:avLst/>
                <a:gdLst/>
                <a:ahLst/>
                <a:cxnLst/>
                <a:rect l="l" t="t" r="r" b="b"/>
                <a:pathLst>
                  <a:path w="3238" h="4161" extrusionOk="0">
                    <a:moveTo>
                      <a:pt x="3189" y="1"/>
                    </a:moveTo>
                    <a:cubicBezTo>
                      <a:pt x="1497" y="487"/>
                      <a:pt x="0" y="2276"/>
                      <a:pt x="718" y="4090"/>
                    </a:cubicBezTo>
                    <a:cubicBezTo>
                      <a:pt x="728" y="4139"/>
                      <a:pt x="764" y="4160"/>
                      <a:pt x="801" y="4160"/>
                    </a:cubicBezTo>
                    <a:cubicBezTo>
                      <a:pt x="855" y="4160"/>
                      <a:pt x="911" y="4114"/>
                      <a:pt x="889" y="4041"/>
                    </a:cubicBezTo>
                    <a:cubicBezTo>
                      <a:pt x="560" y="2228"/>
                      <a:pt x="1485" y="719"/>
                      <a:pt x="3201" y="49"/>
                    </a:cubicBezTo>
                    <a:cubicBezTo>
                      <a:pt x="3238" y="37"/>
                      <a:pt x="3226" y="1"/>
                      <a:pt x="3189" y="1"/>
                    </a:cubicBezTo>
                    <a:close/>
                  </a:path>
                </a:pathLst>
              </a:custGeom>
              <a:solidFill>
                <a:srgbClr val="991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4722;p36">
                <a:extLst>
                  <a:ext uri="{FF2B5EF4-FFF2-40B4-BE49-F238E27FC236}">
                    <a16:creationId xmlns:a16="http://schemas.microsoft.com/office/drawing/2014/main" id="{B685E2A9-F6D3-4AE4-B0E0-E61955EF298F}"/>
                  </a:ext>
                </a:extLst>
              </p:cNvPr>
              <p:cNvSpPr/>
              <p:nvPr/>
            </p:nvSpPr>
            <p:spPr>
              <a:xfrm>
                <a:off x="3641925" y="1593575"/>
                <a:ext cx="41825" cy="1529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6119" extrusionOk="0">
                    <a:moveTo>
                      <a:pt x="50" y="0"/>
                    </a:moveTo>
                    <a:cubicBezTo>
                      <a:pt x="26" y="0"/>
                      <a:pt x="0" y="26"/>
                      <a:pt x="17" y="52"/>
                    </a:cubicBezTo>
                    <a:cubicBezTo>
                      <a:pt x="1040" y="1865"/>
                      <a:pt x="1344" y="3995"/>
                      <a:pt x="1405" y="6064"/>
                    </a:cubicBezTo>
                    <a:cubicBezTo>
                      <a:pt x="1411" y="6100"/>
                      <a:pt x="1438" y="6119"/>
                      <a:pt x="1466" y="6119"/>
                    </a:cubicBezTo>
                    <a:cubicBezTo>
                      <a:pt x="1493" y="6119"/>
                      <a:pt x="1520" y="6100"/>
                      <a:pt x="1526" y="6064"/>
                    </a:cubicBezTo>
                    <a:cubicBezTo>
                      <a:pt x="1672" y="3946"/>
                      <a:pt x="1174" y="1841"/>
                      <a:pt x="78" y="16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991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4723;p36">
                <a:extLst>
                  <a:ext uri="{FF2B5EF4-FFF2-40B4-BE49-F238E27FC236}">
                    <a16:creationId xmlns:a16="http://schemas.microsoft.com/office/drawing/2014/main" id="{B1915242-7C41-4946-B441-4B749AEC21E0}"/>
                  </a:ext>
                </a:extLst>
              </p:cNvPr>
              <p:cNvSpPr/>
              <p:nvPr/>
            </p:nvSpPr>
            <p:spPr>
              <a:xfrm>
                <a:off x="3681650" y="1604825"/>
                <a:ext cx="29475" cy="120725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4829" extrusionOk="0">
                    <a:moveTo>
                      <a:pt x="22" y="0"/>
                    </a:moveTo>
                    <a:cubicBezTo>
                      <a:pt x="7" y="0"/>
                      <a:pt x="1" y="18"/>
                      <a:pt x="10" y="28"/>
                    </a:cubicBezTo>
                    <a:cubicBezTo>
                      <a:pt x="570" y="697"/>
                      <a:pt x="728" y="1841"/>
                      <a:pt x="826" y="2681"/>
                    </a:cubicBezTo>
                    <a:cubicBezTo>
                      <a:pt x="911" y="3363"/>
                      <a:pt x="948" y="4056"/>
                      <a:pt x="996" y="4738"/>
                    </a:cubicBezTo>
                    <a:cubicBezTo>
                      <a:pt x="990" y="4799"/>
                      <a:pt x="1036" y="4829"/>
                      <a:pt x="1083" y="4829"/>
                    </a:cubicBezTo>
                    <a:cubicBezTo>
                      <a:pt x="1130" y="4829"/>
                      <a:pt x="1179" y="4799"/>
                      <a:pt x="1179" y="4738"/>
                    </a:cubicBezTo>
                    <a:cubicBezTo>
                      <a:pt x="1154" y="3277"/>
                      <a:pt x="1142" y="1111"/>
                      <a:pt x="35" y="4"/>
                    </a:cubicBezTo>
                    <a:cubicBezTo>
                      <a:pt x="30" y="1"/>
                      <a:pt x="26" y="0"/>
                      <a:pt x="22" y="0"/>
                    </a:cubicBezTo>
                    <a:close/>
                  </a:path>
                </a:pathLst>
              </a:custGeom>
              <a:solidFill>
                <a:srgbClr val="991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4724;p36">
                <a:extLst>
                  <a:ext uri="{FF2B5EF4-FFF2-40B4-BE49-F238E27FC236}">
                    <a16:creationId xmlns:a16="http://schemas.microsoft.com/office/drawing/2014/main" id="{93B800EB-2351-4F06-9AB4-AB18AA59CB3A}"/>
                  </a:ext>
                </a:extLst>
              </p:cNvPr>
              <p:cNvSpPr/>
              <p:nvPr/>
            </p:nvSpPr>
            <p:spPr>
              <a:xfrm>
                <a:off x="3648725" y="1713525"/>
                <a:ext cx="76275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2067" extrusionOk="0">
                    <a:moveTo>
                      <a:pt x="2544" y="0"/>
                    </a:moveTo>
                    <a:lnTo>
                      <a:pt x="2544" y="0"/>
                    </a:lnTo>
                    <a:cubicBezTo>
                      <a:pt x="2544" y="0"/>
                      <a:pt x="2411" y="317"/>
                      <a:pt x="2398" y="329"/>
                    </a:cubicBezTo>
                    <a:cubicBezTo>
                      <a:pt x="2082" y="706"/>
                      <a:pt x="2338" y="1229"/>
                      <a:pt x="1887" y="1485"/>
                    </a:cubicBezTo>
                    <a:cubicBezTo>
                      <a:pt x="1664" y="1611"/>
                      <a:pt x="1388" y="1729"/>
                      <a:pt x="1106" y="1729"/>
                    </a:cubicBezTo>
                    <a:cubicBezTo>
                      <a:pt x="1034" y="1729"/>
                      <a:pt x="961" y="1721"/>
                      <a:pt x="889" y="1704"/>
                    </a:cubicBezTo>
                    <a:cubicBezTo>
                      <a:pt x="536" y="1619"/>
                      <a:pt x="390" y="1193"/>
                      <a:pt x="171" y="925"/>
                    </a:cubicBezTo>
                    <a:cubicBezTo>
                      <a:pt x="146" y="891"/>
                      <a:pt x="73" y="846"/>
                      <a:pt x="32" y="846"/>
                    </a:cubicBezTo>
                    <a:cubicBezTo>
                      <a:pt x="13" y="846"/>
                      <a:pt x="1" y="854"/>
                      <a:pt x="1" y="877"/>
                    </a:cubicBezTo>
                    <a:cubicBezTo>
                      <a:pt x="11" y="1701"/>
                      <a:pt x="571" y="2067"/>
                      <a:pt x="1177" y="2067"/>
                    </a:cubicBezTo>
                    <a:cubicBezTo>
                      <a:pt x="2065" y="2067"/>
                      <a:pt x="3051" y="1281"/>
                      <a:pt x="2544" y="0"/>
                    </a:cubicBezTo>
                    <a:close/>
                  </a:path>
                </a:pathLst>
              </a:custGeom>
              <a:solidFill>
                <a:srgbClr val="991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4725;p36">
                <a:extLst>
                  <a:ext uri="{FF2B5EF4-FFF2-40B4-BE49-F238E27FC236}">
                    <a16:creationId xmlns:a16="http://schemas.microsoft.com/office/drawing/2014/main" id="{10C6648B-AAE5-4C7A-B4CF-35F493358117}"/>
                  </a:ext>
                </a:extLst>
              </p:cNvPr>
              <p:cNvSpPr/>
              <p:nvPr/>
            </p:nvSpPr>
            <p:spPr>
              <a:xfrm>
                <a:off x="3640825" y="1685525"/>
                <a:ext cx="844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2893" extrusionOk="0">
                    <a:moveTo>
                      <a:pt x="1466" y="0"/>
                    </a:moveTo>
                    <a:cubicBezTo>
                      <a:pt x="1456" y="0"/>
                      <a:pt x="1447" y="0"/>
                      <a:pt x="1437" y="1"/>
                    </a:cubicBezTo>
                    <a:cubicBezTo>
                      <a:pt x="633" y="25"/>
                      <a:pt x="1" y="682"/>
                      <a:pt x="13" y="1473"/>
                    </a:cubicBezTo>
                    <a:cubicBezTo>
                      <a:pt x="29" y="2335"/>
                      <a:pt x="734" y="2892"/>
                      <a:pt x="1466" y="2892"/>
                    </a:cubicBezTo>
                    <a:cubicBezTo>
                      <a:pt x="1830" y="2892"/>
                      <a:pt x="2200" y="2754"/>
                      <a:pt x="2495" y="2447"/>
                    </a:cubicBezTo>
                    <a:cubicBezTo>
                      <a:pt x="3377" y="1529"/>
                      <a:pt x="2725" y="0"/>
                      <a:pt x="1466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4726;p36">
                <a:extLst>
                  <a:ext uri="{FF2B5EF4-FFF2-40B4-BE49-F238E27FC236}">
                    <a16:creationId xmlns:a16="http://schemas.microsoft.com/office/drawing/2014/main" id="{685E99A7-521E-4E8D-B0BC-EC6BDE2AE1E8}"/>
                  </a:ext>
                </a:extLst>
              </p:cNvPr>
              <p:cNvSpPr/>
              <p:nvPr/>
            </p:nvSpPr>
            <p:spPr>
              <a:xfrm>
                <a:off x="3650875" y="1705775"/>
                <a:ext cx="4352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41" h="1440" extrusionOk="0">
                    <a:moveTo>
                      <a:pt x="1249" y="0"/>
                    </a:moveTo>
                    <a:cubicBezTo>
                      <a:pt x="1026" y="0"/>
                      <a:pt x="804" y="85"/>
                      <a:pt x="633" y="249"/>
                    </a:cubicBezTo>
                    <a:cubicBezTo>
                      <a:pt x="402" y="468"/>
                      <a:pt x="0" y="967"/>
                      <a:pt x="183" y="1296"/>
                    </a:cubicBezTo>
                    <a:cubicBezTo>
                      <a:pt x="195" y="1320"/>
                      <a:pt x="219" y="1333"/>
                      <a:pt x="244" y="1333"/>
                    </a:cubicBezTo>
                    <a:cubicBezTo>
                      <a:pt x="268" y="1333"/>
                      <a:pt x="292" y="1320"/>
                      <a:pt x="304" y="1296"/>
                    </a:cubicBezTo>
                    <a:cubicBezTo>
                      <a:pt x="353" y="1211"/>
                      <a:pt x="390" y="1113"/>
                      <a:pt x="426" y="1016"/>
                    </a:cubicBezTo>
                    <a:cubicBezTo>
                      <a:pt x="541" y="901"/>
                      <a:pt x="695" y="799"/>
                      <a:pt x="851" y="799"/>
                    </a:cubicBezTo>
                    <a:cubicBezTo>
                      <a:pt x="908" y="799"/>
                      <a:pt x="966" y="813"/>
                      <a:pt x="1022" y="846"/>
                    </a:cubicBezTo>
                    <a:cubicBezTo>
                      <a:pt x="1144" y="907"/>
                      <a:pt x="1193" y="1004"/>
                      <a:pt x="1108" y="1126"/>
                    </a:cubicBezTo>
                    <a:cubicBezTo>
                      <a:pt x="1047" y="1199"/>
                      <a:pt x="962" y="1235"/>
                      <a:pt x="937" y="1333"/>
                    </a:cubicBezTo>
                    <a:cubicBezTo>
                      <a:pt x="925" y="1369"/>
                      <a:pt x="949" y="1418"/>
                      <a:pt x="986" y="1430"/>
                    </a:cubicBezTo>
                    <a:cubicBezTo>
                      <a:pt x="1005" y="1436"/>
                      <a:pt x="1024" y="1439"/>
                      <a:pt x="1042" y="1439"/>
                    </a:cubicBezTo>
                    <a:cubicBezTo>
                      <a:pt x="1204" y="1439"/>
                      <a:pt x="1352" y="1220"/>
                      <a:pt x="1363" y="1089"/>
                    </a:cubicBezTo>
                    <a:cubicBezTo>
                      <a:pt x="1400" y="894"/>
                      <a:pt x="1302" y="712"/>
                      <a:pt x="1132" y="651"/>
                    </a:cubicBezTo>
                    <a:cubicBezTo>
                      <a:pt x="1055" y="617"/>
                      <a:pt x="973" y="601"/>
                      <a:pt x="892" y="601"/>
                    </a:cubicBezTo>
                    <a:cubicBezTo>
                      <a:pt x="769" y="601"/>
                      <a:pt x="646" y="639"/>
                      <a:pt x="536" y="712"/>
                    </a:cubicBezTo>
                    <a:cubicBezTo>
                      <a:pt x="584" y="615"/>
                      <a:pt x="645" y="517"/>
                      <a:pt x="718" y="444"/>
                    </a:cubicBezTo>
                    <a:cubicBezTo>
                      <a:pt x="892" y="253"/>
                      <a:pt x="1133" y="149"/>
                      <a:pt x="1381" y="149"/>
                    </a:cubicBezTo>
                    <a:cubicBezTo>
                      <a:pt x="1481" y="149"/>
                      <a:pt x="1582" y="166"/>
                      <a:pt x="1680" y="201"/>
                    </a:cubicBezTo>
                    <a:cubicBezTo>
                      <a:pt x="1716" y="201"/>
                      <a:pt x="1740" y="152"/>
                      <a:pt x="1704" y="128"/>
                    </a:cubicBezTo>
                    <a:cubicBezTo>
                      <a:pt x="1563" y="42"/>
                      <a:pt x="1406" y="0"/>
                      <a:pt x="1249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4727;p36">
                <a:extLst>
                  <a:ext uri="{FF2B5EF4-FFF2-40B4-BE49-F238E27FC236}">
                    <a16:creationId xmlns:a16="http://schemas.microsoft.com/office/drawing/2014/main" id="{1BEAF38E-A9B5-4C5E-A83D-BBA6A2A137EB}"/>
                  </a:ext>
                </a:extLst>
              </p:cNvPr>
              <p:cNvSpPr/>
              <p:nvPr/>
            </p:nvSpPr>
            <p:spPr>
              <a:xfrm>
                <a:off x="3560200" y="1829775"/>
                <a:ext cx="279925" cy="633900"/>
              </a:xfrm>
              <a:custGeom>
                <a:avLst/>
                <a:gdLst/>
                <a:ahLst/>
                <a:cxnLst/>
                <a:rect l="l" t="t" r="r" b="b"/>
                <a:pathLst>
                  <a:path w="11197" h="25356" extrusionOk="0">
                    <a:moveTo>
                      <a:pt x="4381" y="1"/>
                    </a:moveTo>
                    <a:cubicBezTo>
                      <a:pt x="4049" y="1"/>
                      <a:pt x="3782" y="167"/>
                      <a:pt x="3603" y="535"/>
                    </a:cubicBezTo>
                    <a:cubicBezTo>
                      <a:pt x="3177" y="1387"/>
                      <a:pt x="1656" y="9200"/>
                      <a:pt x="1071" y="13593"/>
                    </a:cubicBezTo>
                    <a:cubicBezTo>
                      <a:pt x="487" y="17986"/>
                      <a:pt x="0" y="24984"/>
                      <a:pt x="3457" y="25313"/>
                    </a:cubicBezTo>
                    <a:cubicBezTo>
                      <a:pt x="3743" y="25341"/>
                      <a:pt x="4030" y="25356"/>
                      <a:pt x="4318" y="25356"/>
                    </a:cubicBezTo>
                    <a:cubicBezTo>
                      <a:pt x="7499" y="25356"/>
                      <a:pt x="10672" y="23500"/>
                      <a:pt x="10929" y="16915"/>
                    </a:cubicBezTo>
                    <a:cubicBezTo>
                      <a:pt x="11197" y="9723"/>
                      <a:pt x="8106" y="2518"/>
                      <a:pt x="5976" y="778"/>
                    </a:cubicBezTo>
                    <a:cubicBezTo>
                      <a:pt x="5368" y="287"/>
                      <a:pt x="4818" y="1"/>
                      <a:pt x="4381" y="1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4728;p36">
                <a:extLst>
                  <a:ext uri="{FF2B5EF4-FFF2-40B4-BE49-F238E27FC236}">
                    <a16:creationId xmlns:a16="http://schemas.microsoft.com/office/drawing/2014/main" id="{59DE40F6-08D4-419F-B44C-2333336AFD7A}"/>
                  </a:ext>
                </a:extLst>
              </p:cNvPr>
              <p:cNvSpPr/>
              <p:nvPr/>
            </p:nvSpPr>
            <p:spPr>
              <a:xfrm>
                <a:off x="3657250" y="2017450"/>
                <a:ext cx="177400" cy="380350"/>
              </a:xfrm>
              <a:custGeom>
                <a:avLst/>
                <a:gdLst/>
                <a:ahLst/>
                <a:cxnLst/>
                <a:rect l="l" t="t" r="r" b="b"/>
                <a:pathLst>
                  <a:path w="7096" h="15214" extrusionOk="0">
                    <a:moveTo>
                      <a:pt x="2215" y="1"/>
                    </a:moveTo>
                    <a:cubicBezTo>
                      <a:pt x="2211" y="1"/>
                      <a:pt x="2207" y="1"/>
                      <a:pt x="2203" y="1"/>
                    </a:cubicBezTo>
                    <a:cubicBezTo>
                      <a:pt x="1" y="123"/>
                      <a:pt x="3396" y="11076"/>
                      <a:pt x="3907" y="12207"/>
                    </a:cubicBezTo>
                    <a:cubicBezTo>
                      <a:pt x="4333" y="13266"/>
                      <a:pt x="4881" y="14276"/>
                      <a:pt x="5526" y="15213"/>
                    </a:cubicBezTo>
                    <a:cubicBezTo>
                      <a:pt x="6378" y="13911"/>
                      <a:pt x="6950" y="12037"/>
                      <a:pt x="7047" y="9408"/>
                    </a:cubicBezTo>
                    <a:cubicBezTo>
                      <a:pt x="7096" y="8009"/>
                      <a:pt x="7023" y="6621"/>
                      <a:pt x="6852" y="5234"/>
                    </a:cubicBezTo>
                    <a:cubicBezTo>
                      <a:pt x="6536" y="4869"/>
                      <a:pt x="6220" y="4504"/>
                      <a:pt x="5903" y="4127"/>
                    </a:cubicBezTo>
                    <a:cubicBezTo>
                      <a:pt x="5309" y="3472"/>
                      <a:pt x="3289" y="1"/>
                      <a:pt x="2215" y="1"/>
                    </a:cubicBezTo>
                    <a:close/>
                  </a:path>
                </a:pathLst>
              </a:custGeom>
              <a:solidFill>
                <a:srgbClr val="FFAF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4729;p36">
                <a:extLst>
                  <a:ext uri="{FF2B5EF4-FFF2-40B4-BE49-F238E27FC236}">
                    <a16:creationId xmlns:a16="http://schemas.microsoft.com/office/drawing/2014/main" id="{33F12E4C-1EF2-479D-81BB-207ADFAAB1B0}"/>
                  </a:ext>
                </a:extLst>
              </p:cNvPr>
              <p:cNvSpPr/>
              <p:nvPr/>
            </p:nvSpPr>
            <p:spPr>
              <a:xfrm>
                <a:off x="3387375" y="1844600"/>
                <a:ext cx="179150" cy="596700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23868" extrusionOk="0">
                    <a:moveTo>
                      <a:pt x="6994" y="1"/>
                    </a:moveTo>
                    <a:cubicBezTo>
                      <a:pt x="6991" y="1"/>
                      <a:pt x="6989" y="1"/>
                      <a:pt x="6987" y="2"/>
                    </a:cubicBezTo>
                    <a:cubicBezTo>
                      <a:pt x="2983" y="1828"/>
                      <a:pt x="3713" y="8789"/>
                      <a:pt x="962" y="18489"/>
                    </a:cubicBezTo>
                    <a:cubicBezTo>
                      <a:pt x="1" y="21860"/>
                      <a:pt x="524" y="22845"/>
                      <a:pt x="3043" y="23819"/>
                    </a:cubicBezTo>
                    <a:cubicBezTo>
                      <a:pt x="3130" y="23852"/>
                      <a:pt x="3214" y="23868"/>
                      <a:pt x="3295" y="23868"/>
                    </a:cubicBezTo>
                    <a:cubicBezTo>
                      <a:pt x="5586" y="23868"/>
                      <a:pt x="5741" y="11143"/>
                      <a:pt x="5636" y="7852"/>
                    </a:cubicBezTo>
                    <a:cubicBezTo>
                      <a:pt x="5527" y="4473"/>
                      <a:pt x="7166" y="1"/>
                      <a:pt x="6994" y="1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4730;p36">
                <a:extLst>
                  <a:ext uri="{FF2B5EF4-FFF2-40B4-BE49-F238E27FC236}">
                    <a16:creationId xmlns:a16="http://schemas.microsoft.com/office/drawing/2014/main" id="{A355DCA7-F853-4F37-9475-E8BC068C6B7E}"/>
                  </a:ext>
                </a:extLst>
              </p:cNvPr>
              <p:cNvSpPr/>
              <p:nvPr/>
            </p:nvSpPr>
            <p:spPr>
              <a:xfrm>
                <a:off x="3487800" y="1853775"/>
                <a:ext cx="57825" cy="95550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3822" extrusionOk="0">
                    <a:moveTo>
                      <a:pt x="2312" y="1"/>
                    </a:moveTo>
                    <a:cubicBezTo>
                      <a:pt x="1193" y="779"/>
                      <a:pt x="511" y="2082"/>
                      <a:pt x="0" y="3822"/>
                    </a:cubicBezTo>
                    <a:cubicBezTo>
                      <a:pt x="256" y="3773"/>
                      <a:pt x="426" y="3420"/>
                      <a:pt x="633" y="3262"/>
                    </a:cubicBezTo>
                    <a:cubicBezTo>
                      <a:pt x="740" y="3188"/>
                      <a:pt x="820" y="3158"/>
                      <a:pt x="883" y="3158"/>
                    </a:cubicBezTo>
                    <a:cubicBezTo>
                      <a:pt x="1123" y="3158"/>
                      <a:pt x="1120" y="3592"/>
                      <a:pt x="1400" y="3737"/>
                    </a:cubicBezTo>
                    <a:cubicBezTo>
                      <a:pt x="1440" y="3761"/>
                      <a:pt x="1477" y="3773"/>
                      <a:pt x="1511" y="3773"/>
                    </a:cubicBezTo>
                    <a:cubicBezTo>
                      <a:pt x="1842" y="3773"/>
                      <a:pt x="1864" y="2678"/>
                      <a:pt x="1886" y="2435"/>
                    </a:cubicBezTo>
                    <a:cubicBezTo>
                      <a:pt x="1984" y="1619"/>
                      <a:pt x="2118" y="804"/>
                      <a:pt x="2312" y="1"/>
                    </a:cubicBezTo>
                    <a:close/>
                  </a:path>
                </a:pathLst>
              </a:custGeom>
              <a:solidFill>
                <a:srgbClr val="FFAF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4731;p36">
                <a:extLst>
                  <a:ext uri="{FF2B5EF4-FFF2-40B4-BE49-F238E27FC236}">
                    <a16:creationId xmlns:a16="http://schemas.microsoft.com/office/drawing/2014/main" id="{91718F8B-5FBA-454C-B405-BAD5864EFDE1}"/>
                  </a:ext>
                </a:extLst>
              </p:cNvPr>
              <p:cNvSpPr/>
              <p:nvPr/>
            </p:nvSpPr>
            <p:spPr>
              <a:xfrm>
                <a:off x="3633200" y="1862250"/>
                <a:ext cx="363625" cy="404100"/>
              </a:xfrm>
              <a:custGeom>
                <a:avLst/>
                <a:gdLst/>
                <a:ahLst/>
                <a:cxnLst/>
                <a:rect l="l" t="t" r="r" b="b"/>
                <a:pathLst>
                  <a:path w="14545" h="16164" extrusionOk="0">
                    <a:moveTo>
                      <a:pt x="2918" y="0"/>
                    </a:moveTo>
                    <a:cubicBezTo>
                      <a:pt x="1" y="0"/>
                      <a:pt x="813" y="8118"/>
                      <a:pt x="5113" y="11734"/>
                    </a:cubicBezTo>
                    <a:cubicBezTo>
                      <a:pt x="8727" y="14777"/>
                      <a:pt x="13595" y="16164"/>
                      <a:pt x="13595" y="16164"/>
                    </a:cubicBezTo>
                    <a:lnTo>
                      <a:pt x="14544" y="13073"/>
                    </a:lnTo>
                    <a:cubicBezTo>
                      <a:pt x="14544" y="13073"/>
                      <a:pt x="13705" y="11174"/>
                      <a:pt x="10650" y="8704"/>
                    </a:cubicBezTo>
                    <a:cubicBezTo>
                      <a:pt x="7595" y="6233"/>
                      <a:pt x="5526" y="623"/>
                      <a:pt x="3385" y="63"/>
                    </a:cubicBezTo>
                    <a:cubicBezTo>
                      <a:pt x="3219" y="21"/>
                      <a:pt x="3064" y="0"/>
                      <a:pt x="2918" y="0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4732;p36">
                <a:extLst>
                  <a:ext uri="{FF2B5EF4-FFF2-40B4-BE49-F238E27FC236}">
                    <a16:creationId xmlns:a16="http://schemas.microsoft.com/office/drawing/2014/main" id="{3C65837B-D11A-440A-8DD7-C459E7E6A5B0}"/>
                  </a:ext>
                </a:extLst>
              </p:cNvPr>
              <p:cNvSpPr/>
              <p:nvPr/>
            </p:nvSpPr>
            <p:spPr>
              <a:xfrm>
                <a:off x="3466475" y="1869475"/>
                <a:ext cx="31075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2517" extrusionOk="0">
                    <a:moveTo>
                      <a:pt x="1037" y="1"/>
                    </a:moveTo>
                    <a:cubicBezTo>
                      <a:pt x="720" y="1"/>
                      <a:pt x="1" y="466"/>
                      <a:pt x="257" y="1454"/>
                    </a:cubicBezTo>
                    <a:cubicBezTo>
                      <a:pt x="457" y="2217"/>
                      <a:pt x="605" y="2516"/>
                      <a:pt x="759" y="2516"/>
                    </a:cubicBezTo>
                    <a:cubicBezTo>
                      <a:pt x="802" y="2516"/>
                      <a:pt x="845" y="2494"/>
                      <a:pt x="890" y="2452"/>
                    </a:cubicBezTo>
                    <a:cubicBezTo>
                      <a:pt x="1242" y="2123"/>
                      <a:pt x="914" y="943"/>
                      <a:pt x="1169" y="151"/>
                    </a:cubicBezTo>
                    <a:cubicBezTo>
                      <a:pt x="1203" y="52"/>
                      <a:pt x="1142" y="1"/>
                      <a:pt x="1037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4733;p36">
                <a:extLst>
                  <a:ext uri="{FF2B5EF4-FFF2-40B4-BE49-F238E27FC236}">
                    <a16:creationId xmlns:a16="http://schemas.microsoft.com/office/drawing/2014/main" id="{F01C48A6-929E-4416-9363-36DD4F8690B5}"/>
                  </a:ext>
                </a:extLst>
              </p:cNvPr>
              <p:cNvSpPr/>
              <p:nvPr/>
            </p:nvSpPr>
            <p:spPr>
              <a:xfrm>
                <a:off x="3481700" y="1869475"/>
                <a:ext cx="14800" cy="521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2087" extrusionOk="0">
                    <a:moveTo>
                      <a:pt x="422" y="1"/>
                    </a:moveTo>
                    <a:cubicBezTo>
                      <a:pt x="319" y="1"/>
                      <a:pt x="175" y="50"/>
                      <a:pt x="37" y="151"/>
                    </a:cubicBezTo>
                    <a:cubicBezTo>
                      <a:pt x="1" y="736"/>
                      <a:pt x="74" y="1478"/>
                      <a:pt x="427" y="2086"/>
                    </a:cubicBezTo>
                    <a:cubicBezTo>
                      <a:pt x="500" y="1588"/>
                      <a:pt x="366" y="760"/>
                      <a:pt x="560" y="151"/>
                    </a:cubicBezTo>
                    <a:cubicBezTo>
                      <a:pt x="591" y="53"/>
                      <a:pt x="528" y="1"/>
                      <a:pt x="422" y="1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4734;p36">
                <a:extLst>
                  <a:ext uri="{FF2B5EF4-FFF2-40B4-BE49-F238E27FC236}">
                    <a16:creationId xmlns:a16="http://schemas.microsoft.com/office/drawing/2014/main" id="{AE6EEF1B-E9B2-4620-B5B7-852FE005CECC}"/>
                  </a:ext>
                </a:extLst>
              </p:cNvPr>
              <p:cNvSpPr/>
              <p:nvPr/>
            </p:nvSpPr>
            <p:spPr>
              <a:xfrm>
                <a:off x="3483625" y="1856725"/>
                <a:ext cx="34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732" extrusionOk="0">
                    <a:moveTo>
                      <a:pt x="863" y="1"/>
                    </a:moveTo>
                    <a:cubicBezTo>
                      <a:pt x="613" y="1"/>
                      <a:pt x="350" y="95"/>
                      <a:pt x="228" y="345"/>
                    </a:cubicBezTo>
                    <a:cubicBezTo>
                      <a:pt x="0" y="812"/>
                      <a:pt x="410" y="2732"/>
                      <a:pt x="690" y="2732"/>
                    </a:cubicBezTo>
                    <a:cubicBezTo>
                      <a:pt x="694" y="2732"/>
                      <a:pt x="698" y="2731"/>
                      <a:pt x="703" y="2730"/>
                    </a:cubicBezTo>
                    <a:cubicBezTo>
                      <a:pt x="982" y="2669"/>
                      <a:pt x="1080" y="1185"/>
                      <a:pt x="1068" y="881"/>
                    </a:cubicBezTo>
                    <a:cubicBezTo>
                      <a:pt x="1043" y="576"/>
                      <a:pt x="1396" y="187"/>
                      <a:pt x="1396" y="187"/>
                    </a:cubicBezTo>
                    <a:cubicBezTo>
                      <a:pt x="1304" y="77"/>
                      <a:pt x="1089" y="1"/>
                      <a:pt x="863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4735;p36">
                <a:extLst>
                  <a:ext uri="{FF2B5EF4-FFF2-40B4-BE49-F238E27FC236}">
                    <a16:creationId xmlns:a16="http://schemas.microsoft.com/office/drawing/2014/main" id="{4A0DEE33-6209-4485-BCC8-B653DC2FD1A7}"/>
                  </a:ext>
                </a:extLst>
              </p:cNvPr>
              <p:cNvSpPr/>
              <p:nvPr/>
            </p:nvSpPr>
            <p:spPr>
              <a:xfrm>
                <a:off x="3503000" y="1856825"/>
                <a:ext cx="15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106" extrusionOk="0">
                    <a:moveTo>
                      <a:pt x="159" y="0"/>
                    </a:moveTo>
                    <a:cubicBezTo>
                      <a:pt x="1" y="694"/>
                      <a:pt x="13" y="1412"/>
                      <a:pt x="195" y="2106"/>
                    </a:cubicBezTo>
                    <a:cubicBezTo>
                      <a:pt x="256" y="1704"/>
                      <a:pt x="293" y="1290"/>
                      <a:pt x="293" y="877"/>
                    </a:cubicBezTo>
                    <a:cubicBezTo>
                      <a:pt x="280" y="572"/>
                      <a:pt x="621" y="183"/>
                      <a:pt x="621" y="183"/>
                    </a:cubicBezTo>
                    <a:cubicBezTo>
                      <a:pt x="500" y="61"/>
                      <a:pt x="329" y="0"/>
                      <a:pt x="159" y="0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4736;p36">
                <a:extLst>
                  <a:ext uri="{FF2B5EF4-FFF2-40B4-BE49-F238E27FC236}">
                    <a16:creationId xmlns:a16="http://schemas.microsoft.com/office/drawing/2014/main" id="{547B90A4-252F-4D31-A567-DF5E7CB0982D}"/>
                  </a:ext>
                </a:extLst>
              </p:cNvPr>
              <p:cNvSpPr/>
              <p:nvPr/>
            </p:nvSpPr>
            <p:spPr>
              <a:xfrm>
                <a:off x="3503300" y="1844525"/>
                <a:ext cx="42925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3149" extrusionOk="0">
                    <a:moveTo>
                      <a:pt x="1126" y="1"/>
                    </a:moveTo>
                    <a:cubicBezTo>
                      <a:pt x="937" y="1"/>
                      <a:pt x="709" y="84"/>
                      <a:pt x="451" y="334"/>
                    </a:cubicBezTo>
                    <a:cubicBezTo>
                      <a:pt x="1" y="784"/>
                      <a:pt x="183" y="2865"/>
                      <a:pt x="597" y="3109"/>
                    </a:cubicBezTo>
                    <a:cubicBezTo>
                      <a:pt x="642" y="3136"/>
                      <a:pt x="682" y="3148"/>
                      <a:pt x="720" y="3148"/>
                    </a:cubicBezTo>
                    <a:cubicBezTo>
                      <a:pt x="1018" y="3148"/>
                      <a:pt x="1095" y="2342"/>
                      <a:pt x="1181" y="1661"/>
                    </a:cubicBezTo>
                    <a:cubicBezTo>
                      <a:pt x="1254" y="1186"/>
                      <a:pt x="1437" y="724"/>
                      <a:pt x="1717" y="322"/>
                    </a:cubicBezTo>
                    <a:cubicBezTo>
                      <a:pt x="1717" y="322"/>
                      <a:pt x="1497" y="1"/>
                      <a:pt x="1126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4737;p36">
                <a:extLst>
                  <a:ext uri="{FF2B5EF4-FFF2-40B4-BE49-F238E27FC236}">
                    <a16:creationId xmlns:a16="http://schemas.microsoft.com/office/drawing/2014/main" id="{F1D7680C-7D67-45CA-82C5-2135AAA1BC5A}"/>
                  </a:ext>
                </a:extLst>
              </p:cNvPr>
              <p:cNvSpPr/>
              <p:nvPr/>
            </p:nvSpPr>
            <p:spPr>
              <a:xfrm>
                <a:off x="3831050" y="1795750"/>
                <a:ext cx="505625" cy="690250"/>
              </a:xfrm>
              <a:custGeom>
                <a:avLst/>
                <a:gdLst/>
                <a:ahLst/>
                <a:cxnLst/>
                <a:rect l="l" t="t" r="r" b="b"/>
                <a:pathLst>
                  <a:path w="20225" h="27610" extrusionOk="0">
                    <a:moveTo>
                      <a:pt x="8763" y="0"/>
                    </a:moveTo>
                    <a:cubicBezTo>
                      <a:pt x="6033" y="0"/>
                      <a:pt x="3674" y="2711"/>
                      <a:pt x="3271" y="6751"/>
                    </a:cubicBezTo>
                    <a:cubicBezTo>
                      <a:pt x="2724" y="12240"/>
                      <a:pt x="71" y="20941"/>
                      <a:pt x="22" y="24300"/>
                    </a:cubicBezTo>
                    <a:cubicBezTo>
                      <a:pt x="1" y="26265"/>
                      <a:pt x="3839" y="27609"/>
                      <a:pt x="7927" y="27609"/>
                    </a:cubicBezTo>
                    <a:cubicBezTo>
                      <a:pt x="10855" y="27609"/>
                      <a:pt x="13911" y="26919"/>
                      <a:pt x="15770" y="25274"/>
                    </a:cubicBezTo>
                    <a:cubicBezTo>
                      <a:pt x="20224" y="21319"/>
                      <a:pt x="17401" y="7044"/>
                      <a:pt x="12788" y="2042"/>
                    </a:cubicBezTo>
                    <a:cubicBezTo>
                      <a:pt x="11479" y="629"/>
                      <a:pt x="10078" y="0"/>
                      <a:pt x="8763" y="0"/>
                    </a:cubicBezTo>
                    <a:close/>
                  </a:path>
                </a:pathLst>
              </a:custGeom>
              <a:solidFill>
                <a:srgbClr val="24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4738;p36">
                <a:extLst>
                  <a:ext uri="{FF2B5EF4-FFF2-40B4-BE49-F238E27FC236}">
                    <a16:creationId xmlns:a16="http://schemas.microsoft.com/office/drawing/2014/main" id="{52EBFB2F-CE09-4C8B-97AF-5DCC8CE7E1F7}"/>
                  </a:ext>
                </a:extLst>
              </p:cNvPr>
              <p:cNvSpPr/>
              <p:nvPr/>
            </p:nvSpPr>
            <p:spPr>
              <a:xfrm>
                <a:off x="3831050" y="1824275"/>
                <a:ext cx="505300" cy="661725"/>
              </a:xfrm>
              <a:custGeom>
                <a:avLst/>
                <a:gdLst/>
                <a:ahLst/>
                <a:cxnLst/>
                <a:rect l="l" t="t" r="r" b="b"/>
                <a:pathLst>
                  <a:path w="20212" h="26469" extrusionOk="0">
                    <a:moveTo>
                      <a:pt x="11803" y="0"/>
                    </a:moveTo>
                    <a:cubicBezTo>
                      <a:pt x="11973" y="3919"/>
                      <a:pt x="11936" y="7850"/>
                      <a:pt x="11693" y="11768"/>
                    </a:cubicBezTo>
                    <a:cubicBezTo>
                      <a:pt x="11620" y="13058"/>
                      <a:pt x="11644" y="14543"/>
                      <a:pt x="10318" y="15164"/>
                    </a:cubicBezTo>
                    <a:cubicBezTo>
                      <a:pt x="8991" y="15784"/>
                      <a:pt x="7263" y="15918"/>
                      <a:pt x="5778" y="16089"/>
                    </a:cubicBezTo>
                    <a:cubicBezTo>
                      <a:pt x="4936" y="16191"/>
                      <a:pt x="4091" y="16239"/>
                      <a:pt x="3245" y="16239"/>
                    </a:cubicBezTo>
                    <a:cubicBezTo>
                      <a:pt x="2576" y="16239"/>
                      <a:pt x="1906" y="16209"/>
                      <a:pt x="1239" y="16150"/>
                    </a:cubicBezTo>
                    <a:cubicBezTo>
                      <a:pt x="582" y="19058"/>
                      <a:pt x="34" y="21638"/>
                      <a:pt x="22" y="23159"/>
                    </a:cubicBezTo>
                    <a:cubicBezTo>
                      <a:pt x="1" y="25124"/>
                      <a:pt x="3839" y="26468"/>
                      <a:pt x="7927" y="26468"/>
                    </a:cubicBezTo>
                    <a:cubicBezTo>
                      <a:pt x="10855" y="26468"/>
                      <a:pt x="13911" y="25778"/>
                      <a:pt x="15770" y="24133"/>
                    </a:cubicBezTo>
                    <a:cubicBezTo>
                      <a:pt x="20212" y="20178"/>
                      <a:pt x="17389" y="5903"/>
                      <a:pt x="12776" y="901"/>
                    </a:cubicBezTo>
                    <a:cubicBezTo>
                      <a:pt x="12472" y="572"/>
                      <a:pt x="12143" y="268"/>
                      <a:pt x="11803" y="0"/>
                    </a:cubicBezTo>
                    <a:close/>
                  </a:path>
                </a:pathLst>
              </a:custGeom>
              <a:solidFill>
                <a:srgbClr val="305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4739;p36">
                <a:extLst>
                  <a:ext uri="{FF2B5EF4-FFF2-40B4-BE49-F238E27FC236}">
                    <a16:creationId xmlns:a16="http://schemas.microsoft.com/office/drawing/2014/main" id="{B0046DC3-7990-4326-BFC3-9638C872380B}"/>
                  </a:ext>
                </a:extLst>
              </p:cNvPr>
              <p:cNvSpPr/>
              <p:nvPr/>
            </p:nvSpPr>
            <p:spPr>
              <a:xfrm>
                <a:off x="3923175" y="1859550"/>
                <a:ext cx="242800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9712" h="2347" extrusionOk="0">
                    <a:moveTo>
                      <a:pt x="9529" y="1"/>
                    </a:moveTo>
                    <a:cubicBezTo>
                      <a:pt x="8860" y="427"/>
                      <a:pt x="8045" y="682"/>
                      <a:pt x="7339" y="877"/>
                    </a:cubicBezTo>
                    <a:cubicBezTo>
                      <a:pt x="6097" y="1254"/>
                      <a:pt x="4820" y="1461"/>
                      <a:pt x="3530" y="1498"/>
                    </a:cubicBezTo>
                    <a:cubicBezTo>
                      <a:pt x="3395" y="1502"/>
                      <a:pt x="3260" y="1505"/>
                      <a:pt x="3126" y="1505"/>
                    </a:cubicBezTo>
                    <a:cubicBezTo>
                      <a:pt x="2190" y="1505"/>
                      <a:pt x="1256" y="1394"/>
                      <a:pt x="341" y="1181"/>
                    </a:cubicBezTo>
                    <a:cubicBezTo>
                      <a:pt x="207" y="1486"/>
                      <a:pt x="98" y="1802"/>
                      <a:pt x="0" y="2118"/>
                    </a:cubicBezTo>
                    <a:cubicBezTo>
                      <a:pt x="758" y="2268"/>
                      <a:pt x="1526" y="2347"/>
                      <a:pt x="2297" y="2347"/>
                    </a:cubicBezTo>
                    <a:cubicBezTo>
                      <a:pt x="2715" y="2347"/>
                      <a:pt x="3135" y="2324"/>
                      <a:pt x="3554" y="2277"/>
                    </a:cubicBezTo>
                    <a:cubicBezTo>
                      <a:pt x="5075" y="2131"/>
                      <a:pt x="6560" y="1753"/>
                      <a:pt x="7972" y="1169"/>
                    </a:cubicBezTo>
                    <a:cubicBezTo>
                      <a:pt x="8568" y="914"/>
                      <a:pt x="9201" y="646"/>
                      <a:pt x="9712" y="244"/>
                    </a:cubicBezTo>
                    <a:cubicBezTo>
                      <a:pt x="9651" y="159"/>
                      <a:pt x="9590" y="86"/>
                      <a:pt x="9529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4740;p36">
                <a:extLst>
                  <a:ext uri="{FF2B5EF4-FFF2-40B4-BE49-F238E27FC236}">
                    <a16:creationId xmlns:a16="http://schemas.microsoft.com/office/drawing/2014/main" id="{E8C7FB42-B9AF-40D1-973A-7B2E1C7E390A}"/>
                  </a:ext>
                </a:extLst>
              </p:cNvPr>
              <p:cNvSpPr/>
              <p:nvPr/>
            </p:nvSpPr>
            <p:spPr>
              <a:xfrm>
                <a:off x="3907950" y="1938350"/>
                <a:ext cx="306725" cy="69900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2796" extrusionOk="0">
                    <a:moveTo>
                      <a:pt x="12073" y="1"/>
                    </a:moveTo>
                    <a:cubicBezTo>
                      <a:pt x="11720" y="98"/>
                      <a:pt x="11367" y="183"/>
                      <a:pt x="11051" y="269"/>
                    </a:cubicBezTo>
                    <a:cubicBezTo>
                      <a:pt x="9639" y="658"/>
                      <a:pt x="8276" y="1145"/>
                      <a:pt x="6840" y="1449"/>
                    </a:cubicBezTo>
                    <a:cubicBezTo>
                      <a:pt x="5549" y="1709"/>
                      <a:pt x="4226" y="1904"/>
                      <a:pt x="2903" y="1904"/>
                    </a:cubicBezTo>
                    <a:cubicBezTo>
                      <a:pt x="2617" y="1904"/>
                      <a:pt x="2331" y="1894"/>
                      <a:pt x="2045" y="1875"/>
                    </a:cubicBezTo>
                    <a:cubicBezTo>
                      <a:pt x="1400" y="1826"/>
                      <a:pt x="767" y="1753"/>
                      <a:pt x="135" y="1632"/>
                    </a:cubicBezTo>
                    <a:cubicBezTo>
                      <a:pt x="98" y="1948"/>
                      <a:pt x="49" y="2264"/>
                      <a:pt x="1" y="2593"/>
                    </a:cubicBezTo>
                    <a:cubicBezTo>
                      <a:pt x="536" y="2666"/>
                      <a:pt x="1047" y="2715"/>
                      <a:pt x="1498" y="2751"/>
                    </a:cubicBezTo>
                    <a:cubicBezTo>
                      <a:pt x="1859" y="2781"/>
                      <a:pt x="2222" y="2795"/>
                      <a:pt x="2584" y="2795"/>
                    </a:cubicBezTo>
                    <a:cubicBezTo>
                      <a:pt x="4000" y="2795"/>
                      <a:pt x="5415" y="2579"/>
                      <a:pt x="6792" y="2240"/>
                    </a:cubicBezTo>
                    <a:cubicBezTo>
                      <a:pt x="8422" y="1851"/>
                      <a:pt x="9944" y="1230"/>
                      <a:pt x="11513" y="682"/>
                    </a:cubicBezTo>
                    <a:cubicBezTo>
                      <a:pt x="11757" y="597"/>
                      <a:pt x="12012" y="512"/>
                      <a:pt x="12268" y="415"/>
                    </a:cubicBezTo>
                    <a:cubicBezTo>
                      <a:pt x="12207" y="269"/>
                      <a:pt x="12146" y="135"/>
                      <a:pt x="12073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4741;p36">
                <a:extLst>
                  <a:ext uri="{FF2B5EF4-FFF2-40B4-BE49-F238E27FC236}">
                    <a16:creationId xmlns:a16="http://schemas.microsoft.com/office/drawing/2014/main" id="{66824873-BBAE-4C2A-BFE3-03C38EDACA5B}"/>
                  </a:ext>
                </a:extLst>
              </p:cNvPr>
              <p:cNvSpPr/>
              <p:nvPr/>
            </p:nvSpPr>
            <p:spPr>
              <a:xfrm>
                <a:off x="3886650" y="2064625"/>
                <a:ext cx="37182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14873" h="2617" extrusionOk="0">
                    <a:moveTo>
                      <a:pt x="14763" y="0"/>
                    </a:moveTo>
                    <a:cubicBezTo>
                      <a:pt x="12317" y="1083"/>
                      <a:pt x="9639" y="1522"/>
                      <a:pt x="6950" y="1619"/>
                    </a:cubicBezTo>
                    <a:cubicBezTo>
                      <a:pt x="6447" y="1639"/>
                      <a:pt x="5943" y="1651"/>
                      <a:pt x="5438" y="1651"/>
                    </a:cubicBezTo>
                    <a:cubicBezTo>
                      <a:pt x="4085" y="1651"/>
                      <a:pt x="2730" y="1566"/>
                      <a:pt x="1400" y="1327"/>
                    </a:cubicBezTo>
                    <a:cubicBezTo>
                      <a:pt x="999" y="1254"/>
                      <a:pt x="609" y="1181"/>
                      <a:pt x="220" y="1096"/>
                    </a:cubicBezTo>
                    <a:cubicBezTo>
                      <a:pt x="147" y="1424"/>
                      <a:pt x="74" y="1765"/>
                      <a:pt x="1" y="2094"/>
                    </a:cubicBezTo>
                    <a:cubicBezTo>
                      <a:pt x="342" y="2154"/>
                      <a:pt x="646" y="2203"/>
                      <a:pt x="877" y="2252"/>
                    </a:cubicBezTo>
                    <a:cubicBezTo>
                      <a:pt x="2299" y="2493"/>
                      <a:pt x="3735" y="2616"/>
                      <a:pt x="5174" y="2616"/>
                    </a:cubicBezTo>
                    <a:cubicBezTo>
                      <a:pt x="5692" y="2616"/>
                      <a:pt x="6212" y="2600"/>
                      <a:pt x="6731" y="2568"/>
                    </a:cubicBezTo>
                    <a:cubicBezTo>
                      <a:pt x="9518" y="2410"/>
                      <a:pt x="12439" y="1850"/>
                      <a:pt x="14872" y="463"/>
                    </a:cubicBezTo>
                    <a:cubicBezTo>
                      <a:pt x="14836" y="305"/>
                      <a:pt x="14799" y="159"/>
                      <a:pt x="14763" y="0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4742;p36">
                <a:extLst>
                  <a:ext uri="{FF2B5EF4-FFF2-40B4-BE49-F238E27FC236}">
                    <a16:creationId xmlns:a16="http://schemas.microsoft.com/office/drawing/2014/main" id="{F3E711D3-BDF5-44DA-B832-2AE157EF75F0}"/>
                  </a:ext>
                </a:extLst>
              </p:cNvPr>
              <p:cNvSpPr/>
              <p:nvPr/>
            </p:nvSpPr>
            <p:spPr>
              <a:xfrm>
                <a:off x="3862025" y="2201225"/>
                <a:ext cx="418975" cy="50725"/>
              </a:xfrm>
              <a:custGeom>
                <a:avLst/>
                <a:gdLst/>
                <a:ahLst/>
                <a:cxnLst/>
                <a:rect l="l" t="t" r="r" b="b"/>
                <a:pathLst>
                  <a:path w="16759" h="2029" extrusionOk="0">
                    <a:moveTo>
                      <a:pt x="243" y="1"/>
                    </a:moveTo>
                    <a:lnTo>
                      <a:pt x="0" y="1072"/>
                    </a:lnTo>
                    <a:cubicBezTo>
                      <a:pt x="511" y="1254"/>
                      <a:pt x="1022" y="1412"/>
                      <a:pt x="1546" y="1522"/>
                    </a:cubicBezTo>
                    <a:cubicBezTo>
                      <a:pt x="3383" y="1911"/>
                      <a:pt x="5270" y="1996"/>
                      <a:pt x="7144" y="2021"/>
                    </a:cubicBezTo>
                    <a:cubicBezTo>
                      <a:pt x="7458" y="2026"/>
                      <a:pt x="7773" y="2028"/>
                      <a:pt x="8088" y="2028"/>
                    </a:cubicBezTo>
                    <a:cubicBezTo>
                      <a:pt x="11001" y="2028"/>
                      <a:pt x="13924" y="1810"/>
                      <a:pt x="16758" y="1096"/>
                    </a:cubicBezTo>
                    <a:cubicBezTo>
                      <a:pt x="16746" y="950"/>
                      <a:pt x="16746" y="792"/>
                      <a:pt x="16734" y="646"/>
                    </a:cubicBezTo>
                    <a:cubicBezTo>
                      <a:pt x="14465" y="966"/>
                      <a:pt x="12184" y="1126"/>
                      <a:pt x="9899" y="1126"/>
                    </a:cubicBezTo>
                    <a:cubicBezTo>
                      <a:pt x="8973" y="1126"/>
                      <a:pt x="8046" y="1100"/>
                      <a:pt x="7119" y="1047"/>
                    </a:cubicBezTo>
                    <a:cubicBezTo>
                      <a:pt x="5355" y="950"/>
                      <a:pt x="3542" y="889"/>
                      <a:pt x="1813" y="475"/>
                    </a:cubicBezTo>
                    <a:cubicBezTo>
                      <a:pt x="1278" y="341"/>
                      <a:pt x="755" y="183"/>
                      <a:pt x="243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4743;p36">
                <a:extLst>
                  <a:ext uri="{FF2B5EF4-FFF2-40B4-BE49-F238E27FC236}">
                    <a16:creationId xmlns:a16="http://schemas.microsoft.com/office/drawing/2014/main" id="{51E6EF3F-5E90-4244-A787-DB41EDE91570}"/>
                  </a:ext>
                </a:extLst>
              </p:cNvPr>
              <p:cNvSpPr/>
              <p:nvPr/>
            </p:nvSpPr>
            <p:spPr>
              <a:xfrm>
                <a:off x="3834325" y="2342700"/>
                <a:ext cx="421400" cy="69175"/>
              </a:xfrm>
              <a:custGeom>
                <a:avLst/>
                <a:gdLst/>
                <a:ahLst/>
                <a:cxnLst/>
                <a:rect l="l" t="t" r="r" b="b"/>
                <a:pathLst>
                  <a:path w="16856" h="2767" extrusionOk="0">
                    <a:moveTo>
                      <a:pt x="171" y="1"/>
                    </a:moveTo>
                    <a:cubicBezTo>
                      <a:pt x="98" y="378"/>
                      <a:pt x="49" y="743"/>
                      <a:pt x="1" y="1072"/>
                    </a:cubicBezTo>
                    <a:cubicBezTo>
                      <a:pt x="317" y="1205"/>
                      <a:pt x="646" y="1315"/>
                      <a:pt x="962" y="1437"/>
                    </a:cubicBezTo>
                    <a:cubicBezTo>
                      <a:pt x="2812" y="2045"/>
                      <a:pt x="4723" y="2435"/>
                      <a:pt x="6658" y="2617"/>
                    </a:cubicBezTo>
                    <a:cubicBezTo>
                      <a:pt x="7714" y="2719"/>
                      <a:pt x="8781" y="2766"/>
                      <a:pt x="9851" y="2766"/>
                    </a:cubicBezTo>
                    <a:cubicBezTo>
                      <a:pt x="12109" y="2766"/>
                      <a:pt x="14383" y="2554"/>
                      <a:pt x="16613" y="2191"/>
                    </a:cubicBezTo>
                    <a:cubicBezTo>
                      <a:pt x="16698" y="2033"/>
                      <a:pt x="16783" y="1887"/>
                      <a:pt x="16856" y="1729"/>
                    </a:cubicBezTo>
                    <a:lnTo>
                      <a:pt x="16856" y="1729"/>
                    </a:lnTo>
                    <a:cubicBezTo>
                      <a:pt x="15035" y="1839"/>
                      <a:pt x="13217" y="1933"/>
                      <a:pt x="11397" y="1933"/>
                    </a:cubicBezTo>
                    <a:cubicBezTo>
                      <a:pt x="9994" y="1933"/>
                      <a:pt x="8590" y="1877"/>
                      <a:pt x="7181" y="1729"/>
                    </a:cubicBezTo>
                    <a:cubicBezTo>
                      <a:pt x="5234" y="1546"/>
                      <a:pt x="3323" y="1132"/>
                      <a:pt x="1473" y="500"/>
                    </a:cubicBezTo>
                    <a:cubicBezTo>
                      <a:pt x="1035" y="341"/>
                      <a:pt x="597" y="171"/>
                      <a:pt x="171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4744;p36">
                <a:extLst>
                  <a:ext uri="{FF2B5EF4-FFF2-40B4-BE49-F238E27FC236}">
                    <a16:creationId xmlns:a16="http://schemas.microsoft.com/office/drawing/2014/main" id="{3F0D806B-FBFE-44DB-B84C-2D752E464691}"/>
                  </a:ext>
                </a:extLst>
              </p:cNvPr>
              <p:cNvSpPr/>
              <p:nvPr/>
            </p:nvSpPr>
            <p:spPr>
              <a:xfrm>
                <a:off x="3972700" y="1799175"/>
                <a:ext cx="1391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4671" extrusionOk="0">
                    <a:moveTo>
                      <a:pt x="3235" y="0"/>
                    </a:moveTo>
                    <a:cubicBezTo>
                      <a:pt x="2063" y="0"/>
                      <a:pt x="766" y="964"/>
                      <a:pt x="380" y="2318"/>
                    </a:cubicBezTo>
                    <a:cubicBezTo>
                      <a:pt x="1" y="3651"/>
                      <a:pt x="1196" y="4670"/>
                      <a:pt x="2498" y="4670"/>
                    </a:cubicBezTo>
                    <a:cubicBezTo>
                      <a:pt x="2992" y="4670"/>
                      <a:pt x="3501" y="4524"/>
                      <a:pt x="3946" y="4193"/>
                    </a:cubicBezTo>
                    <a:cubicBezTo>
                      <a:pt x="5565" y="2976"/>
                      <a:pt x="5078" y="943"/>
                      <a:pt x="4396" y="396"/>
                    </a:cubicBezTo>
                    <a:cubicBezTo>
                      <a:pt x="4057" y="123"/>
                      <a:pt x="3654" y="0"/>
                      <a:pt x="3235" y="0"/>
                    </a:cubicBezTo>
                    <a:close/>
                  </a:path>
                </a:pathLst>
              </a:custGeom>
              <a:solidFill>
                <a:srgbClr val="305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4745;p36">
                <a:extLst>
                  <a:ext uri="{FF2B5EF4-FFF2-40B4-BE49-F238E27FC236}">
                    <a16:creationId xmlns:a16="http://schemas.microsoft.com/office/drawing/2014/main" id="{737056DB-6201-4316-8DFE-0F369706DC51}"/>
                  </a:ext>
                </a:extLst>
              </p:cNvPr>
              <p:cNvSpPr/>
              <p:nvPr/>
            </p:nvSpPr>
            <p:spPr>
              <a:xfrm>
                <a:off x="3799025" y="2061875"/>
                <a:ext cx="562900" cy="246625"/>
              </a:xfrm>
              <a:custGeom>
                <a:avLst/>
                <a:gdLst/>
                <a:ahLst/>
                <a:cxnLst/>
                <a:rect l="l" t="t" r="r" b="b"/>
                <a:pathLst>
                  <a:path w="22516" h="9865" extrusionOk="0">
                    <a:moveTo>
                      <a:pt x="14763" y="1"/>
                    </a:moveTo>
                    <a:cubicBezTo>
                      <a:pt x="14763" y="1"/>
                      <a:pt x="16528" y="4796"/>
                      <a:pt x="14800" y="5039"/>
                    </a:cubicBezTo>
                    <a:cubicBezTo>
                      <a:pt x="13084" y="5283"/>
                      <a:pt x="6950" y="5757"/>
                      <a:pt x="6950" y="5757"/>
                    </a:cubicBezTo>
                    <a:cubicBezTo>
                      <a:pt x="6086" y="4370"/>
                      <a:pt x="4930" y="4564"/>
                      <a:pt x="3591" y="3688"/>
                    </a:cubicBezTo>
                    <a:cubicBezTo>
                      <a:pt x="3130" y="3382"/>
                      <a:pt x="2793" y="3254"/>
                      <a:pt x="2581" y="3254"/>
                    </a:cubicBezTo>
                    <a:cubicBezTo>
                      <a:pt x="2311" y="3254"/>
                      <a:pt x="2239" y="3460"/>
                      <a:pt x="2362" y="3773"/>
                    </a:cubicBezTo>
                    <a:cubicBezTo>
                      <a:pt x="2617" y="4431"/>
                      <a:pt x="3640" y="5392"/>
                      <a:pt x="3640" y="5392"/>
                    </a:cubicBezTo>
                    <a:cubicBezTo>
                      <a:pt x="3640" y="5392"/>
                      <a:pt x="3286" y="5310"/>
                      <a:pt x="2870" y="5310"/>
                    </a:cubicBezTo>
                    <a:cubicBezTo>
                      <a:pt x="2604" y="5310"/>
                      <a:pt x="2312" y="5344"/>
                      <a:pt x="2070" y="5453"/>
                    </a:cubicBezTo>
                    <a:cubicBezTo>
                      <a:pt x="1534" y="5684"/>
                      <a:pt x="1839" y="6658"/>
                      <a:pt x="1839" y="6658"/>
                    </a:cubicBezTo>
                    <a:cubicBezTo>
                      <a:pt x="1327" y="7327"/>
                      <a:pt x="2009" y="8167"/>
                      <a:pt x="2009" y="8167"/>
                    </a:cubicBezTo>
                    <a:cubicBezTo>
                      <a:pt x="2009" y="8167"/>
                      <a:pt x="1" y="8860"/>
                      <a:pt x="37" y="9238"/>
                    </a:cubicBezTo>
                    <a:cubicBezTo>
                      <a:pt x="47" y="9385"/>
                      <a:pt x="391" y="9441"/>
                      <a:pt x="912" y="9441"/>
                    </a:cubicBezTo>
                    <a:cubicBezTo>
                      <a:pt x="1681" y="9441"/>
                      <a:pt x="2834" y="9320"/>
                      <a:pt x="3871" y="9189"/>
                    </a:cubicBezTo>
                    <a:cubicBezTo>
                      <a:pt x="4991" y="9043"/>
                      <a:pt x="6110" y="8787"/>
                      <a:pt x="7193" y="8447"/>
                    </a:cubicBezTo>
                    <a:cubicBezTo>
                      <a:pt x="7193" y="8447"/>
                      <a:pt x="13658" y="9865"/>
                      <a:pt x="17592" y="9865"/>
                    </a:cubicBezTo>
                    <a:cubicBezTo>
                      <a:pt x="18628" y="9865"/>
                      <a:pt x="19488" y="9766"/>
                      <a:pt x="20008" y="9518"/>
                    </a:cubicBezTo>
                    <a:cubicBezTo>
                      <a:pt x="22515" y="8313"/>
                      <a:pt x="19838" y="25"/>
                      <a:pt x="19838" y="25"/>
                    </a:cubicBezTo>
                    <a:lnTo>
                      <a:pt x="14763" y="1"/>
                    </a:ln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4746;p36">
                <a:extLst>
                  <a:ext uri="{FF2B5EF4-FFF2-40B4-BE49-F238E27FC236}">
                    <a16:creationId xmlns:a16="http://schemas.microsoft.com/office/drawing/2014/main" id="{03F18C8F-B0B3-4AB0-B1C0-365977FE7828}"/>
                  </a:ext>
                </a:extLst>
              </p:cNvPr>
              <p:cNvSpPr/>
              <p:nvPr/>
            </p:nvSpPr>
            <p:spPr>
              <a:xfrm>
                <a:off x="4168100" y="2062175"/>
                <a:ext cx="155175" cy="127525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5101" extrusionOk="0">
                    <a:moveTo>
                      <a:pt x="0" y="1"/>
                    </a:moveTo>
                    <a:cubicBezTo>
                      <a:pt x="304" y="841"/>
                      <a:pt x="535" y="1717"/>
                      <a:pt x="694" y="2605"/>
                    </a:cubicBezTo>
                    <a:cubicBezTo>
                      <a:pt x="2604" y="3250"/>
                      <a:pt x="4454" y="4090"/>
                      <a:pt x="6207" y="5100"/>
                    </a:cubicBezTo>
                    <a:cubicBezTo>
                      <a:pt x="5915" y="2593"/>
                      <a:pt x="5075" y="13"/>
                      <a:pt x="5075" y="1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4747;p36">
                <a:extLst>
                  <a:ext uri="{FF2B5EF4-FFF2-40B4-BE49-F238E27FC236}">
                    <a16:creationId xmlns:a16="http://schemas.microsoft.com/office/drawing/2014/main" id="{76F89509-A8AE-4DAF-B581-FFF7A44BC128}"/>
                  </a:ext>
                </a:extLst>
              </p:cNvPr>
              <p:cNvSpPr/>
              <p:nvPr/>
            </p:nvSpPr>
            <p:spPr>
              <a:xfrm>
                <a:off x="3844075" y="2227100"/>
                <a:ext cx="49550" cy="8975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359" extrusionOk="0">
                    <a:moveTo>
                      <a:pt x="37" y="0"/>
                    </a:moveTo>
                    <a:cubicBezTo>
                      <a:pt x="12" y="0"/>
                      <a:pt x="0" y="37"/>
                      <a:pt x="12" y="49"/>
                    </a:cubicBezTo>
                    <a:cubicBezTo>
                      <a:pt x="273" y="262"/>
                      <a:pt x="670" y="358"/>
                      <a:pt x="1060" y="358"/>
                    </a:cubicBezTo>
                    <a:cubicBezTo>
                      <a:pt x="1361" y="358"/>
                      <a:pt x="1658" y="301"/>
                      <a:pt x="1886" y="195"/>
                    </a:cubicBezTo>
                    <a:cubicBezTo>
                      <a:pt x="1982" y="152"/>
                      <a:pt x="1920" y="27"/>
                      <a:pt x="1839" y="27"/>
                    </a:cubicBezTo>
                    <a:cubicBezTo>
                      <a:pt x="1827" y="27"/>
                      <a:pt x="1814" y="30"/>
                      <a:pt x="1801" y="37"/>
                    </a:cubicBezTo>
                    <a:cubicBezTo>
                      <a:pt x="1571" y="136"/>
                      <a:pt x="1327" y="188"/>
                      <a:pt x="1083" y="188"/>
                    </a:cubicBezTo>
                    <a:cubicBezTo>
                      <a:pt x="940" y="188"/>
                      <a:pt x="797" y="170"/>
                      <a:pt x="657" y="134"/>
                    </a:cubicBezTo>
                    <a:cubicBezTo>
                      <a:pt x="450" y="61"/>
                      <a:pt x="243" y="24"/>
                      <a:pt x="37" y="0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4748;p36">
                <a:extLst>
                  <a:ext uri="{FF2B5EF4-FFF2-40B4-BE49-F238E27FC236}">
                    <a16:creationId xmlns:a16="http://schemas.microsoft.com/office/drawing/2014/main" id="{96F9D867-9BF6-4C7D-8211-B9143B6CDFB5}"/>
                  </a:ext>
                </a:extLst>
              </p:cNvPr>
              <p:cNvSpPr/>
              <p:nvPr/>
            </p:nvSpPr>
            <p:spPr>
              <a:xfrm>
                <a:off x="3844975" y="2259700"/>
                <a:ext cx="453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430" extrusionOk="0">
                    <a:moveTo>
                      <a:pt x="1675" y="1"/>
                    </a:moveTo>
                    <a:cubicBezTo>
                      <a:pt x="1661" y="1"/>
                      <a:pt x="1646" y="4"/>
                      <a:pt x="1631" y="10"/>
                    </a:cubicBezTo>
                    <a:cubicBezTo>
                      <a:pt x="1380" y="169"/>
                      <a:pt x="1064" y="263"/>
                      <a:pt x="751" y="263"/>
                    </a:cubicBezTo>
                    <a:cubicBezTo>
                      <a:pt x="489" y="263"/>
                      <a:pt x="229" y="197"/>
                      <a:pt x="13" y="47"/>
                    </a:cubicBezTo>
                    <a:lnTo>
                      <a:pt x="1" y="47"/>
                    </a:lnTo>
                    <a:cubicBezTo>
                      <a:pt x="202" y="318"/>
                      <a:pt x="528" y="429"/>
                      <a:pt x="863" y="429"/>
                    </a:cubicBezTo>
                    <a:cubicBezTo>
                      <a:pt x="1175" y="429"/>
                      <a:pt x="1494" y="333"/>
                      <a:pt x="1729" y="181"/>
                    </a:cubicBezTo>
                    <a:cubicBezTo>
                      <a:pt x="1813" y="118"/>
                      <a:pt x="1761" y="1"/>
                      <a:pt x="1675" y="1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4749;p36">
                <a:extLst>
                  <a:ext uri="{FF2B5EF4-FFF2-40B4-BE49-F238E27FC236}">
                    <a16:creationId xmlns:a16="http://schemas.microsoft.com/office/drawing/2014/main" id="{E845EC02-9437-4B0C-93C6-E85E137E8E26}"/>
                  </a:ext>
                </a:extLst>
              </p:cNvPr>
              <p:cNvSpPr/>
              <p:nvPr/>
            </p:nvSpPr>
            <p:spPr>
              <a:xfrm>
                <a:off x="4071025" y="1821300"/>
                <a:ext cx="2477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11235" extrusionOk="0">
                    <a:moveTo>
                      <a:pt x="3412" y="1"/>
                    </a:moveTo>
                    <a:cubicBezTo>
                      <a:pt x="1" y="1"/>
                      <a:pt x="2846" y="10424"/>
                      <a:pt x="3396" y="10950"/>
                    </a:cubicBezTo>
                    <a:cubicBezTo>
                      <a:pt x="3585" y="11131"/>
                      <a:pt x="4313" y="11235"/>
                      <a:pt x="5204" y="11235"/>
                    </a:cubicBezTo>
                    <a:cubicBezTo>
                      <a:pt x="6895" y="11235"/>
                      <a:pt x="9174" y="10861"/>
                      <a:pt x="9469" y="9928"/>
                    </a:cubicBezTo>
                    <a:cubicBezTo>
                      <a:pt x="9907" y="8516"/>
                      <a:pt x="6512" y="302"/>
                      <a:pt x="3591" y="10"/>
                    </a:cubicBezTo>
                    <a:cubicBezTo>
                      <a:pt x="3530" y="4"/>
                      <a:pt x="3470" y="1"/>
                      <a:pt x="3412" y="1"/>
                    </a:cubicBezTo>
                    <a:close/>
                  </a:path>
                </a:pathLst>
              </a:custGeom>
              <a:solidFill>
                <a:srgbClr val="2468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4750;p36">
                <a:extLst>
                  <a:ext uri="{FF2B5EF4-FFF2-40B4-BE49-F238E27FC236}">
                    <a16:creationId xmlns:a16="http://schemas.microsoft.com/office/drawing/2014/main" id="{662889F9-6A6D-482F-B200-8096553026B3}"/>
                  </a:ext>
                </a:extLst>
              </p:cNvPr>
              <p:cNvSpPr/>
              <p:nvPr/>
            </p:nvSpPr>
            <p:spPr>
              <a:xfrm>
                <a:off x="4167175" y="1822750"/>
                <a:ext cx="151225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1079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14" y="2836"/>
                      <a:pt x="3104" y="8872"/>
                      <a:pt x="3931" y="10186"/>
                    </a:cubicBezTo>
                    <a:cubicBezTo>
                      <a:pt x="4053" y="10381"/>
                      <a:pt x="4175" y="10588"/>
                      <a:pt x="4296" y="10795"/>
                    </a:cubicBezTo>
                    <a:cubicBezTo>
                      <a:pt x="4978" y="10588"/>
                      <a:pt x="5501" y="10284"/>
                      <a:pt x="5623" y="9870"/>
                    </a:cubicBezTo>
                    <a:cubicBezTo>
                      <a:pt x="6049" y="8507"/>
                      <a:pt x="2860" y="718"/>
                      <a:pt x="1" y="0"/>
                    </a:cubicBezTo>
                    <a:close/>
                  </a:path>
                </a:pathLst>
              </a:custGeom>
              <a:solidFill>
                <a:srgbClr val="305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4751;p36">
                <a:extLst>
                  <a:ext uri="{FF2B5EF4-FFF2-40B4-BE49-F238E27FC236}">
                    <a16:creationId xmlns:a16="http://schemas.microsoft.com/office/drawing/2014/main" id="{622FEAA8-1720-446F-8529-8A6EE24FB808}"/>
                  </a:ext>
                </a:extLst>
              </p:cNvPr>
              <p:cNvSpPr/>
              <p:nvPr/>
            </p:nvSpPr>
            <p:spPr>
              <a:xfrm>
                <a:off x="4114850" y="1852250"/>
                <a:ext cx="105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2557" extrusionOk="0">
                    <a:moveTo>
                      <a:pt x="3822" y="1"/>
                    </a:moveTo>
                    <a:cubicBezTo>
                      <a:pt x="2945" y="159"/>
                      <a:pt x="2081" y="439"/>
                      <a:pt x="1278" y="840"/>
                    </a:cubicBezTo>
                    <a:cubicBezTo>
                      <a:pt x="901" y="1023"/>
                      <a:pt x="438" y="1218"/>
                      <a:pt x="12" y="1473"/>
                    </a:cubicBezTo>
                    <a:cubicBezTo>
                      <a:pt x="0" y="1814"/>
                      <a:pt x="12" y="2179"/>
                      <a:pt x="25" y="2556"/>
                    </a:cubicBezTo>
                    <a:cubicBezTo>
                      <a:pt x="536" y="2021"/>
                      <a:pt x="1217" y="1632"/>
                      <a:pt x="1862" y="1291"/>
                    </a:cubicBezTo>
                    <a:cubicBezTo>
                      <a:pt x="2617" y="926"/>
                      <a:pt x="3408" y="646"/>
                      <a:pt x="4211" y="439"/>
                    </a:cubicBezTo>
                    <a:cubicBezTo>
                      <a:pt x="4089" y="281"/>
                      <a:pt x="3956" y="135"/>
                      <a:pt x="3822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4752;p36">
                <a:extLst>
                  <a:ext uri="{FF2B5EF4-FFF2-40B4-BE49-F238E27FC236}">
                    <a16:creationId xmlns:a16="http://schemas.microsoft.com/office/drawing/2014/main" id="{2E989706-5442-41A3-B5ED-D7FC28F0206D}"/>
                  </a:ext>
                </a:extLst>
              </p:cNvPr>
              <p:cNvSpPr/>
              <p:nvPr/>
            </p:nvSpPr>
            <p:spPr>
              <a:xfrm>
                <a:off x="4119700" y="1913400"/>
                <a:ext cx="141525" cy="7487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2995" extrusionOk="0">
                    <a:moveTo>
                      <a:pt x="5380" y="1"/>
                    </a:moveTo>
                    <a:cubicBezTo>
                      <a:pt x="4236" y="135"/>
                      <a:pt x="3117" y="402"/>
                      <a:pt x="2033" y="804"/>
                    </a:cubicBezTo>
                    <a:cubicBezTo>
                      <a:pt x="1352" y="1035"/>
                      <a:pt x="695" y="1352"/>
                      <a:pt x="86" y="1729"/>
                    </a:cubicBezTo>
                    <a:lnTo>
                      <a:pt x="1" y="1778"/>
                    </a:lnTo>
                    <a:cubicBezTo>
                      <a:pt x="62" y="2191"/>
                      <a:pt x="123" y="2593"/>
                      <a:pt x="208" y="2995"/>
                    </a:cubicBezTo>
                    <a:cubicBezTo>
                      <a:pt x="403" y="2812"/>
                      <a:pt x="609" y="2642"/>
                      <a:pt x="829" y="2484"/>
                    </a:cubicBezTo>
                    <a:cubicBezTo>
                      <a:pt x="1437" y="2058"/>
                      <a:pt x="2106" y="1705"/>
                      <a:pt x="2788" y="1425"/>
                    </a:cubicBezTo>
                    <a:cubicBezTo>
                      <a:pt x="3457" y="1121"/>
                      <a:pt x="4151" y="865"/>
                      <a:pt x="4869" y="670"/>
                    </a:cubicBezTo>
                    <a:cubicBezTo>
                      <a:pt x="5125" y="609"/>
                      <a:pt x="5392" y="561"/>
                      <a:pt x="5660" y="500"/>
                    </a:cubicBezTo>
                    <a:cubicBezTo>
                      <a:pt x="5563" y="329"/>
                      <a:pt x="5477" y="159"/>
                      <a:pt x="5380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4753;p36">
                <a:extLst>
                  <a:ext uri="{FF2B5EF4-FFF2-40B4-BE49-F238E27FC236}">
                    <a16:creationId xmlns:a16="http://schemas.microsoft.com/office/drawing/2014/main" id="{8940B28F-FEBF-423A-9622-0F920FFD18C6}"/>
                  </a:ext>
                </a:extLst>
              </p:cNvPr>
              <p:cNvSpPr/>
              <p:nvPr/>
            </p:nvSpPr>
            <p:spPr>
              <a:xfrm>
                <a:off x="4133700" y="1991300"/>
                <a:ext cx="16220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2970" extrusionOk="0">
                    <a:moveTo>
                      <a:pt x="6281" y="0"/>
                    </a:moveTo>
                    <a:cubicBezTo>
                      <a:pt x="4978" y="98"/>
                      <a:pt x="3676" y="317"/>
                      <a:pt x="2423" y="670"/>
                    </a:cubicBezTo>
                    <a:cubicBezTo>
                      <a:pt x="1717" y="877"/>
                      <a:pt x="768" y="1120"/>
                      <a:pt x="1" y="1546"/>
                    </a:cubicBezTo>
                    <a:cubicBezTo>
                      <a:pt x="135" y="2081"/>
                      <a:pt x="269" y="2568"/>
                      <a:pt x="402" y="2970"/>
                    </a:cubicBezTo>
                    <a:cubicBezTo>
                      <a:pt x="1047" y="2507"/>
                      <a:pt x="1741" y="2130"/>
                      <a:pt x="2483" y="1862"/>
                    </a:cubicBezTo>
                    <a:cubicBezTo>
                      <a:pt x="3798" y="1351"/>
                      <a:pt x="5137" y="925"/>
                      <a:pt x="6487" y="572"/>
                    </a:cubicBezTo>
                    <a:cubicBezTo>
                      <a:pt x="6427" y="390"/>
                      <a:pt x="6354" y="195"/>
                      <a:pt x="6281" y="0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4754;p36">
                <a:extLst>
                  <a:ext uri="{FF2B5EF4-FFF2-40B4-BE49-F238E27FC236}">
                    <a16:creationId xmlns:a16="http://schemas.microsoft.com/office/drawing/2014/main" id="{5E8378A9-7519-44A5-930C-CCCE1E458A6F}"/>
                  </a:ext>
                </a:extLst>
              </p:cNvPr>
              <p:cNvSpPr/>
              <p:nvPr/>
            </p:nvSpPr>
            <p:spPr>
              <a:xfrm>
                <a:off x="3871875" y="1477550"/>
                <a:ext cx="339125" cy="311225"/>
              </a:xfrm>
              <a:custGeom>
                <a:avLst/>
                <a:gdLst/>
                <a:ahLst/>
                <a:cxnLst/>
                <a:rect l="l" t="t" r="r" b="b"/>
                <a:pathLst>
                  <a:path w="13565" h="12449" extrusionOk="0">
                    <a:moveTo>
                      <a:pt x="9171" y="1"/>
                    </a:moveTo>
                    <a:cubicBezTo>
                      <a:pt x="8375" y="1"/>
                      <a:pt x="7623" y="555"/>
                      <a:pt x="7042" y="1079"/>
                    </a:cubicBezTo>
                    <a:cubicBezTo>
                      <a:pt x="6228" y="737"/>
                      <a:pt x="5326" y="476"/>
                      <a:pt x="4447" y="476"/>
                    </a:cubicBezTo>
                    <a:cubicBezTo>
                      <a:pt x="4012" y="476"/>
                      <a:pt x="3583" y="540"/>
                      <a:pt x="3172" y="689"/>
                    </a:cubicBezTo>
                    <a:cubicBezTo>
                      <a:pt x="2709" y="860"/>
                      <a:pt x="2283" y="1091"/>
                      <a:pt x="2320" y="1638"/>
                    </a:cubicBezTo>
                    <a:cubicBezTo>
                      <a:pt x="2344" y="1857"/>
                      <a:pt x="2466" y="2040"/>
                      <a:pt x="2649" y="2150"/>
                    </a:cubicBezTo>
                    <a:cubicBezTo>
                      <a:pt x="2593" y="2148"/>
                      <a:pt x="2537" y="2147"/>
                      <a:pt x="2480" y="2147"/>
                    </a:cubicBezTo>
                    <a:cubicBezTo>
                      <a:pt x="1744" y="2147"/>
                      <a:pt x="940" y="2305"/>
                      <a:pt x="567" y="2904"/>
                    </a:cubicBezTo>
                    <a:cubicBezTo>
                      <a:pt x="1" y="3856"/>
                      <a:pt x="870" y="4249"/>
                      <a:pt x="1700" y="4249"/>
                    </a:cubicBezTo>
                    <a:cubicBezTo>
                      <a:pt x="1761" y="4249"/>
                      <a:pt x="1822" y="4247"/>
                      <a:pt x="1882" y="4243"/>
                    </a:cubicBezTo>
                    <a:lnTo>
                      <a:pt x="1882" y="4243"/>
                    </a:lnTo>
                    <a:cubicBezTo>
                      <a:pt x="1845" y="4328"/>
                      <a:pt x="1821" y="4413"/>
                      <a:pt x="1797" y="4498"/>
                    </a:cubicBezTo>
                    <a:cubicBezTo>
                      <a:pt x="1760" y="4693"/>
                      <a:pt x="1699" y="4924"/>
                      <a:pt x="1675" y="5155"/>
                    </a:cubicBezTo>
                    <a:cubicBezTo>
                      <a:pt x="1468" y="5289"/>
                      <a:pt x="1322" y="5496"/>
                      <a:pt x="1286" y="5740"/>
                    </a:cubicBezTo>
                    <a:cubicBezTo>
                      <a:pt x="1188" y="6263"/>
                      <a:pt x="1395" y="7273"/>
                      <a:pt x="1882" y="7760"/>
                    </a:cubicBezTo>
                    <a:cubicBezTo>
                      <a:pt x="945" y="8210"/>
                      <a:pt x="275" y="9159"/>
                      <a:pt x="969" y="10157"/>
                    </a:cubicBezTo>
                    <a:cubicBezTo>
                      <a:pt x="1282" y="10589"/>
                      <a:pt x="1787" y="10839"/>
                      <a:pt x="2313" y="10839"/>
                    </a:cubicBezTo>
                    <a:cubicBezTo>
                      <a:pt x="2380" y="10839"/>
                      <a:pt x="2447" y="10835"/>
                      <a:pt x="2515" y="10827"/>
                    </a:cubicBezTo>
                    <a:cubicBezTo>
                      <a:pt x="2588" y="11459"/>
                      <a:pt x="2928" y="12092"/>
                      <a:pt x="3391" y="12311"/>
                    </a:cubicBezTo>
                    <a:cubicBezTo>
                      <a:pt x="3594" y="12405"/>
                      <a:pt x="3794" y="12448"/>
                      <a:pt x="3984" y="12448"/>
                    </a:cubicBezTo>
                    <a:cubicBezTo>
                      <a:pt x="4411" y="12448"/>
                      <a:pt x="4793" y="12234"/>
                      <a:pt x="5070" y="11898"/>
                    </a:cubicBezTo>
                    <a:cubicBezTo>
                      <a:pt x="5442" y="12200"/>
                      <a:pt x="5867" y="12417"/>
                      <a:pt x="6294" y="12417"/>
                    </a:cubicBezTo>
                    <a:cubicBezTo>
                      <a:pt x="6624" y="12417"/>
                      <a:pt x="6954" y="12288"/>
                      <a:pt x="7261" y="11971"/>
                    </a:cubicBezTo>
                    <a:cubicBezTo>
                      <a:pt x="7541" y="11679"/>
                      <a:pt x="7748" y="11301"/>
                      <a:pt x="7845" y="10900"/>
                    </a:cubicBezTo>
                    <a:cubicBezTo>
                      <a:pt x="8449" y="11603"/>
                      <a:pt x="9241" y="12186"/>
                      <a:pt x="10079" y="12186"/>
                    </a:cubicBezTo>
                    <a:cubicBezTo>
                      <a:pt x="10170" y="12186"/>
                      <a:pt x="10261" y="12180"/>
                      <a:pt x="10352" y="12165"/>
                    </a:cubicBezTo>
                    <a:cubicBezTo>
                      <a:pt x="11082" y="12056"/>
                      <a:pt x="11800" y="11654"/>
                      <a:pt x="11910" y="10863"/>
                    </a:cubicBezTo>
                    <a:cubicBezTo>
                      <a:pt x="11934" y="10571"/>
                      <a:pt x="11861" y="10291"/>
                      <a:pt x="11703" y="10048"/>
                    </a:cubicBezTo>
                    <a:lnTo>
                      <a:pt x="11703" y="10048"/>
                    </a:lnTo>
                    <a:cubicBezTo>
                      <a:pt x="11779" y="10055"/>
                      <a:pt x="11854" y="10058"/>
                      <a:pt x="11927" y="10058"/>
                    </a:cubicBezTo>
                    <a:cubicBezTo>
                      <a:pt x="12651" y="10058"/>
                      <a:pt x="13261" y="9720"/>
                      <a:pt x="13139" y="8770"/>
                    </a:cubicBezTo>
                    <a:cubicBezTo>
                      <a:pt x="13066" y="8186"/>
                      <a:pt x="12810" y="7638"/>
                      <a:pt x="12397" y="7212"/>
                    </a:cubicBezTo>
                    <a:cubicBezTo>
                      <a:pt x="12871" y="7212"/>
                      <a:pt x="13297" y="7066"/>
                      <a:pt x="13419" y="6640"/>
                    </a:cubicBezTo>
                    <a:cubicBezTo>
                      <a:pt x="13565" y="6093"/>
                      <a:pt x="13200" y="5448"/>
                      <a:pt x="12847" y="5070"/>
                    </a:cubicBezTo>
                    <a:cubicBezTo>
                      <a:pt x="12689" y="4900"/>
                      <a:pt x="12494" y="4754"/>
                      <a:pt x="12287" y="4644"/>
                    </a:cubicBezTo>
                    <a:cubicBezTo>
                      <a:pt x="12981" y="4291"/>
                      <a:pt x="13370" y="3622"/>
                      <a:pt x="12750" y="2831"/>
                    </a:cubicBezTo>
                    <a:cubicBezTo>
                      <a:pt x="12415" y="2412"/>
                      <a:pt x="11916" y="2179"/>
                      <a:pt x="11401" y="2179"/>
                    </a:cubicBezTo>
                    <a:cubicBezTo>
                      <a:pt x="11242" y="2179"/>
                      <a:pt x="11082" y="2201"/>
                      <a:pt x="10924" y="2247"/>
                    </a:cubicBezTo>
                    <a:cubicBezTo>
                      <a:pt x="11009" y="1346"/>
                      <a:pt x="10729" y="519"/>
                      <a:pt x="9841" y="141"/>
                    </a:cubicBezTo>
                    <a:cubicBezTo>
                      <a:pt x="9616" y="44"/>
                      <a:pt x="9392" y="1"/>
                      <a:pt x="9171" y="1"/>
                    </a:cubicBezTo>
                    <a:close/>
                  </a:path>
                </a:pathLst>
              </a:custGeom>
              <a:solidFill>
                <a:srgbClr val="02A0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4755;p36">
                <a:extLst>
                  <a:ext uri="{FF2B5EF4-FFF2-40B4-BE49-F238E27FC236}">
                    <a16:creationId xmlns:a16="http://schemas.microsoft.com/office/drawing/2014/main" id="{42E6D885-EB04-4A18-BFB0-8F2DA1107C5D}"/>
                  </a:ext>
                </a:extLst>
              </p:cNvPr>
              <p:cNvSpPr/>
              <p:nvPr/>
            </p:nvSpPr>
            <p:spPr>
              <a:xfrm>
                <a:off x="3932600" y="1545575"/>
                <a:ext cx="234600" cy="243425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9737" extrusionOk="0">
                    <a:moveTo>
                      <a:pt x="3323" y="1"/>
                    </a:moveTo>
                    <a:lnTo>
                      <a:pt x="3323" y="1"/>
                    </a:lnTo>
                    <a:cubicBezTo>
                      <a:pt x="1534" y="524"/>
                      <a:pt x="207" y="1522"/>
                      <a:pt x="86" y="3530"/>
                    </a:cubicBezTo>
                    <a:cubicBezTo>
                      <a:pt x="0" y="5112"/>
                      <a:pt x="74" y="7059"/>
                      <a:pt x="414" y="8605"/>
                    </a:cubicBezTo>
                    <a:cubicBezTo>
                      <a:pt x="487" y="8885"/>
                      <a:pt x="572" y="9164"/>
                      <a:pt x="694" y="9432"/>
                    </a:cubicBezTo>
                    <a:cubicBezTo>
                      <a:pt x="767" y="9493"/>
                      <a:pt x="852" y="9554"/>
                      <a:pt x="950" y="9603"/>
                    </a:cubicBezTo>
                    <a:cubicBezTo>
                      <a:pt x="1149" y="9695"/>
                      <a:pt x="1346" y="9737"/>
                      <a:pt x="1535" y="9737"/>
                    </a:cubicBezTo>
                    <a:cubicBezTo>
                      <a:pt x="1967" y="9737"/>
                      <a:pt x="2354" y="9516"/>
                      <a:pt x="2617" y="9177"/>
                    </a:cubicBezTo>
                    <a:cubicBezTo>
                      <a:pt x="2988" y="9479"/>
                      <a:pt x="3418" y="9696"/>
                      <a:pt x="3846" y="9696"/>
                    </a:cubicBezTo>
                    <a:cubicBezTo>
                      <a:pt x="4176" y="9696"/>
                      <a:pt x="4506" y="9567"/>
                      <a:pt x="4808" y="9250"/>
                    </a:cubicBezTo>
                    <a:cubicBezTo>
                      <a:pt x="5100" y="8958"/>
                      <a:pt x="5307" y="8592"/>
                      <a:pt x="5404" y="8191"/>
                    </a:cubicBezTo>
                    <a:cubicBezTo>
                      <a:pt x="5903" y="8787"/>
                      <a:pt x="6560" y="9298"/>
                      <a:pt x="7266" y="9432"/>
                    </a:cubicBezTo>
                    <a:cubicBezTo>
                      <a:pt x="8337" y="8398"/>
                      <a:pt x="9384" y="6767"/>
                      <a:pt x="7619" y="6110"/>
                    </a:cubicBezTo>
                    <a:cubicBezTo>
                      <a:pt x="6682" y="5769"/>
                      <a:pt x="5672" y="5952"/>
                      <a:pt x="4808" y="5428"/>
                    </a:cubicBezTo>
                    <a:cubicBezTo>
                      <a:pt x="3858" y="4844"/>
                      <a:pt x="3347" y="3749"/>
                      <a:pt x="3079" y="2690"/>
                    </a:cubicBezTo>
                    <a:cubicBezTo>
                      <a:pt x="2909" y="1765"/>
                      <a:pt x="2933" y="865"/>
                      <a:pt x="3323" y="1"/>
                    </a:cubicBezTo>
                    <a:close/>
                  </a:path>
                </a:pathLst>
              </a:custGeom>
              <a:solidFill>
                <a:srgbClr val="305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4756;p36">
                <a:extLst>
                  <a:ext uri="{FF2B5EF4-FFF2-40B4-BE49-F238E27FC236}">
                    <a16:creationId xmlns:a16="http://schemas.microsoft.com/office/drawing/2014/main" id="{577C69F4-2612-45BC-9FE3-F3CD508EED64}"/>
                  </a:ext>
                </a:extLst>
              </p:cNvPr>
              <p:cNvSpPr/>
              <p:nvPr/>
            </p:nvSpPr>
            <p:spPr>
              <a:xfrm>
                <a:off x="4063425" y="1505850"/>
                <a:ext cx="73075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1582" extrusionOk="0">
                    <a:moveTo>
                      <a:pt x="1444" y="0"/>
                    </a:moveTo>
                    <a:cubicBezTo>
                      <a:pt x="1394" y="0"/>
                      <a:pt x="1342" y="3"/>
                      <a:pt x="1291" y="7"/>
                    </a:cubicBezTo>
                    <a:cubicBezTo>
                      <a:pt x="974" y="32"/>
                      <a:pt x="548" y="117"/>
                      <a:pt x="317" y="373"/>
                    </a:cubicBezTo>
                    <a:cubicBezTo>
                      <a:pt x="171" y="506"/>
                      <a:pt x="1" y="798"/>
                      <a:pt x="159" y="981"/>
                    </a:cubicBezTo>
                    <a:cubicBezTo>
                      <a:pt x="168" y="985"/>
                      <a:pt x="178" y="988"/>
                      <a:pt x="189" y="988"/>
                    </a:cubicBezTo>
                    <a:cubicBezTo>
                      <a:pt x="207" y="988"/>
                      <a:pt x="224" y="980"/>
                      <a:pt x="232" y="957"/>
                    </a:cubicBezTo>
                    <a:cubicBezTo>
                      <a:pt x="329" y="725"/>
                      <a:pt x="353" y="592"/>
                      <a:pt x="609" y="470"/>
                    </a:cubicBezTo>
                    <a:cubicBezTo>
                      <a:pt x="828" y="360"/>
                      <a:pt x="1058" y="310"/>
                      <a:pt x="1297" y="310"/>
                    </a:cubicBezTo>
                    <a:cubicBezTo>
                      <a:pt x="1323" y="310"/>
                      <a:pt x="1349" y="310"/>
                      <a:pt x="1376" y="312"/>
                    </a:cubicBezTo>
                    <a:cubicBezTo>
                      <a:pt x="2106" y="360"/>
                      <a:pt x="2435" y="823"/>
                      <a:pt x="2544" y="1504"/>
                    </a:cubicBezTo>
                    <a:cubicBezTo>
                      <a:pt x="2550" y="1557"/>
                      <a:pt x="2596" y="1582"/>
                      <a:pt x="2643" y="1582"/>
                    </a:cubicBezTo>
                    <a:cubicBezTo>
                      <a:pt x="2693" y="1582"/>
                      <a:pt x="2745" y="1554"/>
                      <a:pt x="2751" y="1504"/>
                    </a:cubicBezTo>
                    <a:cubicBezTo>
                      <a:pt x="2923" y="644"/>
                      <a:pt x="2274" y="0"/>
                      <a:pt x="1444" y="0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4757;p36">
                <a:extLst>
                  <a:ext uri="{FF2B5EF4-FFF2-40B4-BE49-F238E27FC236}">
                    <a16:creationId xmlns:a16="http://schemas.microsoft.com/office/drawing/2014/main" id="{62103247-24B0-4C66-8B79-B286BEA35B66}"/>
                  </a:ext>
                </a:extLst>
              </p:cNvPr>
              <p:cNvSpPr/>
              <p:nvPr/>
            </p:nvSpPr>
            <p:spPr>
              <a:xfrm>
                <a:off x="4054600" y="1549225"/>
                <a:ext cx="77800" cy="7790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3116" extrusionOk="0">
                    <a:moveTo>
                      <a:pt x="80" y="1"/>
                    </a:moveTo>
                    <a:cubicBezTo>
                      <a:pt x="61" y="1"/>
                      <a:pt x="43" y="13"/>
                      <a:pt x="37" y="37"/>
                    </a:cubicBezTo>
                    <a:cubicBezTo>
                      <a:pt x="1" y="1205"/>
                      <a:pt x="573" y="2410"/>
                      <a:pt x="1680" y="2909"/>
                    </a:cubicBezTo>
                    <a:cubicBezTo>
                      <a:pt x="1915" y="3016"/>
                      <a:pt x="2240" y="3116"/>
                      <a:pt x="2510" y="3116"/>
                    </a:cubicBezTo>
                    <a:cubicBezTo>
                      <a:pt x="2855" y="3116"/>
                      <a:pt x="3112" y="2953"/>
                      <a:pt x="2982" y="2435"/>
                    </a:cubicBezTo>
                    <a:cubicBezTo>
                      <a:pt x="2972" y="2393"/>
                      <a:pt x="2937" y="2374"/>
                      <a:pt x="2900" y="2374"/>
                    </a:cubicBezTo>
                    <a:cubicBezTo>
                      <a:pt x="2852" y="2374"/>
                      <a:pt x="2800" y="2408"/>
                      <a:pt x="2800" y="2471"/>
                    </a:cubicBezTo>
                    <a:cubicBezTo>
                      <a:pt x="2800" y="2742"/>
                      <a:pt x="2651" y="2836"/>
                      <a:pt x="2449" y="2836"/>
                    </a:cubicBezTo>
                    <a:cubicBezTo>
                      <a:pt x="2114" y="2836"/>
                      <a:pt x="1634" y="2579"/>
                      <a:pt x="1437" y="2435"/>
                    </a:cubicBezTo>
                    <a:cubicBezTo>
                      <a:pt x="633" y="1899"/>
                      <a:pt x="147" y="998"/>
                      <a:pt x="122" y="37"/>
                    </a:cubicBezTo>
                    <a:cubicBezTo>
                      <a:pt x="116" y="13"/>
                      <a:pt x="98" y="1"/>
                      <a:pt x="80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4758;p36">
                <a:extLst>
                  <a:ext uri="{FF2B5EF4-FFF2-40B4-BE49-F238E27FC236}">
                    <a16:creationId xmlns:a16="http://schemas.microsoft.com/office/drawing/2014/main" id="{A527D630-19BD-46CA-BB34-20559D4F2FE1}"/>
                  </a:ext>
                </a:extLst>
              </p:cNvPr>
              <p:cNvSpPr/>
              <p:nvPr/>
            </p:nvSpPr>
            <p:spPr>
              <a:xfrm>
                <a:off x="4092375" y="1558825"/>
                <a:ext cx="511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210" extrusionOk="0">
                    <a:moveTo>
                      <a:pt x="977" y="1"/>
                    </a:moveTo>
                    <a:cubicBezTo>
                      <a:pt x="878" y="1"/>
                      <a:pt x="778" y="14"/>
                      <a:pt x="680" y="42"/>
                    </a:cubicBezTo>
                    <a:cubicBezTo>
                      <a:pt x="437" y="116"/>
                      <a:pt x="230" y="347"/>
                      <a:pt x="23" y="481"/>
                    </a:cubicBezTo>
                    <a:cubicBezTo>
                      <a:pt x="1" y="503"/>
                      <a:pt x="9" y="555"/>
                      <a:pt x="47" y="555"/>
                    </a:cubicBezTo>
                    <a:cubicBezTo>
                      <a:pt x="51" y="555"/>
                      <a:pt x="55" y="555"/>
                      <a:pt x="60" y="554"/>
                    </a:cubicBezTo>
                    <a:cubicBezTo>
                      <a:pt x="329" y="440"/>
                      <a:pt x="616" y="255"/>
                      <a:pt x="913" y="255"/>
                    </a:cubicBezTo>
                    <a:cubicBezTo>
                      <a:pt x="965" y="255"/>
                      <a:pt x="1017" y="261"/>
                      <a:pt x="1070" y="274"/>
                    </a:cubicBezTo>
                    <a:cubicBezTo>
                      <a:pt x="1483" y="371"/>
                      <a:pt x="1678" y="651"/>
                      <a:pt x="1581" y="1077"/>
                    </a:cubicBezTo>
                    <a:cubicBezTo>
                      <a:pt x="1563" y="1146"/>
                      <a:pt x="1626" y="1209"/>
                      <a:pt x="1690" y="1209"/>
                    </a:cubicBezTo>
                    <a:cubicBezTo>
                      <a:pt x="1716" y="1209"/>
                      <a:pt x="1742" y="1199"/>
                      <a:pt x="1763" y="1174"/>
                    </a:cubicBezTo>
                    <a:cubicBezTo>
                      <a:pt x="2043" y="797"/>
                      <a:pt x="1885" y="262"/>
                      <a:pt x="1435" y="103"/>
                    </a:cubicBezTo>
                    <a:cubicBezTo>
                      <a:pt x="1292" y="36"/>
                      <a:pt x="1136" y="1"/>
                      <a:pt x="977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4759;p36">
                <a:extLst>
                  <a:ext uri="{FF2B5EF4-FFF2-40B4-BE49-F238E27FC236}">
                    <a16:creationId xmlns:a16="http://schemas.microsoft.com/office/drawing/2014/main" id="{68B913EE-05E3-4394-84BF-B19E173D23E3}"/>
                  </a:ext>
                </a:extLst>
              </p:cNvPr>
              <p:cNvSpPr/>
              <p:nvPr/>
            </p:nvSpPr>
            <p:spPr>
              <a:xfrm>
                <a:off x="4155925" y="1606675"/>
                <a:ext cx="377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545" extrusionOk="0">
                    <a:moveTo>
                      <a:pt x="359" y="0"/>
                    </a:moveTo>
                    <a:cubicBezTo>
                      <a:pt x="253" y="0"/>
                      <a:pt x="147" y="10"/>
                      <a:pt x="49" y="27"/>
                    </a:cubicBezTo>
                    <a:cubicBezTo>
                      <a:pt x="0" y="39"/>
                      <a:pt x="12" y="100"/>
                      <a:pt x="61" y="100"/>
                    </a:cubicBezTo>
                    <a:cubicBezTo>
                      <a:pt x="75" y="99"/>
                      <a:pt x="90" y="99"/>
                      <a:pt x="105" y="99"/>
                    </a:cubicBezTo>
                    <a:cubicBezTo>
                      <a:pt x="448" y="99"/>
                      <a:pt x="1200" y="231"/>
                      <a:pt x="1096" y="709"/>
                    </a:cubicBezTo>
                    <a:cubicBezTo>
                      <a:pt x="1022" y="1025"/>
                      <a:pt x="572" y="1220"/>
                      <a:pt x="317" y="1354"/>
                    </a:cubicBezTo>
                    <a:cubicBezTo>
                      <a:pt x="210" y="1407"/>
                      <a:pt x="253" y="1545"/>
                      <a:pt x="347" y="1545"/>
                    </a:cubicBezTo>
                    <a:cubicBezTo>
                      <a:pt x="361" y="1545"/>
                      <a:pt x="375" y="1542"/>
                      <a:pt x="390" y="1536"/>
                    </a:cubicBezTo>
                    <a:cubicBezTo>
                      <a:pt x="767" y="1414"/>
                      <a:pt x="1509" y="1159"/>
                      <a:pt x="1351" y="599"/>
                    </a:cubicBezTo>
                    <a:cubicBezTo>
                      <a:pt x="1225" y="152"/>
                      <a:pt x="781" y="0"/>
                      <a:pt x="359" y="0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4760;p36">
                <a:extLst>
                  <a:ext uri="{FF2B5EF4-FFF2-40B4-BE49-F238E27FC236}">
                    <a16:creationId xmlns:a16="http://schemas.microsoft.com/office/drawing/2014/main" id="{D8F3F1AE-2CBA-43D1-BEE2-F0F56726D31D}"/>
                  </a:ext>
                </a:extLst>
              </p:cNvPr>
              <p:cNvSpPr/>
              <p:nvPr/>
            </p:nvSpPr>
            <p:spPr>
              <a:xfrm>
                <a:off x="4142925" y="1662650"/>
                <a:ext cx="34800" cy="414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659" extrusionOk="0">
                    <a:moveTo>
                      <a:pt x="46" y="1"/>
                    </a:moveTo>
                    <a:cubicBezTo>
                      <a:pt x="17" y="1"/>
                      <a:pt x="1" y="42"/>
                      <a:pt x="33" y="64"/>
                    </a:cubicBezTo>
                    <a:cubicBezTo>
                      <a:pt x="313" y="246"/>
                      <a:pt x="557" y="490"/>
                      <a:pt x="739" y="770"/>
                    </a:cubicBezTo>
                    <a:cubicBezTo>
                      <a:pt x="837" y="903"/>
                      <a:pt x="897" y="1050"/>
                      <a:pt x="910" y="1208"/>
                    </a:cubicBezTo>
                    <a:cubicBezTo>
                      <a:pt x="897" y="1354"/>
                      <a:pt x="678" y="1378"/>
                      <a:pt x="569" y="1402"/>
                    </a:cubicBezTo>
                    <a:cubicBezTo>
                      <a:pt x="411" y="1427"/>
                      <a:pt x="459" y="1658"/>
                      <a:pt x="618" y="1658"/>
                    </a:cubicBezTo>
                    <a:cubicBezTo>
                      <a:pt x="626" y="1658"/>
                      <a:pt x="633" y="1658"/>
                      <a:pt x="641" y="1658"/>
                    </a:cubicBezTo>
                    <a:cubicBezTo>
                      <a:pt x="1102" y="1658"/>
                      <a:pt x="1392" y="1310"/>
                      <a:pt x="1117" y="867"/>
                    </a:cubicBezTo>
                    <a:cubicBezTo>
                      <a:pt x="897" y="514"/>
                      <a:pt x="472" y="88"/>
                      <a:pt x="58" y="3"/>
                    </a:cubicBezTo>
                    <a:cubicBezTo>
                      <a:pt x="54" y="2"/>
                      <a:pt x="50" y="1"/>
                      <a:pt x="46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4761;p36">
                <a:extLst>
                  <a:ext uri="{FF2B5EF4-FFF2-40B4-BE49-F238E27FC236}">
                    <a16:creationId xmlns:a16="http://schemas.microsoft.com/office/drawing/2014/main" id="{0A752199-ECBA-4B8F-8818-DB07D0527122}"/>
                  </a:ext>
                </a:extLst>
              </p:cNvPr>
              <p:cNvSpPr/>
              <p:nvPr/>
            </p:nvSpPr>
            <p:spPr>
              <a:xfrm>
                <a:off x="4149225" y="1554700"/>
                <a:ext cx="23400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704" extrusionOk="0">
                    <a:moveTo>
                      <a:pt x="197" y="0"/>
                    </a:moveTo>
                    <a:cubicBezTo>
                      <a:pt x="151" y="0"/>
                      <a:pt x="106" y="4"/>
                      <a:pt x="61" y="13"/>
                    </a:cubicBezTo>
                    <a:cubicBezTo>
                      <a:pt x="0" y="25"/>
                      <a:pt x="25" y="122"/>
                      <a:pt x="86" y="122"/>
                    </a:cubicBezTo>
                    <a:cubicBezTo>
                      <a:pt x="100" y="121"/>
                      <a:pt x="115" y="120"/>
                      <a:pt x="130" y="120"/>
                    </a:cubicBezTo>
                    <a:cubicBezTo>
                      <a:pt x="261" y="120"/>
                      <a:pt x="390" y="169"/>
                      <a:pt x="499" y="256"/>
                    </a:cubicBezTo>
                    <a:cubicBezTo>
                      <a:pt x="585" y="366"/>
                      <a:pt x="645" y="487"/>
                      <a:pt x="645" y="633"/>
                    </a:cubicBezTo>
                    <a:cubicBezTo>
                      <a:pt x="659" y="679"/>
                      <a:pt x="699" y="704"/>
                      <a:pt x="740" y="704"/>
                    </a:cubicBezTo>
                    <a:cubicBezTo>
                      <a:pt x="776" y="704"/>
                      <a:pt x="811" y="685"/>
                      <a:pt x="828" y="646"/>
                    </a:cubicBezTo>
                    <a:cubicBezTo>
                      <a:pt x="936" y="247"/>
                      <a:pt x="556" y="0"/>
                      <a:pt x="197" y="0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4762;p36">
                <a:extLst>
                  <a:ext uri="{FF2B5EF4-FFF2-40B4-BE49-F238E27FC236}">
                    <a16:creationId xmlns:a16="http://schemas.microsoft.com/office/drawing/2014/main" id="{4C9A20B4-D935-4261-8E59-7E0F72C0821D}"/>
                  </a:ext>
                </a:extLst>
              </p:cNvPr>
              <p:cNvSpPr/>
              <p:nvPr/>
            </p:nvSpPr>
            <p:spPr>
              <a:xfrm>
                <a:off x="3964850" y="1511400"/>
                <a:ext cx="53675" cy="31975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1279" extrusionOk="0">
                    <a:moveTo>
                      <a:pt x="1093" y="0"/>
                    </a:moveTo>
                    <a:cubicBezTo>
                      <a:pt x="870" y="0"/>
                      <a:pt x="651" y="41"/>
                      <a:pt x="475" y="114"/>
                    </a:cubicBezTo>
                    <a:cubicBezTo>
                      <a:pt x="256" y="199"/>
                      <a:pt x="25" y="333"/>
                      <a:pt x="25" y="576"/>
                    </a:cubicBezTo>
                    <a:cubicBezTo>
                      <a:pt x="1" y="893"/>
                      <a:pt x="293" y="1161"/>
                      <a:pt x="560" y="1270"/>
                    </a:cubicBezTo>
                    <a:cubicBezTo>
                      <a:pt x="575" y="1276"/>
                      <a:pt x="589" y="1278"/>
                      <a:pt x="602" y="1278"/>
                    </a:cubicBezTo>
                    <a:cubicBezTo>
                      <a:pt x="680" y="1278"/>
                      <a:pt x="734" y="1197"/>
                      <a:pt x="682" y="1124"/>
                    </a:cubicBezTo>
                    <a:cubicBezTo>
                      <a:pt x="572" y="1002"/>
                      <a:pt x="220" y="771"/>
                      <a:pt x="305" y="564"/>
                    </a:cubicBezTo>
                    <a:cubicBezTo>
                      <a:pt x="353" y="394"/>
                      <a:pt x="609" y="321"/>
                      <a:pt x="755" y="284"/>
                    </a:cubicBezTo>
                    <a:cubicBezTo>
                      <a:pt x="872" y="260"/>
                      <a:pt x="1003" y="245"/>
                      <a:pt x="1138" y="245"/>
                    </a:cubicBezTo>
                    <a:cubicBezTo>
                      <a:pt x="1466" y="245"/>
                      <a:pt x="1814" y="331"/>
                      <a:pt x="2021" y="564"/>
                    </a:cubicBezTo>
                    <a:cubicBezTo>
                      <a:pt x="2032" y="575"/>
                      <a:pt x="2045" y="580"/>
                      <a:pt x="2058" y="580"/>
                    </a:cubicBezTo>
                    <a:cubicBezTo>
                      <a:pt x="2102" y="580"/>
                      <a:pt x="2146" y="526"/>
                      <a:pt x="2118" y="479"/>
                    </a:cubicBezTo>
                    <a:cubicBezTo>
                      <a:pt x="1929" y="140"/>
                      <a:pt x="1504" y="0"/>
                      <a:pt x="1093" y="0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4763;p36">
                <a:extLst>
                  <a:ext uri="{FF2B5EF4-FFF2-40B4-BE49-F238E27FC236}">
                    <a16:creationId xmlns:a16="http://schemas.microsoft.com/office/drawing/2014/main" id="{D6152982-93A2-4FE4-81FA-1225BAD9156C}"/>
                  </a:ext>
                </a:extLst>
              </p:cNvPr>
              <p:cNvSpPr/>
              <p:nvPr/>
            </p:nvSpPr>
            <p:spPr>
              <a:xfrm>
                <a:off x="3914350" y="1551975"/>
                <a:ext cx="33475" cy="3242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297" extrusionOk="0">
                    <a:moveTo>
                      <a:pt x="840" y="0"/>
                    </a:moveTo>
                    <a:cubicBezTo>
                      <a:pt x="724" y="0"/>
                      <a:pt x="609" y="24"/>
                      <a:pt x="499" y="73"/>
                    </a:cubicBezTo>
                    <a:cubicBezTo>
                      <a:pt x="0" y="292"/>
                      <a:pt x="0" y="913"/>
                      <a:pt x="353" y="1266"/>
                    </a:cubicBezTo>
                    <a:cubicBezTo>
                      <a:pt x="375" y="1287"/>
                      <a:pt x="400" y="1296"/>
                      <a:pt x="425" y="1296"/>
                    </a:cubicBezTo>
                    <a:cubicBezTo>
                      <a:pt x="498" y="1296"/>
                      <a:pt x="566" y="1217"/>
                      <a:pt x="511" y="1144"/>
                    </a:cubicBezTo>
                    <a:cubicBezTo>
                      <a:pt x="341" y="925"/>
                      <a:pt x="244" y="560"/>
                      <a:pt x="487" y="353"/>
                    </a:cubicBezTo>
                    <a:cubicBezTo>
                      <a:pt x="586" y="265"/>
                      <a:pt x="714" y="217"/>
                      <a:pt x="844" y="217"/>
                    </a:cubicBezTo>
                    <a:cubicBezTo>
                      <a:pt x="859" y="217"/>
                      <a:pt x="874" y="218"/>
                      <a:pt x="889" y="219"/>
                    </a:cubicBezTo>
                    <a:cubicBezTo>
                      <a:pt x="913" y="219"/>
                      <a:pt x="946" y="217"/>
                      <a:pt x="981" y="217"/>
                    </a:cubicBezTo>
                    <a:cubicBezTo>
                      <a:pt x="1067" y="217"/>
                      <a:pt x="1162" y="230"/>
                      <a:pt x="1144" y="316"/>
                    </a:cubicBezTo>
                    <a:cubicBezTo>
                      <a:pt x="1144" y="336"/>
                      <a:pt x="1152" y="356"/>
                      <a:pt x="1169" y="356"/>
                    </a:cubicBezTo>
                    <a:cubicBezTo>
                      <a:pt x="1172" y="356"/>
                      <a:pt x="1176" y="355"/>
                      <a:pt x="1181" y="353"/>
                    </a:cubicBezTo>
                    <a:cubicBezTo>
                      <a:pt x="1339" y="292"/>
                      <a:pt x="1302" y="134"/>
                      <a:pt x="1181" y="73"/>
                    </a:cubicBezTo>
                    <a:cubicBezTo>
                      <a:pt x="1071" y="24"/>
                      <a:pt x="956" y="0"/>
                      <a:pt x="840" y="0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4764;p36">
                <a:extLst>
                  <a:ext uri="{FF2B5EF4-FFF2-40B4-BE49-F238E27FC236}">
                    <a16:creationId xmlns:a16="http://schemas.microsoft.com/office/drawing/2014/main" id="{257DF484-B628-46A1-9661-8E44149B954D}"/>
                  </a:ext>
                </a:extLst>
              </p:cNvPr>
              <p:cNvSpPr/>
              <p:nvPr/>
            </p:nvSpPr>
            <p:spPr>
              <a:xfrm>
                <a:off x="3907350" y="1692225"/>
                <a:ext cx="25500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425" extrusionOk="0">
                    <a:moveTo>
                      <a:pt x="451" y="0"/>
                    </a:moveTo>
                    <a:cubicBezTo>
                      <a:pt x="146" y="0"/>
                      <a:pt x="0" y="536"/>
                      <a:pt x="61" y="779"/>
                    </a:cubicBezTo>
                    <a:cubicBezTo>
                      <a:pt x="171" y="1144"/>
                      <a:pt x="499" y="1412"/>
                      <a:pt x="889" y="1424"/>
                    </a:cubicBezTo>
                    <a:cubicBezTo>
                      <a:pt x="892" y="1425"/>
                      <a:pt x="896" y="1425"/>
                      <a:pt x="899" y="1425"/>
                    </a:cubicBezTo>
                    <a:cubicBezTo>
                      <a:pt x="989" y="1425"/>
                      <a:pt x="1020" y="1276"/>
                      <a:pt x="937" y="1230"/>
                    </a:cubicBezTo>
                    <a:cubicBezTo>
                      <a:pt x="706" y="1120"/>
                      <a:pt x="365" y="986"/>
                      <a:pt x="305" y="706"/>
                    </a:cubicBezTo>
                    <a:cubicBezTo>
                      <a:pt x="268" y="572"/>
                      <a:pt x="292" y="426"/>
                      <a:pt x="365" y="292"/>
                    </a:cubicBezTo>
                    <a:cubicBezTo>
                      <a:pt x="414" y="207"/>
                      <a:pt x="487" y="146"/>
                      <a:pt x="487" y="25"/>
                    </a:cubicBezTo>
                    <a:cubicBezTo>
                      <a:pt x="487" y="13"/>
                      <a:pt x="463" y="0"/>
                      <a:pt x="451" y="0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4765;p36">
                <a:extLst>
                  <a:ext uri="{FF2B5EF4-FFF2-40B4-BE49-F238E27FC236}">
                    <a16:creationId xmlns:a16="http://schemas.microsoft.com/office/drawing/2014/main" id="{C253E276-1348-4D61-9619-EDAFDBA38930}"/>
                  </a:ext>
                </a:extLst>
              </p:cNvPr>
              <p:cNvSpPr/>
              <p:nvPr/>
            </p:nvSpPr>
            <p:spPr>
              <a:xfrm>
                <a:off x="4130975" y="1731425"/>
                <a:ext cx="198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5" extrusionOk="0">
                    <a:moveTo>
                      <a:pt x="362" y="1"/>
                    </a:moveTo>
                    <a:cubicBezTo>
                      <a:pt x="330" y="1"/>
                      <a:pt x="301" y="25"/>
                      <a:pt x="317" y="63"/>
                    </a:cubicBezTo>
                    <a:cubicBezTo>
                      <a:pt x="426" y="294"/>
                      <a:pt x="487" y="538"/>
                      <a:pt x="511" y="793"/>
                    </a:cubicBezTo>
                    <a:cubicBezTo>
                      <a:pt x="511" y="1110"/>
                      <a:pt x="329" y="1219"/>
                      <a:pt x="98" y="1390"/>
                    </a:cubicBezTo>
                    <a:cubicBezTo>
                      <a:pt x="0" y="1451"/>
                      <a:pt x="49" y="1584"/>
                      <a:pt x="158" y="1584"/>
                    </a:cubicBezTo>
                    <a:cubicBezTo>
                      <a:pt x="166" y="1585"/>
                      <a:pt x="173" y="1585"/>
                      <a:pt x="181" y="1585"/>
                    </a:cubicBezTo>
                    <a:cubicBezTo>
                      <a:pt x="523" y="1585"/>
                      <a:pt x="791" y="1309"/>
                      <a:pt x="791" y="964"/>
                    </a:cubicBezTo>
                    <a:cubicBezTo>
                      <a:pt x="767" y="611"/>
                      <a:pt x="645" y="282"/>
                      <a:pt x="414" y="27"/>
                    </a:cubicBezTo>
                    <a:cubicBezTo>
                      <a:pt x="401" y="9"/>
                      <a:pt x="381" y="1"/>
                      <a:pt x="362" y="1"/>
                    </a:cubicBezTo>
                    <a:close/>
                  </a:path>
                </a:pathLst>
              </a:custGeom>
              <a:solidFill>
                <a:srgbClr val="02C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4766;p36">
                <a:extLst>
                  <a:ext uri="{FF2B5EF4-FFF2-40B4-BE49-F238E27FC236}">
                    <a16:creationId xmlns:a16="http://schemas.microsoft.com/office/drawing/2014/main" id="{221CEAFF-2A22-4266-B5A2-C1E6A08985C9}"/>
                  </a:ext>
                </a:extLst>
              </p:cNvPr>
              <p:cNvSpPr/>
              <p:nvPr/>
            </p:nvSpPr>
            <p:spPr>
              <a:xfrm>
                <a:off x="3986175" y="1713075"/>
                <a:ext cx="10497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7112" extrusionOk="0">
                    <a:moveTo>
                      <a:pt x="2461" y="1"/>
                    </a:moveTo>
                    <a:cubicBezTo>
                      <a:pt x="1868" y="1"/>
                      <a:pt x="1222" y="324"/>
                      <a:pt x="1156" y="870"/>
                    </a:cubicBezTo>
                    <a:cubicBezTo>
                      <a:pt x="949" y="2513"/>
                      <a:pt x="644" y="4144"/>
                      <a:pt x="231" y="5762"/>
                    </a:cubicBezTo>
                    <a:cubicBezTo>
                      <a:pt x="1" y="6647"/>
                      <a:pt x="855" y="7112"/>
                      <a:pt x="1809" y="7112"/>
                    </a:cubicBezTo>
                    <a:cubicBezTo>
                      <a:pt x="2773" y="7112"/>
                      <a:pt x="3838" y="6637"/>
                      <a:pt x="3991" y="5641"/>
                    </a:cubicBezTo>
                    <a:cubicBezTo>
                      <a:pt x="4198" y="4302"/>
                      <a:pt x="3468" y="724"/>
                      <a:pt x="3468" y="724"/>
                    </a:cubicBezTo>
                    <a:cubicBezTo>
                      <a:pt x="3407" y="222"/>
                      <a:pt x="2952" y="1"/>
                      <a:pt x="2461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4767;p36">
                <a:extLst>
                  <a:ext uri="{FF2B5EF4-FFF2-40B4-BE49-F238E27FC236}">
                    <a16:creationId xmlns:a16="http://schemas.microsoft.com/office/drawing/2014/main" id="{63272410-2632-424D-82B9-D911780F2923}"/>
                  </a:ext>
                </a:extLst>
              </p:cNvPr>
              <p:cNvSpPr/>
              <p:nvPr/>
            </p:nvSpPr>
            <p:spPr>
              <a:xfrm>
                <a:off x="4002575" y="1713075"/>
                <a:ext cx="79425" cy="9752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901" extrusionOk="0">
                    <a:moveTo>
                      <a:pt x="1805" y="1"/>
                    </a:moveTo>
                    <a:cubicBezTo>
                      <a:pt x="1212" y="1"/>
                      <a:pt x="566" y="324"/>
                      <a:pt x="500" y="870"/>
                    </a:cubicBezTo>
                    <a:cubicBezTo>
                      <a:pt x="414" y="1649"/>
                      <a:pt x="244" y="2708"/>
                      <a:pt x="1" y="3900"/>
                    </a:cubicBezTo>
                    <a:cubicBezTo>
                      <a:pt x="1096" y="3706"/>
                      <a:pt x="2167" y="3365"/>
                      <a:pt x="3177" y="2890"/>
                    </a:cubicBezTo>
                    <a:cubicBezTo>
                      <a:pt x="3019" y="1734"/>
                      <a:pt x="2812" y="724"/>
                      <a:pt x="2812" y="724"/>
                    </a:cubicBezTo>
                    <a:cubicBezTo>
                      <a:pt x="2751" y="222"/>
                      <a:pt x="2296" y="1"/>
                      <a:pt x="1805" y="1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4768;p36">
                <a:extLst>
                  <a:ext uri="{FF2B5EF4-FFF2-40B4-BE49-F238E27FC236}">
                    <a16:creationId xmlns:a16="http://schemas.microsoft.com/office/drawing/2014/main" id="{6E5C4B43-4890-48CE-8C09-B02E19E6A0A1}"/>
                  </a:ext>
                </a:extLst>
              </p:cNvPr>
              <p:cNvSpPr/>
              <p:nvPr/>
            </p:nvSpPr>
            <p:spPr>
              <a:xfrm>
                <a:off x="3913025" y="1544950"/>
                <a:ext cx="1915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9050" extrusionOk="0">
                    <a:moveTo>
                      <a:pt x="4194" y="1"/>
                    </a:moveTo>
                    <a:cubicBezTo>
                      <a:pt x="804" y="1"/>
                      <a:pt x="1" y="4262"/>
                      <a:pt x="1039" y="7413"/>
                    </a:cubicBezTo>
                    <a:cubicBezTo>
                      <a:pt x="1445" y="8636"/>
                      <a:pt x="2744" y="9049"/>
                      <a:pt x="4034" y="9049"/>
                    </a:cubicBezTo>
                    <a:cubicBezTo>
                      <a:pt x="5412" y="9049"/>
                      <a:pt x="6781" y="8577"/>
                      <a:pt x="7039" y="8118"/>
                    </a:cubicBezTo>
                    <a:cubicBezTo>
                      <a:pt x="7660" y="6975"/>
                      <a:pt x="7258" y="4382"/>
                      <a:pt x="7258" y="4382"/>
                    </a:cubicBezTo>
                    <a:cubicBezTo>
                      <a:pt x="4666" y="3445"/>
                      <a:pt x="4520" y="13"/>
                      <a:pt x="4520" y="13"/>
                    </a:cubicBezTo>
                    <a:cubicBezTo>
                      <a:pt x="4409" y="5"/>
                      <a:pt x="4300" y="1"/>
                      <a:pt x="4194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4769;p36">
                <a:extLst>
                  <a:ext uri="{FF2B5EF4-FFF2-40B4-BE49-F238E27FC236}">
                    <a16:creationId xmlns:a16="http://schemas.microsoft.com/office/drawing/2014/main" id="{463A6FEB-9C02-4184-B9A6-25E2EDAF7B8D}"/>
                  </a:ext>
                </a:extLst>
              </p:cNvPr>
              <p:cNvSpPr/>
              <p:nvPr/>
            </p:nvSpPr>
            <p:spPr>
              <a:xfrm>
                <a:off x="4007150" y="1641575"/>
                <a:ext cx="36900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172" extrusionOk="0">
                    <a:moveTo>
                      <a:pt x="657" y="1"/>
                    </a:moveTo>
                    <a:cubicBezTo>
                      <a:pt x="629" y="1"/>
                      <a:pt x="601" y="2"/>
                      <a:pt x="572" y="6"/>
                    </a:cubicBezTo>
                    <a:cubicBezTo>
                      <a:pt x="97" y="79"/>
                      <a:pt x="24" y="724"/>
                      <a:pt x="0" y="1089"/>
                    </a:cubicBezTo>
                    <a:cubicBezTo>
                      <a:pt x="0" y="1101"/>
                      <a:pt x="9" y="1108"/>
                      <a:pt x="18" y="1108"/>
                    </a:cubicBezTo>
                    <a:cubicBezTo>
                      <a:pt x="28" y="1108"/>
                      <a:pt x="37" y="1101"/>
                      <a:pt x="37" y="1089"/>
                    </a:cubicBezTo>
                    <a:cubicBezTo>
                      <a:pt x="97" y="848"/>
                      <a:pt x="277" y="189"/>
                      <a:pt x="623" y="189"/>
                    </a:cubicBezTo>
                    <a:cubicBezTo>
                      <a:pt x="627" y="189"/>
                      <a:pt x="630" y="189"/>
                      <a:pt x="633" y="189"/>
                    </a:cubicBezTo>
                    <a:cubicBezTo>
                      <a:pt x="1071" y="189"/>
                      <a:pt x="1205" y="749"/>
                      <a:pt x="1266" y="1101"/>
                    </a:cubicBezTo>
                    <a:cubicBezTo>
                      <a:pt x="1275" y="1150"/>
                      <a:pt x="1312" y="1171"/>
                      <a:pt x="1351" y="1171"/>
                    </a:cubicBezTo>
                    <a:cubicBezTo>
                      <a:pt x="1410" y="1171"/>
                      <a:pt x="1475" y="1121"/>
                      <a:pt x="1461" y="1041"/>
                    </a:cubicBezTo>
                    <a:cubicBezTo>
                      <a:pt x="1380" y="625"/>
                      <a:pt x="1167" y="1"/>
                      <a:pt x="657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4770;p36">
                <a:extLst>
                  <a:ext uri="{FF2B5EF4-FFF2-40B4-BE49-F238E27FC236}">
                    <a16:creationId xmlns:a16="http://schemas.microsoft.com/office/drawing/2014/main" id="{8D3D26D2-DE9F-4B6A-BE39-9AC9C161311B}"/>
                  </a:ext>
                </a:extLst>
              </p:cNvPr>
              <p:cNvSpPr/>
              <p:nvPr/>
            </p:nvSpPr>
            <p:spPr>
              <a:xfrm>
                <a:off x="3934425" y="1644050"/>
                <a:ext cx="25575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023" extrusionOk="0">
                    <a:moveTo>
                      <a:pt x="437" y="1"/>
                    </a:moveTo>
                    <a:cubicBezTo>
                      <a:pt x="91" y="1"/>
                      <a:pt x="24" y="600"/>
                      <a:pt x="1" y="844"/>
                    </a:cubicBezTo>
                    <a:cubicBezTo>
                      <a:pt x="1" y="893"/>
                      <a:pt x="37" y="917"/>
                      <a:pt x="74" y="917"/>
                    </a:cubicBezTo>
                    <a:cubicBezTo>
                      <a:pt x="110" y="917"/>
                      <a:pt x="147" y="893"/>
                      <a:pt x="147" y="844"/>
                    </a:cubicBezTo>
                    <a:cubicBezTo>
                      <a:pt x="157" y="711"/>
                      <a:pt x="236" y="142"/>
                      <a:pt x="440" y="142"/>
                    </a:cubicBezTo>
                    <a:cubicBezTo>
                      <a:pt x="480" y="142"/>
                      <a:pt x="524" y="163"/>
                      <a:pt x="572" y="211"/>
                    </a:cubicBezTo>
                    <a:cubicBezTo>
                      <a:pt x="792" y="430"/>
                      <a:pt x="804" y="747"/>
                      <a:pt x="938" y="1015"/>
                    </a:cubicBezTo>
                    <a:cubicBezTo>
                      <a:pt x="948" y="1020"/>
                      <a:pt x="958" y="1023"/>
                      <a:pt x="967" y="1023"/>
                    </a:cubicBezTo>
                    <a:cubicBezTo>
                      <a:pt x="980" y="1023"/>
                      <a:pt x="991" y="1017"/>
                      <a:pt x="998" y="1002"/>
                    </a:cubicBezTo>
                    <a:cubicBezTo>
                      <a:pt x="1023" y="783"/>
                      <a:pt x="986" y="577"/>
                      <a:pt x="889" y="382"/>
                    </a:cubicBezTo>
                    <a:cubicBezTo>
                      <a:pt x="828" y="199"/>
                      <a:pt x="682" y="53"/>
                      <a:pt x="487" y="5"/>
                    </a:cubicBezTo>
                    <a:cubicBezTo>
                      <a:pt x="470" y="2"/>
                      <a:pt x="453" y="1"/>
                      <a:pt x="437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4771;p36">
                <a:extLst>
                  <a:ext uri="{FF2B5EF4-FFF2-40B4-BE49-F238E27FC236}">
                    <a16:creationId xmlns:a16="http://schemas.microsoft.com/office/drawing/2014/main" id="{4507CC37-227D-442F-96F3-A5F633C0346D}"/>
                  </a:ext>
                </a:extLst>
              </p:cNvPr>
              <p:cNvSpPr/>
              <p:nvPr/>
            </p:nvSpPr>
            <p:spPr>
              <a:xfrm>
                <a:off x="3979750" y="1691675"/>
                <a:ext cx="456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899" extrusionOk="0">
                    <a:moveTo>
                      <a:pt x="1612" y="0"/>
                    </a:moveTo>
                    <a:cubicBezTo>
                      <a:pt x="1593" y="0"/>
                      <a:pt x="1576" y="13"/>
                      <a:pt x="1583" y="35"/>
                    </a:cubicBezTo>
                    <a:cubicBezTo>
                      <a:pt x="1717" y="558"/>
                      <a:pt x="1607" y="1227"/>
                      <a:pt x="1108" y="1531"/>
                    </a:cubicBezTo>
                    <a:cubicBezTo>
                      <a:pt x="780" y="1714"/>
                      <a:pt x="415" y="1811"/>
                      <a:pt x="37" y="1824"/>
                    </a:cubicBezTo>
                    <a:cubicBezTo>
                      <a:pt x="1" y="1836"/>
                      <a:pt x="1" y="1897"/>
                      <a:pt x="37" y="1897"/>
                    </a:cubicBezTo>
                    <a:cubicBezTo>
                      <a:pt x="84" y="1898"/>
                      <a:pt x="131" y="1898"/>
                      <a:pt x="179" y="1898"/>
                    </a:cubicBezTo>
                    <a:cubicBezTo>
                      <a:pt x="613" y="1898"/>
                      <a:pt x="1070" y="1837"/>
                      <a:pt x="1388" y="1519"/>
                    </a:cubicBezTo>
                    <a:cubicBezTo>
                      <a:pt x="1778" y="1093"/>
                      <a:pt x="1826" y="546"/>
                      <a:pt x="1644" y="22"/>
                    </a:cubicBezTo>
                    <a:cubicBezTo>
                      <a:pt x="1639" y="7"/>
                      <a:pt x="1625" y="0"/>
                      <a:pt x="1612" y="0"/>
                    </a:cubicBezTo>
                    <a:close/>
                  </a:path>
                </a:pathLst>
              </a:custGeom>
              <a:solidFill>
                <a:srgbClr val="E14D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4772;p36">
                <a:extLst>
                  <a:ext uri="{FF2B5EF4-FFF2-40B4-BE49-F238E27FC236}">
                    <a16:creationId xmlns:a16="http://schemas.microsoft.com/office/drawing/2014/main" id="{73CD0A90-903E-473F-BD4B-F0550F0AE423}"/>
                  </a:ext>
                </a:extLst>
              </p:cNvPr>
              <p:cNvSpPr/>
              <p:nvPr/>
            </p:nvSpPr>
            <p:spPr>
              <a:xfrm>
                <a:off x="4071325" y="1671825"/>
                <a:ext cx="8445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2881" extrusionOk="0">
                    <a:moveTo>
                      <a:pt x="1455" y="1"/>
                    </a:moveTo>
                    <a:cubicBezTo>
                      <a:pt x="1445" y="1"/>
                      <a:pt x="1435" y="1"/>
                      <a:pt x="1425" y="1"/>
                    </a:cubicBezTo>
                    <a:cubicBezTo>
                      <a:pt x="634" y="13"/>
                      <a:pt x="1" y="670"/>
                      <a:pt x="13" y="1461"/>
                    </a:cubicBezTo>
                    <a:cubicBezTo>
                      <a:pt x="29" y="2323"/>
                      <a:pt x="735" y="2880"/>
                      <a:pt x="1466" y="2880"/>
                    </a:cubicBezTo>
                    <a:cubicBezTo>
                      <a:pt x="1830" y="2880"/>
                      <a:pt x="2201" y="2742"/>
                      <a:pt x="2496" y="2435"/>
                    </a:cubicBezTo>
                    <a:cubicBezTo>
                      <a:pt x="3377" y="1517"/>
                      <a:pt x="2725" y="1"/>
                      <a:pt x="1455" y="1"/>
                    </a:cubicBezTo>
                    <a:close/>
                  </a:path>
                </a:pathLst>
              </a:custGeom>
              <a:solidFill>
                <a:srgbClr val="FFBD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4773;p36">
                <a:extLst>
                  <a:ext uri="{FF2B5EF4-FFF2-40B4-BE49-F238E27FC236}">
                    <a16:creationId xmlns:a16="http://schemas.microsoft.com/office/drawing/2014/main" id="{E01B725D-27C4-44BC-8C41-BE09A77EC05C}"/>
                  </a:ext>
                </a:extLst>
              </p:cNvPr>
              <p:cNvSpPr/>
              <p:nvPr/>
            </p:nvSpPr>
            <p:spPr>
              <a:xfrm>
                <a:off x="4081375" y="1692075"/>
                <a:ext cx="434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431" extrusionOk="0">
                    <a:moveTo>
                      <a:pt x="1250" y="1"/>
                    </a:moveTo>
                    <a:cubicBezTo>
                      <a:pt x="1027" y="1"/>
                      <a:pt x="805" y="85"/>
                      <a:pt x="633" y="250"/>
                    </a:cubicBezTo>
                    <a:cubicBezTo>
                      <a:pt x="402" y="457"/>
                      <a:pt x="1" y="968"/>
                      <a:pt x="171" y="1296"/>
                    </a:cubicBezTo>
                    <a:cubicBezTo>
                      <a:pt x="189" y="1321"/>
                      <a:pt x="214" y="1333"/>
                      <a:pt x="238" y="1333"/>
                    </a:cubicBezTo>
                    <a:cubicBezTo>
                      <a:pt x="262" y="1333"/>
                      <a:pt x="287" y="1321"/>
                      <a:pt x="305" y="1296"/>
                    </a:cubicBezTo>
                    <a:cubicBezTo>
                      <a:pt x="354" y="1199"/>
                      <a:pt x="390" y="1114"/>
                      <a:pt x="427" y="1016"/>
                    </a:cubicBezTo>
                    <a:cubicBezTo>
                      <a:pt x="543" y="891"/>
                      <a:pt x="699" y="792"/>
                      <a:pt x="855" y="792"/>
                    </a:cubicBezTo>
                    <a:cubicBezTo>
                      <a:pt x="912" y="792"/>
                      <a:pt x="968" y="805"/>
                      <a:pt x="1023" y="834"/>
                    </a:cubicBezTo>
                    <a:cubicBezTo>
                      <a:pt x="1132" y="907"/>
                      <a:pt x="1181" y="1004"/>
                      <a:pt x="1096" y="1126"/>
                    </a:cubicBezTo>
                    <a:cubicBezTo>
                      <a:pt x="1047" y="1199"/>
                      <a:pt x="950" y="1236"/>
                      <a:pt x="938" y="1333"/>
                    </a:cubicBezTo>
                    <a:cubicBezTo>
                      <a:pt x="926" y="1369"/>
                      <a:pt x="950" y="1406"/>
                      <a:pt x="986" y="1418"/>
                    </a:cubicBezTo>
                    <a:cubicBezTo>
                      <a:pt x="1007" y="1427"/>
                      <a:pt x="1028" y="1431"/>
                      <a:pt x="1048" y="1431"/>
                    </a:cubicBezTo>
                    <a:cubicBezTo>
                      <a:pt x="1198" y="1431"/>
                      <a:pt x="1342" y="1216"/>
                      <a:pt x="1364" y="1077"/>
                    </a:cubicBezTo>
                    <a:cubicBezTo>
                      <a:pt x="1400" y="895"/>
                      <a:pt x="1303" y="712"/>
                      <a:pt x="1132" y="639"/>
                    </a:cubicBezTo>
                    <a:cubicBezTo>
                      <a:pt x="1054" y="610"/>
                      <a:pt x="969" y="594"/>
                      <a:pt x="884" y="594"/>
                    </a:cubicBezTo>
                    <a:cubicBezTo>
                      <a:pt x="760" y="594"/>
                      <a:pt x="637" y="628"/>
                      <a:pt x="536" y="700"/>
                    </a:cubicBezTo>
                    <a:cubicBezTo>
                      <a:pt x="690" y="353"/>
                      <a:pt x="1027" y="144"/>
                      <a:pt x="1390" y="144"/>
                    </a:cubicBezTo>
                    <a:cubicBezTo>
                      <a:pt x="1486" y="144"/>
                      <a:pt x="1584" y="158"/>
                      <a:pt x="1680" y="189"/>
                    </a:cubicBezTo>
                    <a:cubicBezTo>
                      <a:pt x="1683" y="190"/>
                      <a:pt x="1687" y="191"/>
                      <a:pt x="1690" y="191"/>
                    </a:cubicBezTo>
                    <a:cubicBezTo>
                      <a:pt x="1720" y="191"/>
                      <a:pt x="1738" y="139"/>
                      <a:pt x="1704" y="128"/>
                    </a:cubicBezTo>
                    <a:cubicBezTo>
                      <a:pt x="1564" y="43"/>
                      <a:pt x="1406" y="1"/>
                      <a:pt x="1250" y="1"/>
                    </a:cubicBezTo>
                    <a:close/>
                  </a:path>
                </a:pathLst>
              </a:custGeom>
              <a:solidFill>
                <a:srgbClr val="E785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4774;p36">
                <a:extLst>
                  <a:ext uri="{FF2B5EF4-FFF2-40B4-BE49-F238E27FC236}">
                    <a16:creationId xmlns:a16="http://schemas.microsoft.com/office/drawing/2014/main" id="{27245D4C-AB83-4A38-8BA2-7C01AAF2ADDD}"/>
                  </a:ext>
                </a:extLst>
              </p:cNvPr>
              <p:cNvSpPr/>
              <p:nvPr/>
            </p:nvSpPr>
            <p:spPr>
              <a:xfrm>
                <a:off x="3608275" y="2067675"/>
                <a:ext cx="50825" cy="41325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653" extrusionOk="0">
                    <a:moveTo>
                      <a:pt x="1278" y="0"/>
                    </a:moveTo>
                    <a:cubicBezTo>
                      <a:pt x="1266" y="0"/>
                      <a:pt x="1266" y="0"/>
                      <a:pt x="1266" y="12"/>
                    </a:cubicBezTo>
                    <a:cubicBezTo>
                      <a:pt x="1339" y="353"/>
                      <a:pt x="1546" y="767"/>
                      <a:pt x="1217" y="1047"/>
                    </a:cubicBezTo>
                    <a:cubicBezTo>
                      <a:pt x="1123" y="1124"/>
                      <a:pt x="967" y="1202"/>
                      <a:pt x="828" y="1202"/>
                    </a:cubicBezTo>
                    <a:cubicBezTo>
                      <a:pt x="771" y="1202"/>
                      <a:pt x="716" y="1188"/>
                      <a:pt x="670" y="1156"/>
                    </a:cubicBezTo>
                    <a:cubicBezTo>
                      <a:pt x="499" y="1034"/>
                      <a:pt x="365" y="876"/>
                      <a:pt x="280" y="682"/>
                    </a:cubicBezTo>
                    <a:cubicBezTo>
                      <a:pt x="252" y="637"/>
                      <a:pt x="211" y="618"/>
                      <a:pt x="169" y="618"/>
                    </a:cubicBezTo>
                    <a:cubicBezTo>
                      <a:pt x="85" y="618"/>
                      <a:pt x="0" y="697"/>
                      <a:pt x="25" y="803"/>
                    </a:cubicBezTo>
                    <a:cubicBezTo>
                      <a:pt x="134" y="1120"/>
                      <a:pt x="280" y="1424"/>
                      <a:pt x="609" y="1582"/>
                    </a:cubicBezTo>
                    <a:cubicBezTo>
                      <a:pt x="716" y="1629"/>
                      <a:pt x="829" y="1652"/>
                      <a:pt x="941" y="1652"/>
                    </a:cubicBezTo>
                    <a:cubicBezTo>
                      <a:pt x="1148" y="1652"/>
                      <a:pt x="1352" y="1574"/>
                      <a:pt x="1509" y="1424"/>
                    </a:cubicBezTo>
                    <a:cubicBezTo>
                      <a:pt x="1911" y="1047"/>
                      <a:pt x="2033" y="49"/>
                      <a:pt x="1278" y="0"/>
                    </a:cubicBezTo>
                    <a:close/>
                  </a:path>
                </a:pathLst>
              </a:custGeom>
              <a:solidFill>
                <a:srgbClr val="FFAF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4775;p36">
                <a:extLst>
                  <a:ext uri="{FF2B5EF4-FFF2-40B4-BE49-F238E27FC236}">
                    <a16:creationId xmlns:a16="http://schemas.microsoft.com/office/drawing/2014/main" id="{CB08C772-850D-420A-A117-CF96BC97D6E2}"/>
                  </a:ext>
                </a:extLst>
              </p:cNvPr>
              <p:cNvSpPr/>
              <p:nvPr/>
            </p:nvSpPr>
            <p:spPr>
              <a:xfrm>
                <a:off x="3609500" y="2062175"/>
                <a:ext cx="4252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451" extrusionOk="0">
                    <a:moveTo>
                      <a:pt x="733" y="1"/>
                    </a:moveTo>
                    <a:cubicBezTo>
                      <a:pt x="728" y="1"/>
                      <a:pt x="723" y="1"/>
                      <a:pt x="718" y="1"/>
                    </a:cubicBezTo>
                    <a:cubicBezTo>
                      <a:pt x="316" y="13"/>
                      <a:pt x="0" y="366"/>
                      <a:pt x="12" y="780"/>
                    </a:cubicBezTo>
                    <a:cubicBezTo>
                      <a:pt x="44" y="1193"/>
                      <a:pt x="387" y="1451"/>
                      <a:pt x="741" y="1451"/>
                    </a:cubicBezTo>
                    <a:cubicBezTo>
                      <a:pt x="928" y="1451"/>
                      <a:pt x="1118" y="1378"/>
                      <a:pt x="1266" y="1218"/>
                    </a:cubicBezTo>
                    <a:cubicBezTo>
                      <a:pt x="1700" y="747"/>
                      <a:pt x="1368" y="1"/>
                      <a:pt x="7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4776;p36">
                <a:extLst>
                  <a:ext uri="{FF2B5EF4-FFF2-40B4-BE49-F238E27FC236}">
                    <a16:creationId xmlns:a16="http://schemas.microsoft.com/office/drawing/2014/main" id="{760ED18B-9A7A-4796-A083-1ADAA99EDEF1}"/>
                  </a:ext>
                </a:extLst>
              </p:cNvPr>
              <p:cNvSpPr/>
              <p:nvPr/>
            </p:nvSpPr>
            <p:spPr>
              <a:xfrm>
                <a:off x="3628350" y="2073750"/>
                <a:ext cx="103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05" extrusionOk="0">
                    <a:moveTo>
                      <a:pt x="207" y="0"/>
                    </a:moveTo>
                    <a:cubicBezTo>
                      <a:pt x="1" y="0"/>
                      <a:pt x="1" y="305"/>
                      <a:pt x="207" y="305"/>
                    </a:cubicBezTo>
                    <a:cubicBezTo>
                      <a:pt x="414" y="305"/>
                      <a:pt x="414" y="0"/>
                      <a:pt x="207" y="0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4777;p36">
                <a:extLst>
                  <a:ext uri="{FF2B5EF4-FFF2-40B4-BE49-F238E27FC236}">
                    <a16:creationId xmlns:a16="http://schemas.microsoft.com/office/drawing/2014/main" id="{E538932E-0B40-49E8-BF9D-14AA05AF53B7}"/>
                  </a:ext>
                </a:extLst>
              </p:cNvPr>
              <p:cNvSpPr/>
              <p:nvPr/>
            </p:nvSpPr>
            <p:spPr>
              <a:xfrm>
                <a:off x="3615275" y="2072975"/>
                <a:ext cx="965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31" extrusionOk="0">
                    <a:moveTo>
                      <a:pt x="201" y="0"/>
                    </a:moveTo>
                    <a:cubicBezTo>
                      <a:pt x="143" y="0"/>
                      <a:pt x="85" y="29"/>
                      <a:pt x="49" y="80"/>
                    </a:cubicBezTo>
                    <a:cubicBezTo>
                      <a:pt x="0" y="177"/>
                      <a:pt x="49" y="299"/>
                      <a:pt x="158" y="323"/>
                    </a:cubicBezTo>
                    <a:cubicBezTo>
                      <a:pt x="173" y="328"/>
                      <a:pt x="188" y="330"/>
                      <a:pt x="203" y="330"/>
                    </a:cubicBezTo>
                    <a:cubicBezTo>
                      <a:pt x="305" y="330"/>
                      <a:pt x="385" y="223"/>
                      <a:pt x="353" y="117"/>
                    </a:cubicBezTo>
                    <a:cubicBezTo>
                      <a:pt x="341" y="92"/>
                      <a:pt x="329" y="68"/>
                      <a:pt x="317" y="44"/>
                    </a:cubicBezTo>
                    <a:cubicBezTo>
                      <a:pt x="282" y="14"/>
                      <a:pt x="241" y="0"/>
                      <a:pt x="201" y="0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4778;p36">
                <a:extLst>
                  <a:ext uri="{FF2B5EF4-FFF2-40B4-BE49-F238E27FC236}">
                    <a16:creationId xmlns:a16="http://schemas.microsoft.com/office/drawing/2014/main" id="{281882C0-649B-40C6-AC67-A87A40140756}"/>
                  </a:ext>
                </a:extLst>
              </p:cNvPr>
              <p:cNvSpPr/>
              <p:nvPr/>
            </p:nvSpPr>
            <p:spPr>
              <a:xfrm>
                <a:off x="3628350" y="2084100"/>
                <a:ext cx="1007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05" extrusionOk="0">
                    <a:moveTo>
                      <a:pt x="207" y="0"/>
                    </a:moveTo>
                    <a:cubicBezTo>
                      <a:pt x="1" y="0"/>
                      <a:pt x="1" y="304"/>
                      <a:pt x="207" y="304"/>
                    </a:cubicBezTo>
                    <a:cubicBezTo>
                      <a:pt x="402" y="304"/>
                      <a:pt x="402" y="0"/>
                      <a:pt x="207" y="0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4779;p36">
                <a:extLst>
                  <a:ext uri="{FF2B5EF4-FFF2-40B4-BE49-F238E27FC236}">
                    <a16:creationId xmlns:a16="http://schemas.microsoft.com/office/drawing/2014/main" id="{FA8AF4F4-8032-46E5-85B3-F00F78C6FC05}"/>
                  </a:ext>
                </a:extLst>
              </p:cNvPr>
              <p:cNvSpPr/>
              <p:nvPr/>
            </p:nvSpPr>
            <p:spPr>
              <a:xfrm>
                <a:off x="3614975" y="2083325"/>
                <a:ext cx="9975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39" extrusionOk="0">
                    <a:moveTo>
                      <a:pt x="211" y="1"/>
                    </a:moveTo>
                    <a:cubicBezTo>
                      <a:pt x="151" y="1"/>
                      <a:pt x="90" y="33"/>
                      <a:pt x="61" y="92"/>
                    </a:cubicBezTo>
                    <a:cubicBezTo>
                      <a:pt x="0" y="189"/>
                      <a:pt x="61" y="311"/>
                      <a:pt x="170" y="335"/>
                    </a:cubicBezTo>
                    <a:cubicBezTo>
                      <a:pt x="181" y="338"/>
                      <a:pt x="192" y="339"/>
                      <a:pt x="202" y="339"/>
                    </a:cubicBezTo>
                    <a:cubicBezTo>
                      <a:pt x="310" y="339"/>
                      <a:pt x="399" y="227"/>
                      <a:pt x="365" y="116"/>
                    </a:cubicBezTo>
                    <a:cubicBezTo>
                      <a:pt x="353" y="92"/>
                      <a:pt x="341" y="68"/>
                      <a:pt x="316" y="43"/>
                    </a:cubicBezTo>
                    <a:cubicBezTo>
                      <a:pt x="288" y="15"/>
                      <a:pt x="249" y="1"/>
                      <a:pt x="211" y="1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4780;p36">
                <a:extLst>
                  <a:ext uri="{FF2B5EF4-FFF2-40B4-BE49-F238E27FC236}">
                    <a16:creationId xmlns:a16="http://schemas.microsoft.com/office/drawing/2014/main" id="{0C9F733A-2FC1-416A-BF83-CA95C5B08CE3}"/>
                  </a:ext>
                </a:extLst>
              </p:cNvPr>
              <p:cNvSpPr/>
              <p:nvPr/>
            </p:nvSpPr>
            <p:spPr>
              <a:xfrm>
                <a:off x="3588375" y="2205975"/>
                <a:ext cx="48325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39" extrusionOk="0">
                    <a:moveTo>
                      <a:pt x="1213" y="1"/>
                    </a:moveTo>
                    <a:cubicBezTo>
                      <a:pt x="1167" y="1"/>
                      <a:pt x="1117" y="6"/>
                      <a:pt x="1064" y="17"/>
                    </a:cubicBezTo>
                    <a:lnTo>
                      <a:pt x="1052" y="17"/>
                    </a:lnTo>
                    <a:lnTo>
                      <a:pt x="1052" y="42"/>
                    </a:lnTo>
                    <a:cubicBezTo>
                      <a:pt x="1210" y="346"/>
                      <a:pt x="1527" y="687"/>
                      <a:pt x="1283" y="1040"/>
                    </a:cubicBezTo>
                    <a:cubicBezTo>
                      <a:pt x="1197" y="1168"/>
                      <a:pt x="1017" y="1316"/>
                      <a:pt x="851" y="1316"/>
                    </a:cubicBezTo>
                    <a:cubicBezTo>
                      <a:pt x="828" y="1316"/>
                      <a:pt x="806" y="1313"/>
                      <a:pt x="784" y="1307"/>
                    </a:cubicBezTo>
                    <a:cubicBezTo>
                      <a:pt x="589" y="1234"/>
                      <a:pt x="419" y="1113"/>
                      <a:pt x="285" y="955"/>
                    </a:cubicBezTo>
                    <a:cubicBezTo>
                      <a:pt x="260" y="929"/>
                      <a:pt x="229" y="918"/>
                      <a:pt x="199" y="918"/>
                    </a:cubicBezTo>
                    <a:cubicBezTo>
                      <a:pt x="100" y="918"/>
                      <a:pt x="1" y="1035"/>
                      <a:pt x="66" y="1137"/>
                    </a:cubicBezTo>
                    <a:cubicBezTo>
                      <a:pt x="273" y="1417"/>
                      <a:pt x="492" y="1673"/>
                      <a:pt x="845" y="1733"/>
                    </a:cubicBezTo>
                    <a:cubicBezTo>
                      <a:pt x="878" y="1737"/>
                      <a:pt x="911" y="1739"/>
                      <a:pt x="944" y="1739"/>
                    </a:cubicBezTo>
                    <a:cubicBezTo>
                      <a:pt x="1236" y="1739"/>
                      <a:pt x="1508" y="1594"/>
                      <a:pt x="1673" y="1332"/>
                    </a:cubicBezTo>
                    <a:cubicBezTo>
                      <a:pt x="1932" y="891"/>
                      <a:pt x="1815" y="1"/>
                      <a:pt x="1213" y="1"/>
                    </a:cubicBezTo>
                    <a:close/>
                  </a:path>
                </a:pathLst>
              </a:custGeom>
              <a:solidFill>
                <a:srgbClr val="FFAF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4781;p36">
                <a:extLst>
                  <a:ext uri="{FF2B5EF4-FFF2-40B4-BE49-F238E27FC236}">
                    <a16:creationId xmlns:a16="http://schemas.microsoft.com/office/drawing/2014/main" id="{DC729505-1028-4112-9C99-3A0770D626F5}"/>
                  </a:ext>
                </a:extLst>
              </p:cNvPr>
              <p:cNvSpPr/>
              <p:nvPr/>
            </p:nvSpPr>
            <p:spPr>
              <a:xfrm>
                <a:off x="3586050" y="2203975"/>
                <a:ext cx="42925" cy="362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1450" extrusionOk="0">
                    <a:moveTo>
                      <a:pt x="835" y="1"/>
                    </a:moveTo>
                    <a:cubicBezTo>
                      <a:pt x="762" y="1"/>
                      <a:pt x="686" y="12"/>
                      <a:pt x="609" y="37"/>
                    </a:cubicBezTo>
                    <a:cubicBezTo>
                      <a:pt x="220" y="158"/>
                      <a:pt x="1" y="584"/>
                      <a:pt x="135" y="974"/>
                    </a:cubicBezTo>
                    <a:cubicBezTo>
                      <a:pt x="250" y="1287"/>
                      <a:pt x="534" y="1450"/>
                      <a:pt x="817" y="1450"/>
                    </a:cubicBezTo>
                    <a:cubicBezTo>
                      <a:pt x="1073" y="1450"/>
                      <a:pt x="1329" y="1318"/>
                      <a:pt x="1461" y="1047"/>
                    </a:cubicBezTo>
                    <a:cubicBezTo>
                      <a:pt x="1717" y="547"/>
                      <a:pt x="1340" y="1"/>
                      <a:pt x="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4782;p36">
                <a:extLst>
                  <a:ext uri="{FF2B5EF4-FFF2-40B4-BE49-F238E27FC236}">
                    <a16:creationId xmlns:a16="http://schemas.microsoft.com/office/drawing/2014/main" id="{A968CB75-6C6A-40FE-9FB8-AAD8EBB63E62}"/>
                  </a:ext>
                </a:extLst>
              </p:cNvPr>
              <p:cNvSpPr/>
              <p:nvPr/>
            </p:nvSpPr>
            <p:spPr>
              <a:xfrm>
                <a:off x="3608300" y="2223575"/>
                <a:ext cx="845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33" extrusionOk="0">
                    <a:moveTo>
                      <a:pt x="177" y="0"/>
                    </a:moveTo>
                    <a:cubicBezTo>
                      <a:pt x="164" y="0"/>
                      <a:pt x="149" y="2"/>
                      <a:pt x="133" y="7"/>
                    </a:cubicBezTo>
                    <a:cubicBezTo>
                      <a:pt x="1" y="40"/>
                      <a:pt x="48" y="233"/>
                      <a:pt x="167" y="233"/>
                    </a:cubicBezTo>
                    <a:cubicBezTo>
                      <a:pt x="179" y="233"/>
                      <a:pt x="192" y="231"/>
                      <a:pt x="206" y="226"/>
                    </a:cubicBezTo>
                    <a:cubicBezTo>
                      <a:pt x="338" y="182"/>
                      <a:pt x="301" y="0"/>
                      <a:pt x="177" y="0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4783;p36">
                <a:extLst>
                  <a:ext uri="{FF2B5EF4-FFF2-40B4-BE49-F238E27FC236}">
                    <a16:creationId xmlns:a16="http://schemas.microsoft.com/office/drawing/2014/main" id="{D7AC13D7-565F-4104-8BC2-E81EE5DE4285}"/>
                  </a:ext>
                </a:extLst>
              </p:cNvPr>
              <p:cNvSpPr/>
              <p:nvPr/>
            </p:nvSpPr>
            <p:spPr>
              <a:xfrm>
                <a:off x="3598200" y="2226975"/>
                <a:ext cx="85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41" extrusionOk="0">
                    <a:moveTo>
                      <a:pt x="169" y="1"/>
                    </a:moveTo>
                    <a:cubicBezTo>
                      <a:pt x="159" y="1"/>
                      <a:pt x="147" y="2"/>
                      <a:pt x="136" y="5"/>
                    </a:cubicBezTo>
                    <a:cubicBezTo>
                      <a:pt x="1" y="50"/>
                      <a:pt x="53" y="240"/>
                      <a:pt x="177" y="240"/>
                    </a:cubicBezTo>
                    <a:cubicBezTo>
                      <a:pt x="187" y="240"/>
                      <a:pt x="197" y="239"/>
                      <a:pt x="209" y="236"/>
                    </a:cubicBezTo>
                    <a:cubicBezTo>
                      <a:pt x="343" y="180"/>
                      <a:pt x="292" y="1"/>
                      <a:pt x="169" y="1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4784;p36">
                <a:extLst>
                  <a:ext uri="{FF2B5EF4-FFF2-40B4-BE49-F238E27FC236}">
                    <a16:creationId xmlns:a16="http://schemas.microsoft.com/office/drawing/2014/main" id="{EAC1AE53-6D88-437F-98AF-A9F211326E6A}"/>
                  </a:ext>
                </a:extLst>
              </p:cNvPr>
              <p:cNvSpPr/>
              <p:nvPr/>
            </p:nvSpPr>
            <p:spPr>
              <a:xfrm>
                <a:off x="3604500" y="2213050"/>
                <a:ext cx="7850" cy="590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236" extrusionOk="0">
                    <a:moveTo>
                      <a:pt x="150" y="0"/>
                    </a:moveTo>
                    <a:cubicBezTo>
                      <a:pt x="142" y="0"/>
                      <a:pt x="135" y="1"/>
                      <a:pt x="127" y="2"/>
                    </a:cubicBezTo>
                    <a:cubicBezTo>
                      <a:pt x="1" y="60"/>
                      <a:pt x="48" y="236"/>
                      <a:pt x="165" y="236"/>
                    </a:cubicBezTo>
                    <a:cubicBezTo>
                      <a:pt x="172" y="236"/>
                      <a:pt x="180" y="235"/>
                      <a:pt x="188" y="233"/>
                    </a:cubicBezTo>
                    <a:cubicBezTo>
                      <a:pt x="314" y="176"/>
                      <a:pt x="267" y="0"/>
                      <a:pt x="150" y="0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4785;p36">
                <a:extLst>
                  <a:ext uri="{FF2B5EF4-FFF2-40B4-BE49-F238E27FC236}">
                    <a16:creationId xmlns:a16="http://schemas.microsoft.com/office/drawing/2014/main" id="{BE4D1A80-9A8B-4D8D-A808-8605FA779AEA}"/>
                  </a:ext>
                </a:extLst>
              </p:cNvPr>
              <p:cNvSpPr/>
              <p:nvPr/>
            </p:nvSpPr>
            <p:spPr>
              <a:xfrm>
                <a:off x="3593950" y="2216575"/>
                <a:ext cx="85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43" extrusionOk="0">
                    <a:moveTo>
                      <a:pt x="179" y="0"/>
                    </a:moveTo>
                    <a:cubicBezTo>
                      <a:pt x="165" y="0"/>
                      <a:pt x="151" y="2"/>
                      <a:pt x="135" y="7"/>
                    </a:cubicBezTo>
                    <a:cubicBezTo>
                      <a:pt x="0" y="52"/>
                      <a:pt x="52" y="243"/>
                      <a:pt x="176" y="243"/>
                    </a:cubicBezTo>
                    <a:cubicBezTo>
                      <a:pt x="186" y="243"/>
                      <a:pt x="197" y="241"/>
                      <a:pt x="208" y="238"/>
                    </a:cubicBezTo>
                    <a:cubicBezTo>
                      <a:pt x="340" y="184"/>
                      <a:pt x="303" y="0"/>
                      <a:pt x="179" y="0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4786;p36">
                <a:extLst>
                  <a:ext uri="{FF2B5EF4-FFF2-40B4-BE49-F238E27FC236}">
                    <a16:creationId xmlns:a16="http://schemas.microsoft.com/office/drawing/2014/main" id="{FDB81FFB-71C5-4541-8CD9-4BC964041D00}"/>
                  </a:ext>
                </a:extLst>
              </p:cNvPr>
              <p:cNvSpPr/>
              <p:nvPr/>
            </p:nvSpPr>
            <p:spPr>
              <a:xfrm>
                <a:off x="3611050" y="2360200"/>
                <a:ext cx="42025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97" extrusionOk="0">
                    <a:moveTo>
                      <a:pt x="879" y="0"/>
                    </a:moveTo>
                    <a:cubicBezTo>
                      <a:pt x="764" y="0"/>
                      <a:pt x="643" y="42"/>
                      <a:pt x="522" y="140"/>
                    </a:cubicBezTo>
                    <a:cubicBezTo>
                      <a:pt x="802" y="347"/>
                      <a:pt x="1240" y="518"/>
                      <a:pt x="1167" y="944"/>
                    </a:cubicBezTo>
                    <a:cubicBezTo>
                      <a:pt x="1143" y="1126"/>
                      <a:pt x="1033" y="1369"/>
                      <a:pt x="839" y="1406"/>
                    </a:cubicBezTo>
                    <a:cubicBezTo>
                      <a:pt x="796" y="1411"/>
                      <a:pt x="754" y="1413"/>
                      <a:pt x="712" y="1413"/>
                    </a:cubicBezTo>
                    <a:cubicBezTo>
                      <a:pt x="548" y="1413"/>
                      <a:pt x="385" y="1376"/>
                      <a:pt x="230" y="1309"/>
                    </a:cubicBezTo>
                    <a:cubicBezTo>
                      <a:pt x="214" y="1304"/>
                      <a:pt x="198" y="1301"/>
                      <a:pt x="184" y="1301"/>
                    </a:cubicBezTo>
                    <a:cubicBezTo>
                      <a:pt x="57" y="1301"/>
                      <a:pt x="0" y="1477"/>
                      <a:pt x="121" y="1564"/>
                    </a:cubicBezTo>
                    <a:cubicBezTo>
                      <a:pt x="342" y="1684"/>
                      <a:pt x="577" y="1797"/>
                      <a:pt x="826" y="1797"/>
                    </a:cubicBezTo>
                    <a:cubicBezTo>
                      <a:pt x="906" y="1797"/>
                      <a:pt x="987" y="1785"/>
                      <a:pt x="1070" y="1759"/>
                    </a:cubicBezTo>
                    <a:cubicBezTo>
                      <a:pt x="1386" y="1662"/>
                      <a:pt x="1605" y="1382"/>
                      <a:pt x="1642" y="1053"/>
                    </a:cubicBezTo>
                    <a:cubicBezTo>
                      <a:pt x="1680" y="619"/>
                      <a:pt x="1321" y="0"/>
                      <a:pt x="879" y="0"/>
                    </a:cubicBezTo>
                    <a:close/>
                  </a:path>
                </a:pathLst>
              </a:custGeom>
              <a:solidFill>
                <a:srgbClr val="FFAF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4787;p36">
                <a:extLst>
                  <a:ext uri="{FF2B5EF4-FFF2-40B4-BE49-F238E27FC236}">
                    <a16:creationId xmlns:a16="http://schemas.microsoft.com/office/drawing/2014/main" id="{24454BF6-8A61-44DC-86C1-E542EEC6D8D6}"/>
                  </a:ext>
                </a:extLst>
              </p:cNvPr>
              <p:cNvSpPr/>
              <p:nvPr/>
            </p:nvSpPr>
            <p:spPr>
              <a:xfrm>
                <a:off x="3603400" y="2363225"/>
                <a:ext cx="3797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452" extrusionOk="0">
                    <a:moveTo>
                      <a:pt x="783" y="0"/>
                    </a:moveTo>
                    <a:cubicBezTo>
                      <a:pt x="616" y="0"/>
                      <a:pt x="447" y="59"/>
                      <a:pt x="305" y="190"/>
                    </a:cubicBezTo>
                    <a:cubicBezTo>
                      <a:pt x="13" y="482"/>
                      <a:pt x="1" y="944"/>
                      <a:pt x="281" y="1248"/>
                    </a:cubicBezTo>
                    <a:cubicBezTo>
                      <a:pt x="429" y="1389"/>
                      <a:pt x="608" y="1452"/>
                      <a:pt x="783" y="1452"/>
                    </a:cubicBezTo>
                    <a:cubicBezTo>
                      <a:pt x="1155" y="1452"/>
                      <a:pt x="1510" y="1168"/>
                      <a:pt x="1510" y="737"/>
                    </a:cubicBezTo>
                    <a:cubicBezTo>
                      <a:pt x="1518" y="299"/>
                      <a:pt x="1158" y="0"/>
                      <a:pt x="7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4788;p36">
                <a:extLst>
                  <a:ext uri="{FF2B5EF4-FFF2-40B4-BE49-F238E27FC236}">
                    <a16:creationId xmlns:a16="http://schemas.microsoft.com/office/drawing/2014/main" id="{97FDBF12-8437-433F-A0CC-E2077E14E0D6}"/>
                  </a:ext>
                </a:extLst>
              </p:cNvPr>
              <p:cNvSpPr/>
              <p:nvPr/>
            </p:nvSpPr>
            <p:spPr>
              <a:xfrm>
                <a:off x="3620225" y="2371725"/>
                <a:ext cx="105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01" extrusionOk="0">
                    <a:moveTo>
                      <a:pt x="199" y="0"/>
                    </a:moveTo>
                    <a:cubicBezTo>
                      <a:pt x="168" y="0"/>
                      <a:pt x="136" y="10"/>
                      <a:pt x="106" y="32"/>
                    </a:cubicBezTo>
                    <a:cubicBezTo>
                      <a:pt x="1" y="147"/>
                      <a:pt x="100" y="300"/>
                      <a:pt x="218" y="300"/>
                    </a:cubicBezTo>
                    <a:cubicBezTo>
                      <a:pt x="249" y="300"/>
                      <a:pt x="282" y="289"/>
                      <a:pt x="313" y="263"/>
                    </a:cubicBezTo>
                    <a:cubicBezTo>
                      <a:pt x="420" y="147"/>
                      <a:pt x="318" y="0"/>
                      <a:pt x="199" y="0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4789;p36">
                <a:extLst>
                  <a:ext uri="{FF2B5EF4-FFF2-40B4-BE49-F238E27FC236}">
                    <a16:creationId xmlns:a16="http://schemas.microsoft.com/office/drawing/2014/main" id="{8D9DA438-001E-4B7F-B8D6-7CAFA8E22993}"/>
                  </a:ext>
                </a:extLst>
              </p:cNvPr>
              <p:cNvSpPr/>
              <p:nvPr/>
            </p:nvSpPr>
            <p:spPr>
              <a:xfrm>
                <a:off x="3625925" y="2379925"/>
                <a:ext cx="975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97" extrusionOk="0">
                    <a:moveTo>
                      <a:pt x="187" y="1"/>
                    </a:moveTo>
                    <a:cubicBezTo>
                      <a:pt x="158" y="1"/>
                      <a:pt x="127" y="10"/>
                      <a:pt x="98" y="33"/>
                    </a:cubicBezTo>
                    <a:cubicBezTo>
                      <a:pt x="1" y="149"/>
                      <a:pt x="89" y="296"/>
                      <a:pt x="202" y="296"/>
                    </a:cubicBezTo>
                    <a:cubicBezTo>
                      <a:pt x="232" y="296"/>
                      <a:pt x="262" y="286"/>
                      <a:pt x="292" y="264"/>
                    </a:cubicBezTo>
                    <a:cubicBezTo>
                      <a:pt x="389" y="148"/>
                      <a:pt x="301" y="1"/>
                      <a:pt x="187" y="1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4790;p36">
                <a:extLst>
                  <a:ext uri="{FF2B5EF4-FFF2-40B4-BE49-F238E27FC236}">
                    <a16:creationId xmlns:a16="http://schemas.microsoft.com/office/drawing/2014/main" id="{4C235A5B-A20B-4418-83A7-09C4EC7CE67D}"/>
                  </a:ext>
                </a:extLst>
              </p:cNvPr>
              <p:cNvSpPr/>
              <p:nvPr/>
            </p:nvSpPr>
            <p:spPr>
              <a:xfrm>
                <a:off x="3610700" y="2379825"/>
                <a:ext cx="91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34" extrusionOk="0">
                    <a:moveTo>
                      <a:pt x="183" y="0"/>
                    </a:moveTo>
                    <a:cubicBezTo>
                      <a:pt x="74" y="0"/>
                      <a:pt x="1" y="98"/>
                      <a:pt x="25" y="195"/>
                    </a:cubicBezTo>
                    <a:cubicBezTo>
                      <a:pt x="44" y="278"/>
                      <a:pt x="112" y="334"/>
                      <a:pt x="186" y="334"/>
                    </a:cubicBezTo>
                    <a:cubicBezTo>
                      <a:pt x="209" y="334"/>
                      <a:pt x="233" y="328"/>
                      <a:pt x="256" y="317"/>
                    </a:cubicBezTo>
                    <a:cubicBezTo>
                      <a:pt x="366" y="244"/>
                      <a:pt x="366" y="85"/>
                      <a:pt x="256" y="25"/>
                    </a:cubicBezTo>
                    <a:cubicBezTo>
                      <a:pt x="232" y="12"/>
                      <a:pt x="208" y="0"/>
                      <a:pt x="183" y="0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4791;p36">
                <a:extLst>
                  <a:ext uri="{FF2B5EF4-FFF2-40B4-BE49-F238E27FC236}">
                    <a16:creationId xmlns:a16="http://schemas.microsoft.com/office/drawing/2014/main" id="{AA228C7E-0133-418B-ABE1-246BBE9E6740}"/>
                  </a:ext>
                </a:extLst>
              </p:cNvPr>
              <p:cNvSpPr/>
              <p:nvPr/>
            </p:nvSpPr>
            <p:spPr>
              <a:xfrm>
                <a:off x="3618650" y="2387700"/>
                <a:ext cx="942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25" extrusionOk="0">
                    <a:moveTo>
                      <a:pt x="165" y="1"/>
                    </a:moveTo>
                    <a:cubicBezTo>
                      <a:pt x="75" y="1"/>
                      <a:pt x="1" y="93"/>
                      <a:pt x="23" y="196"/>
                    </a:cubicBezTo>
                    <a:cubicBezTo>
                      <a:pt x="32" y="277"/>
                      <a:pt x="101" y="325"/>
                      <a:pt x="175" y="325"/>
                    </a:cubicBezTo>
                    <a:cubicBezTo>
                      <a:pt x="202" y="325"/>
                      <a:pt x="229" y="319"/>
                      <a:pt x="255" y="306"/>
                    </a:cubicBezTo>
                    <a:lnTo>
                      <a:pt x="267" y="306"/>
                    </a:lnTo>
                    <a:cubicBezTo>
                      <a:pt x="376" y="245"/>
                      <a:pt x="376" y="87"/>
                      <a:pt x="267" y="14"/>
                    </a:cubicBezTo>
                    <a:cubicBezTo>
                      <a:pt x="243" y="2"/>
                      <a:pt x="218" y="2"/>
                      <a:pt x="182" y="2"/>
                    </a:cubicBezTo>
                    <a:cubicBezTo>
                      <a:pt x="176" y="1"/>
                      <a:pt x="171" y="1"/>
                      <a:pt x="165" y="1"/>
                    </a:cubicBez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4792;p36">
                <a:extLst>
                  <a:ext uri="{FF2B5EF4-FFF2-40B4-BE49-F238E27FC236}">
                    <a16:creationId xmlns:a16="http://schemas.microsoft.com/office/drawing/2014/main" id="{64071D47-15F8-4A94-9448-EE71CD996760}"/>
                  </a:ext>
                </a:extLst>
              </p:cNvPr>
              <p:cNvSpPr/>
              <p:nvPr/>
            </p:nvSpPr>
            <p:spPr>
              <a:xfrm>
                <a:off x="2516325" y="1811725"/>
                <a:ext cx="469300" cy="696325"/>
              </a:xfrm>
              <a:custGeom>
                <a:avLst/>
                <a:gdLst/>
                <a:ahLst/>
                <a:cxnLst/>
                <a:rect l="l" t="t" r="r" b="b"/>
                <a:pathLst>
                  <a:path w="18772" h="27853" extrusionOk="0">
                    <a:moveTo>
                      <a:pt x="10018" y="1"/>
                    </a:moveTo>
                    <a:cubicBezTo>
                      <a:pt x="8704" y="1"/>
                      <a:pt x="7306" y="631"/>
                      <a:pt x="6000" y="2048"/>
                    </a:cubicBezTo>
                    <a:cubicBezTo>
                      <a:pt x="1376" y="7037"/>
                      <a:pt x="0" y="21702"/>
                      <a:pt x="4442" y="25657"/>
                    </a:cubicBezTo>
                    <a:cubicBezTo>
                      <a:pt x="6199" y="27212"/>
                      <a:pt x="8801" y="27853"/>
                      <a:pt x="11306" y="27853"/>
                    </a:cubicBezTo>
                    <a:cubicBezTo>
                      <a:pt x="15154" y="27853"/>
                      <a:pt x="18772" y="26341"/>
                      <a:pt x="18742" y="24306"/>
                    </a:cubicBezTo>
                    <a:cubicBezTo>
                      <a:pt x="18693" y="20935"/>
                      <a:pt x="16053" y="12246"/>
                      <a:pt x="15517" y="6757"/>
                    </a:cubicBezTo>
                    <a:cubicBezTo>
                      <a:pt x="15106" y="2717"/>
                      <a:pt x="12745" y="1"/>
                      <a:pt x="10018" y="1"/>
                    </a:cubicBezTo>
                    <a:close/>
                  </a:path>
                </a:pathLst>
              </a:custGeom>
              <a:solidFill>
                <a:srgbClr val="814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4793;p36">
                <a:extLst>
                  <a:ext uri="{FF2B5EF4-FFF2-40B4-BE49-F238E27FC236}">
                    <a16:creationId xmlns:a16="http://schemas.microsoft.com/office/drawing/2014/main" id="{F87A4A6E-8592-4630-A218-AD500224FED3}"/>
                  </a:ext>
                </a:extLst>
              </p:cNvPr>
              <p:cNvSpPr/>
              <p:nvPr/>
            </p:nvSpPr>
            <p:spPr>
              <a:xfrm>
                <a:off x="2516325" y="1840400"/>
                <a:ext cx="469300" cy="667650"/>
              </a:xfrm>
              <a:custGeom>
                <a:avLst/>
                <a:gdLst/>
                <a:ahLst/>
                <a:cxnLst/>
                <a:rect l="l" t="t" r="r" b="b"/>
                <a:pathLst>
                  <a:path w="18772" h="26706" extrusionOk="0">
                    <a:moveTo>
                      <a:pt x="6974" y="0"/>
                    </a:moveTo>
                    <a:cubicBezTo>
                      <a:pt x="6621" y="268"/>
                      <a:pt x="6304" y="572"/>
                      <a:pt x="6000" y="901"/>
                    </a:cubicBezTo>
                    <a:cubicBezTo>
                      <a:pt x="1376" y="5890"/>
                      <a:pt x="0" y="20555"/>
                      <a:pt x="4442" y="24510"/>
                    </a:cubicBezTo>
                    <a:cubicBezTo>
                      <a:pt x="6199" y="26065"/>
                      <a:pt x="8801" y="26706"/>
                      <a:pt x="11306" y="26706"/>
                    </a:cubicBezTo>
                    <a:cubicBezTo>
                      <a:pt x="15154" y="26706"/>
                      <a:pt x="18772" y="25194"/>
                      <a:pt x="18742" y="23159"/>
                    </a:cubicBezTo>
                    <a:cubicBezTo>
                      <a:pt x="18730" y="21638"/>
                      <a:pt x="18182" y="19046"/>
                      <a:pt x="17525" y="16150"/>
                    </a:cubicBezTo>
                    <a:cubicBezTo>
                      <a:pt x="16887" y="16206"/>
                      <a:pt x="16248" y="16234"/>
                      <a:pt x="15610" y="16234"/>
                    </a:cubicBezTo>
                    <a:cubicBezTo>
                      <a:pt x="14739" y="16234"/>
                      <a:pt x="13869" y="16182"/>
                      <a:pt x="12998" y="16077"/>
                    </a:cubicBezTo>
                    <a:cubicBezTo>
                      <a:pt x="11513" y="15906"/>
                      <a:pt x="9785" y="15772"/>
                      <a:pt x="8459" y="15152"/>
                    </a:cubicBezTo>
                    <a:cubicBezTo>
                      <a:pt x="7132" y="14531"/>
                      <a:pt x="7156" y="13046"/>
                      <a:pt x="7083" y="11756"/>
                    </a:cubicBezTo>
                    <a:cubicBezTo>
                      <a:pt x="6840" y="7838"/>
                      <a:pt x="6803" y="3919"/>
                      <a:pt x="6974" y="0"/>
                    </a:cubicBezTo>
                    <a:close/>
                  </a:path>
                </a:pathLst>
              </a:custGeom>
              <a:solidFill>
                <a:srgbClr val="4E25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4794;p36">
                <a:extLst>
                  <a:ext uri="{FF2B5EF4-FFF2-40B4-BE49-F238E27FC236}">
                    <a16:creationId xmlns:a16="http://schemas.microsoft.com/office/drawing/2014/main" id="{6C6BD803-63F1-4312-9A41-AD35D0EA34D6}"/>
                  </a:ext>
                </a:extLst>
              </p:cNvPr>
              <p:cNvSpPr/>
              <p:nvPr/>
            </p:nvSpPr>
            <p:spPr>
              <a:xfrm>
                <a:off x="2704950" y="1815100"/>
                <a:ext cx="139125" cy="11680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4672" extrusionOk="0">
                    <a:moveTo>
                      <a:pt x="2324" y="0"/>
                    </a:moveTo>
                    <a:cubicBezTo>
                      <a:pt x="1911" y="0"/>
                      <a:pt x="1515" y="122"/>
                      <a:pt x="1181" y="391"/>
                    </a:cubicBezTo>
                    <a:cubicBezTo>
                      <a:pt x="500" y="939"/>
                      <a:pt x="1" y="2984"/>
                      <a:pt x="1619" y="4188"/>
                    </a:cubicBezTo>
                    <a:cubicBezTo>
                      <a:pt x="2065" y="4524"/>
                      <a:pt x="2576" y="4671"/>
                      <a:pt x="3071" y="4671"/>
                    </a:cubicBezTo>
                    <a:cubicBezTo>
                      <a:pt x="4372" y="4671"/>
                      <a:pt x="5564" y="3649"/>
                      <a:pt x="5185" y="2326"/>
                    </a:cubicBezTo>
                    <a:cubicBezTo>
                      <a:pt x="4798" y="977"/>
                      <a:pt x="3494" y="0"/>
                      <a:pt x="2324" y="0"/>
                    </a:cubicBezTo>
                    <a:close/>
                  </a:path>
                </a:pathLst>
              </a:custGeom>
              <a:solidFill>
                <a:srgbClr val="4E25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4795;p36">
                <a:extLst>
                  <a:ext uri="{FF2B5EF4-FFF2-40B4-BE49-F238E27FC236}">
                    <a16:creationId xmlns:a16="http://schemas.microsoft.com/office/drawing/2014/main" id="{30EFD600-021C-4C46-B645-BA3309BCC602}"/>
                  </a:ext>
                </a:extLst>
              </p:cNvPr>
              <p:cNvSpPr/>
              <p:nvPr/>
            </p:nvSpPr>
            <p:spPr>
              <a:xfrm>
                <a:off x="2496800" y="1447200"/>
                <a:ext cx="17775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5813" extrusionOk="0">
                    <a:moveTo>
                      <a:pt x="3325" y="1"/>
                    </a:moveTo>
                    <a:cubicBezTo>
                      <a:pt x="3170" y="1"/>
                      <a:pt x="3016" y="25"/>
                      <a:pt x="2863" y="78"/>
                    </a:cubicBezTo>
                    <a:cubicBezTo>
                      <a:pt x="892" y="738"/>
                      <a:pt x="1" y="5812"/>
                      <a:pt x="5343" y="5812"/>
                    </a:cubicBezTo>
                    <a:cubicBezTo>
                      <a:pt x="5411" y="5812"/>
                      <a:pt x="5481" y="5811"/>
                      <a:pt x="5552" y="5810"/>
                    </a:cubicBezTo>
                    <a:lnTo>
                      <a:pt x="7110" y="3473"/>
                    </a:lnTo>
                    <a:cubicBezTo>
                      <a:pt x="7110" y="3473"/>
                      <a:pt x="5182" y="1"/>
                      <a:pt x="3325" y="1"/>
                    </a:cubicBezTo>
                    <a:close/>
                  </a:path>
                </a:pathLst>
              </a:custGeom>
              <a:solidFill>
                <a:srgbClr val="305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4796;p36">
                <a:extLst>
                  <a:ext uri="{FF2B5EF4-FFF2-40B4-BE49-F238E27FC236}">
                    <a16:creationId xmlns:a16="http://schemas.microsoft.com/office/drawing/2014/main" id="{9E29926A-2EA1-46CE-9BCB-328A95A248E0}"/>
                  </a:ext>
                </a:extLst>
              </p:cNvPr>
              <p:cNvSpPr/>
              <p:nvPr/>
            </p:nvSpPr>
            <p:spPr>
              <a:xfrm>
                <a:off x="2608500" y="1501775"/>
                <a:ext cx="66050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632" extrusionOk="0">
                    <a:moveTo>
                      <a:pt x="1802" y="0"/>
                    </a:moveTo>
                    <a:cubicBezTo>
                      <a:pt x="877" y="998"/>
                      <a:pt x="244" y="2239"/>
                      <a:pt x="1" y="3578"/>
                    </a:cubicBezTo>
                    <a:cubicBezTo>
                      <a:pt x="271" y="3615"/>
                      <a:pt x="547" y="3631"/>
                      <a:pt x="826" y="3631"/>
                    </a:cubicBezTo>
                    <a:cubicBezTo>
                      <a:pt x="912" y="3631"/>
                      <a:pt x="998" y="3630"/>
                      <a:pt x="1084" y="3627"/>
                    </a:cubicBezTo>
                    <a:lnTo>
                      <a:pt x="2642" y="1290"/>
                    </a:lnTo>
                    <a:cubicBezTo>
                      <a:pt x="2386" y="840"/>
                      <a:pt x="2106" y="414"/>
                      <a:pt x="1802" y="0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4797;p36">
                <a:extLst>
                  <a:ext uri="{FF2B5EF4-FFF2-40B4-BE49-F238E27FC236}">
                    <a16:creationId xmlns:a16="http://schemas.microsoft.com/office/drawing/2014/main" id="{D777CD21-406E-4869-8278-2FB7B2F92A58}"/>
                  </a:ext>
                </a:extLst>
              </p:cNvPr>
              <p:cNvSpPr/>
              <p:nvPr/>
            </p:nvSpPr>
            <p:spPr>
              <a:xfrm>
                <a:off x="2559225" y="1467275"/>
                <a:ext cx="8552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2467" extrusionOk="0">
                    <a:moveTo>
                      <a:pt x="290" y="1"/>
                    </a:moveTo>
                    <a:cubicBezTo>
                      <a:pt x="231" y="1"/>
                      <a:pt x="171" y="2"/>
                      <a:pt x="110" y="5"/>
                    </a:cubicBezTo>
                    <a:cubicBezTo>
                      <a:pt x="0" y="17"/>
                      <a:pt x="0" y="175"/>
                      <a:pt x="110" y="187"/>
                    </a:cubicBezTo>
                    <a:cubicBezTo>
                      <a:pt x="864" y="260"/>
                      <a:pt x="1509" y="455"/>
                      <a:pt x="2094" y="942"/>
                    </a:cubicBezTo>
                    <a:cubicBezTo>
                      <a:pt x="2532" y="1319"/>
                      <a:pt x="3201" y="1842"/>
                      <a:pt x="3323" y="2427"/>
                    </a:cubicBezTo>
                    <a:cubicBezTo>
                      <a:pt x="3328" y="2454"/>
                      <a:pt x="3349" y="2467"/>
                      <a:pt x="3369" y="2467"/>
                    </a:cubicBezTo>
                    <a:cubicBezTo>
                      <a:pt x="3394" y="2467"/>
                      <a:pt x="3420" y="2448"/>
                      <a:pt x="3420" y="2414"/>
                    </a:cubicBezTo>
                    <a:cubicBezTo>
                      <a:pt x="3408" y="1709"/>
                      <a:pt x="2739" y="1222"/>
                      <a:pt x="2264" y="772"/>
                    </a:cubicBezTo>
                    <a:cubicBezTo>
                      <a:pt x="1700" y="219"/>
                      <a:pt x="1042" y="1"/>
                      <a:pt x="290" y="1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4798;p36">
                <a:extLst>
                  <a:ext uri="{FF2B5EF4-FFF2-40B4-BE49-F238E27FC236}">
                    <a16:creationId xmlns:a16="http://schemas.microsoft.com/office/drawing/2014/main" id="{69306140-8FCB-4D5F-995A-9E1374646148}"/>
                  </a:ext>
                </a:extLst>
              </p:cNvPr>
              <p:cNvSpPr/>
              <p:nvPr/>
            </p:nvSpPr>
            <p:spPr>
              <a:xfrm>
                <a:off x="2558000" y="1542300"/>
                <a:ext cx="6990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442" extrusionOk="0">
                    <a:moveTo>
                      <a:pt x="150" y="0"/>
                    </a:moveTo>
                    <a:cubicBezTo>
                      <a:pt x="75" y="0"/>
                      <a:pt x="1" y="95"/>
                      <a:pt x="37" y="168"/>
                    </a:cubicBezTo>
                    <a:cubicBezTo>
                      <a:pt x="411" y="907"/>
                      <a:pt x="1183" y="1441"/>
                      <a:pt x="1976" y="1441"/>
                    </a:cubicBezTo>
                    <a:cubicBezTo>
                      <a:pt x="2241" y="1441"/>
                      <a:pt x="2508" y="1382"/>
                      <a:pt x="2763" y="1251"/>
                    </a:cubicBezTo>
                    <a:cubicBezTo>
                      <a:pt x="2796" y="1229"/>
                      <a:pt x="2780" y="1188"/>
                      <a:pt x="2750" y="1188"/>
                    </a:cubicBezTo>
                    <a:cubicBezTo>
                      <a:pt x="2747" y="1188"/>
                      <a:pt x="2743" y="1189"/>
                      <a:pt x="2739" y="1190"/>
                    </a:cubicBezTo>
                    <a:cubicBezTo>
                      <a:pt x="2591" y="1217"/>
                      <a:pt x="2448" y="1230"/>
                      <a:pt x="2310" y="1230"/>
                    </a:cubicBezTo>
                    <a:cubicBezTo>
                      <a:pt x="1453" y="1230"/>
                      <a:pt x="764" y="736"/>
                      <a:pt x="220" y="34"/>
                    </a:cubicBezTo>
                    <a:cubicBezTo>
                      <a:pt x="199" y="10"/>
                      <a:pt x="174" y="0"/>
                      <a:pt x="150" y="0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4799;p36">
                <a:extLst>
                  <a:ext uri="{FF2B5EF4-FFF2-40B4-BE49-F238E27FC236}">
                    <a16:creationId xmlns:a16="http://schemas.microsoft.com/office/drawing/2014/main" id="{93F55111-9D14-46AC-A88E-7DFA4F908987}"/>
                  </a:ext>
                </a:extLst>
              </p:cNvPr>
              <p:cNvSpPr/>
              <p:nvPr/>
            </p:nvSpPr>
            <p:spPr>
              <a:xfrm>
                <a:off x="2567100" y="1504300"/>
                <a:ext cx="633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973" extrusionOk="0">
                    <a:moveTo>
                      <a:pt x="133" y="0"/>
                    </a:moveTo>
                    <a:cubicBezTo>
                      <a:pt x="39" y="0"/>
                      <a:pt x="1" y="149"/>
                      <a:pt x="87" y="203"/>
                    </a:cubicBezTo>
                    <a:cubicBezTo>
                      <a:pt x="647" y="532"/>
                      <a:pt x="1243" y="800"/>
                      <a:pt x="1742" y="1226"/>
                    </a:cubicBezTo>
                    <a:cubicBezTo>
                      <a:pt x="1913" y="1372"/>
                      <a:pt x="2071" y="1530"/>
                      <a:pt x="2217" y="1712"/>
                    </a:cubicBezTo>
                    <a:cubicBezTo>
                      <a:pt x="2290" y="1810"/>
                      <a:pt x="2363" y="1956"/>
                      <a:pt x="2497" y="1968"/>
                    </a:cubicBezTo>
                    <a:cubicBezTo>
                      <a:pt x="2500" y="1971"/>
                      <a:pt x="2504" y="1973"/>
                      <a:pt x="2508" y="1973"/>
                    </a:cubicBezTo>
                    <a:cubicBezTo>
                      <a:pt x="2520" y="1973"/>
                      <a:pt x="2533" y="1961"/>
                      <a:pt x="2533" y="1944"/>
                    </a:cubicBezTo>
                    <a:cubicBezTo>
                      <a:pt x="2533" y="1931"/>
                      <a:pt x="2521" y="1931"/>
                      <a:pt x="2521" y="1931"/>
                    </a:cubicBezTo>
                    <a:lnTo>
                      <a:pt x="2521" y="1919"/>
                    </a:lnTo>
                    <a:cubicBezTo>
                      <a:pt x="2436" y="1798"/>
                      <a:pt x="2351" y="1664"/>
                      <a:pt x="2290" y="1530"/>
                    </a:cubicBezTo>
                    <a:cubicBezTo>
                      <a:pt x="2144" y="1323"/>
                      <a:pt x="1973" y="1128"/>
                      <a:pt x="1791" y="958"/>
                    </a:cubicBezTo>
                    <a:cubicBezTo>
                      <a:pt x="1316" y="532"/>
                      <a:pt x="769" y="203"/>
                      <a:pt x="172" y="9"/>
                    </a:cubicBezTo>
                    <a:cubicBezTo>
                      <a:pt x="158" y="3"/>
                      <a:pt x="145" y="0"/>
                      <a:pt x="133" y="0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4800;p36">
                <a:extLst>
                  <a:ext uri="{FF2B5EF4-FFF2-40B4-BE49-F238E27FC236}">
                    <a16:creationId xmlns:a16="http://schemas.microsoft.com/office/drawing/2014/main" id="{B4A9D506-7BE9-4E60-8846-65EE23666D1B}"/>
                  </a:ext>
                </a:extLst>
              </p:cNvPr>
              <p:cNvSpPr/>
              <p:nvPr/>
            </p:nvSpPr>
            <p:spPr>
              <a:xfrm>
                <a:off x="2588375" y="1497450"/>
                <a:ext cx="348750" cy="299150"/>
              </a:xfrm>
              <a:custGeom>
                <a:avLst/>
                <a:gdLst/>
                <a:ahLst/>
                <a:cxnLst/>
                <a:rect l="l" t="t" r="r" b="b"/>
                <a:pathLst>
                  <a:path w="13950" h="11966" extrusionOk="0">
                    <a:moveTo>
                      <a:pt x="10625" y="1"/>
                    </a:moveTo>
                    <a:cubicBezTo>
                      <a:pt x="9583" y="1"/>
                      <a:pt x="8716" y="660"/>
                      <a:pt x="8716" y="660"/>
                    </a:cubicBezTo>
                    <a:cubicBezTo>
                      <a:pt x="8004" y="300"/>
                      <a:pt x="7173" y="118"/>
                      <a:pt x="6321" y="118"/>
                    </a:cubicBezTo>
                    <a:cubicBezTo>
                      <a:pt x="3289" y="118"/>
                      <a:pt x="1" y="2423"/>
                      <a:pt x="903" y="7183"/>
                    </a:cubicBezTo>
                    <a:cubicBezTo>
                      <a:pt x="1792" y="11893"/>
                      <a:pt x="5966" y="11966"/>
                      <a:pt x="5966" y="11966"/>
                    </a:cubicBezTo>
                    <a:cubicBezTo>
                      <a:pt x="9739" y="11917"/>
                      <a:pt x="10603" y="8741"/>
                      <a:pt x="10603" y="8741"/>
                    </a:cubicBezTo>
                    <a:cubicBezTo>
                      <a:pt x="13949" y="7098"/>
                      <a:pt x="13901" y="2400"/>
                      <a:pt x="12331" y="757"/>
                    </a:cubicBezTo>
                    <a:cubicBezTo>
                      <a:pt x="11782" y="187"/>
                      <a:pt x="11179" y="1"/>
                      <a:pt x="10625" y="1"/>
                    </a:cubicBezTo>
                    <a:close/>
                  </a:path>
                </a:pathLst>
              </a:custGeom>
              <a:solidFill>
                <a:srgbClr val="305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4801;p36">
                <a:extLst>
                  <a:ext uri="{FF2B5EF4-FFF2-40B4-BE49-F238E27FC236}">
                    <a16:creationId xmlns:a16="http://schemas.microsoft.com/office/drawing/2014/main" id="{62FB8AA8-5570-4D64-A901-5452C6CC0A8B}"/>
                  </a:ext>
                </a:extLst>
              </p:cNvPr>
              <p:cNvSpPr/>
              <p:nvPr/>
            </p:nvSpPr>
            <p:spPr>
              <a:xfrm>
                <a:off x="2791975" y="1540575"/>
                <a:ext cx="121725" cy="204925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8197" extrusionOk="0">
                    <a:moveTo>
                      <a:pt x="1949" y="0"/>
                    </a:moveTo>
                    <a:cubicBezTo>
                      <a:pt x="1262" y="0"/>
                      <a:pt x="601" y="351"/>
                      <a:pt x="0" y="809"/>
                    </a:cubicBezTo>
                    <a:cubicBezTo>
                      <a:pt x="61" y="1186"/>
                      <a:pt x="134" y="1551"/>
                      <a:pt x="219" y="1929"/>
                    </a:cubicBezTo>
                    <a:cubicBezTo>
                      <a:pt x="694" y="4083"/>
                      <a:pt x="1169" y="6176"/>
                      <a:pt x="1972" y="8196"/>
                    </a:cubicBezTo>
                    <a:cubicBezTo>
                      <a:pt x="2240" y="7819"/>
                      <a:pt x="2447" y="7405"/>
                      <a:pt x="2593" y="6955"/>
                    </a:cubicBezTo>
                    <a:cubicBezTo>
                      <a:pt x="3323" y="6602"/>
                      <a:pt x="3943" y="6054"/>
                      <a:pt x="4406" y="5385"/>
                    </a:cubicBezTo>
                    <a:cubicBezTo>
                      <a:pt x="4868" y="3718"/>
                      <a:pt x="4674" y="1381"/>
                      <a:pt x="3079" y="347"/>
                    </a:cubicBezTo>
                    <a:cubicBezTo>
                      <a:pt x="2699" y="103"/>
                      <a:pt x="2320" y="0"/>
                      <a:pt x="1949" y="0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4802;p36">
                <a:extLst>
                  <a:ext uri="{FF2B5EF4-FFF2-40B4-BE49-F238E27FC236}">
                    <a16:creationId xmlns:a16="http://schemas.microsoft.com/office/drawing/2014/main" id="{2D662BD2-A8FE-4A80-A168-ECB2DA2DED50}"/>
                  </a:ext>
                </a:extLst>
              </p:cNvPr>
              <p:cNvSpPr/>
              <p:nvPr/>
            </p:nvSpPr>
            <p:spPr>
              <a:xfrm>
                <a:off x="2667200" y="1538100"/>
                <a:ext cx="110500" cy="126275"/>
              </a:xfrm>
              <a:custGeom>
                <a:avLst/>
                <a:gdLst/>
                <a:ahLst/>
                <a:cxnLst/>
                <a:rect l="l" t="t" r="r" b="b"/>
                <a:pathLst>
                  <a:path w="4420" h="5051" extrusionOk="0">
                    <a:moveTo>
                      <a:pt x="4374" y="1"/>
                    </a:moveTo>
                    <a:cubicBezTo>
                      <a:pt x="4357" y="1"/>
                      <a:pt x="4340" y="10"/>
                      <a:pt x="4334" y="32"/>
                    </a:cubicBezTo>
                    <a:cubicBezTo>
                      <a:pt x="4176" y="1249"/>
                      <a:pt x="3434" y="2381"/>
                      <a:pt x="2655" y="3318"/>
                    </a:cubicBezTo>
                    <a:cubicBezTo>
                      <a:pt x="1985" y="4097"/>
                      <a:pt x="1012" y="4425"/>
                      <a:pt x="123" y="4839"/>
                    </a:cubicBezTo>
                    <a:cubicBezTo>
                      <a:pt x="1" y="4883"/>
                      <a:pt x="72" y="5050"/>
                      <a:pt x="178" y="5050"/>
                    </a:cubicBezTo>
                    <a:cubicBezTo>
                      <a:pt x="188" y="5050"/>
                      <a:pt x="198" y="5049"/>
                      <a:pt x="209" y="5046"/>
                    </a:cubicBezTo>
                    <a:cubicBezTo>
                      <a:pt x="2509" y="4498"/>
                      <a:pt x="4298" y="2441"/>
                      <a:pt x="4419" y="44"/>
                    </a:cubicBezTo>
                    <a:cubicBezTo>
                      <a:pt x="4419" y="17"/>
                      <a:pt x="4396" y="1"/>
                      <a:pt x="4374" y="1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4803;p36">
                <a:extLst>
                  <a:ext uri="{FF2B5EF4-FFF2-40B4-BE49-F238E27FC236}">
                    <a16:creationId xmlns:a16="http://schemas.microsoft.com/office/drawing/2014/main" id="{92D39F15-1549-4CA3-8A6F-6CB06DF89F45}"/>
                  </a:ext>
                </a:extLst>
              </p:cNvPr>
              <p:cNvSpPr/>
              <p:nvPr/>
            </p:nvSpPr>
            <p:spPr>
              <a:xfrm>
                <a:off x="2655025" y="1533125"/>
                <a:ext cx="806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4572" extrusionOk="0">
                    <a:moveTo>
                      <a:pt x="3197" y="1"/>
                    </a:moveTo>
                    <a:cubicBezTo>
                      <a:pt x="3185" y="1"/>
                      <a:pt x="3172" y="7"/>
                      <a:pt x="3166" y="24"/>
                    </a:cubicBezTo>
                    <a:cubicBezTo>
                      <a:pt x="2716" y="1898"/>
                      <a:pt x="1608" y="3261"/>
                      <a:pt x="75" y="4381"/>
                    </a:cubicBezTo>
                    <a:cubicBezTo>
                      <a:pt x="0" y="4434"/>
                      <a:pt x="29" y="4572"/>
                      <a:pt x="119" y="4572"/>
                    </a:cubicBezTo>
                    <a:cubicBezTo>
                      <a:pt x="131" y="4572"/>
                      <a:pt x="145" y="4569"/>
                      <a:pt x="160" y="4563"/>
                    </a:cubicBezTo>
                    <a:cubicBezTo>
                      <a:pt x="1998" y="3857"/>
                      <a:pt x="2984" y="1874"/>
                      <a:pt x="3227" y="24"/>
                    </a:cubicBezTo>
                    <a:cubicBezTo>
                      <a:pt x="3227" y="11"/>
                      <a:pt x="3212" y="1"/>
                      <a:pt x="3197" y="1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4804;p36">
                <a:extLst>
                  <a:ext uri="{FF2B5EF4-FFF2-40B4-BE49-F238E27FC236}">
                    <a16:creationId xmlns:a16="http://schemas.microsoft.com/office/drawing/2014/main" id="{108B67A8-08E4-4208-A346-3545A33B9BE2}"/>
                  </a:ext>
                </a:extLst>
              </p:cNvPr>
              <p:cNvSpPr/>
              <p:nvPr/>
            </p:nvSpPr>
            <p:spPr>
              <a:xfrm>
                <a:off x="2638625" y="1651975"/>
                <a:ext cx="24525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2923" extrusionOk="0">
                    <a:moveTo>
                      <a:pt x="482" y="0"/>
                    </a:moveTo>
                    <a:cubicBezTo>
                      <a:pt x="464" y="0"/>
                      <a:pt x="447" y="9"/>
                      <a:pt x="439" y="28"/>
                    </a:cubicBezTo>
                    <a:cubicBezTo>
                      <a:pt x="1" y="990"/>
                      <a:pt x="62" y="2109"/>
                      <a:pt x="804" y="2888"/>
                    </a:cubicBezTo>
                    <a:cubicBezTo>
                      <a:pt x="825" y="2912"/>
                      <a:pt x="848" y="2922"/>
                      <a:pt x="869" y="2922"/>
                    </a:cubicBezTo>
                    <a:cubicBezTo>
                      <a:pt x="932" y="2922"/>
                      <a:pt x="981" y="2831"/>
                      <a:pt x="926" y="2767"/>
                    </a:cubicBezTo>
                    <a:cubicBezTo>
                      <a:pt x="329" y="2000"/>
                      <a:pt x="183" y="978"/>
                      <a:pt x="548" y="77"/>
                    </a:cubicBezTo>
                    <a:cubicBezTo>
                      <a:pt x="565" y="36"/>
                      <a:pt x="520" y="0"/>
                      <a:pt x="482" y="0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4805;p36">
                <a:extLst>
                  <a:ext uri="{FF2B5EF4-FFF2-40B4-BE49-F238E27FC236}">
                    <a16:creationId xmlns:a16="http://schemas.microsoft.com/office/drawing/2014/main" id="{2EBAA27D-275B-4903-889B-76BC3A77C496}"/>
                  </a:ext>
                </a:extLst>
              </p:cNvPr>
              <p:cNvSpPr/>
              <p:nvPr/>
            </p:nvSpPr>
            <p:spPr>
              <a:xfrm>
                <a:off x="2636500" y="1538025"/>
                <a:ext cx="4882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3945" extrusionOk="0">
                    <a:moveTo>
                      <a:pt x="1897" y="0"/>
                    </a:moveTo>
                    <a:cubicBezTo>
                      <a:pt x="1889" y="0"/>
                      <a:pt x="1882" y="3"/>
                      <a:pt x="1875" y="10"/>
                    </a:cubicBezTo>
                    <a:lnTo>
                      <a:pt x="1863" y="10"/>
                    </a:lnTo>
                    <a:cubicBezTo>
                      <a:pt x="670" y="911"/>
                      <a:pt x="1" y="2347"/>
                      <a:pt x="61" y="3844"/>
                    </a:cubicBezTo>
                    <a:cubicBezTo>
                      <a:pt x="68" y="3911"/>
                      <a:pt x="122" y="3944"/>
                      <a:pt x="177" y="3944"/>
                    </a:cubicBezTo>
                    <a:cubicBezTo>
                      <a:pt x="232" y="3944"/>
                      <a:pt x="287" y="3911"/>
                      <a:pt x="293" y="3844"/>
                    </a:cubicBezTo>
                    <a:cubicBezTo>
                      <a:pt x="463" y="2408"/>
                      <a:pt x="840" y="1094"/>
                      <a:pt x="1923" y="71"/>
                    </a:cubicBezTo>
                    <a:cubicBezTo>
                      <a:pt x="1953" y="52"/>
                      <a:pt x="1927" y="0"/>
                      <a:pt x="1897" y="0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4806;p36">
                <a:extLst>
                  <a:ext uri="{FF2B5EF4-FFF2-40B4-BE49-F238E27FC236}">
                    <a16:creationId xmlns:a16="http://schemas.microsoft.com/office/drawing/2014/main" id="{460F80BB-B07B-4A54-A0C4-650EE65EA2BE}"/>
                  </a:ext>
                </a:extLst>
              </p:cNvPr>
              <p:cNvSpPr/>
              <p:nvPr/>
            </p:nvSpPr>
            <p:spPr>
              <a:xfrm>
                <a:off x="2819825" y="1511450"/>
                <a:ext cx="859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1083" extrusionOk="0">
                    <a:moveTo>
                      <a:pt x="1534" y="1"/>
                    </a:moveTo>
                    <a:cubicBezTo>
                      <a:pt x="1001" y="1"/>
                      <a:pt x="464" y="188"/>
                      <a:pt x="30" y="574"/>
                    </a:cubicBezTo>
                    <a:cubicBezTo>
                      <a:pt x="1" y="594"/>
                      <a:pt x="19" y="630"/>
                      <a:pt x="46" y="630"/>
                    </a:cubicBezTo>
                    <a:cubicBezTo>
                      <a:pt x="53" y="630"/>
                      <a:pt x="60" y="628"/>
                      <a:pt x="67" y="623"/>
                    </a:cubicBezTo>
                    <a:lnTo>
                      <a:pt x="67" y="635"/>
                    </a:lnTo>
                    <a:cubicBezTo>
                      <a:pt x="492" y="327"/>
                      <a:pt x="957" y="184"/>
                      <a:pt x="1416" y="184"/>
                    </a:cubicBezTo>
                    <a:cubicBezTo>
                      <a:pt x="2100" y="184"/>
                      <a:pt x="2770" y="501"/>
                      <a:pt x="3280" y="1061"/>
                    </a:cubicBezTo>
                    <a:cubicBezTo>
                      <a:pt x="3294" y="1076"/>
                      <a:pt x="3312" y="1082"/>
                      <a:pt x="3329" y="1082"/>
                    </a:cubicBezTo>
                    <a:cubicBezTo>
                      <a:pt x="3384" y="1082"/>
                      <a:pt x="3438" y="1019"/>
                      <a:pt x="3401" y="964"/>
                    </a:cubicBezTo>
                    <a:cubicBezTo>
                      <a:pt x="2950" y="332"/>
                      <a:pt x="2245" y="1"/>
                      <a:pt x="1534" y="1"/>
                    </a:cubicBezTo>
                    <a:close/>
                  </a:path>
                </a:pathLst>
              </a:custGeom>
              <a:solidFill>
                <a:srgbClr val="1B30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4807;p36">
                <a:extLst>
                  <a:ext uri="{FF2B5EF4-FFF2-40B4-BE49-F238E27FC236}">
                    <a16:creationId xmlns:a16="http://schemas.microsoft.com/office/drawing/2014/main" id="{FD055E29-FF24-422D-8A42-746FC3D80D7A}"/>
                  </a:ext>
                </a:extLst>
              </p:cNvPr>
              <p:cNvSpPr/>
              <p:nvPr/>
            </p:nvSpPr>
            <p:spPr>
              <a:xfrm>
                <a:off x="2725650" y="1729175"/>
                <a:ext cx="10495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7110" extrusionOk="0">
                    <a:moveTo>
                      <a:pt x="1745" y="0"/>
                    </a:moveTo>
                    <a:cubicBezTo>
                      <a:pt x="1251" y="0"/>
                      <a:pt x="791" y="222"/>
                      <a:pt x="731" y="725"/>
                    </a:cubicBezTo>
                    <a:cubicBezTo>
                      <a:pt x="731" y="725"/>
                      <a:pt x="0" y="4303"/>
                      <a:pt x="207" y="5630"/>
                    </a:cubicBezTo>
                    <a:cubicBezTo>
                      <a:pt x="360" y="6632"/>
                      <a:pt x="1425" y="7110"/>
                      <a:pt x="2389" y="7110"/>
                    </a:cubicBezTo>
                    <a:cubicBezTo>
                      <a:pt x="3343" y="7110"/>
                      <a:pt x="4198" y="6641"/>
                      <a:pt x="3968" y="5751"/>
                    </a:cubicBezTo>
                    <a:cubicBezTo>
                      <a:pt x="3554" y="4145"/>
                      <a:pt x="3250" y="2514"/>
                      <a:pt x="3043" y="859"/>
                    </a:cubicBezTo>
                    <a:cubicBezTo>
                      <a:pt x="2983" y="321"/>
                      <a:pt x="2339" y="0"/>
                      <a:pt x="1745" y="0"/>
                    </a:cubicBezTo>
                    <a:close/>
                  </a:path>
                </a:pathLst>
              </a:custGeom>
              <a:solidFill>
                <a:srgbClr val="B976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4808;p36">
                <a:extLst>
                  <a:ext uri="{FF2B5EF4-FFF2-40B4-BE49-F238E27FC236}">
                    <a16:creationId xmlns:a16="http://schemas.microsoft.com/office/drawing/2014/main" id="{ECE14366-3710-4DDC-BE79-2EF4968C4BB8}"/>
                  </a:ext>
                </a:extLst>
              </p:cNvPr>
              <p:cNvSpPr/>
              <p:nvPr/>
            </p:nvSpPr>
            <p:spPr>
              <a:xfrm>
                <a:off x="2712250" y="1560775"/>
                <a:ext cx="191500" cy="226525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9061" extrusionOk="0">
                    <a:moveTo>
                      <a:pt x="3467" y="1"/>
                    </a:moveTo>
                    <a:cubicBezTo>
                      <a:pt x="3361" y="1"/>
                      <a:pt x="3252" y="5"/>
                      <a:pt x="3141" y="13"/>
                    </a:cubicBezTo>
                    <a:cubicBezTo>
                      <a:pt x="3141" y="13"/>
                      <a:pt x="2995" y="3445"/>
                      <a:pt x="402" y="4382"/>
                    </a:cubicBezTo>
                    <a:cubicBezTo>
                      <a:pt x="402" y="4382"/>
                      <a:pt x="1" y="6974"/>
                      <a:pt x="622" y="8118"/>
                    </a:cubicBezTo>
                    <a:cubicBezTo>
                      <a:pt x="880" y="8584"/>
                      <a:pt x="2252" y="9060"/>
                      <a:pt x="3633" y="9060"/>
                    </a:cubicBezTo>
                    <a:cubicBezTo>
                      <a:pt x="4921" y="9060"/>
                      <a:pt x="6216" y="8646"/>
                      <a:pt x="6621" y="7425"/>
                    </a:cubicBezTo>
                    <a:cubicBezTo>
                      <a:pt x="7660" y="4262"/>
                      <a:pt x="6867" y="1"/>
                      <a:pt x="3467" y="1"/>
                    </a:cubicBezTo>
                    <a:close/>
                  </a:path>
                </a:pathLst>
              </a:custGeom>
              <a:solidFill>
                <a:srgbClr val="B976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4809;p36">
                <a:extLst>
                  <a:ext uri="{FF2B5EF4-FFF2-40B4-BE49-F238E27FC236}">
                    <a16:creationId xmlns:a16="http://schemas.microsoft.com/office/drawing/2014/main" id="{572F3EC6-3829-4F89-B05A-1B99503BA234}"/>
                  </a:ext>
                </a:extLst>
              </p:cNvPr>
              <p:cNvSpPr/>
              <p:nvPr/>
            </p:nvSpPr>
            <p:spPr>
              <a:xfrm>
                <a:off x="2773050" y="1657650"/>
                <a:ext cx="3690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167" extrusionOk="0">
                    <a:moveTo>
                      <a:pt x="796" y="1"/>
                    </a:moveTo>
                    <a:cubicBezTo>
                      <a:pt x="305" y="1"/>
                      <a:pt x="95" y="618"/>
                      <a:pt x="15" y="1030"/>
                    </a:cubicBezTo>
                    <a:cubicBezTo>
                      <a:pt x="0" y="1112"/>
                      <a:pt x="66" y="1166"/>
                      <a:pt x="126" y="1166"/>
                    </a:cubicBezTo>
                    <a:cubicBezTo>
                      <a:pt x="165" y="1166"/>
                      <a:pt x="200" y="1144"/>
                      <a:pt x="210" y="1091"/>
                    </a:cubicBezTo>
                    <a:cubicBezTo>
                      <a:pt x="271" y="751"/>
                      <a:pt x="392" y="191"/>
                      <a:pt x="843" y="179"/>
                    </a:cubicBezTo>
                    <a:cubicBezTo>
                      <a:pt x="846" y="178"/>
                      <a:pt x="849" y="178"/>
                      <a:pt x="852" y="178"/>
                    </a:cubicBezTo>
                    <a:cubicBezTo>
                      <a:pt x="1187" y="178"/>
                      <a:pt x="1367" y="838"/>
                      <a:pt x="1439" y="1091"/>
                    </a:cubicBezTo>
                    <a:cubicBezTo>
                      <a:pt x="1439" y="1097"/>
                      <a:pt x="1448" y="1100"/>
                      <a:pt x="1457" y="1100"/>
                    </a:cubicBezTo>
                    <a:cubicBezTo>
                      <a:pt x="1466" y="1100"/>
                      <a:pt x="1475" y="1097"/>
                      <a:pt x="1475" y="1091"/>
                    </a:cubicBezTo>
                    <a:cubicBezTo>
                      <a:pt x="1439" y="726"/>
                      <a:pt x="1366" y="69"/>
                      <a:pt x="891" y="8"/>
                    </a:cubicBezTo>
                    <a:cubicBezTo>
                      <a:pt x="858" y="3"/>
                      <a:pt x="827" y="1"/>
                      <a:pt x="796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4810;p36">
                <a:extLst>
                  <a:ext uri="{FF2B5EF4-FFF2-40B4-BE49-F238E27FC236}">
                    <a16:creationId xmlns:a16="http://schemas.microsoft.com/office/drawing/2014/main" id="{56438577-DA04-4B2C-AD02-8F8552CDE23C}"/>
                  </a:ext>
                </a:extLst>
              </p:cNvPr>
              <p:cNvSpPr/>
              <p:nvPr/>
            </p:nvSpPr>
            <p:spPr>
              <a:xfrm>
                <a:off x="2856775" y="1660175"/>
                <a:ext cx="2557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1016" extrusionOk="0">
                    <a:moveTo>
                      <a:pt x="587" y="0"/>
                    </a:moveTo>
                    <a:cubicBezTo>
                      <a:pt x="571" y="0"/>
                      <a:pt x="554" y="2"/>
                      <a:pt x="536" y="5"/>
                    </a:cubicBezTo>
                    <a:cubicBezTo>
                      <a:pt x="341" y="53"/>
                      <a:pt x="195" y="187"/>
                      <a:pt x="134" y="382"/>
                    </a:cubicBezTo>
                    <a:cubicBezTo>
                      <a:pt x="37" y="564"/>
                      <a:pt x="1" y="783"/>
                      <a:pt x="25" y="990"/>
                    </a:cubicBezTo>
                    <a:cubicBezTo>
                      <a:pt x="32" y="1005"/>
                      <a:pt x="45" y="1016"/>
                      <a:pt x="59" y="1016"/>
                    </a:cubicBezTo>
                    <a:cubicBezTo>
                      <a:pt x="67" y="1016"/>
                      <a:pt x="76" y="1012"/>
                      <a:pt x="86" y="1002"/>
                    </a:cubicBezTo>
                    <a:cubicBezTo>
                      <a:pt x="220" y="747"/>
                      <a:pt x="232" y="418"/>
                      <a:pt x="451" y="199"/>
                    </a:cubicBezTo>
                    <a:cubicBezTo>
                      <a:pt x="498" y="154"/>
                      <a:pt x="541" y="134"/>
                      <a:pt x="579" y="134"/>
                    </a:cubicBezTo>
                    <a:cubicBezTo>
                      <a:pt x="787" y="134"/>
                      <a:pt x="867" y="709"/>
                      <a:pt x="877" y="832"/>
                    </a:cubicBezTo>
                    <a:cubicBezTo>
                      <a:pt x="877" y="881"/>
                      <a:pt x="913" y="905"/>
                      <a:pt x="950" y="905"/>
                    </a:cubicBezTo>
                    <a:cubicBezTo>
                      <a:pt x="986" y="905"/>
                      <a:pt x="1023" y="881"/>
                      <a:pt x="1023" y="832"/>
                    </a:cubicBezTo>
                    <a:cubicBezTo>
                      <a:pt x="1000" y="588"/>
                      <a:pt x="932" y="0"/>
                      <a:pt x="587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811;p36">
                <a:extLst>
                  <a:ext uri="{FF2B5EF4-FFF2-40B4-BE49-F238E27FC236}">
                    <a16:creationId xmlns:a16="http://schemas.microsoft.com/office/drawing/2014/main" id="{5C93D47D-4DE4-4FA1-9F41-9138798301B6}"/>
                  </a:ext>
                </a:extLst>
              </p:cNvPr>
              <p:cNvSpPr/>
              <p:nvPr/>
            </p:nvSpPr>
            <p:spPr>
              <a:xfrm>
                <a:off x="2791675" y="1707600"/>
                <a:ext cx="45350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907" extrusionOk="0">
                    <a:moveTo>
                      <a:pt x="196" y="0"/>
                    </a:moveTo>
                    <a:cubicBezTo>
                      <a:pt x="185" y="0"/>
                      <a:pt x="175" y="5"/>
                      <a:pt x="171" y="18"/>
                    </a:cubicBezTo>
                    <a:cubicBezTo>
                      <a:pt x="0" y="554"/>
                      <a:pt x="37" y="1101"/>
                      <a:pt x="438" y="1515"/>
                    </a:cubicBezTo>
                    <a:cubicBezTo>
                      <a:pt x="746" y="1845"/>
                      <a:pt x="1202" y="1906"/>
                      <a:pt x="1637" y="1906"/>
                    </a:cubicBezTo>
                    <a:cubicBezTo>
                      <a:pt x="1684" y="1906"/>
                      <a:pt x="1731" y="1906"/>
                      <a:pt x="1777" y="1905"/>
                    </a:cubicBezTo>
                    <a:cubicBezTo>
                      <a:pt x="1814" y="1892"/>
                      <a:pt x="1814" y="1844"/>
                      <a:pt x="1777" y="1832"/>
                    </a:cubicBezTo>
                    <a:cubicBezTo>
                      <a:pt x="1400" y="1807"/>
                      <a:pt x="1035" y="1710"/>
                      <a:pt x="706" y="1539"/>
                    </a:cubicBezTo>
                    <a:cubicBezTo>
                      <a:pt x="219" y="1235"/>
                      <a:pt x="98" y="566"/>
                      <a:pt x="231" y="43"/>
                    </a:cubicBezTo>
                    <a:cubicBezTo>
                      <a:pt x="239" y="19"/>
                      <a:pt x="216" y="0"/>
                      <a:pt x="196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812;p36">
                <a:extLst>
                  <a:ext uri="{FF2B5EF4-FFF2-40B4-BE49-F238E27FC236}">
                    <a16:creationId xmlns:a16="http://schemas.microsoft.com/office/drawing/2014/main" id="{895741EC-EA9E-46BC-A3D9-A63982F30DF4}"/>
                  </a:ext>
                </a:extLst>
              </p:cNvPr>
              <p:cNvSpPr/>
              <p:nvPr/>
            </p:nvSpPr>
            <p:spPr>
              <a:xfrm>
                <a:off x="2660725" y="1687650"/>
                <a:ext cx="84725" cy="722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2890" extrusionOk="0">
                    <a:moveTo>
                      <a:pt x="1923" y="1"/>
                    </a:moveTo>
                    <a:cubicBezTo>
                      <a:pt x="664" y="1"/>
                      <a:pt x="0" y="1529"/>
                      <a:pt x="894" y="2447"/>
                    </a:cubicBezTo>
                    <a:cubicBezTo>
                      <a:pt x="1187" y="2753"/>
                      <a:pt x="1556" y="2890"/>
                      <a:pt x="1918" y="2890"/>
                    </a:cubicBezTo>
                    <a:cubicBezTo>
                      <a:pt x="2651" y="2890"/>
                      <a:pt x="3360" y="2329"/>
                      <a:pt x="3376" y="1473"/>
                    </a:cubicBezTo>
                    <a:cubicBezTo>
                      <a:pt x="3388" y="670"/>
                      <a:pt x="2756" y="13"/>
                      <a:pt x="1952" y="1"/>
                    </a:cubicBezTo>
                    <a:cubicBezTo>
                      <a:pt x="1942" y="1"/>
                      <a:pt x="1932" y="1"/>
                      <a:pt x="1923" y="1"/>
                    </a:cubicBezTo>
                    <a:close/>
                  </a:path>
                </a:pathLst>
              </a:custGeom>
              <a:solidFill>
                <a:srgbClr val="B976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813;p36">
                <a:extLst>
                  <a:ext uri="{FF2B5EF4-FFF2-40B4-BE49-F238E27FC236}">
                    <a16:creationId xmlns:a16="http://schemas.microsoft.com/office/drawing/2014/main" id="{8E8997EE-4E47-4ED8-8326-0C5D660E51E0}"/>
                  </a:ext>
                </a:extLst>
              </p:cNvPr>
              <p:cNvSpPr/>
              <p:nvPr/>
            </p:nvSpPr>
            <p:spPr>
              <a:xfrm>
                <a:off x="2691950" y="1707900"/>
                <a:ext cx="434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431" extrusionOk="0">
                    <a:moveTo>
                      <a:pt x="489" y="1"/>
                    </a:moveTo>
                    <a:cubicBezTo>
                      <a:pt x="332" y="1"/>
                      <a:pt x="175" y="42"/>
                      <a:pt x="34" y="128"/>
                    </a:cubicBezTo>
                    <a:cubicBezTo>
                      <a:pt x="1" y="139"/>
                      <a:pt x="18" y="190"/>
                      <a:pt x="49" y="190"/>
                    </a:cubicBezTo>
                    <a:cubicBezTo>
                      <a:pt x="52" y="190"/>
                      <a:pt x="55" y="190"/>
                      <a:pt x="58" y="189"/>
                    </a:cubicBezTo>
                    <a:cubicBezTo>
                      <a:pt x="152" y="159"/>
                      <a:pt x="247" y="144"/>
                      <a:pt x="343" y="144"/>
                    </a:cubicBezTo>
                    <a:cubicBezTo>
                      <a:pt x="595" y="144"/>
                      <a:pt x="843" y="246"/>
                      <a:pt x="1020" y="432"/>
                    </a:cubicBezTo>
                    <a:cubicBezTo>
                      <a:pt x="1093" y="517"/>
                      <a:pt x="1154" y="603"/>
                      <a:pt x="1202" y="700"/>
                    </a:cubicBezTo>
                    <a:cubicBezTo>
                      <a:pt x="1092" y="627"/>
                      <a:pt x="969" y="589"/>
                      <a:pt x="846" y="589"/>
                    </a:cubicBezTo>
                    <a:cubicBezTo>
                      <a:pt x="765" y="589"/>
                      <a:pt x="683" y="605"/>
                      <a:pt x="606" y="639"/>
                    </a:cubicBezTo>
                    <a:cubicBezTo>
                      <a:pt x="436" y="712"/>
                      <a:pt x="326" y="895"/>
                      <a:pt x="363" y="1077"/>
                    </a:cubicBezTo>
                    <a:cubicBezTo>
                      <a:pt x="384" y="1216"/>
                      <a:pt x="528" y="1431"/>
                      <a:pt x="686" y="1431"/>
                    </a:cubicBezTo>
                    <a:cubicBezTo>
                      <a:pt x="708" y="1431"/>
                      <a:pt x="730" y="1427"/>
                      <a:pt x="752" y="1418"/>
                    </a:cubicBezTo>
                    <a:cubicBezTo>
                      <a:pt x="789" y="1406"/>
                      <a:pt x="813" y="1369"/>
                      <a:pt x="801" y="1333"/>
                    </a:cubicBezTo>
                    <a:cubicBezTo>
                      <a:pt x="776" y="1235"/>
                      <a:pt x="691" y="1199"/>
                      <a:pt x="630" y="1126"/>
                    </a:cubicBezTo>
                    <a:cubicBezTo>
                      <a:pt x="545" y="1004"/>
                      <a:pt x="594" y="907"/>
                      <a:pt x="716" y="834"/>
                    </a:cubicBezTo>
                    <a:cubicBezTo>
                      <a:pt x="770" y="805"/>
                      <a:pt x="827" y="792"/>
                      <a:pt x="883" y="792"/>
                    </a:cubicBezTo>
                    <a:cubicBezTo>
                      <a:pt x="1040" y="792"/>
                      <a:pt x="1195" y="891"/>
                      <a:pt x="1312" y="1016"/>
                    </a:cubicBezTo>
                    <a:cubicBezTo>
                      <a:pt x="1348" y="1114"/>
                      <a:pt x="1385" y="1199"/>
                      <a:pt x="1434" y="1296"/>
                    </a:cubicBezTo>
                    <a:cubicBezTo>
                      <a:pt x="1446" y="1321"/>
                      <a:pt x="1470" y="1333"/>
                      <a:pt x="1494" y="1333"/>
                    </a:cubicBezTo>
                    <a:cubicBezTo>
                      <a:pt x="1519" y="1333"/>
                      <a:pt x="1543" y="1321"/>
                      <a:pt x="1555" y="1296"/>
                    </a:cubicBezTo>
                    <a:cubicBezTo>
                      <a:pt x="1738" y="968"/>
                      <a:pt x="1336" y="469"/>
                      <a:pt x="1105" y="250"/>
                    </a:cubicBezTo>
                    <a:cubicBezTo>
                      <a:pt x="933" y="85"/>
                      <a:pt x="712" y="1"/>
                      <a:pt x="489" y="1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814;p36">
                <a:extLst>
                  <a:ext uri="{FF2B5EF4-FFF2-40B4-BE49-F238E27FC236}">
                    <a16:creationId xmlns:a16="http://schemas.microsoft.com/office/drawing/2014/main" id="{3577C1CB-B2B9-4DD9-932F-4B281E656653}"/>
                  </a:ext>
                </a:extLst>
              </p:cNvPr>
              <p:cNvSpPr/>
              <p:nvPr/>
            </p:nvSpPr>
            <p:spPr>
              <a:xfrm>
                <a:off x="2391275" y="1837475"/>
                <a:ext cx="346025" cy="341725"/>
              </a:xfrm>
              <a:custGeom>
                <a:avLst/>
                <a:gdLst/>
                <a:ahLst/>
                <a:cxnLst/>
                <a:rect l="l" t="t" r="r" b="b"/>
                <a:pathLst>
                  <a:path w="13841" h="13669" extrusionOk="0">
                    <a:moveTo>
                      <a:pt x="11617" y="1"/>
                    </a:moveTo>
                    <a:cubicBezTo>
                      <a:pt x="11204" y="1"/>
                      <a:pt x="10678" y="96"/>
                      <a:pt x="10016" y="312"/>
                    </a:cubicBezTo>
                    <a:cubicBezTo>
                      <a:pt x="6011" y="1621"/>
                      <a:pt x="3053" y="6405"/>
                      <a:pt x="2582" y="6405"/>
                    </a:cubicBezTo>
                    <a:cubicBezTo>
                      <a:pt x="2527" y="6405"/>
                      <a:pt x="2506" y="6342"/>
                      <a:pt x="2520" y="6202"/>
                    </a:cubicBezTo>
                    <a:lnTo>
                      <a:pt x="2520" y="6202"/>
                    </a:lnTo>
                    <a:lnTo>
                      <a:pt x="1" y="13127"/>
                    </a:lnTo>
                    <a:cubicBezTo>
                      <a:pt x="528" y="13496"/>
                      <a:pt x="1135" y="13668"/>
                      <a:pt x="1793" y="13668"/>
                    </a:cubicBezTo>
                    <a:cubicBezTo>
                      <a:pt x="4931" y="13668"/>
                      <a:pt x="9251" y="9752"/>
                      <a:pt x="11866" y="4571"/>
                    </a:cubicBezTo>
                    <a:cubicBezTo>
                      <a:pt x="12780" y="2775"/>
                      <a:pt x="13840" y="1"/>
                      <a:pt x="11617" y="1"/>
                    </a:cubicBezTo>
                    <a:close/>
                  </a:path>
                </a:pathLst>
              </a:custGeom>
              <a:solidFill>
                <a:srgbClr val="814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815;p36">
                <a:extLst>
                  <a:ext uri="{FF2B5EF4-FFF2-40B4-BE49-F238E27FC236}">
                    <a16:creationId xmlns:a16="http://schemas.microsoft.com/office/drawing/2014/main" id="{AB96E9F4-4862-47D3-B096-D9C0331898FB}"/>
                  </a:ext>
                </a:extLst>
              </p:cNvPr>
              <p:cNvSpPr/>
              <p:nvPr/>
            </p:nvSpPr>
            <p:spPr>
              <a:xfrm>
                <a:off x="2391275" y="1884200"/>
                <a:ext cx="179225" cy="294875"/>
              </a:xfrm>
              <a:custGeom>
                <a:avLst/>
                <a:gdLst/>
                <a:ahLst/>
                <a:cxnLst/>
                <a:rect l="l" t="t" r="r" b="b"/>
                <a:pathLst>
                  <a:path w="7169" h="11795" extrusionOk="0">
                    <a:moveTo>
                      <a:pt x="7169" y="1"/>
                    </a:moveTo>
                    <a:cubicBezTo>
                      <a:pt x="4663" y="1896"/>
                      <a:pt x="2940" y="4538"/>
                      <a:pt x="2584" y="4538"/>
                    </a:cubicBezTo>
                    <a:cubicBezTo>
                      <a:pt x="2529" y="4538"/>
                      <a:pt x="2507" y="4474"/>
                      <a:pt x="2520" y="4333"/>
                    </a:cubicBezTo>
                    <a:lnTo>
                      <a:pt x="2520" y="4333"/>
                    </a:lnTo>
                    <a:lnTo>
                      <a:pt x="1" y="11258"/>
                    </a:lnTo>
                    <a:cubicBezTo>
                      <a:pt x="524" y="11624"/>
                      <a:pt x="1126" y="11795"/>
                      <a:pt x="1779" y="11795"/>
                    </a:cubicBezTo>
                    <a:cubicBezTo>
                      <a:pt x="2646" y="11795"/>
                      <a:pt x="3603" y="11495"/>
                      <a:pt x="4589" y="10953"/>
                    </a:cubicBezTo>
                    <a:cubicBezTo>
                      <a:pt x="4589" y="10844"/>
                      <a:pt x="4589" y="10722"/>
                      <a:pt x="4577" y="10588"/>
                    </a:cubicBezTo>
                    <a:cubicBezTo>
                      <a:pt x="4503" y="8885"/>
                      <a:pt x="4650" y="7181"/>
                      <a:pt x="5015" y="5501"/>
                    </a:cubicBezTo>
                    <a:cubicBezTo>
                      <a:pt x="5416" y="3530"/>
                      <a:pt x="6207" y="1729"/>
                      <a:pt x="7169" y="1"/>
                    </a:cubicBezTo>
                    <a:close/>
                  </a:path>
                </a:pathLst>
              </a:custGeom>
              <a:solidFill>
                <a:srgbClr val="4E25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816;p36">
                <a:extLst>
                  <a:ext uri="{FF2B5EF4-FFF2-40B4-BE49-F238E27FC236}">
                    <a16:creationId xmlns:a16="http://schemas.microsoft.com/office/drawing/2014/main" id="{72BC90C9-3125-4AD1-BC3E-6B1F53A4B283}"/>
                  </a:ext>
                </a:extLst>
              </p:cNvPr>
              <p:cNvSpPr/>
              <p:nvPr/>
            </p:nvSpPr>
            <p:spPr>
              <a:xfrm>
                <a:off x="2062375" y="1788475"/>
                <a:ext cx="509825" cy="697750"/>
              </a:xfrm>
              <a:custGeom>
                <a:avLst/>
                <a:gdLst/>
                <a:ahLst/>
                <a:cxnLst/>
                <a:rect l="l" t="t" r="r" b="b"/>
                <a:pathLst>
                  <a:path w="20393" h="27910" extrusionOk="0">
                    <a:moveTo>
                      <a:pt x="10998" y="1"/>
                    </a:moveTo>
                    <a:cubicBezTo>
                      <a:pt x="9641" y="1"/>
                      <a:pt x="8163" y="759"/>
                      <a:pt x="6719" y="2527"/>
                    </a:cubicBezTo>
                    <a:cubicBezTo>
                      <a:pt x="2423" y="7797"/>
                      <a:pt x="1" y="22060"/>
                      <a:pt x="4589" y="25845"/>
                    </a:cubicBezTo>
                    <a:cubicBezTo>
                      <a:pt x="6362" y="27304"/>
                      <a:pt x="9127" y="27909"/>
                      <a:pt x="11845" y="27909"/>
                    </a:cubicBezTo>
                    <a:cubicBezTo>
                      <a:pt x="16178" y="27909"/>
                      <a:pt x="20393" y="26371"/>
                      <a:pt x="20288" y="24299"/>
                    </a:cubicBezTo>
                    <a:cubicBezTo>
                      <a:pt x="20130" y="20928"/>
                      <a:pt x="17148" y="12348"/>
                      <a:pt x="16406" y="6896"/>
                    </a:cubicBezTo>
                    <a:cubicBezTo>
                      <a:pt x="15865" y="2935"/>
                      <a:pt x="13667" y="1"/>
                      <a:pt x="10998" y="1"/>
                    </a:cubicBezTo>
                    <a:close/>
                  </a:path>
                </a:pathLst>
              </a:custGeom>
              <a:solidFill>
                <a:srgbClr val="62A4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817;p36">
                <a:extLst>
                  <a:ext uri="{FF2B5EF4-FFF2-40B4-BE49-F238E27FC236}">
                    <a16:creationId xmlns:a16="http://schemas.microsoft.com/office/drawing/2014/main" id="{0347E9D0-6C32-4D0A-9D43-921031E77B42}"/>
                  </a:ext>
                </a:extLst>
              </p:cNvPr>
              <p:cNvSpPr/>
              <p:nvPr/>
            </p:nvSpPr>
            <p:spPr>
              <a:xfrm>
                <a:off x="2062375" y="1848000"/>
                <a:ext cx="235225" cy="633775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25351" extrusionOk="0">
                    <a:moveTo>
                      <a:pt x="6840" y="0"/>
                    </a:moveTo>
                    <a:cubicBezTo>
                      <a:pt x="6804" y="49"/>
                      <a:pt x="6767" y="98"/>
                      <a:pt x="6719" y="146"/>
                    </a:cubicBezTo>
                    <a:cubicBezTo>
                      <a:pt x="2423" y="5416"/>
                      <a:pt x="1" y="19679"/>
                      <a:pt x="4589" y="23464"/>
                    </a:cubicBezTo>
                    <a:cubicBezTo>
                      <a:pt x="5830" y="24474"/>
                      <a:pt x="7558" y="25082"/>
                      <a:pt x="9408" y="25350"/>
                    </a:cubicBezTo>
                    <a:cubicBezTo>
                      <a:pt x="8934" y="24754"/>
                      <a:pt x="8532" y="24109"/>
                      <a:pt x="8216" y="23415"/>
                    </a:cubicBezTo>
                    <a:cubicBezTo>
                      <a:pt x="6256" y="19046"/>
                      <a:pt x="6962" y="14020"/>
                      <a:pt x="7814" y="9444"/>
                    </a:cubicBezTo>
                    <a:cubicBezTo>
                      <a:pt x="8216" y="7108"/>
                      <a:pt x="8970" y="4515"/>
                      <a:pt x="8629" y="2094"/>
                    </a:cubicBezTo>
                    <a:cubicBezTo>
                      <a:pt x="8410" y="852"/>
                      <a:pt x="7802" y="256"/>
                      <a:pt x="6840" y="0"/>
                    </a:cubicBezTo>
                    <a:close/>
                  </a:path>
                </a:pathLst>
              </a:custGeom>
              <a:solidFill>
                <a:srgbClr val="1796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818;p36">
                <a:extLst>
                  <a:ext uri="{FF2B5EF4-FFF2-40B4-BE49-F238E27FC236}">
                    <a16:creationId xmlns:a16="http://schemas.microsoft.com/office/drawing/2014/main" id="{05E121FF-7216-4AF0-A998-0B2250A3C427}"/>
                  </a:ext>
                </a:extLst>
              </p:cNvPr>
              <p:cNvSpPr/>
              <p:nvPr/>
            </p:nvSpPr>
            <p:spPr>
              <a:xfrm>
                <a:off x="2307000" y="2226775"/>
                <a:ext cx="277800" cy="2223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8895" extrusionOk="0">
                    <a:moveTo>
                      <a:pt x="7389" y="0"/>
                    </a:moveTo>
                    <a:cubicBezTo>
                      <a:pt x="5183" y="0"/>
                      <a:pt x="1497" y="496"/>
                      <a:pt x="962" y="865"/>
                    </a:cubicBezTo>
                    <a:cubicBezTo>
                      <a:pt x="268" y="1364"/>
                      <a:pt x="1" y="7497"/>
                      <a:pt x="414" y="8520"/>
                    </a:cubicBezTo>
                    <a:cubicBezTo>
                      <a:pt x="520" y="8784"/>
                      <a:pt x="1187" y="8895"/>
                      <a:pt x="2131" y="8895"/>
                    </a:cubicBezTo>
                    <a:cubicBezTo>
                      <a:pt x="4878" y="8895"/>
                      <a:pt x="9975" y="7963"/>
                      <a:pt x="10455" y="7193"/>
                    </a:cubicBezTo>
                    <a:cubicBezTo>
                      <a:pt x="11112" y="6147"/>
                      <a:pt x="9639" y="524"/>
                      <a:pt x="8897" y="171"/>
                    </a:cubicBezTo>
                    <a:cubicBezTo>
                      <a:pt x="8644" y="51"/>
                      <a:pt x="8092" y="0"/>
                      <a:pt x="7389" y="0"/>
                    </a:cubicBezTo>
                    <a:close/>
                  </a:path>
                </a:pathLst>
              </a:custGeom>
              <a:solidFill>
                <a:srgbClr val="1796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819;p36">
                <a:extLst>
                  <a:ext uri="{FF2B5EF4-FFF2-40B4-BE49-F238E27FC236}">
                    <a16:creationId xmlns:a16="http://schemas.microsoft.com/office/drawing/2014/main" id="{D5DD9C8D-BB74-4449-8C5B-D9B8E322A6B6}"/>
                  </a:ext>
                </a:extLst>
              </p:cNvPr>
              <p:cNvSpPr/>
              <p:nvPr/>
            </p:nvSpPr>
            <p:spPr>
              <a:xfrm>
                <a:off x="2324650" y="2241875"/>
                <a:ext cx="20265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8106" h="5167" extrusionOk="0">
                    <a:moveTo>
                      <a:pt x="6834" y="0"/>
                    </a:moveTo>
                    <a:cubicBezTo>
                      <a:pt x="6100" y="0"/>
                      <a:pt x="5325" y="136"/>
                      <a:pt x="4674" y="237"/>
                    </a:cubicBezTo>
                    <a:cubicBezTo>
                      <a:pt x="3846" y="358"/>
                      <a:pt x="2909" y="443"/>
                      <a:pt x="2118" y="748"/>
                    </a:cubicBezTo>
                    <a:cubicBezTo>
                      <a:pt x="1290" y="1064"/>
                      <a:pt x="767" y="1417"/>
                      <a:pt x="487" y="2305"/>
                    </a:cubicBezTo>
                    <a:cubicBezTo>
                      <a:pt x="219" y="3133"/>
                      <a:pt x="0" y="4082"/>
                      <a:pt x="232" y="4934"/>
                    </a:cubicBezTo>
                    <a:cubicBezTo>
                      <a:pt x="271" y="5068"/>
                      <a:pt x="427" y="5166"/>
                      <a:pt x="576" y="5166"/>
                    </a:cubicBezTo>
                    <a:cubicBezTo>
                      <a:pt x="657" y="5166"/>
                      <a:pt x="736" y="5137"/>
                      <a:pt x="791" y="5068"/>
                    </a:cubicBezTo>
                    <a:cubicBezTo>
                      <a:pt x="1278" y="4411"/>
                      <a:pt x="1303" y="3595"/>
                      <a:pt x="1546" y="2841"/>
                    </a:cubicBezTo>
                    <a:cubicBezTo>
                      <a:pt x="1680" y="2464"/>
                      <a:pt x="1777" y="2026"/>
                      <a:pt x="2081" y="1733"/>
                    </a:cubicBezTo>
                    <a:cubicBezTo>
                      <a:pt x="2337" y="1490"/>
                      <a:pt x="2763" y="1405"/>
                      <a:pt x="3116" y="1332"/>
                    </a:cubicBezTo>
                    <a:cubicBezTo>
                      <a:pt x="3943" y="1149"/>
                      <a:pt x="4783" y="1015"/>
                      <a:pt x="5611" y="869"/>
                    </a:cubicBezTo>
                    <a:cubicBezTo>
                      <a:pt x="6414" y="711"/>
                      <a:pt x="7327" y="687"/>
                      <a:pt x="8045" y="297"/>
                    </a:cubicBezTo>
                    <a:cubicBezTo>
                      <a:pt x="8106" y="261"/>
                      <a:pt x="8093" y="176"/>
                      <a:pt x="8020" y="164"/>
                    </a:cubicBezTo>
                    <a:cubicBezTo>
                      <a:pt x="7658" y="44"/>
                      <a:pt x="7253" y="0"/>
                      <a:pt x="6834" y="0"/>
                    </a:cubicBezTo>
                    <a:close/>
                  </a:path>
                </a:pathLst>
              </a:custGeom>
              <a:solidFill>
                <a:srgbClr val="62A4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820;p36">
                <a:extLst>
                  <a:ext uri="{FF2B5EF4-FFF2-40B4-BE49-F238E27FC236}">
                    <a16:creationId xmlns:a16="http://schemas.microsoft.com/office/drawing/2014/main" id="{FDE1EA95-68B0-4606-A77F-B0F972413A57}"/>
                  </a:ext>
                </a:extLst>
              </p:cNvPr>
              <p:cNvSpPr/>
              <p:nvPr/>
            </p:nvSpPr>
            <p:spPr>
              <a:xfrm>
                <a:off x="2123850" y="1771925"/>
                <a:ext cx="295750" cy="181675"/>
              </a:xfrm>
              <a:custGeom>
                <a:avLst/>
                <a:gdLst/>
                <a:ahLst/>
                <a:cxnLst/>
                <a:rect l="l" t="t" r="r" b="b"/>
                <a:pathLst>
                  <a:path w="11830" h="7267" extrusionOk="0">
                    <a:moveTo>
                      <a:pt x="5062" y="0"/>
                    </a:moveTo>
                    <a:cubicBezTo>
                      <a:pt x="3650" y="0"/>
                      <a:pt x="1678" y="807"/>
                      <a:pt x="889" y="2873"/>
                    </a:cubicBezTo>
                    <a:cubicBezTo>
                      <a:pt x="0" y="5197"/>
                      <a:pt x="1947" y="7266"/>
                      <a:pt x="1947" y="7266"/>
                    </a:cubicBezTo>
                    <a:cubicBezTo>
                      <a:pt x="2738" y="5490"/>
                      <a:pt x="3785" y="3822"/>
                      <a:pt x="5039" y="2338"/>
                    </a:cubicBezTo>
                    <a:cubicBezTo>
                      <a:pt x="6597" y="4406"/>
                      <a:pt x="8490" y="5310"/>
                      <a:pt x="9533" y="5310"/>
                    </a:cubicBezTo>
                    <a:cubicBezTo>
                      <a:pt x="9810" y="5310"/>
                      <a:pt x="10027" y="5247"/>
                      <a:pt x="10162" y="5124"/>
                    </a:cubicBezTo>
                    <a:cubicBezTo>
                      <a:pt x="11829" y="3640"/>
                      <a:pt x="11306" y="1157"/>
                      <a:pt x="10965" y="451"/>
                    </a:cubicBezTo>
                    <a:cubicBezTo>
                      <a:pt x="10803" y="131"/>
                      <a:pt x="9938" y="65"/>
                      <a:pt x="8917" y="65"/>
                    </a:cubicBezTo>
                    <a:cubicBezTo>
                      <a:pt x="8195" y="65"/>
                      <a:pt x="7394" y="98"/>
                      <a:pt x="6708" y="98"/>
                    </a:cubicBezTo>
                    <a:cubicBezTo>
                      <a:pt x="6259" y="98"/>
                      <a:pt x="5860" y="84"/>
                      <a:pt x="5562" y="37"/>
                    </a:cubicBezTo>
                    <a:cubicBezTo>
                      <a:pt x="5406" y="13"/>
                      <a:pt x="5238" y="0"/>
                      <a:pt x="5062" y="0"/>
                    </a:cubicBezTo>
                    <a:close/>
                  </a:path>
                </a:pathLst>
              </a:custGeom>
              <a:solidFill>
                <a:srgbClr val="62A4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821;p36">
                <a:extLst>
                  <a:ext uri="{FF2B5EF4-FFF2-40B4-BE49-F238E27FC236}">
                    <a16:creationId xmlns:a16="http://schemas.microsoft.com/office/drawing/2014/main" id="{6971D3C7-CC71-4A80-A580-382542146682}"/>
                  </a:ext>
                </a:extLst>
              </p:cNvPr>
              <p:cNvSpPr/>
              <p:nvPr/>
            </p:nvSpPr>
            <p:spPr>
              <a:xfrm>
                <a:off x="2159750" y="1806900"/>
                <a:ext cx="164925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5880" extrusionOk="0">
                    <a:moveTo>
                      <a:pt x="3603" y="0"/>
                    </a:moveTo>
                    <a:cubicBezTo>
                      <a:pt x="2983" y="0"/>
                      <a:pt x="490" y="2293"/>
                      <a:pt x="0" y="5186"/>
                    </a:cubicBezTo>
                    <a:cubicBezTo>
                      <a:pt x="146" y="5429"/>
                      <a:pt x="317" y="5660"/>
                      <a:pt x="511" y="5879"/>
                    </a:cubicBezTo>
                    <a:cubicBezTo>
                      <a:pt x="1302" y="4091"/>
                      <a:pt x="2349" y="2423"/>
                      <a:pt x="3603" y="939"/>
                    </a:cubicBezTo>
                    <a:cubicBezTo>
                      <a:pt x="4564" y="2216"/>
                      <a:pt x="5659" y="3044"/>
                      <a:pt x="6596" y="3506"/>
                    </a:cubicBezTo>
                    <a:cubicBezTo>
                      <a:pt x="5550" y="2314"/>
                      <a:pt x="3931" y="427"/>
                      <a:pt x="3724" y="62"/>
                    </a:cubicBezTo>
                    <a:cubicBezTo>
                      <a:pt x="3702" y="21"/>
                      <a:pt x="3661" y="0"/>
                      <a:pt x="3603" y="0"/>
                    </a:cubicBezTo>
                    <a:close/>
                  </a:path>
                </a:pathLst>
              </a:custGeom>
              <a:solidFill>
                <a:srgbClr val="138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822;p36">
                <a:extLst>
                  <a:ext uri="{FF2B5EF4-FFF2-40B4-BE49-F238E27FC236}">
                    <a16:creationId xmlns:a16="http://schemas.microsoft.com/office/drawing/2014/main" id="{DE3FDA81-D4E2-4E34-A3BB-D66853654AFE}"/>
                  </a:ext>
                </a:extLst>
              </p:cNvPr>
              <p:cNvSpPr/>
              <p:nvPr/>
            </p:nvSpPr>
            <p:spPr>
              <a:xfrm>
                <a:off x="2247675" y="1771925"/>
                <a:ext cx="146975" cy="122500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4900" extrusionOk="0">
                    <a:moveTo>
                      <a:pt x="0" y="1"/>
                    </a:moveTo>
                    <a:cubicBezTo>
                      <a:pt x="889" y="1652"/>
                      <a:pt x="3104" y="4899"/>
                      <a:pt x="4399" y="4899"/>
                    </a:cubicBezTo>
                    <a:cubicBezTo>
                      <a:pt x="4612" y="4899"/>
                      <a:pt x="4800" y="4811"/>
                      <a:pt x="4954" y="4613"/>
                    </a:cubicBezTo>
                    <a:cubicBezTo>
                      <a:pt x="5878" y="3433"/>
                      <a:pt x="5051" y="1194"/>
                      <a:pt x="4564" y="74"/>
                    </a:cubicBezTo>
                    <a:cubicBezTo>
                      <a:pt x="4366" y="66"/>
                      <a:pt x="4156" y="64"/>
                      <a:pt x="3939" y="64"/>
                    </a:cubicBezTo>
                    <a:cubicBezTo>
                      <a:pt x="3218" y="64"/>
                      <a:pt x="2423" y="96"/>
                      <a:pt x="1743" y="96"/>
                    </a:cubicBezTo>
                    <a:cubicBezTo>
                      <a:pt x="1300" y="96"/>
                      <a:pt x="905" y="82"/>
                      <a:pt x="609" y="37"/>
                    </a:cubicBezTo>
                    <a:cubicBezTo>
                      <a:pt x="414" y="13"/>
                      <a:pt x="207" y="1"/>
                      <a:pt x="0" y="1"/>
                    </a:cubicBezTo>
                    <a:close/>
                  </a:path>
                </a:pathLst>
              </a:custGeom>
              <a:solidFill>
                <a:srgbClr val="138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823;p36">
                <a:extLst>
                  <a:ext uri="{FF2B5EF4-FFF2-40B4-BE49-F238E27FC236}">
                    <a16:creationId xmlns:a16="http://schemas.microsoft.com/office/drawing/2014/main" id="{5878ABF6-1AD3-4FCC-B51D-0C9FEA6E7E98}"/>
                  </a:ext>
                </a:extLst>
              </p:cNvPr>
              <p:cNvSpPr/>
              <p:nvPr/>
            </p:nvSpPr>
            <p:spPr>
              <a:xfrm>
                <a:off x="2379100" y="1870750"/>
                <a:ext cx="60275" cy="220875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8835" extrusionOk="0">
                    <a:moveTo>
                      <a:pt x="475" y="1"/>
                    </a:moveTo>
                    <a:cubicBezTo>
                      <a:pt x="459" y="1"/>
                      <a:pt x="444" y="9"/>
                      <a:pt x="439" y="27"/>
                    </a:cubicBezTo>
                    <a:cubicBezTo>
                      <a:pt x="1" y="1330"/>
                      <a:pt x="646" y="2766"/>
                      <a:pt x="938" y="4019"/>
                    </a:cubicBezTo>
                    <a:cubicBezTo>
                      <a:pt x="1303" y="5626"/>
                      <a:pt x="1851" y="7086"/>
                      <a:pt x="1826" y="8753"/>
                    </a:cubicBezTo>
                    <a:cubicBezTo>
                      <a:pt x="1820" y="8807"/>
                      <a:pt x="1861" y="8835"/>
                      <a:pt x="1903" y="8835"/>
                    </a:cubicBezTo>
                    <a:cubicBezTo>
                      <a:pt x="1938" y="8835"/>
                      <a:pt x="1974" y="8816"/>
                      <a:pt x="1985" y="8778"/>
                    </a:cubicBezTo>
                    <a:cubicBezTo>
                      <a:pt x="2410" y="7354"/>
                      <a:pt x="1911" y="5991"/>
                      <a:pt x="1522" y="4640"/>
                    </a:cubicBezTo>
                    <a:cubicBezTo>
                      <a:pt x="1303" y="3897"/>
                      <a:pt x="1120" y="3155"/>
                      <a:pt x="889" y="2413"/>
                    </a:cubicBezTo>
                    <a:cubicBezTo>
                      <a:pt x="658" y="1646"/>
                      <a:pt x="415" y="867"/>
                      <a:pt x="524" y="52"/>
                    </a:cubicBezTo>
                    <a:cubicBezTo>
                      <a:pt x="532" y="22"/>
                      <a:pt x="502" y="1"/>
                      <a:pt x="475" y="1"/>
                    </a:cubicBezTo>
                    <a:close/>
                  </a:path>
                </a:pathLst>
              </a:custGeom>
              <a:solidFill>
                <a:srgbClr val="138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824;p36">
                <a:extLst>
                  <a:ext uri="{FF2B5EF4-FFF2-40B4-BE49-F238E27FC236}">
                    <a16:creationId xmlns:a16="http://schemas.microsoft.com/office/drawing/2014/main" id="{61A5C475-572E-4EDE-ADCD-2DA651A0E154}"/>
                  </a:ext>
                </a:extLst>
              </p:cNvPr>
              <p:cNvSpPr/>
              <p:nvPr/>
            </p:nvSpPr>
            <p:spPr>
              <a:xfrm>
                <a:off x="2326325" y="1884650"/>
                <a:ext cx="63150" cy="220150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8806" extrusionOk="0">
                    <a:moveTo>
                      <a:pt x="76" y="0"/>
                    </a:moveTo>
                    <a:cubicBezTo>
                      <a:pt x="36" y="0"/>
                      <a:pt x="1" y="40"/>
                      <a:pt x="31" y="80"/>
                    </a:cubicBezTo>
                    <a:cubicBezTo>
                      <a:pt x="761" y="1102"/>
                      <a:pt x="615" y="2441"/>
                      <a:pt x="797" y="3621"/>
                    </a:cubicBezTo>
                    <a:cubicBezTo>
                      <a:pt x="944" y="4558"/>
                      <a:pt x="1175" y="5471"/>
                      <a:pt x="1455" y="6360"/>
                    </a:cubicBezTo>
                    <a:cubicBezTo>
                      <a:pt x="1698" y="7163"/>
                      <a:pt x="1905" y="7990"/>
                      <a:pt x="2270" y="8745"/>
                    </a:cubicBezTo>
                    <a:cubicBezTo>
                      <a:pt x="2298" y="8786"/>
                      <a:pt x="2341" y="8805"/>
                      <a:pt x="2384" y="8805"/>
                    </a:cubicBezTo>
                    <a:cubicBezTo>
                      <a:pt x="2455" y="8805"/>
                      <a:pt x="2526" y="8755"/>
                      <a:pt x="2526" y="8672"/>
                    </a:cubicBezTo>
                    <a:cubicBezTo>
                      <a:pt x="2307" y="6725"/>
                      <a:pt x="1321" y="4924"/>
                      <a:pt x="1114" y="2964"/>
                    </a:cubicBezTo>
                    <a:cubicBezTo>
                      <a:pt x="1017" y="2161"/>
                      <a:pt x="1017" y="372"/>
                      <a:pt x="104" y="7"/>
                    </a:cubicBezTo>
                    <a:cubicBezTo>
                      <a:pt x="95" y="2"/>
                      <a:pt x="86" y="0"/>
                      <a:pt x="76" y="0"/>
                    </a:cubicBezTo>
                    <a:close/>
                  </a:path>
                </a:pathLst>
              </a:custGeom>
              <a:solidFill>
                <a:srgbClr val="138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825;p36">
                <a:extLst>
                  <a:ext uri="{FF2B5EF4-FFF2-40B4-BE49-F238E27FC236}">
                    <a16:creationId xmlns:a16="http://schemas.microsoft.com/office/drawing/2014/main" id="{367204CA-9B66-4AD9-9A18-A03918C7750A}"/>
                  </a:ext>
                </a:extLst>
              </p:cNvPr>
              <p:cNvSpPr/>
              <p:nvPr/>
            </p:nvSpPr>
            <p:spPr>
              <a:xfrm>
                <a:off x="2380025" y="1775275"/>
                <a:ext cx="3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449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97" y="1437"/>
                      <a:pt x="779" y="3055"/>
                      <a:pt x="365" y="4491"/>
                    </a:cubicBezTo>
                    <a:cubicBezTo>
                      <a:pt x="1473" y="3007"/>
                      <a:pt x="1023" y="950"/>
                      <a:pt x="718" y="329"/>
                    </a:cubicBezTo>
                    <a:cubicBezTo>
                      <a:pt x="633" y="159"/>
                      <a:pt x="365" y="62"/>
                      <a:pt x="0" y="1"/>
                    </a:cubicBezTo>
                    <a:close/>
                  </a:path>
                </a:pathLst>
              </a:custGeom>
              <a:solidFill>
                <a:srgbClr val="62A4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826;p36">
                <a:extLst>
                  <a:ext uri="{FF2B5EF4-FFF2-40B4-BE49-F238E27FC236}">
                    <a16:creationId xmlns:a16="http://schemas.microsoft.com/office/drawing/2014/main" id="{AC9700F4-B3B0-490D-A0E3-17A6C2DDDF0A}"/>
                  </a:ext>
                </a:extLst>
              </p:cNvPr>
              <p:cNvSpPr/>
              <p:nvPr/>
            </p:nvSpPr>
            <p:spPr>
              <a:xfrm>
                <a:off x="1856025" y="1713600"/>
                <a:ext cx="116325" cy="203650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8146" extrusionOk="0">
                    <a:moveTo>
                      <a:pt x="1251" y="1"/>
                    </a:moveTo>
                    <a:cubicBezTo>
                      <a:pt x="1092" y="1"/>
                      <a:pt x="980" y="276"/>
                      <a:pt x="1062" y="971"/>
                    </a:cubicBezTo>
                    <a:cubicBezTo>
                      <a:pt x="1221" y="2394"/>
                      <a:pt x="1222" y="3324"/>
                      <a:pt x="1162" y="3324"/>
                    </a:cubicBezTo>
                    <a:cubicBezTo>
                      <a:pt x="1158" y="3324"/>
                      <a:pt x="1153" y="3319"/>
                      <a:pt x="1148" y="3307"/>
                    </a:cubicBezTo>
                    <a:cubicBezTo>
                      <a:pt x="1062" y="3149"/>
                      <a:pt x="746" y="1153"/>
                      <a:pt x="430" y="1105"/>
                    </a:cubicBezTo>
                    <a:cubicBezTo>
                      <a:pt x="424" y="1104"/>
                      <a:pt x="418" y="1103"/>
                      <a:pt x="412" y="1103"/>
                    </a:cubicBezTo>
                    <a:cubicBezTo>
                      <a:pt x="120" y="1103"/>
                      <a:pt x="1" y="2579"/>
                      <a:pt x="466" y="4464"/>
                    </a:cubicBezTo>
                    <a:cubicBezTo>
                      <a:pt x="941" y="6399"/>
                      <a:pt x="1683" y="7141"/>
                      <a:pt x="1866" y="7470"/>
                    </a:cubicBezTo>
                    <a:cubicBezTo>
                      <a:pt x="2149" y="7981"/>
                      <a:pt x="2561" y="8146"/>
                      <a:pt x="2963" y="8146"/>
                    </a:cubicBezTo>
                    <a:cubicBezTo>
                      <a:pt x="3615" y="8146"/>
                      <a:pt x="4245" y="7713"/>
                      <a:pt x="4275" y="7616"/>
                    </a:cubicBezTo>
                    <a:cubicBezTo>
                      <a:pt x="4324" y="7470"/>
                      <a:pt x="4068" y="6630"/>
                      <a:pt x="4129" y="6386"/>
                    </a:cubicBezTo>
                    <a:cubicBezTo>
                      <a:pt x="4409" y="5437"/>
                      <a:pt x="4653" y="3794"/>
                      <a:pt x="4202" y="2687"/>
                    </a:cubicBezTo>
                    <a:cubicBezTo>
                      <a:pt x="4112" y="2462"/>
                      <a:pt x="4030" y="2369"/>
                      <a:pt x="3957" y="2369"/>
                    </a:cubicBezTo>
                    <a:cubicBezTo>
                      <a:pt x="3665" y="2369"/>
                      <a:pt x="3504" y="3843"/>
                      <a:pt x="3436" y="4330"/>
                    </a:cubicBezTo>
                    <a:cubicBezTo>
                      <a:pt x="3429" y="4379"/>
                      <a:pt x="3420" y="4402"/>
                      <a:pt x="3409" y="4402"/>
                    </a:cubicBezTo>
                    <a:cubicBezTo>
                      <a:pt x="3290" y="4402"/>
                      <a:pt x="2950" y="1461"/>
                      <a:pt x="2693" y="813"/>
                    </a:cubicBezTo>
                    <a:cubicBezTo>
                      <a:pt x="2612" y="620"/>
                      <a:pt x="2518" y="522"/>
                      <a:pt x="2430" y="522"/>
                    </a:cubicBezTo>
                    <a:cubicBezTo>
                      <a:pt x="2200" y="522"/>
                      <a:pt x="2010" y="1185"/>
                      <a:pt x="2194" y="2565"/>
                    </a:cubicBezTo>
                    <a:cubicBezTo>
                      <a:pt x="2217" y="2744"/>
                      <a:pt x="2217" y="2820"/>
                      <a:pt x="2200" y="2820"/>
                    </a:cubicBezTo>
                    <a:cubicBezTo>
                      <a:pt x="2139" y="2820"/>
                      <a:pt x="1855" y="1735"/>
                      <a:pt x="1768" y="947"/>
                    </a:cubicBezTo>
                    <a:cubicBezTo>
                      <a:pt x="1702" y="401"/>
                      <a:pt x="1442" y="1"/>
                      <a:pt x="1251" y="1"/>
                    </a:cubicBezTo>
                    <a:close/>
                  </a:path>
                </a:pathLst>
              </a:custGeom>
              <a:solidFill>
                <a:srgbClr val="D88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827;p36">
                <a:extLst>
                  <a:ext uri="{FF2B5EF4-FFF2-40B4-BE49-F238E27FC236}">
                    <a16:creationId xmlns:a16="http://schemas.microsoft.com/office/drawing/2014/main" id="{BD2BDAB1-D3BB-4B9C-90B1-1E872C0C1ED1}"/>
                  </a:ext>
                </a:extLst>
              </p:cNvPr>
              <p:cNvSpPr/>
              <p:nvPr/>
            </p:nvSpPr>
            <p:spPr>
              <a:xfrm>
                <a:off x="1896875" y="1815450"/>
                <a:ext cx="37575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1648" extrusionOk="0">
                    <a:moveTo>
                      <a:pt x="75" y="1"/>
                    </a:moveTo>
                    <a:cubicBezTo>
                      <a:pt x="45" y="1"/>
                      <a:pt x="13" y="21"/>
                      <a:pt x="13" y="49"/>
                    </a:cubicBezTo>
                    <a:cubicBezTo>
                      <a:pt x="0" y="450"/>
                      <a:pt x="171" y="828"/>
                      <a:pt x="487" y="1059"/>
                    </a:cubicBezTo>
                    <a:cubicBezTo>
                      <a:pt x="779" y="1278"/>
                      <a:pt x="1084" y="1473"/>
                      <a:pt x="1400" y="1643"/>
                    </a:cubicBezTo>
                    <a:lnTo>
                      <a:pt x="1412" y="1643"/>
                    </a:lnTo>
                    <a:cubicBezTo>
                      <a:pt x="1419" y="1646"/>
                      <a:pt x="1426" y="1648"/>
                      <a:pt x="1432" y="1648"/>
                    </a:cubicBezTo>
                    <a:cubicBezTo>
                      <a:pt x="1472" y="1648"/>
                      <a:pt x="1503" y="1589"/>
                      <a:pt x="1461" y="1558"/>
                    </a:cubicBezTo>
                    <a:cubicBezTo>
                      <a:pt x="1217" y="1400"/>
                      <a:pt x="1011" y="1193"/>
                      <a:pt x="779" y="1035"/>
                    </a:cubicBezTo>
                    <a:cubicBezTo>
                      <a:pt x="414" y="816"/>
                      <a:pt x="171" y="450"/>
                      <a:pt x="122" y="37"/>
                    </a:cubicBezTo>
                    <a:cubicBezTo>
                      <a:pt x="117" y="11"/>
                      <a:pt x="97" y="1"/>
                      <a:pt x="75" y="1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828;p36">
                <a:extLst>
                  <a:ext uri="{FF2B5EF4-FFF2-40B4-BE49-F238E27FC236}">
                    <a16:creationId xmlns:a16="http://schemas.microsoft.com/office/drawing/2014/main" id="{415CD2EF-B326-4271-87C6-F5471F3B2655}"/>
                  </a:ext>
                </a:extLst>
              </p:cNvPr>
              <p:cNvSpPr/>
              <p:nvPr/>
            </p:nvSpPr>
            <p:spPr>
              <a:xfrm>
                <a:off x="1895650" y="1876300"/>
                <a:ext cx="68500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1638" extrusionOk="0">
                    <a:moveTo>
                      <a:pt x="2544" y="0"/>
                    </a:moveTo>
                    <a:cubicBezTo>
                      <a:pt x="1668" y="0"/>
                      <a:pt x="804" y="183"/>
                      <a:pt x="1" y="548"/>
                    </a:cubicBezTo>
                    <a:cubicBezTo>
                      <a:pt x="135" y="730"/>
                      <a:pt x="232" y="864"/>
                      <a:pt x="281" y="962"/>
                    </a:cubicBezTo>
                    <a:cubicBezTo>
                      <a:pt x="564" y="1473"/>
                      <a:pt x="976" y="1638"/>
                      <a:pt x="1378" y="1638"/>
                    </a:cubicBezTo>
                    <a:cubicBezTo>
                      <a:pt x="2030" y="1638"/>
                      <a:pt x="2660" y="1205"/>
                      <a:pt x="2690" y="1108"/>
                    </a:cubicBezTo>
                    <a:cubicBezTo>
                      <a:pt x="2739" y="974"/>
                      <a:pt x="2544" y="341"/>
                      <a:pt x="2544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829;p36">
                <a:extLst>
                  <a:ext uri="{FF2B5EF4-FFF2-40B4-BE49-F238E27FC236}">
                    <a16:creationId xmlns:a16="http://schemas.microsoft.com/office/drawing/2014/main" id="{A0681E82-3AD0-4491-A775-5DC6043DD03A}"/>
                  </a:ext>
                </a:extLst>
              </p:cNvPr>
              <p:cNvSpPr/>
              <p:nvPr/>
            </p:nvSpPr>
            <p:spPr>
              <a:xfrm>
                <a:off x="1889575" y="1846475"/>
                <a:ext cx="389450" cy="401950"/>
              </a:xfrm>
              <a:custGeom>
                <a:avLst/>
                <a:gdLst/>
                <a:ahLst/>
                <a:cxnLst/>
                <a:rect l="l" t="t" r="r" b="b"/>
                <a:pathLst>
                  <a:path w="15578" h="16078" extrusionOk="0">
                    <a:moveTo>
                      <a:pt x="14023" y="1"/>
                    </a:moveTo>
                    <a:cubicBezTo>
                      <a:pt x="13548" y="1"/>
                      <a:pt x="12906" y="244"/>
                      <a:pt x="12049" y="828"/>
                    </a:cubicBezTo>
                    <a:cubicBezTo>
                      <a:pt x="8514" y="3225"/>
                      <a:pt x="7015" y="8749"/>
                      <a:pt x="6577" y="8749"/>
                    </a:cubicBezTo>
                    <a:cubicBezTo>
                      <a:pt x="6532" y="8749"/>
                      <a:pt x="6498" y="8692"/>
                      <a:pt x="6475" y="8568"/>
                    </a:cubicBezTo>
                    <a:cubicBezTo>
                      <a:pt x="6073" y="6426"/>
                      <a:pt x="5428" y="4649"/>
                      <a:pt x="3822" y="2434"/>
                    </a:cubicBezTo>
                    <a:cubicBezTo>
                      <a:pt x="3580" y="2104"/>
                      <a:pt x="3244" y="1957"/>
                      <a:pt x="2880" y="1957"/>
                    </a:cubicBezTo>
                    <a:cubicBezTo>
                      <a:pt x="2036" y="1957"/>
                      <a:pt x="1042" y="2751"/>
                      <a:pt x="718" y="3907"/>
                    </a:cubicBezTo>
                    <a:cubicBezTo>
                      <a:pt x="0" y="6524"/>
                      <a:pt x="1424" y="14361"/>
                      <a:pt x="5976" y="15919"/>
                    </a:cubicBezTo>
                    <a:cubicBezTo>
                      <a:pt x="6288" y="16026"/>
                      <a:pt x="6606" y="16078"/>
                      <a:pt x="6927" y="16078"/>
                    </a:cubicBezTo>
                    <a:cubicBezTo>
                      <a:pt x="10209" y="16078"/>
                      <a:pt x="13809" y="10691"/>
                      <a:pt x="15006" y="4406"/>
                    </a:cubicBezTo>
                    <a:cubicBezTo>
                      <a:pt x="15342" y="2607"/>
                      <a:pt x="15577" y="1"/>
                      <a:pt x="14023" y="1"/>
                    </a:cubicBezTo>
                    <a:close/>
                  </a:path>
                </a:pathLst>
              </a:custGeom>
              <a:solidFill>
                <a:srgbClr val="62A4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830;p36">
                <a:extLst>
                  <a:ext uri="{FF2B5EF4-FFF2-40B4-BE49-F238E27FC236}">
                    <a16:creationId xmlns:a16="http://schemas.microsoft.com/office/drawing/2014/main" id="{38F27A42-7DC5-4659-BA8B-A7CDF98F6C2A}"/>
                  </a:ext>
                </a:extLst>
              </p:cNvPr>
              <p:cNvSpPr/>
              <p:nvPr/>
            </p:nvSpPr>
            <p:spPr>
              <a:xfrm>
                <a:off x="1912075" y="1855300"/>
                <a:ext cx="298500" cy="282650"/>
              </a:xfrm>
              <a:custGeom>
                <a:avLst/>
                <a:gdLst/>
                <a:ahLst/>
                <a:cxnLst/>
                <a:rect l="l" t="t" r="r" b="b"/>
                <a:pathLst>
                  <a:path w="11940" h="11306" extrusionOk="0">
                    <a:moveTo>
                      <a:pt x="11940" y="0"/>
                    </a:moveTo>
                    <a:lnTo>
                      <a:pt x="11940" y="0"/>
                    </a:lnTo>
                    <a:cubicBezTo>
                      <a:pt x="11660" y="146"/>
                      <a:pt x="11392" y="305"/>
                      <a:pt x="11149" y="475"/>
                    </a:cubicBezTo>
                    <a:cubicBezTo>
                      <a:pt x="7614" y="2872"/>
                      <a:pt x="6115" y="8396"/>
                      <a:pt x="5677" y="8396"/>
                    </a:cubicBezTo>
                    <a:cubicBezTo>
                      <a:pt x="5632" y="8396"/>
                      <a:pt x="5598" y="8339"/>
                      <a:pt x="5575" y="8215"/>
                    </a:cubicBezTo>
                    <a:cubicBezTo>
                      <a:pt x="5173" y="6073"/>
                      <a:pt x="4528" y="4296"/>
                      <a:pt x="2922" y="2081"/>
                    </a:cubicBezTo>
                    <a:cubicBezTo>
                      <a:pt x="2681" y="1751"/>
                      <a:pt x="2347" y="1604"/>
                      <a:pt x="1984" y="1604"/>
                    </a:cubicBezTo>
                    <a:cubicBezTo>
                      <a:pt x="1263" y="1604"/>
                      <a:pt x="430" y="2185"/>
                      <a:pt x="1" y="3067"/>
                    </a:cubicBezTo>
                    <a:cubicBezTo>
                      <a:pt x="1510" y="3238"/>
                      <a:pt x="3299" y="3554"/>
                      <a:pt x="3725" y="5063"/>
                    </a:cubicBezTo>
                    <a:cubicBezTo>
                      <a:pt x="4013" y="5882"/>
                      <a:pt x="3112" y="11306"/>
                      <a:pt x="4982" y="11306"/>
                    </a:cubicBezTo>
                    <a:cubicBezTo>
                      <a:pt x="5167" y="11306"/>
                      <a:pt x="5380" y="11252"/>
                      <a:pt x="5623" y="11136"/>
                    </a:cubicBezTo>
                    <a:cubicBezTo>
                      <a:pt x="6853" y="10515"/>
                      <a:pt x="7108" y="7935"/>
                      <a:pt x="7485" y="6840"/>
                    </a:cubicBezTo>
                    <a:cubicBezTo>
                      <a:pt x="8471" y="4260"/>
                      <a:pt x="10151" y="2069"/>
                      <a:pt x="11940" y="0"/>
                    </a:cubicBezTo>
                    <a:close/>
                  </a:path>
                </a:pathLst>
              </a:custGeom>
              <a:solidFill>
                <a:srgbClr val="1796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831;p36">
                <a:extLst>
                  <a:ext uri="{FF2B5EF4-FFF2-40B4-BE49-F238E27FC236}">
                    <a16:creationId xmlns:a16="http://schemas.microsoft.com/office/drawing/2014/main" id="{D91DC2DE-2D68-45CC-AAD5-D19224B58DFF}"/>
                  </a:ext>
                </a:extLst>
              </p:cNvPr>
              <p:cNvSpPr/>
              <p:nvPr/>
            </p:nvSpPr>
            <p:spPr>
              <a:xfrm>
                <a:off x="2018275" y="2067750"/>
                <a:ext cx="37750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2550" extrusionOk="0">
                    <a:moveTo>
                      <a:pt x="1317" y="0"/>
                    </a:moveTo>
                    <a:cubicBezTo>
                      <a:pt x="1299" y="0"/>
                      <a:pt x="1280" y="7"/>
                      <a:pt x="1266" y="21"/>
                    </a:cubicBezTo>
                    <a:cubicBezTo>
                      <a:pt x="718" y="435"/>
                      <a:pt x="0" y="1080"/>
                      <a:pt x="61" y="1810"/>
                    </a:cubicBezTo>
                    <a:cubicBezTo>
                      <a:pt x="69" y="1895"/>
                      <a:pt x="154" y="1965"/>
                      <a:pt x="232" y="1965"/>
                    </a:cubicBezTo>
                    <a:cubicBezTo>
                      <a:pt x="277" y="1965"/>
                      <a:pt x="319" y="1941"/>
                      <a:pt x="341" y="1883"/>
                    </a:cubicBezTo>
                    <a:cubicBezTo>
                      <a:pt x="463" y="1567"/>
                      <a:pt x="609" y="1263"/>
                      <a:pt x="791" y="971"/>
                    </a:cubicBezTo>
                    <a:cubicBezTo>
                      <a:pt x="937" y="739"/>
                      <a:pt x="1108" y="520"/>
                      <a:pt x="1266" y="301"/>
                    </a:cubicBezTo>
                    <a:lnTo>
                      <a:pt x="1266" y="301"/>
                    </a:lnTo>
                    <a:cubicBezTo>
                      <a:pt x="1047" y="946"/>
                      <a:pt x="1132" y="1798"/>
                      <a:pt x="1205" y="2431"/>
                    </a:cubicBezTo>
                    <a:cubicBezTo>
                      <a:pt x="1217" y="2510"/>
                      <a:pt x="1281" y="2550"/>
                      <a:pt x="1345" y="2550"/>
                    </a:cubicBezTo>
                    <a:cubicBezTo>
                      <a:pt x="1409" y="2550"/>
                      <a:pt x="1473" y="2510"/>
                      <a:pt x="1485" y="2431"/>
                    </a:cubicBezTo>
                    <a:cubicBezTo>
                      <a:pt x="1509" y="1993"/>
                      <a:pt x="1509" y="1567"/>
                      <a:pt x="1473" y="1129"/>
                    </a:cubicBezTo>
                    <a:cubicBezTo>
                      <a:pt x="1461" y="788"/>
                      <a:pt x="1388" y="435"/>
                      <a:pt x="1473" y="82"/>
                    </a:cubicBezTo>
                    <a:cubicBezTo>
                      <a:pt x="1481" y="50"/>
                      <a:pt x="1451" y="28"/>
                      <a:pt x="1423" y="28"/>
                    </a:cubicBezTo>
                    <a:cubicBezTo>
                      <a:pt x="1409" y="28"/>
                      <a:pt x="1396" y="34"/>
                      <a:pt x="1388" y="46"/>
                    </a:cubicBezTo>
                    <a:cubicBezTo>
                      <a:pt x="1373" y="16"/>
                      <a:pt x="1345" y="0"/>
                      <a:pt x="1317" y="0"/>
                    </a:cubicBezTo>
                    <a:close/>
                  </a:path>
                </a:pathLst>
              </a:custGeom>
              <a:solidFill>
                <a:srgbClr val="138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832;p36">
                <a:extLst>
                  <a:ext uri="{FF2B5EF4-FFF2-40B4-BE49-F238E27FC236}">
                    <a16:creationId xmlns:a16="http://schemas.microsoft.com/office/drawing/2014/main" id="{80FE6052-CDA0-4B66-8E43-9FC83F0D8DBC}"/>
                  </a:ext>
                </a:extLst>
              </p:cNvPr>
              <p:cNvSpPr/>
              <p:nvPr/>
            </p:nvSpPr>
            <p:spPr>
              <a:xfrm>
                <a:off x="1887750" y="1877850"/>
                <a:ext cx="10860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135" extrusionOk="0">
                    <a:moveTo>
                      <a:pt x="3229" y="0"/>
                    </a:moveTo>
                    <a:cubicBezTo>
                      <a:pt x="2690" y="0"/>
                      <a:pt x="366" y="534"/>
                      <a:pt x="219" y="985"/>
                    </a:cubicBezTo>
                    <a:cubicBezTo>
                      <a:pt x="73" y="1459"/>
                      <a:pt x="0" y="2932"/>
                      <a:pt x="475" y="3114"/>
                    </a:cubicBezTo>
                    <a:cubicBezTo>
                      <a:pt x="512" y="3128"/>
                      <a:pt x="569" y="3135"/>
                      <a:pt x="642" y="3135"/>
                    </a:cubicBezTo>
                    <a:cubicBezTo>
                      <a:pt x="1466" y="3135"/>
                      <a:pt x="4343" y="2281"/>
                      <a:pt x="4321" y="1386"/>
                    </a:cubicBezTo>
                    <a:cubicBezTo>
                      <a:pt x="4309" y="413"/>
                      <a:pt x="3737" y="169"/>
                      <a:pt x="3323" y="11"/>
                    </a:cubicBezTo>
                    <a:cubicBezTo>
                      <a:pt x="3305" y="4"/>
                      <a:pt x="3273" y="0"/>
                      <a:pt x="3229" y="0"/>
                    </a:cubicBezTo>
                    <a:close/>
                  </a:path>
                </a:pathLst>
              </a:custGeom>
              <a:solidFill>
                <a:srgbClr val="1389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833;p36">
                <a:extLst>
                  <a:ext uri="{FF2B5EF4-FFF2-40B4-BE49-F238E27FC236}">
                    <a16:creationId xmlns:a16="http://schemas.microsoft.com/office/drawing/2014/main" id="{FAD78984-322B-4472-B04C-EEB1310CD1D3}"/>
                  </a:ext>
                </a:extLst>
              </p:cNvPr>
              <p:cNvSpPr/>
              <p:nvPr/>
            </p:nvSpPr>
            <p:spPr>
              <a:xfrm>
                <a:off x="1961900" y="1883400"/>
                <a:ext cx="22025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1277" extrusionOk="0">
                    <a:moveTo>
                      <a:pt x="73" y="1"/>
                    </a:moveTo>
                    <a:cubicBezTo>
                      <a:pt x="20" y="1"/>
                      <a:pt x="0" y="86"/>
                      <a:pt x="53" y="118"/>
                    </a:cubicBezTo>
                    <a:cubicBezTo>
                      <a:pt x="223" y="215"/>
                      <a:pt x="308" y="422"/>
                      <a:pt x="393" y="592"/>
                    </a:cubicBezTo>
                    <a:cubicBezTo>
                      <a:pt x="503" y="799"/>
                      <a:pt x="588" y="1031"/>
                      <a:pt x="710" y="1237"/>
                    </a:cubicBezTo>
                    <a:cubicBezTo>
                      <a:pt x="728" y="1265"/>
                      <a:pt x="754" y="1277"/>
                      <a:pt x="781" y="1277"/>
                    </a:cubicBezTo>
                    <a:cubicBezTo>
                      <a:pt x="826" y="1277"/>
                      <a:pt x="872" y="1242"/>
                      <a:pt x="880" y="1189"/>
                    </a:cubicBezTo>
                    <a:cubicBezTo>
                      <a:pt x="856" y="884"/>
                      <a:pt x="661" y="629"/>
                      <a:pt x="491" y="386"/>
                    </a:cubicBezTo>
                    <a:cubicBezTo>
                      <a:pt x="405" y="215"/>
                      <a:pt x="259" y="81"/>
                      <a:pt x="101" y="8"/>
                    </a:cubicBezTo>
                    <a:cubicBezTo>
                      <a:pt x="91" y="3"/>
                      <a:pt x="82" y="1"/>
                      <a:pt x="73" y="1"/>
                    </a:cubicBezTo>
                    <a:close/>
                  </a:path>
                </a:pathLst>
              </a:custGeom>
              <a:solidFill>
                <a:srgbClr val="18A8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834;p36">
                <a:extLst>
                  <a:ext uri="{FF2B5EF4-FFF2-40B4-BE49-F238E27FC236}">
                    <a16:creationId xmlns:a16="http://schemas.microsoft.com/office/drawing/2014/main" id="{F21E7691-7B64-4980-A701-587F56AFAAA7}"/>
                  </a:ext>
                </a:extLst>
              </p:cNvPr>
              <p:cNvSpPr/>
              <p:nvPr/>
            </p:nvSpPr>
            <p:spPr>
              <a:xfrm>
                <a:off x="1946125" y="1888250"/>
                <a:ext cx="183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1631" extrusionOk="0">
                    <a:moveTo>
                      <a:pt x="62" y="1"/>
                    </a:moveTo>
                    <a:cubicBezTo>
                      <a:pt x="29" y="1"/>
                      <a:pt x="1" y="35"/>
                      <a:pt x="26" y="70"/>
                    </a:cubicBezTo>
                    <a:cubicBezTo>
                      <a:pt x="221" y="557"/>
                      <a:pt x="391" y="1056"/>
                      <a:pt x="525" y="1567"/>
                    </a:cubicBezTo>
                    <a:cubicBezTo>
                      <a:pt x="537" y="1609"/>
                      <a:pt x="574" y="1631"/>
                      <a:pt x="610" y="1631"/>
                    </a:cubicBezTo>
                    <a:cubicBezTo>
                      <a:pt x="647" y="1631"/>
                      <a:pt x="684" y="1609"/>
                      <a:pt x="696" y="1567"/>
                    </a:cubicBezTo>
                    <a:cubicBezTo>
                      <a:pt x="732" y="1323"/>
                      <a:pt x="684" y="1068"/>
                      <a:pt x="550" y="873"/>
                    </a:cubicBezTo>
                    <a:cubicBezTo>
                      <a:pt x="416" y="581"/>
                      <a:pt x="258" y="301"/>
                      <a:pt x="99" y="33"/>
                    </a:cubicBezTo>
                    <a:lnTo>
                      <a:pt x="99" y="21"/>
                    </a:lnTo>
                    <a:cubicBezTo>
                      <a:pt x="89" y="7"/>
                      <a:pt x="75" y="1"/>
                      <a:pt x="62" y="1"/>
                    </a:cubicBezTo>
                    <a:close/>
                  </a:path>
                </a:pathLst>
              </a:custGeom>
              <a:solidFill>
                <a:srgbClr val="18A8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835;p36">
                <a:extLst>
                  <a:ext uri="{FF2B5EF4-FFF2-40B4-BE49-F238E27FC236}">
                    <a16:creationId xmlns:a16="http://schemas.microsoft.com/office/drawing/2014/main" id="{D240FA9B-DB69-46A7-989F-6380726E6817}"/>
                  </a:ext>
                </a:extLst>
              </p:cNvPr>
              <p:cNvSpPr/>
              <p:nvPr/>
            </p:nvSpPr>
            <p:spPr>
              <a:xfrm>
                <a:off x="1931250" y="1896825"/>
                <a:ext cx="1270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726" extrusionOk="0">
                    <a:moveTo>
                      <a:pt x="39" y="0"/>
                    </a:moveTo>
                    <a:cubicBezTo>
                      <a:pt x="20" y="0"/>
                      <a:pt x="1" y="16"/>
                      <a:pt x="1" y="43"/>
                    </a:cubicBezTo>
                    <a:cubicBezTo>
                      <a:pt x="25" y="323"/>
                      <a:pt x="74" y="615"/>
                      <a:pt x="135" y="895"/>
                    </a:cubicBezTo>
                    <a:cubicBezTo>
                      <a:pt x="159" y="1175"/>
                      <a:pt x="232" y="1443"/>
                      <a:pt x="354" y="1686"/>
                    </a:cubicBezTo>
                    <a:cubicBezTo>
                      <a:pt x="368" y="1714"/>
                      <a:pt x="394" y="1726"/>
                      <a:pt x="421" y="1726"/>
                    </a:cubicBezTo>
                    <a:cubicBezTo>
                      <a:pt x="464" y="1726"/>
                      <a:pt x="507" y="1695"/>
                      <a:pt x="500" y="1650"/>
                    </a:cubicBezTo>
                    <a:cubicBezTo>
                      <a:pt x="427" y="1090"/>
                      <a:pt x="171" y="579"/>
                      <a:pt x="74" y="31"/>
                    </a:cubicBezTo>
                    <a:cubicBezTo>
                      <a:pt x="68" y="10"/>
                      <a:pt x="54" y="0"/>
                      <a:pt x="39" y="0"/>
                    </a:cubicBezTo>
                    <a:close/>
                  </a:path>
                </a:pathLst>
              </a:custGeom>
              <a:solidFill>
                <a:srgbClr val="18A8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836;p36">
                <a:extLst>
                  <a:ext uri="{FF2B5EF4-FFF2-40B4-BE49-F238E27FC236}">
                    <a16:creationId xmlns:a16="http://schemas.microsoft.com/office/drawing/2014/main" id="{997391E1-CAB2-401C-B544-FF513A6C31C0}"/>
                  </a:ext>
                </a:extLst>
              </p:cNvPr>
              <p:cNvSpPr/>
              <p:nvPr/>
            </p:nvSpPr>
            <p:spPr>
              <a:xfrm>
                <a:off x="1904475" y="1902425"/>
                <a:ext cx="12600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1899" extrusionOk="0">
                    <a:moveTo>
                      <a:pt x="252" y="0"/>
                    </a:moveTo>
                    <a:cubicBezTo>
                      <a:pt x="225" y="0"/>
                      <a:pt x="195" y="19"/>
                      <a:pt x="195" y="50"/>
                    </a:cubicBezTo>
                    <a:cubicBezTo>
                      <a:pt x="147" y="635"/>
                      <a:pt x="1" y="1340"/>
                      <a:pt x="341" y="1864"/>
                    </a:cubicBezTo>
                    <a:cubicBezTo>
                      <a:pt x="358" y="1888"/>
                      <a:pt x="382" y="1899"/>
                      <a:pt x="406" y="1899"/>
                    </a:cubicBezTo>
                    <a:cubicBezTo>
                      <a:pt x="455" y="1899"/>
                      <a:pt x="504" y="1856"/>
                      <a:pt x="488" y="1791"/>
                    </a:cubicBezTo>
                    <a:cubicBezTo>
                      <a:pt x="341" y="1219"/>
                      <a:pt x="281" y="635"/>
                      <a:pt x="293" y="50"/>
                    </a:cubicBezTo>
                    <a:cubicBezTo>
                      <a:pt x="299" y="1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rgbClr val="18A8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837;p36">
                <a:extLst>
                  <a:ext uri="{FF2B5EF4-FFF2-40B4-BE49-F238E27FC236}">
                    <a16:creationId xmlns:a16="http://schemas.microsoft.com/office/drawing/2014/main" id="{26CA4DF9-E5CC-4FE0-AB76-7CDCE721BBC1}"/>
                  </a:ext>
                </a:extLst>
              </p:cNvPr>
              <p:cNvSpPr/>
              <p:nvPr/>
            </p:nvSpPr>
            <p:spPr>
              <a:xfrm>
                <a:off x="2160950" y="1498575"/>
                <a:ext cx="309750" cy="271300"/>
              </a:xfrm>
              <a:custGeom>
                <a:avLst/>
                <a:gdLst/>
                <a:ahLst/>
                <a:cxnLst/>
                <a:rect l="l" t="t" r="r" b="b"/>
                <a:pathLst>
                  <a:path w="12390" h="10852" extrusionOk="0">
                    <a:moveTo>
                      <a:pt x="8442" y="0"/>
                    </a:moveTo>
                    <a:cubicBezTo>
                      <a:pt x="7295" y="0"/>
                      <a:pt x="6366" y="590"/>
                      <a:pt x="6366" y="590"/>
                    </a:cubicBezTo>
                    <a:cubicBezTo>
                      <a:pt x="5870" y="279"/>
                      <a:pt x="5306" y="124"/>
                      <a:pt x="4742" y="124"/>
                    </a:cubicBezTo>
                    <a:cubicBezTo>
                      <a:pt x="4116" y="124"/>
                      <a:pt x="3490" y="316"/>
                      <a:pt x="2958" y="700"/>
                    </a:cubicBezTo>
                    <a:cubicBezTo>
                      <a:pt x="1" y="2769"/>
                      <a:pt x="366" y="9949"/>
                      <a:pt x="4893" y="10679"/>
                    </a:cubicBezTo>
                    <a:cubicBezTo>
                      <a:pt x="5593" y="10791"/>
                      <a:pt x="6267" y="10852"/>
                      <a:pt x="6900" y="10852"/>
                    </a:cubicBezTo>
                    <a:cubicBezTo>
                      <a:pt x="10062" y="10852"/>
                      <a:pt x="12203" y="9332"/>
                      <a:pt x="11514" y="5033"/>
                    </a:cubicBezTo>
                    <a:cubicBezTo>
                      <a:pt x="11514" y="5033"/>
                      <a:pt x="12390" y="2599"/>
                      <a:pt x="10540" y="846"/>
                    </a:cubicBezTo>
                    <a:cubicBezTo>
                      <a:pt x="9861" y="203"/>
                      <a:pt x="9114" y="0"/>
                      <a:pt x="8442" y="0"/>
                    </a:cubicBezTo>
                    <a:close/>
                  </a:path>
                </a:pathLst>
              </a:custGeom>
              <a:solidFill>
                <a:srgbClr val="5B25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838;p36">
                <a:extLst>
                  <a:ext uri="{FF2B5EF4-FFF2-40B4-BE49-F238E27FC236}">
                    <a16:creationId xmlns:a16="http://schemas.microsoft.com/office/drawing/2014/main" id="{BAC503E0-5376-4E43-9455-693FD5BDE4B8}"/>
                  </a:ext>
                </a:extLst>
              </p:cNvPr>
              <p:cNvSpPr/>
              <p:nvPr/>
            </p:nvSpPr>
            <p:spPr>
              <a:xfrm>
                <a:off x="2236825" y="1546750"/>
                <a:ext cx="74150" cy="107150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4286" extrusionOk="0">
                    <a:moveTo>
                      <a:pt x="2928" y="1"/>
                    </a:moveTo>
                    <a:cubicBezTo>
                      <a:pt x="2911" y="1"/>
                      <a:pt x="2892" y="10"/>
                      <a:pt x="2881" y="27"/>
                    </a:cubicBezTo>
                    <a:cubicBezTo>
                      <a:pt x="2588" y="769"/>
                      <a:pt x="2382" y="1536"/>
                      <a:pt x="1931" y="2217"/>
                    </a:cubicBezTo>
                    <a:cubicBezTo>
                      <a:pt x="1457" y="2947"/>
                      <a:pt x="812" y="3422"/>
                      <a:pt x="130" y="3945"/>
                    </a:cubicBezTo>
                    <a:cubicBezTo>
                      <a:pt x="1" y="4053"/>
                      <a:pt x="53" y="4286"/>
                      <a:pt x="211" y="4286"/>
                    </a:cubicBezTo>
                    <a:cubicBezTo>
                      <a:pt x="231" y="4286"/>
                      <a:pt x="253" y="4282"/>
                      <a:pt x="276" y="4274"/>
                    </a:cubicBezTo>
                    <a:cubicBezTo>
                      <a:pt x="1943" y="3665"/>
                      <a:pt x="2868" y="1730"/>
                      <a:pt x="2966" y="39"/>
                    </a:cubicBezTo>
                    <a:cubicBezTo>
                      <a:pt x="2966" y="13"/>
                      <a:pt x="2948" y="1"/>
                      <a:pt x="2928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839;p36">
                <a:extLst>
                  <a:ext uri="{FF2B5EF4-FFF2-40B4-BE49-F238E27FC236}">
                    <a16:creationId xmlns:a16="http://schemas.microsoft.com/office/drawing/2014/main" id="{8009A081-0147-477A-BDF5-27B7B14F4787}"/>
                  </a:ext>
                </a:extLst>
              </p:cNvPr>
              <p:cNvSpPr/>
              <p:nvPr/>
            </p:nvSpPr>
            <p:spPr>
              <a:xfrm>
                <a:off x="2210000" y="1530850"/>
                <a:ext cx="74500" cy="77875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3115" extrusionOk="0">
                    <a:moveTo>
                      <a:pt x="2847" y="1"/>
                    </a:moveTo>
                    <a:cubicBezTo>
                      <a:pt x="2825" y="1"/>
                      <a:pt x="2803" y="13"/>
                      <a:pt x="2797" y="42"/>
                    </a:cubicBezTo>
                    <a:cubicBezTo>
                      <a:pt x="2359" y="1393"/>
                      <a:pt x="1386" y="2123"/>
                      <a:pt x="169" y="2756"/>
                    </a:cubicBezTo>
                    <a:cubicBezTo>
                      <a:pt x="1" y="2868"/>
                      <a:pt x="91" y="3114"/>
                      <a:pt x="277" y="3114"/>
                    </a:cubicBezTo>
                    <a:cubicBezTo>
                      <a:pt x="293" y="3114"/>
                      <a:pt x="310" y="3112"/>
                      <a:pt x="327" y="3109"/>
                    </a:cubicBezTo>
                    <a:cubicBezTo>
                      <a:pt x="1520" y="2695"/>
                      <a:pt x="2980" y="1441"/>
                      <a:pt x="2895" y="42"/>
                    </a:cubicBezTo>
                    <a:cubicBezTo>
                      <a:pt x="2895" y="16"/>
                      <a:pt x="2871" y="1"/>
                      <a:pt x="2847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840;p36">
                <a:extLst>
                  <a:ext uri="{FF2B5EF4-FFF2-40B4-BE49-F238E27FC236}">
                    <a16:creationId xmlns:a16="http://schemas.microsoft.com/office/drawing/2014/main" id="{EBACA375-FA26-4025-BDA9-04A91EB76C60}"/>
                  </a:ext>
                </a:extLst>
              </p:cNvPr>
              <p:cNvSpPr/>
              <p:nvPr/>
            </p:nvSpPr>
            <p:spPr>
              <a:xfrm>
                <a:off x="2221500" y="1525550"/>
                <a:ext cx="36075" cy="47925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917" extrusionOk="0">
                    <a:moveTo>
                      <a:pt x="1331" y="1"/>
                    </a:moveTo>
                    <a:cubicBezTo>
                      <a:pt x="1318" y="1"/>
                      <a:pt x="1304" y="4"/>
                      <a:pt x="1291" y="10"/>
                    </a:cubicBezTo>
                    <a:cubicBezTo>
                      <a:pt x="719" y="376"/>
                      <a:pt x="1" y="1081"/>
                      <a:pt x="208" y="1824"/>
                    </a:cubicBezTo>
                    <a:cubicBezTo>
                      <a:pt x="224" y="1888"/>
                      <a:pt x="275" y="1917"/>
                      <a:pt x="326" y="1917"/>
                    </a:cubicBezTo>
                    <a:cubicBezTo>
                      <a:pt x="392" y="1917"/>
                      <a:pt x="458" y="1869"/>
                      <a:pt x="451" y="1787"/>
                    </a:cubicBezTo>
                    <a:cubicBezTo>
                      <a:pt x="463" y="1410"/>
                      <a:pt x="597" y="1057"/>
                      <a:pt x="841" y="765"/>
                    </a:cubicBezTo>
                    <a:cubicBezTo>
                      <a:pt x="1023" y="558"/>
                      <a:pt x="1266" y="376"/>
                      <a:pt x="1413" y="120"/>
                    </a:cubicBezTo>
                    <a:cubicBezTo>
                      <a:pt x="1442" y="60"/>
                      <a:pt x="1391" y="1"/>
                      <a:pt x="1331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841;p36">
                <a:extLst>
                  <a:ext uri="{FF2B5EF4-FFF2-40B4-BE49-F238E27FC236}">
                    <a16:creationId xmlns:a16="http://schemas.microsoft.com/office/drawing/2014/main" id="{21F7C573-9E0C-4860-99C8-3ADEA4735160}"/>
                  </a:ext>
                </a:extLst>
              </p:cNvPr>
              <p:cNvSpPr/>
              <p:nvPr/>
            </p:nvSpPr>
            <p:spPr>
              <a:xfrm>
                <a:off x="2351575" y="1523800"/>
                <a:ext cx="662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043" extrusionOk="0">
                    <a:moveTo>
                      <a:pt x="1242" y="1"/>
                    </a:moveTo>
                    <a:cubicBezTo>
                      <a:pt x="861" y="1"/>
                      <a:pt x="456" y="117"/>
                      <a:pt x="67" y="312"/>
                    </a:cubicBezTo>
                    <a:cubicBezTo>
                      <a:pt x="1" y="345"/>
                      <a:pt x="45" y="449"/>
                      <a:pt x="109" y="449"/>
                    </a:cubicBezTo>
                    <a:cubicBezTo>
                      <a:pt x="115" y="449"/>
                      <a:pt x="122" y="448"/>
                      <a:pt x="128" y="446"/>
                    </a:cubicBezTo>
                    <a:cubicBezTo>
                      <a:pt x="426" y="342"/>
                      <a:pt x="713" y="285"/>
                      <a:pt x="985" y="285"/>
                    </a:cubicBezTo>
                    <a:cubicBezTo>
                      <a:pt x="1512" y="285"/>
                      <a:pt x="1982" y="500"/>
                      <a:pt x="2367" y="1005"/>
                    </a:cubicBezTo>
                    <a:cubicBezTo>
                      <a:pt x="2400" y="1031"/>
                      <a:pt x="2435" y="1042"/>
                      <a:pt x="2469" y="1042"/>
                    </a:cubicBezTo>
                    <a:cubicBezTo>
                      <a:pt x="2565" y="1042"/>
                      <a:pt x="2650" y="955"/>
                      <a:pt x="2623" y="847"/>
                    </a:cubicBezTo>
                    <a:cubicBezTo>
                      <a:pt x="2292" y="243"/>
                      <a:pt x="1792" y="1"/>
                      <a:pt x="1242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842;p36">
                <a:extLst>
                  <a:ext uri="{FF2B5EF4-FFF2-40B4-BE49-F238E27FC236}">
                    <a16:creationId xmlns:a16="http://schemas.microsoft.com/office/drawing/2014/main" id="{99BDB22C-C8CA-4D5C-A8FD-4BD5E9B1726A}"/>
                  </a:ext>
                </a:extLst>
              </p:cNvPr>
              <p:cNvSpPr/>
              <p:nvPr/>
            </p:nvSpPr>
            <p:spPr>
              <a:xfrm>
                <a:off x="2218475" y="1675325"/>
                <a:ext cx="38925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533" extrusionOk="0">
                    <a:moveTo>
                      <a:pt x="575" y="0"/>
                    </a:moveTo>
                    <a:cubicBezTo>
                      <a:pt x="556" y="0"/>
                      <a:pt x="537" y="9"/>
                      <a:pt x="523" y="31"/>
                    </a:cubicBezTo>
                    <a:cubicBezTo>
                      <a:pt x="0" y="762"/>
                      <a:pt x="694" y="2112"/>
                      <a:pt x="1363" y="2514"/>
                    </a:cubicBezTo>
                    <a:cubicBezTo>
                      <a:pt x="1383" y="2527"/>
                      <a:pt x="1402" y="2533"/>
                      <a:pt x="1420" y="2533"/>
                    </a:cubicBezTo>
                    <a:cubicBezTo>
                      <a:pt x="1502" y="2533"/>
                      <a:pt x="1557" y="2414"/>
                      <a:pt x="1497" y="2344"/>
                    </a:cubicBezTo>
                    <a:cubicBezTo>
                      <a:pt x="937" y="1674"/>
                      <a:pt x="499" y="968"/>
                      <a:pt x="633" y="68"/>
                    </a:cubicBezTo>
                    <a:cubicBezTo>
                      <a:pt x="641" y="29"/>
                      <a:pt x="609" y="0"/>
                      <a:pt x="575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843;p36">
                <a:extLst>
                  <a:ext uri="{FF2B5EF4-FFF2-40B4-BE49-F238E27FC236}">
                    <a16:creationId xmlns:a16="http://schemas.microsoft.com/office/drawing/2014/main" id="{C947672C-C539-4B01-90F8-236970444598}"/>
                  </a:ext>
                </a:extLst>
              </p:cNvPr>
              <p:cNvSpPr/>
              <p:nvPr/>
            </p:nvSpPr>
            <p:spPr>
              <a:xfrm>
                <a:off x="2283275" y="1704025"/>
                <a:ext cx="96125" cy="162950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6518" extrusionOk="0">
                    <a:moveTo>
                      <a:pt x="1631" y="0"/>
                    </a:moveTo>
                    <a:cubicBezTo>
                      <a:pt x="1117" y="0"/>
                      <a:pt x="637" y="236"/>
                      <a:pt x="597" y="758"/>
                    </a:cubicBezTo>
                    <a:cubicBezTo>
                      <a:pt x="597" y="758"/>
                      <a:pt x="0" y="3776"/>
                      <a:pt x="438" y="5078"/>
                    </a:cubicBezTo>
                    <a:cubicBezTo>
                      <a:pt x="765" y="6040"/>
                      <a:pt x="1673" y="6517"/>
                      <a:pt x="2451" y="6517"/>
                    </a:cubicBezTo>
                    <a:cubicBezTo>
                      <a:pt x="3209" y="6517"/>
                      <a:pt x="3844" y="6064"/>
                      <a:pt x="3700" y="5163"/>
                    </a:cubicBezTo>
                    <a:cubicBezTo>
                      <a:pt x="3359" y="3021"/>
                      <a:pt x="3091" y="1975"/>
                      <a:pt x="2909" y="818"/>
                    </a:cubicBezTo>
                    <a:cubicBezTo>
                      <a:pt x="2825" y="297"/>
                      <a:pt x="2207" y="0"/>
                      <a:pt x="1631" y="0"/>
                    </a:cubicBezTo>
                    <a:close/>
                  </a:path>
                </a:pathLst>
              </a:custGeom>
              <a:solidFill>
                <a:srgbClr val="D88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844;p36">
                <a:extLst>
                  <a:ext uri="{FF2B5EF4-FFF2-40B4-BE49-F238E27FC236}">
                    <a16:creationId xmlns:a16="http://schemas.microsoft.com/office/drawing/2014/main" id="{A2B45E15-D152-43DD-96F4-1016E96BCFED}"/>
                  </a:ext>
                </a:extLst>
              </p:cNvPr>
              <p:cNvSpPr/>
              <p:nvPr/>
            </p:nvSpPr>
            <p:spPr>
              <a:xfrm>
                <a:off x="2271700" y="1544900"/>
                <a:ext cx="188525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7541" h="9050" extrusionOk="0">
                    <a:moveTo>
                      <a:pt x="3356" y="0"/>
                    </a:moveTo>
                    <a:cubicBezTo>
                      <a:pt x="3204" y="0"/>
                      <a:pt x="3047" y="9"/>
                      <a:pt x="2885" y="28"/>
                    </a:cubicBezTo>
                    <a:cubicBezTo>
                      <a:pt x="2885" y="28"/>
                      <a:pt x="2873" y="3459"/>
                      <a:pt x="305" y="4494"/>
                    </a:cubicBezTo>
                    <a:cubicBezTo>
                      <a:pt x="305" y="4494"/>
                      <a:pt x="1" y="7098"/>
                      <a:pt x="670" y="8218"/>
                    </a:cubicBezTo>
                    <a:cubicBezTo>
                      <a:pt x="926" y="8647"/>
                      <a:pt x="2181" y="9049"/>
                      <a:pt x="3484" y="9049"/>
                    </a:cubicBezTo>
                    <a:cubicBezTo>
                      <a:pt x="4843" y="9049"/>
                      <a:pt x="6254" y="8610"/>
                      <a:pt x="6633" y="7305"/>
                    </a:cubicBezTo>
                    <a:cubicBezTo>
                      <a:pt x="7541" y="4153"/>
                      <a:pt x="6636" y="0"/>
                      <a:pt x="3356" y="0"/>
                    </a:cubicBezTo>
                    <a:close/>
                  </a:path>
                </a:pathLst>
              </a:custGeom>
              <a:solidFill>
                <a:srgbClr val="D88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845;p36">
                <a:extLst>
                  <a:ext uri="{FF2B5EF4-FFF2-40B4-BE49-F238E27FC236}">
                    <a16:creationId xmlns:a16="http://schemas.microsoft.com/office/drawing/2014/main" id="{8F75F2CA-36EA-4AE9-8A3E-F944FC388DE5}"/>
                  </a:ext>
                </a:extLst>
              </p:cNvPr>
              <p:cNvSpPr/>
              <p:nvPr/>
            </p:nvSpPr>
            <p:spPr>
              <a:xfrm>
                <a:off x="2350500" y="1691675"/>
                <a:ext cx="46575" cy="46400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856" extrusionOk="0">
                    <a:moveTo>
                      <a:pt x="187" y="0"/>
                    </a:moveTo>
                    <a:cubicBezTo>
                      <a:pt x="176" y="0"/>
                      <a:pt x="164" y="7"/>
                      <a:pt x="159" y="22"/>
                    </a:cubicBezTo>
                    <a:cubicBezTo>
                      <a:pt x="1" y="558"/>
                      <a:pt x="62" y="1106"/>
                      <a:pt x="463" y="1507"/>
                    </a:cubicBezTo>
                    <a:cubicBezTo>
                      <a:pt x="760" y="1794"/>
                      <a:pt x="1161" y="1856"/>
                      <a:pt x="1556" y="1856"/>
                    </a:cubicBezTo>
                    <a:cubicBezTo>
                      <a:pt x="1647" y="1856"/>
                      <a:pt x="1737" y="1852"/>
                      <a:pt x="1826" y="1848"/>
                    </a:cubicBezTo>
                    <a:cubicBezTo>
                      <a:pt x="1863" y="1836"/>
                      <a:pt x="1863" y="1775"/>
                      <a:pt x="1826" y="1775"/>
                    </a:cubicBezTo>
                    <a:cubicBezTo>
                      <a:pt x="1449" y="1763"/>
                      <a:pt x="1084" y="1677"/>
                      <a:pt x="755" y="1519"/>
                    </a:cubicBezTo>
                    <a:cubicBezTo>
                      <a:pt x="244" y="1215"/>
                      <a:pt x="110" y="558"/>
                      <a:pt x="220" y="35"/>
                    </a:cubicBezTo>
                    <a:cubicBezTo>
                      <a:pt x="220" y="13"/>
                      <a:pt x="203" y="0"/>
                      <a:pt x="187" y="0"/>
                    </a:cubicBezTo>
                    <a:close/>
                  </a:path>
                </a:pathLst>
              </a:custGeom>
              <a:solidFill>
                <a:srgbClr val="B73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846;p36">
                <a:extLst>
                  <a:ext uri="{FF2B5EF4-FFF2-40B4-BE49-F238E27FC236}">
                    <a16:creationId xmlns:a16="http://schemas.microsoft.com/office/drawing/2014/main" id="{F56CB141-FDC5-47BD-9555-7EA5ED0D7F67}"/>
                  </a:ext>
                </a:extLst>
              </p:cNvPr>
              <p:cNvSpPr/>
              <p:nvPr/>
            </p:nvSpPr>
            <p:spPr>
              <a:xfrm>
                <a:off x="2341625" y="1639525"/>
                <a:ext cx="206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825" h="868" extrusionOk="0">
                    <a:moveTo>
                      <a:pt x="375" y="0"/>
                    </a:moveTo>
                    <a:cubicBezTo>
                      <a:pt x="1" y="0"/>
                      <a:pt x="78" y="856"/>
                      <a:pt x="441" y="867"/>
                    </a:cubicBezTo>
                    <a:cubicBezTo>
                      <a:pt x="447" y="867"/>
                      <a:pt x="452" y="868"/>
                      <a:pt x="458" y="868"/>
                    </a:cubicBezTo>
                    <a:cubicBezTo>
                      <a:pt x="824" y="868"/>
                      <a:pt x="621" y="63"/>
                      <a:pt x="465" y="15"/>
                    </a:cubicBezTo>
                    <a:cubicBezTo>
                      <a:pt x="433" y="5"/>
                      <a:pt x="402" y="0"/>
                      <a:pt x="375" y="0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847;p36">
                <a:extLst>
                  <a:ext uri="{FF2B5EF4-FFF2-40B4-BE49-F238E27FC236}">
                    <a16:creationId xmlns:a16="http://schemas.microsoft.com/office/drawing/2014/main" id="{0757D7C9-2D36-422D-9086-DC4A3D7ADBC5}"/>
                  </a:ext>
                </a:extLst>
              </p:cNvPr>
              <p:cNvSpPr/>
              <p:nvPr/>
            </p:nvSpPr>
            <p:spPr>
              <a:xfrm>
                <a:off x="2417975" y="1638050"/>
                <a:ext cx="207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829" h="878" extrusionOk="0">
                    <a:moveTo>
                      <a:pt x="381" y="1"/>
                    </a:moveTo>
                    <a:cubicBezTo>
                      <a:pt x="1" y="1"/>
                      <a:pt x="77" y="855"/>
                      <a:pt x="442" y="877"/>
                    </a:cubicBezTo>
                    <a:cubicBezTo>
                      <a:pt x="445" y="877"/>
                      <a:pt x="447" y="878"/>
                      <a:pt x="450" y="878"/>
                    </a:cubicBezTo>
                    <a:cubicBezTo>
                      <a:pt x="828" y="878"/>
                      <a:pt x="623" y="62"/>
                      <a:pt x="466" y="13"/>
                    </a:cubicBezTo>
                    <a:cubicBezTo>
                      <a:pt x="436" y="5"/>
                      <a:pt x="407" y="1"/>
                      <a:pt x="381" y="1"/>
                    </a:cubicBezTo>
                    <a:close/>
                  </a:path>
                </a:pathLst>
              </a:custGeom>
              <a:solidFill>
                <a:srgbClr val="7A3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848;p36">
                <a:extLst>
                  <a:ext uri="{FF2B5EF4-FFF2-40B4-BE49-F238E27FC236}">
                    <a16:creationId xmlns:a16="http://schemas.microsoft.com/office/drawing/2014/main" id="{D2AFE4FA-3190-4CC6-A995-AAF3761337B7}"/>
                  </a:ext>
                </a:extLst>
              </p:cNvPr>
              <p:cNvSpPr/>
              <p:nvPr/>
            </p:nvSpPr>
            <p:spPr>
              <a:xfrm>
                <a:off x="2219975" y="1674875"/>
                <a:ext cx="84525" cy="722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2889" extrusionOk="0">
                    <a:moveTo>
                      <a:pt x="1922" y="1"/>
                    </a:moveTo>
                    <a:cubicBezTo>
                      <a:pt x="1914" y="1"/>
                      <a:pt x="1907" y="1"/>
                      <a:pt x="1899" y="1"/>
                    </a:cubicBezTo>
                    <a:cubicBezTo>
                      <a:pt x="609" y="25"/>
                      <a:pt x="1" y="1595"/>
                      <a:pt x="926" y="2483"/>
                    </a:cubicBezTo>
                    <a:cubicBezTo>
                      <a:pt x="1217" y="2763"/>
                      <a:pt x="1569" y="2888"/>
                      <a:pt x="1914" y="2888"/>
                    </a:cubicBezTo>
                    <a:cubicBezTo>
                      <a:pt x="2663" y="2888"/>
                      <a:pt x="3380" y="2296"/>
                      <a:pt x="3372" y="1412"/>
                    </a:cubicBezTo>
                    <a:cubicBezTo>
                      <a:pt x="3348" y="629"/>
                      <a:pt x="2703" y="1"/>
                      <a:pt x="1922" y="1"/>
                    </a:cubicBezTo>
                    <a:close/>
                  </a:path>
                </a:pathLst>
              </a:custGeom>
              <a:solidFill>
                <a:srgbClr val="D885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849;p36">
                <a:extLst>
                  <a:ext uri="{FF2B5EF4-FFF2-40B4-BE49-F238E27FC236}">
                    <a16:creationId xmlns:a16="http://schemas.microsoft.com/office/drawing/2014/main" id="{9A725F87-51BE-485F-9D13-6E655F5375F9}"/>
                  </a:ext>
                </a:extLst>
              </p:cNvPr>
              <p:cNvSpPr/>
              <p:nvPr/>
            </p:nvSpPr>
            <p:spPr>
              <a:xfrm>
                <a:off x="2250500" y="1695350"/>
                <a:ext cx="44350" cy="35850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1434" extrusionOk="0">
                    <a:moveTo>
                      <a:pt x="517" y="0"/>
                    </a:moveTo>
                    <a:cubicBezTo>
                      <a:pt x="350" y="0"/>
                      <a:pt x="183" y="47"/>
                      <a:pt x="33" y="143"/>
                    </a:cubicBezTo>
                    <a:cubicBezTo>
                      <a:pt x="0" y="154"/>
                      <a:pt x="17" y="206"/>
                      <a:pt x="57" y="206"/>
                    </a:cubicBezTo>
                    <a:cubicBezTo>
                      <a:pt x="61" y="206"/>
                      <a:pt x="66" y="205"/>
                      <a:pt x="70" y="204"/>
                    </a:cubicBezTo>
                    <a:cubicBezTo>
                      <a:pt x="173" y="167"/>
                      <a:pt x="279" y="149"/>
                      <a:pt x="384" y="149"/>
                    </a:cubicBezTo>
                    <a:cubicBezTo>
                      <a:pt x="628" y="149"/>
                      <a:pt x="865" y="245"/>
                      <a:pt x="1044" y="423"/>
                    </a:cubicBezTo>
                    <a:cubicBezTo>
                      <a:pt x="1117" y="496"/>
                      <a:pt x="1177" y="581"/>
                      <a:pt x="1226" y="679"/>
                    </a:cubicBezTo>
                    <a:cubicBezTo>
                      <a:pt x="1123" y="617"/>
                      <a:pt x="1009" y="586"/>
                      <a:pt x="894" y="586"/>
                    </a:cubicBezTo>
                    <a:cubicBezTo>
                      <a:pt x="805" y="586"/>
                      <a:pt x="715" y="605"/>
                      <a:pt x="630" y="642"/>
                    </a:cubicBezTo>
                    <a:cubicBezTo>
                      <a:pt x="459" y="715"/>
                      <a:pt x="374" y="898"/>
                      <a:pt x="411" y="1092"/>
                    </a:cubicBezTo>
                    <a:cubicBezTo>
                      <a:pt x="432" y="1221"/>
                      <a:pt x="585" y="1434"/>
                      <a:pt x="738" y="1434"/>
                    </a:cubicBezTo>
                    <a:cubicBezTo>
                      <a:pt x="759" y="1434"/>
                      <a:pt x="780" y="1430"/>
                      <a:pt x="800" y="1421"/>
                    </a:cubicBezTo>
                    <a:cubicBezTo>
                      <a:pt x="837" y="1397"/>
                      <a:pt x="861" y="1360"/>
                      <a:pt x="849" y="1324"/>
                    </a:cubicBezTo>
                    <a:cubicBezTo>
                      <a:pt x="824" y="1226"/>
                      <a:pt x="739" y="1190"/>
                      <a:pt x="678" y="1117"/>
                    </a:cubicBezTo>
                    <a:cubicBezTo>
                      <a:pt x="593" y="1007"/>
                      <a:pt x="642" y="898"/>
                      <a:pt x="751" y="837"/>
                    </a:cubicBezTo>
                    <a:cubicBezTo>
                      <a:pt x="807" y="802"/>
                      <a:pt x="867" y="787"/>
                      <a:pt x="928" y="787"/>
                    </a:cubicBezTo>
                    <a:cubicBezTo>
                      <a:pt x="1080" y="787"/>
                      <a:pt x="1239" y="879"/>
                      <a:pt x="1360" y="983"/>
                    </a:cubicBezTo>
                    <a:cubicBezTo>
                      <a:pt x="1396" y="1080"/>
                      <a:pt x="1433" y="1178"/>
                      <a:pt x="1494" y="1263"/>
                    </a:cubicBezTo>
                    <a:cubicBezTo>
                      <a:pt x="1506" y="1287"/>
                      <a:pt x="1530" y="1299"/>
                      <a:pt x="1555" y="1299"/>
                    </a:cubicBezTo>
                    <a:cubicBezTo>
                      <a:pt x="1579" y="1299"/>
                      <a:pt x="1603" y="1287"/>
                      <a:pt x="1616" y="1263"/>
                    </a:cubicBezTo>
                    <a:cubicBezTo>
                      <a:pt x="1774" y="922"/>
                      <a:pt x="1348" y="435"/>
                      <a:pt x="1117" y="228"/>
                    </a:cubicBezTo>
                    <a:cubicBezTo>
                      <a:pt x="945" y="78"/>
                      <a:pt x="732" y="0"/>
                      <a:pt x="517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850;p36">
                <a:extLst>
                  <a:ext uri="{FF2B5EF4-FFF2-40B4-BE49-F238E27FC236}">
                    <a16:creationId xmlns:a16="http://schemas.microsoft.com/office/drawing/2014/main" id="{5F63D6C5-6A72-4E8A-9D1C-3D6F877F917C}"/>
                  </a:ext>
                </a:extLst>
              </p:cNvPr>
              <p:cNvSpPr/>
              <p:nvPr/>
            </p:nvSpPr>
            <p:spPr>
              <a:xfrm>
                <a:off x="2111175" y="2309400"/>
                <a:ext cx="65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1449" extrusionOk="0">
                    <a:moveTo>
                      <a:pt x="275" y="1"/>
                    </a:moveTo>
                    <a:cubicBezTo>
                      <a:pt x="0" y="1"/>
                      <a:pt x="75" y="1408"/>
                      <a:pt x="1347" y="1442"/>
                    </a:cubicBezTo>
                    <a:cubicBezTo>
                      <a:pt x="1464" y="1446"/>
                      <a:pt x="1572" y="1448"/>
                      <a:pt x="1670" y="1448"/>
                    </a:cubicBezTo>
                    <a:cubicBezTo>
                      <a:pt x="2423" y="1448"/>
                      <a:pt x="2611" y="1323"/>
                      <a:pt x="2503" y="1065"/>
                    </a:cubicBezTo>
                    <a:cubicBezTo>
                      <a:pt x="2284" y="578"/>
                      <a:pt x="1043" y="566"/>
                      <a:pt x="349" y="30"/>
                    </a:cubicBezTo>
                    <a:cubicBezTo>
                      <a:pt x="322" y="10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rgbClr val="B976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851;p36">
                <a:extLst>
                  <a:ext uri="{FF2B5EF4-FFF2-40B4-BE49-F238E27FC236}">
                    <a16:creationId xmlns:a16="http://schemas.microsoft.com/office/drawing/2014/main" id="{23AC8E90-57C4-41A8-BA5A-5BE2BE0D03E6}"/>
                  </a:ext>
                </a:extLst>
              </p:cNvPr>
              <p:cNvSpPr/>
              <p:nvPr/>
            </p:nvSpPr>
            <p:spPr>
              <a:xfrm>
                <a:off x="2114225" y="2309375"/>
                <a:ext cx="525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860" extrusionOk="0">
                    <a:moveTo>
                      <a:pt x="149" y="0"/>
                    </a:moveTo>
                    <a:cubicBezTo>
                      <a:pt x="52" y="0"/>
                      <a:pt x="1" y="171"/>
                      <a:pt x="20" y="396"/>
                    </a:cubicBezTo>
                    <a:cubicBezTo>
                      <a:pt x="324" y="555"/>
                      <a:pt x="641" y="664"/>
                      <a:pt x="982" y="737"/>
                    </a:cubicBezTo>
                    <a:cubicBezTo>
                      <a:pt x="1228" y="787"/>
                      <a:pt x="1499" y="860"/>
                      <a:pt x="1761" y="860"/>
                    </a:cubicBezTo>
                    <a:cubicBezTo>
                      <a:pt x="1823" y="860"/>
                      <a:pt x="1883" y="856"/>
                      <a:pt x="1943" y="847"/>
                    </a:cubicBezTo>
                    <a:cubicBezTo>
                      <a:pt x="2004" y="835"/>
                      <a:pt x="2053" y="822"/>
                      <a:pt x="2101" y="810"/>
                    </a:cubicBezTo>
                    <a:cubicBezTo>
                      <a:pt x="1651" y="555"/>
                      <a:pt x="775" y="457"/>
                      <a:pt x="227" y="31"/>
                    </a:cubicBezTo>
                    <a:cubicBezTo>
                      <a:pt x="199" y="10"/>
                      <a:pt x="173" y="0"/>
                      <a:pt x="149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852;p36">
                <a:extLst>
                  <a:ext uri="{FF2B5EF4-FFF2-40B4-BE49-F238E27FC236}">
                    <a16:creationId xmlns:a16="http://schemas.microsoft.com/office/drawing/2014/main" id="{796146BC-3922-4299-A83F-6BC9721AFDF3}"/>
                  </a:ext>
                </a:extLst>
              </p:cNvPr>
              <p:cNvSpPr/>
              <p:nvPr/>
            </p:nvSpPr>
            <p:spPr>
              <a:xfrm>
                <a:off x="2100425" y="2281250"/>
                <a:ext cx="72125" cy="43825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1753" extrusionOk="0">
                    <a:moveTo>
                      <a:pt x="584" y="0"/>
                    </a:moveTo>
                    <a:cubicBezTo>
                      <a:pt x="304" y="158"/>
                      <a:pt x="0" y="937"/>
                      <a:pt x="402" y="1339"/>
                    </a:cubicBezTo>
                    <a:cubicBezTo>
                      <a:pt x="654" y="1592"/>
                      <a:pt x="1552" y="1753"/>
                      <a:pt x="2190" y="1753"/>
                    </a:cubicBezTo>
                    <a:cubicBezTo>
                      <a:pt x="2566" y="1753"/>
                      <a:pt x="2851" y="1697"/>
                      <a:pt x="2860" y="1570"/>
                    </a:cubicBezTo>
                    <a:cubicBezTo>
                      <a:pt x="2884" y="1242"/>
                      <a:pt x="1461" y="670"/>
                      <a:pt x="1168" y="597"/>
                    </a:cubicBezTo>
                    <a:cubicBezTo>
                      <a:pt x="876" y="511"/>
                      <a:pt x="584" y="0"/>
                      <a:pt x="584" y="0"/>
                    </a:cubicBezTo>
                    <a:close/>
                  </a:path>
                </a:pathLst>
              </a:custGeom>
              <a:solidFill>
                <a:srgbClr val="B976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853;p36">
                <a:extLst>
                  <a:ext uri="{FF2B5EF4-FFF2-40B4-BE49-F238E27FC236}">
                    <a16:creationId xmlns:a16="http://schemas.microsoft.com/office/drawing/2014/main" id="{3295A294-B94F-400F-916A-C9E32134A0E1}"/>
                  </a:ext>
                </a:extLst>
              </p:cNvPr>
              <p:cNvSpPr/>
              <p:nvPr/>
            </p:nvSpPr>
            <p:spPr>
              <a:xfrm>
                <a:off x="2108025" y="2281250"/>
                <a:ext cx="58450" cy="32275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1291" extrusionOk="0">
                    <a:moveTo>
                      <a:pt x="280" y="0"/>
                    </a:moveTo>
                    <a:cubicBezTo>
                      <a:pt x="159" y="85"/>
                      <a:pt x="61" y="219"/>
                      <a:pt x="0" y="365"/>
                    </a:cubicBezTo>
                    <a:cubicBezTo>
                      <a:pt x="402" y="694"/>
                      <a:pt x="864" y="950"/>
                      <a:pt x="1351" y="1108"/>
                    </a:cubicBezTo>
                    <a:cubicBezTo>
                      <a:pt x="1558" y="1193"/>
                      <a:pt x="1777" y="1254"/>
                      <a:pt x="2008" y="1278"/>
                    </a:cubicBezTo>
                    <a:cubicBezTo>
                      <a:pt x="2118" y="1290"/>
                      <a:pt x="2228" y="1290"/>
                      <a:pt x="2337" y="1290"/>
                    </a:cubicBezTo>
                    <a:cubicBezTo>
                      <a:pt x="1887" y="986"/>
                      <a:pt x="1388" y="755"/>
                      <a:pt x="864" y="597"/>
                    </a:cubicBezTo>
                    <a:cubicBezTo>
                      <a:pt x="572" y="511"/>
                      <a:pt x="280" y="0"/>
                      <a:pt x="280" y="0"/>
                    </a:cubicBezTo>
                    <a:close/>
                  </a:path>
                </a:pathLst>
              </a:custGeom>
              <a:solidFill>
                <a:srgbClr val="AB4C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854;p36">
                <a:extLst>
                  <a:ext uri="{FF2B5EF4-FFF2-40B4-BE49-F238E27FC236}">
                    <a16:creationId xmlns:a16="http://schemas.microsoft.com/office/drawing/2014/main" id="{73A202FE-1779-4751-904A-0A7440ADB3D6}"/>
                  </a:ext>
                </a:extLst>
              </p:cNvPr>
              <p:cNvSpPr/>
              <p:nvPr/>
            </p:nvSpPr>
            <p:spPr>
              <a:xfrm>
                <a:off x="2093425" y="2248375"/>
                <a:ext cx="89775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2248" extrusionOk="0">
                    <a:moveTo>
                      <a:pt x="864" y="1"/>
                    </a:moveTo>
                    <a:cubicBezTo>
                      <a:pt x="864" y="1"/>
                      <a:pt x="0" y="317"/>
                      <a:pt x="499" y="1388"/>
                    </a:cubicBezTo>
                    <a:cubicBezTo>
                      <a:pt x="729" y="1867"/>
                      <a:pt x="1967" y="2247"/>
                      <a:pt x="2715" y="2247"/>
                    </a:cubicBezTo>
                    <a:cubicBezTo>
                      <a:pt x="2957" y="2247"/>
                      <a:pt x="3148" y="2208"/>
                      <a:pt x="3237" y="2118"/>
                    </a:cubicBezTo>
                    <a:cubicBezTo>
                      <a:pt x="3590" y="1753"/>
                      <a:pt x="2726" y="1364"/>
                      <a:pt x="2008" y="1011"/>
                    </a:cubicBezTo>
                    <a:cubicBezTo>
                      <a:pt x="1546" y="780"/>
                      <a:pt x="1156" y="427"/>
                      <a:pt x="864" y="1"/>
                    </a:cubicBezTo>
                    <a:close/>
                  </a:path>
                </a:pathLst>
              </a:custGeom>
              <a:solidFill>
                <a:srgbClr val="B976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" name="Google Shape;4855;p36">
              <a:extLst>
                <a:ext uri="{FF2B5EF4-FFF2-40B4-BE49-F238E27FC236}">
                  <a16:creationId xmlns:a16="http://schemas.microsoft.com/office/drawing/2014/main" id="{9159FA61-8564-4C2A-8156-CD747E527021}"/>
                </a:ext>
              </a:extLst>
            </p:cNvPr>
            <p:cNvSpPr/>
            <p:nvPr/>
          </p:nvSpPr>
          <p:spPr>
            <a:xfrm rot="-727717">
              <a:off x="6206853" y="2769544"/>
              <a:ext cx="76401" cy="98407"/>
            </a:xfrm>
            <a:custGeom>
              <a:avLst/>
              <a:gdLst/>
              <a:ahLst/>
              <a:cxnLst/>
              <a:rect l="l" t="t" r="r" b="b"/>
              <a:pathLst>
                <a:path w="1170" h="1507" extrusionOk="0">
                  <a:moveTo>
                    <a:pt x="975" y="1"/>
                  </a:moveTo>
                  <a:cubicBezTo>
                    <a:pt x="974" y="1"/>
                    <a:pt x="1" y="1218"/>
                    <a:pt x="232" y="1425"/>
                  </a:cubicBezTo>
                  <a:cubicBezTo>
                    <a:pt x="294" y="1484"/>
                    <a:pt x="352" y="1507"/>
                    <a:pt x="405" y="1507"/>
                  </a:cubicBezTo>
                  <a:cubicBezTo>
                    <a:pt x="593" y="1507"/>
                    <a:pt x="719" y="1218"/>
                    <a:pt x="719" y="1218"/>
                  </a:cubicBezTo>
                  <a:cubicBezTo>
                    <a:pt x="1169" y="184"/>
                    <a:pt x="975" y="1"/>
                    <a:pt x="975" y="1"/>
                  </a:cubicBezTo>
                  <a:close/>
                </a:path>
              </a:pathLst>
            </a:custGeom>
            <a:solidFill>
              <a:srgbClr val="F9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856;p36">
              <a:extLst>
                <a:ext uri="{FF2B5EF4-FFF2-40B4-BE49-F238E27FC236}">
                  <a16:creationId xmlns:a16="http://schemas.microsoft.com/office/drawing/2014/main" id="{04DAE2DF-17B7-4F3D-9DFC-793FA0FB3EC0}"/>
                </a:ext>
              </a:extLst>
            </p:cNvPr>
            <p:cNvSpPr/>
            <p:nvPr/>
          </p:nvSpPr>
          <p:spPr>
            <a:xfrm rot="-1133483">
              <a:off x="5376252" y="2801894"/>
              <a:ext cx="76401" cy="98407"/>
            </a:xfrm>
            <a:custGeom>
              <a:avLst/>
              <a:gdLst/>
              <a:ahLst/>
              <a:cxnLst/>
              <a:rect l="l" t="t" r="r" b="b"/>
              <a:pathLst>
                <a:path w="1170" h="1507" extrusionOk="0">
                  <a:moveTo>
                    <a:pt x="975" y="1"/>
                  </a:moveTo>
                  <a:cubicBezTo>
                    <a:pt x="974" y="1"/>
                    <a:pt x="1" y="1218"/>
                    <a:pt x="232" y="1425"/>
                  </a:cubicBezTo>
                  <a:cubicBezTo>
                    <a:pt x="294" y="1484"/>
                    <a:pt x="352" y="1507"/>
                    <a:pt x="405" y="1507"/>
                  </a:cubicBezTo>
                  <a:cubicBezTo>
                    <a:pt x="593" y="1507"/>
                    <a:pt x="719" y="1218"/>
                    <a:pt x="719" y="1218"/>
                  </a:cubicBezTo>
                  <a:cubicBezTo>
                    <a:pt x="1169" y="184"/>
                    <a:pt x="975" y="1"/>
                    <a:pt x="975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857;p36">
              <a:extLst>
                <a:ext uri="{FF2B5EF4-FFF2-40B4-BE49-F238E27FC236}">
                  <a16:creationId xmlns:a16="http://schemas.microsoft.com/office/drawing/2014/main" id="{BCEEFB75-F8C7-41EC-A160-70CCEBD3A310}"/>
                </a:ext>
              </a:extLst>
            </p:cNvPr>
            <p:cNvSpPr/>
            <p:nvPr/>
          </p:nvSpPr>
          <p:spPr>
            <a:xfrm rot="-1783052">
              <a:off x="4792001" y="2885041"/>
              <a:ext cx="62321" cy="80268"/>
            </a:xfrm>
            <a:custGeom>
              <a:avLst/>
              <a:gdLst/>
              <a:ahLst/>
              <a:cxnLst/>
              <a:rect l="l" t="t" r="r" b="b"/>
              <a:pathLst>
                <a:path w="1170" h="1507" extrusionOk="0">
                  <a:moveTo>
                    <a:pt x="975" y="1"/>
                  </a:moveTo>
                  <a:cubicBezTo>
                    <a:pt x="974" y="1"/>
                    <a:pt x="1" y="1218"/>
                    <a:pt x="232" y="1425"/>
                  </a:cubicBezTo>
                  <a:cubicBezTo>
                    <a:pt x="294" y="1484"/>
                    <a:pt x="352" y="1507"/>
                    <a:pt x="405" y="1507"/>
                  </a:cubicBezTo>
                  <a:cubicBezTo>
                    <a:pt x="593" y="1507"/>
                    <a:pt x="719" y="1218"/>
                    <a:pt x="719" y="1218"/>
                  </a:cubicBezTo>
                  <a:cubicBezTo>
                    <a:pt x="1169" y="184"/>
                    <a:pt x="975" y="1"/>
                    <a:pt x="975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858;p36">
              <a:extLst>
                <a:ext uri="{FF2B5EF4-FFF2-40B4-BE49-F238E27FC236}">
                  <a16:creationId xmlns:a16="http://schemas.microsoft.com/office/drawing/2014/main" id="{20B0F9A4-AF0D-4115-A7CD-F51B24679D31}"/>
                </a:ext>
              </a:extLst>
            </p:cNvPr>
            <p:cNvSpPr/>
            <p:nvPr/>
          </p:nvSpPr>
          <p:spPr>
            <a:xfrm rot="-2951394">
              <a:off x="3990140" y="2810404"/>
              <a:ext cx="104119" cy="81390"/>
            </a:xfrm>
            <a:custGeom>
              <a:avLst/>
              <a:gdLst/>
              <a:ahLst/>
              <a:cxnLst/>
              <a:rect l="l" t="t" r="r" b="b"/>
              <a:pathLst>
                <a:path w="1170" h="1507" extrusionOk="0">
                  <a:moveTo>
                    <a:pt x="975" y="1"/>
                  </a:moveTo>
                  <a:cubicBezTo>
                    <a:pt x="974" y="1"/>
                    <a:pt x="1" y="1218"/>
                    <a:pt x="232" y="1425"/>
                  </a:cubicBezTo>
                  <a:cubicBezTo>
                    <a:pt x="294" y="1484"/>
                    <a:pt x="352" y="1507"/>
                    <a:pt x="405" y="1507"/>
                  </a:cubicBezTo>
                  <a:cubicBezTo>
                    <a:pt x="593" y="1507"/>
                    <a:pt x="719" y="1218"/>
                    <a:pt x="719" y="1218"/>
                  </a:cubicBezTo>
                  <a:cubicBezTo>
                    <a:pt x="1169" y="184"/>
                    <a:pt x="975" y="1"/>
                    <a:pt x="975" y="1"/>
                  </a:cubicBezTo>
                  <a:close/>
                </a:path>
              </a:pathLst>
            </a:custGeom>
            <a:solidFill>
              <a:srgbClr val="C9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859;p36">
              <a:extLst>
                <a:ext uri="{FF2B5EF4-FFF2-40B4-BE49-F238E27FC236}">
                  <a16:creationId xmlns:a16="http://schemas.microsoft.com/office/drawing/2014/main" id="{F814879E-76B4-42D5-AEE2-C68425B27BB8}"/>
                </a:ext>
              </a:extLst>
            </p:cNvPr>
            <p:cNvSpPr/>
            <p:nvPr/>
          </p:nvSpPr>
          <p:spPr>
            <a:xfrm rot="-1925034">
              <a:off x="3140325" y="2782329"/>
              <a:ext cx="76699" cy="84693"/>
            </a:xfrm>
            <a:custGeom>
              <a:avLst/>
              <a:gdLst/>
              <a:ahLst/>
              <a:cxnLst/>
              <a:rect l="l" t="t" r="r" b="b"/>
              <a:pathLst>
                <a:path w="1170" h="1507" extrusionOk="0">
                  <a:moveTo>
                    <a:pt x="975" y="1"/>
                  </a:moveTo>
                  <a:cubicBezTo>
                    <a:pt x="974" y="1"/>
                    <a:pt x="1" y="1218"/>
                    <a:pt x="232" y="1425"/>
                  </a:cubicBezTo>
                  <a:cubicBezTo>
                    <a:pt x="294" y="1484"/>
                    <a:pt x="352" y="1507"/>
                    <a:pt x="405" y="1507"/>
                  </a:cubicBezTo>
                  <a:cubicBezTo>
                    <a:pt x="593" y="1507"/>
                    <a:pt x="719" y="1218"/>
                    <a:pt x="719" y="1218"/>
                  </a:cubicBezTo>
                  <a:cubicBezTo>
                    <a:pt x="1169" y="184"/>
                    <a:pt x="975" y="1"/>
                    <a:pt x="975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btnInknoeActivity">
            <a:extLst>
              <a:ext uri="{FF2B5EF4-FFF2-40B4-BE49-F238E27FC236}">
                <a16:creationId xmlns:a16="http://schemas.microsoft.com/office/drawing/2014/main" id="{0AA8EB33-7508-45BA-8CA7-6ED6E906D0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6091162" y="4286317"/>
            <a:ext cx="2219546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1" name="Google Shape;6931;p57"/>
          <p:cNvGrpSpPr/>
          <p:nvPr/>
        </p:nvGrpSpPr>
        <p:grpSpPr>
          <a:xfrm>
            <a:off x="2552779" y="1812250"/>
            <a:ext cx="3857208" cy="2788722"/>
            <a:chOff x="4615495" y="1652353"/>
            <a:chExt cx="3857208" cy="2788722"/>
          </a:xfrm>
        </p:grpSpPr>
        <p:sp>
          <p:nvSpPr>
            <p:cNvPr id="6932" name="Google Shape;6932;p57"/>
            <p:cNvSpPr/>
            <p:nvPr/>
          </p:nvSpPr>
          <p:spPr>
            <a:xfrm>
              <a:off x="6755612" y="1823159"/>
              <a:ext cx="1717091" cy="1192309"/>
            </a:xfrm>
            <a:custGeom>
              <a:avLst/>
              <a:gdLst/>
              <a:ahLst/>
              <a:cxnLst/>
              <a:rect l="l" t="t" r="r" b="b"/>
              <a:pathLst>
                <a:path w="36280" h="25192" extrusionOk="0">
                  <a:moveTo>
                    <a:pt x="1928" y="1"/>
                  </a:moveTo>
                  <a:cubicBezTo>
                    <a:pt x="862" y="1"/>
                    <a:pt x="1" y="873"/>
                    <a:pt x="1" y="1938"/>
                  </a:cubicBezTo>
                  <a:lnTo>
                    <a:pt x="1" y="23273"/>
                  </a:lnTo>
                  <a:cubicBezTo>
                    <a:pt x="1" y="24323"/>
                    <a:pt x="853" y="25191"/>
                    <a:pt x="1910" y="25191"/>
                  </a:cubicBezTo>
                  <a:cubicBezTo>
                    <a:pt x="1916" y="25191"/>
                    <a:pt x="1922" y="25191"/>
                    <a:pt x="1928" y="25191"/>
                  </a:cubicBezTo>
                  <a:lnTo>
                    <a:pt x="34352" y="25191"/>
                  </a:lnTo>
                  <a:cubicBezTo>
                    <a:pt x="34358" y="25191"/>
                    <a:pt x="34364" y="25191"/>
                    <a:pt x="34370" y="25191"/>
                  </a:cubicBezTo>
                  <a:cubicBezTo>
                    <a:pt x="35427" y="25191"/>
                    <a:pt x="36280" y="24323"/>
                    <a:pt x="36280" y="23273"/>
                  </a:cubicBezTo>
                  <a:lnTo>
                    <a:pt x="36280" y="1938"/>
                  </a:lnTo>
                  <a:cubicBezTo>
                    <a:pt x="36280" y="873"/>
                    <a:pt x="35418" y="1"/>
                    <a:pt x="34352" y="1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7"/>
            <p:cNvSpPr/>
            <p:nvPr/>
          </p:nvSpPr>
          <p:spPr>
            <a:xfrm>
              <a:off x="6755612" y="1823159"/>
              <a:ext cx="1717091" cy="149039"/>
            </a:xfrm>
            <a:custGeom>
              <a:avLst/>
              <a:gdLst/>
              <a:ahLst/>
              <a:cxnLst/>
              <a:rect l="l" t="t" r="r" b="b"/>
              <a:pathLst>
                <a:path w="36280" h="3149" extrusionOk="0">
                  <a:moveTo>
                    <a:pt x="1928" y="1"/>
                  </a:moveTo>
                  <a:cubicBezTo>
                    <a:pt x="862" y="1"/>
                    <a:pt x="1" y="873"/>
                    <a:pt x="1" y="1938"/>
                  </a:cubicBezTo>
                  <a:lnTo>
                    <a:pt x="1" y="3148"/>
                  </a:lnTo>
                  <a:lnTo>
                    <a:pt x="36280" y="3148"/>
                  </a:lnTo>
                  <a:lnTo>
                    <a:pt x="36280" y="1938"/>
                  </a:lnTo>
                  <a:cubicBezTo>
                    <a:pt x="36280" y="873"/>
                    <a:pt x="35418" y="1"/>
                    <a:pt x="34352" y="1"/>
                  </a:cubicBezTo>
                  <a:close/>
                </a:path>
              </a:pathLst>
            </a:custGeom>
            <a:solidFill>
              <a:srgbClr val="7A49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7"/>
            <p:cNvSpPr/>
            <p:nvPr/>
          </p:nvSpPr>
          <p:spPr>
            <a:xfrm>
              <a:off x="8262752" y="1856194"/>
              <a:ext cx="97639" cy="83346"/>
            </a:xfrm>
            <a:custGeom>
              <a:avLst/>
              <a:gdLst/>
              <a:ahLst/>
              <a:cxnLst/>
              <a:rect l="l" t="t" r="r" b="b"/>
              <a:pathLst>
                <a:path w="2063" h="1761" extrusionOk="0">
                  <a:moveTo>
                    <a:pt x="1182" y="0"/>
                  </a:moveTo>
                  <a:cubicBezTo>
                    <a:pt x="397" y="0"/>
                    <a:pt x="0" y="949"/>
                    <a:pt x="562" y="1501"/>
                  </a:cubicBezTo>
                  <a:cubicBezTo>
                    <a:pt x="741" y="1680"/>
                    <a:pt x="961" y="1761"/>
                    <a:pt x="1178" y="1761"/>
                  </a:cubicBezTo>
                  <a:cubicBezTo>
                    <a:pt x="1629" y="1761"/>
                    <a:pt x="2063" y="1412"/>
                    <a:pt x="2063" y="882"/>
                  </a:cubicBezTo>
                  <a:cubicBezTo>
                    <a:pt x="2063" y="388"/>
                    <a:pt x="1666" y="0"/>
                    <a:pt x="1182" y="0"/>
                  </a:cubicBezTo>
                  <a:close/>
                </a:path>
              </a:pathLst>
            </a:custGeom>
            <a:solidFill>
              <a:srgbClr val="FF1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7"/>
            <p:cNvSpPr/>
            <p:nvPr/>
          </p:nvSpPr>
          <p:spPr>
            <a:xfrm>
              <a:off x="8141732" y="1856194"/>
              <a:ext cx="97687" cy="83346"/>
            </a:xfrm>
            <a:custGeom>
              <a:avLst/>
              <a:gdLst/>
              <a:ahLst/>
              <a:cxnLst/>
              <a:rect l="l" t="t" r="r" b="b"/>
              <a:pathLst>
                <a:path w="2064" h="1761" extrusionOk="0">
                  <a:moveTo>
                    <a:pt x="1182" y="0"/>
                  </a:moveTo>
                  <a:cubicBezTo>
                    <a:pt x="397" y="0"/>
                    <a:pt x="0" y="949"/>
                    <a:pt x="562" y="1501"/>
                  </a:cubicBezTo>
                  <a:cubicBezTo>
                    <a:pt x="741" y="1680"/>
                    <a:pt x="962" y="1761"/>
                    <a:pt x="1178" y="1761"/>
                  </a:cubicBezTo>
                  <a:cubicBezTo>
                    <a:pt x="1630" y="1761"/>
                    <a:pt x="2063" y="1412"/>
                    <a:pt x="2063" y="882"/>
                  </a:cubicBezTo>
                  <a:cubicBezTo>
                    <a:pt x="2063" y="388"/>
                    <a:pt x="1666" y="0"/>
                    <a:pt x="1182" y="0"/>
                  </a:cubicBezTo>
                  <a:close/>
                </a:path>
              </a:pathLst>
            </a:custGeom>
            <a:solidFill>
              <a:srgbClr val="F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7"/>
            <p:cNvSpPr/>
            <p:nvPr/>
          </p:nvSpPr>
          <p:spPr>
            <a:xfrm>
              <a:off x="8021186" y="1856194"/>
              <a:ext cx="97213" cy="83346"/>
            </a:xfrm>
            <a:custGeom>
              <a:avLst/>
              <a:gdLst/>
              <a:ahLst/>
              <a:cxnLst/>
              <a:rect l="l" t="t" r="r" b="b"/>
              <a:pathLst>
                <a:path w="2054" h="1761" extrusionOk="0">
                  <a:moveTo>
                    <a:pt x="1172" y="0"/>
                  </a:moveTo>
                  <a:cubicBezTo>
                    <a:pt x="388" y="0"/>
                    <a:pt x="0" y="949"/>
                    <a:pt x="552" y="1501"/>
                  </a:cubicBezTo>
                  <a:cubicBezTo>
                    <a:pt x="731" y="1680"/>
                    <a:pt x="952" y="1761"/>
                    <a:pt x="1168" y="1761"/>
                  </a:cubicBezTo>
                  <a:cubicBezTo>
                    <a:pt x="1620" y="1761"/>
                    <a:pt x="2053" y="1412"/>
                    <a:pt x="2053" y="882"/>
                  </a:cubicBezTo>
                  <a:cubicBezTo>
                    <a:pt x="2053" y="388"/>
                    <a:pt x="1666" y="0"/>
                    <a:pt x="1172" y="0"/>
                  </a:cubicBezTo>
                  <a:close/>
                </a:path>
              </a:pathLst>
            </a:custGeom>
            <a:solidFill>
              <a:srgbClr val="FB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7"/>
            <p:cNvSpPr/>
            <p:nvPr/>
          </p:nvSpPr>
          <p:spPr>
            <a:xfrm>
              <a:off x="7039348" y="2315947"/>
              <a:ext cx="935550" cy="699521"/>
            </a:xfrm>
            <a:custGeom>
              <a:avLst/>
              <a:gdLst/>
              <a:ahLst/>
              <a:cxnLst/>
              <a:rect l="l" t="t" r="r" b="b"/>
              <a:pathLst>
                <a:path w="19767" h="14780" extrusionOk="0">
                  <a:moveTo>
                    <a:pt x="2083" y="0"/>
                  </a:moveTo>
                  <a:cubicBezTo>
                    <a:pt x="911" y="78"/>
                    <a:pt x="10" y="1046"/>
                    <a:pt x="0" y="2218"/>
                  </a:cubicBezTo>
                  <a:lnTo>
                    <a:pt x="0" y="12658"/>
                  </a:lnTo>
                  <a:cubicBezTo>
                    <a:pt x="0" y="13617"/>
                    <a:pt x="611" y="14459"/>
                    <a:pt x="1521" y="14769"/>
                  </a:cubicBezTo>
                  <a:lnTo>
                    <a:pt x="2354" y="14769"/>
                  </a:lnTo>
                  <a:cubicBezTo>
                    <a:pt x="2354" y="14769"/>
                    <a:pt x="2363" y="14779"/>
                    <a:pt x="2373" y="14779"/>
                  </a:cubicBezTo>
                  <a:cubicBezTo>
                    <a:pt x="2373" y="14779"/>
                    <a:pt x="2373" y="14769"/>
                    <a:pt x="2373" y="14769"/>
                  </a:cubicBezTo>
                  <a:lnTo>
                    <a:pt x="18256" y="14769"/>
                  </a:lnTo>
                  <a:cubicBezTo>
                    <a:pt x="19157" y="14459"/>
                    <a:pt x="19757" y="13617"/>
                    <a:pt x="19767" y="12668"/>
                  </a:cubicBezTo>
                  <a:lnTo>
                    <a:pt x="19767" y="2228"/>
                  </a:lnTo>
                  <a:cubicBezTo>
                    <a:pt x="19767" y="998"/>
                    <a:pt x="18769" y="0"/>
                    <a:pt x="17539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7"/>
            <p:cNvSpPr/>
            <p:nvPr/>
          </p:nvSpPr>
          <p:spPr>
            <a:xfrm>
              <a:off x="7079199" y="2315947"/>
              <a:ext cx="935124" cy="699521"/>
            </a:xfrm>
            <a:custGeom>
              <a:avLst/>
              <a:gdLst/>
              <a:ahLst/>
              <a:cxnLst/>
              <a:rect l="l" t="t" r="r" b="b"/>
              <a:pathLst>
                <a:path w="19758" h="14780" extrusionOk="0">
                  <a:moveTo>
                    <a:pt x="2170" y="0"/>
                  </a:moveTo>
                  <a:cubicBezTo>
                    <a:pt x="960" y="29"/>
                    <a:pt x="1" y="1017"/>
                    <a:pt x="1" y="2218"/>
                  </a:cubicBezTo>
                  <a:lnTo>
                    <a:pt x="1" y="12658"/>
                  </a:lnTo>
                  <a:cubicBezTo>
                    <a:pt x="1" y="13617"/>
                    <a:pt x="611" y="14459"/>
                    <a:pt x="1512" y="14769"/>
                  </a:cubicBezTo>
                  <a:cubicBezTo>
                    <a:pt x="1521" y="14769"/>
                    <a:pt x="1531" y="14779"/>
                    <a:pt x="1541" y="14779"/>
                  </a:cubicBezTo>
                  <a:cubicBezTo>
                    <a:pt x="1541" y="14779"/>
                    <a:pt x="1541" y="14769"/>
                    <a:pt x="1541" y="14769"/>
                  </a:cubicBezTo>
                  <a:lnTo>
                    <a:pt x="18247" y="14769"/>
                  </a:lnTo>
                  <a:cubicBezTo>
                    <a:pt x="19148" y="14459"/>
                    <a:pt x="19758" y="13617"/>
                    <a:pt x="19758" y="12668"/>
                  </a:cubicBezTo>
                  <a:lnTo>
                    <a:pt x="19758" y="2218"/>
                  </a:lnTo>
                  <a:cubicBezTo>
                    <a:pt x="19748" y="1211"/>
                    <a:pt x="19070" y="329"/>
                    <a:pt x="18092" y="68"/>
                  </a:cubicBezTo>
                  <a:cubicBezTo>
                    <a:pt x="17908" y="19"/>
                    <a:pt x="17714" y="0"/>
                    <a:pt x="17530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7"/>
            <p:cNvSpPr/>
            <p:nvPr/>
          </p:nvSpPr>
          <p:spPr>
            <a:xfrm>
              <a:off x="7091599" y="2321011"/>
              <a:ext cx="184062" cy="105259"/>
            </a:xfrm>
            <a:custGeom>
              <a:avLst/>
              <a:gdLst/>
              <a:ahLst/>
              <a:cxnLst/>
              <a:rect l="l" t="t" r="r" b="b"/>
              <a:pathLst>
                <a:path w="3889" h="2224" extrusionOk="0">
                  <a:moveTo>
                    <a:pt x="1820" y="0"/>
                  </a:moveTo>
                  <a:cubicBezTo>
                    <a:pt x="1375" y="0"/>
                    <a:pt x="1027" y="116"/>
                    <a:pt x="1027" y="116"/>
                  </a:cubicBezTo>
                  <a:cubicBezTo>
                    <a:pt x="1027" y="116"/>
                    <a:pt x="0" y="813"/>
                    <a:pt x="872" y="1220"/>
                  </a:cubicBezTo>
                  <a:cubicBezTo>
                    <a:pt x="872" y="1220"/>
                    <a:pt x="1164" y="2223"/>
                    <a:pt x="1668" y="2223"/>
                  </a:cubicBezTo>
                  <a:cubicBezTo>
                    <a:pt x="1752" y="2223"/>
                    <a:pt x="1842" y="2195"/>
                    <a:pt x="1937" y="2130"/>
                  </a:cubicBezTo>
                  <a:cubicBezTo>
                    <a:pt x="1937" y="2130"/>
                    <a:pt x="2183" y="2173"/>
                    <a:pt x="2483" y="2173"/>
                  </a:cubicBezTo>
                  <a:cubicBezTo>
                    <a:pt x="3078" y="2173"/>
                    <a:pt x="3889" y="2007"/>
                    <a:pt x="3458" y="1017"/>
                  </a:cubicBezTo>
                  <a:cubicBezTo>
                    <a:pt x="3096" y="184"/>
                    <a:pt x="2381" y="0"/>
                    <a:pt x="1820" y="0"/>
                  </a:cubicBezTo>
                  <a:close/>
                </a:path>
              </a:pathLst>
            </a:custGeom>
            <a:solidFill>
              <a:srgbClr val="F9D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7"/>
            <p:cNvSpPr/>
            <p:nvPr/>
          </p:nvSpPr>
          <p:spPr>
            <a:xfrm>
              <a:off x="7005413" y="1760354"/>
              <a:ext cx="451991" cy="577507"/>
            </a:xfrm>
            <a:custGeom>
              <a:avLst/>
              <a:gdLst/>
              <a:ahLst/>
              <a:cxnLst/>
              <a:rect l="l" t="t" r="r" b="b"/>
              <a:pathLst>
                <a:path w="9550" h="12202" extrusionOk="0">
                  <a:moveTo>
                    <a:pt x="6903" y="1"/>
                  </a:moveTo>
                  <a:cubicBezTo>
                    <a:pt x="6291" y="1"/>
                    <a:pt x="5677" y="97"/>
                    <a:pt x="5085" y="292"/>
                  </a:cubicBezTo>
                  <a:cubicBezTo>
                    <a:pt x="2645" y="1115"/>
                    <a:pt x="1" y="4553"/>
                    <a:pt x="911" y="7071"/>
                  </a:cubicBezTo>
                  <a:cubicBezTo>
                    <a:pt x="1821" y="9599"/>
                    <a:pt x="2073" y="10432"/>
                    <a:pt x="2974" y="11274"/>
                  </a:cubicBezTo>
                  <a:cubicBezTo>
                    <a:pt x="2974" y="11274"/>
                    <a:pt x="2509" y="11904"/>
                    <a:pt x="3090" y="12156"/>
                  </a:cubicBezTo>
                  <a:cubicBezTo>
                    <a:pt x="3161" y="12187"/>
                    <a:pt x="3242" y="12201"/>
                    <a:pt x="3328" y="12201"/>
                  </a:cubicBezTo>
                  <a:cubicBezTo>
                    <a:pt x="3951" y="12201"/>
                    <a:pt x="4892" y="11478"/>
                    <a:pt x="4892" y="11478"/>
                  </a:cubicBezTo>
                  <a:lnTo>
                    <a:pt x="9550" y="631"/>
                  </a:lnTo>
                  <a:cubicBezTo>
                    <a:pt x="8722" y="214"/>
                    <a:pt x="7814" y="1"/>
                    <a:pt x="6903" y="1"/>
                  </a:cubicBezTo>
                  <a:close/>
                </a:path>
              </a:pathLst>
            </a:custGeom>
            <a:solidFill>
              <a:srgbClr val="FF1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7"/>
            <p:cNvSpPr/>
            <p:nvPr/>
          </p:nvSpPr>
          <p:spPr>
            <a:xfrm>
              <a:off x="7068219" y="1779522"/>
              <a:ext cx="519387" cy="365379"/>
            </a:xfrm>
            <a:custGeom>
              <a:avLst/>
              <a:gdLst/>
              <a:ahLst/>
              <a:cxnLst/>
              <a:rect l="l" t="t" r="r" b="b"/>
              <a:pathLst>
                <a:path w="10974" h="7720" extrusionOk="0">
                  <a:moveTo>
                    <a:pt x="8181" y="0"/>
                  </a:moveTo>
                  <a:cubicBezTo>
                    <a:pt x="6707" y="0"/>
                    <a:pt x="1667" y="1985"/>
                    <a:pt x="369" y="5911"/>
                  </a:cubicBezTo>
                  <a:cubicBezTo>
                    <a:pt x="369" y="5911"/>
                    <a:pt x="1" y="6627"/>
                    <a:pt x="456" y="6966"/>
                  </a:cubicBezTo>
                  <a:cubicBezTo>
                    <a:pt x="456" y="6966"/>
                    <a:pt x="348" y="7720"/>
                    <a:pt x="1044" y="7720"/>
                  </a:cubicBezTo>
                  <a:cubicBezTo>
                    <a:pt x="1129" y="7720"/>
                    <a:pt x="1226" y="7708"/>
                    <a:pt x="1337" y="7683"/>
                  </a:cubicBezTo>
                  <a:cubicBezTo>
                    <a:pt x="2364" y="7450"/>
                    <a:pt x="10760" y="2453"/>
                    <a:pt x="10760" y="2453"/>
                  </a:cubicBezTo>
                  <a:cubicBezTo>
                    <a:pt x="10751" y="2385"/>
                    <a:pt x="10973" y="1485"/>
                    <a:pt x="9918" y="981"/>
                  </a:cubicBezTo>
                  <a:cubicBezTo>
                    <a:pt x="9918" y="981"/>
                    <a:pt x="9608" y="80"/>
                    <a:pt x="8271" y="3"/>
                  </a:cubicBezTo>
                  <a:cubicBezTo>
                    <a:pt x="8243" y="1"/>
                    <a:pt x="8213" y="0"/>
                    <a:pt x="8181" y="0"/>
                  </a:cubicBezTo>
                  <a:close/>
                </a:path>
              </a:pathLst>
            </a:custGeom>
            <a:solidFill>
              <a:srgbClr val="F9D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57"/>
            <p:cNvSpPr/>
            <p:nvPr/>
          </p:nvSpPr>
          <p:spPr>
            <a:xfrm>
              <a:off x="7039822" y="1796371"/>
              <a:ext cx="763651" cy="638514"/>
            </a:xfrm>
            <a:custGeom>
              <a:avLst/>
              <a:gdLst/>
              <a:ahLst/>
              <a:cxnLst/>
              <a:rect l="l" t="t" r="r" b="b"/>
              <a:pathLst>
                <a:path w="16135" h="13491" extrusionOk="0">
                  <a:moveTo>
                    <a:pt x="8541" y="0"/>
                  </a:moveTo>
                  <a:cubicBezTo>
                    <a:pt x="8441" y="0"/>
                    <a:pt x="8343" y="153"/>
                    <a:pt x="8310" y="480"/>
                  </a:cubicBezTo>
                  <a:cubicBezTo>
                    <a:pt x="8242" y="1148"/>
                    <a:pt x="7980" y="1274"/>
                    <a:pt x="7980" y="1274"/>
                  </a:cubicBezTo>
                  <a:cubicBezTo>
                    <a:pt x="7905" y="1224"/>
                    <a:pt x="7553" y="395"/>
                    <a:pt x="6957" y="395"/>
                  </a:cubicBezTo>
                  <a:cubicBezTo>
                    <a:pt x="6865" y="395"/>
                    <a:pt x="6767" y="415"/>
                    <a:pt x="6663" y="460"/>
                  </a:cubicBezTo>
                  <a:cubicBezTo>
                    <a:pt x="6052" y="724"/>
                    <a:pt x="5870" y="1106"/>
                    <a:pt x="5590" y="1106"/>
                  </a:cubicBezTo>
                  <a:cubicBezTo>
                    <a:pt x="5511" y="1106"/>
                    <a:pt x="5424" y="1075"/>
                    <a:pt x="5317" y="1003"/>
                  </a:cubicBezTo>
                  <a:cubicBezTo>
                    <a:pt x="5062" y="828"/>
                    <a:pt x="4809" y="730"/>
                    <a:pt x="4653" y="730"/>
                  </a:cubicBezTo>
                  <a:cubicBezTo>
                    <a:pt x="4506" y="730"/>
                    <a:pt x="4444" y="815"/>
                    <a:pt x="4542" y="1003"/>
                  </a:cubicBezTo>
                  <a:cubicBezTo>
                    <a:pt x="4755" y="1380"/>
                    <a:pt x="4862" y="1729"/>
                    <a:pt x="5385" y="1787"/>
                  </a:cubicBezTo>
                  <a:cubicBezTo>
                    <a:pt x="5385" y="1787"/>
                    <a:pt x="5368" y="1786"/>
                    <a:pt x="5337" y="1786"/>
                  </a:cubicBezTo>
                  <a:cubicBezTo>
                    <a:pt x="5162" y="1786"/>
                    <a:pt x="4546" y="1828"/>
                    <a:pt x="4339" y="2407"/>
                  </a:cubicBezTo>
                  <a:cubicBezTo>
                    <a:pt x="4087" y="3085"/>
                    <a:pt x="4300" y="3269"/>
                    <a:pt x="3516" y="3288"/>
                  </a:cubicBezTo>
                  <a:cubicBezTo>
                    <a:pt x="2731" y="3317"/>
                    <a:pt x="2489" y="3734"/>
                    <a:pt x="2266" y="4625"/>
                  </a:cubicBezTo>
                  <a:cubicBezTo>
                    <a:pt x="2044" y="5516"/>
                    <a:pt x="1811" y="5990"/>
                    <a:pt x="1211" y="6291"/>
                  </a:cubicBezTo>
                  <a:cubicBezTo>
                    <a:pt x="610" y="6591"/>
                    <a:pt x="0" y="7889"/>
                    <a:pt x="571" y="8470"/>
                  </a:cubicBezTo>
                  <a:cubicBezTo>
                    <a:pt x="682" y="8580"/>
                    <a:pt x="754" y="8627"/>
                    <a:pt x="801" y="8627"/>
                  </a:cubicBezTo>
                  <a:cubicBezTo>
                    <a:pt x="999" y="8627"/>
                    <a:pt x="772" y="7818"/>
                    <a:pt x="1162" y="7482"/>
                  </a:cubicBezTo>
                  <a:cubicBezTo>
                    <a:pt x="1211" y="7440"/>
                    <a:pt x="1245" y="7421"/>
                    <a:pt x="1267" y="7421"/>
                  </a:cubicBezTo>
                  <a:cubicBezTo>
                    <a:pt x="1472" y="7421"/>
                    <a:pt x="791" y="8973"/>
                    <a:pt x="1976" y="9748"/>
                  </a:cubicBezTo>
                  <a:cubicBezTo>
                    <a:pt x="3293" y="10610"/>
                    <a:pt x="2954" y="10087"/>
                    <a:pt x="3002" y="10949"/>
                  </a:cubicBezTo>
                  <a:cubicBezTo>
                    <a:pt x="3034" y="11657"/>
                    <a:pt x="3256" y="12352"/>
                    <a:pt x="3736" y="12352"/>
                  </a:cubicBezTo>
                  <a:cubicBezTo>
                    <a:pt x="3841" y="12352"/>
                    <a:pt x="3957" y="12319"/>
                    <a:pt x="4087" y="12247"/>
                  </a:cubicBezTo>
                  <a:cubicBezTo>
                    <a:pt x="4260" y="12150"/>
                    <a:pt x="4378" y="12106"/>
                    <a:pt x="4466" y="12106"/>
                  </a:cubicBezTo>
                  <a:cubicBezTo>
                    <a:pt x="4749" y="12106"/>
                    <a:pt x="4726" y="12553"/>
                    <a:pt x="5220" y="13128"/>
                  </a:cubicBezTo>
                  <a:cubicBezTo>
                    <a:pt x="5432" y="13371"/>
                    <a:pt x="5775" y="13491"/>
                    <a:pt x="6196" y="13491"/>
                  </a:cubicBezTo>
                  <a:cubicBezTo>
                    <a:pt x="7085" y="13491"/>
                    <a:pt x="8320" y="12956"/>
                    <a:pt x="9385" y="11918"/>
                  </a:cubicBezTo>
                  <a:cubicBezTo>
                    <a:pt x="10495" y="10828"/>
                    <a:pt x="11139" y="10416"/>
                    <a:pt x="11687" y="10416"/>
                  </a:cubicBezTo>
                  <a:cubicBezTo>
                    <a:pt x="11908" y="10416"/>
                    <a:pt x="12114" y="10483"/>
                    <a:pt x="12329" y="10600"/>
                  </a:cubicBezTo>
                  <a:cubicBezTo>
                    <a:pt x="12637" y="10775"/>
                    <a:pt x="12978" y="10839"/>
                    <a:pt x="13285" y="10839"/>
                  </a:cubicBezTo>
                  <a:cubicBezTo>
                    <a:pt x="13712" y="10839"/>
                    <a:pt x="14072" y="10715"/>
                    <a:pt x="14179" y="10591"/>
                  </a:cubicBezTo>
                  <a:cubicBezTo>
                    <a:pt x="14353" y="10368"/>
                    <a:pt x="13530" y="10523"/>
                    <a:pt x="13617" y="9903"/>
                  </a:cubicBezTo>
                  <a:cubicBezTo>
                    <a:pt x="13635" y="9790"/>
                    <a:pt x="13674" y="9749"/>
                    <a:pt x="13732" y="9749"/>
                  </a:cubicBezTo>
                  <a:cubicBezTo>
                    <a:pt x="13887" y="9749"/>
                    <a:pt x="14174" y="10045"/>
                    <a:pt x="14522" y="10045"/>
                  </a:cubicBezTo>
                  <a:cubicBezTo>
                    <a:pt x="14755" y="10045"/>
                    <a:pt x="15016" y="9912"/>
                    <a:pt x="15283" y="9467"/>
                  </a:cubicBezTo>
                  <a:cubicBezTo>
                    <a:pt x="16086" y="8121"/>
                    <a:pt x="15457" y="7753"/>
                    <a:pt x="15457" y="7753"/>
                  </a:cubicBezTo>
                  <a:cubicBezTo>
                    <a:pt x="15457" y="7753"/>
                    <a:pt x="16135" y="5680"/>
                    <a:pt x="13907" y="5535"/>
                  </a:cubicBezTo>
                  <a:cubicBezTo>
                    <a:pt x="13907" y="5535"/>
                    <a:pt x="13055" y="5003"/>
                    <a:pt x="13549" y="4528"/>
                  </a:cubicBezTo>
                  <a:cubicBezTo>
                    <a:pt x="14043" y="4063"/>
                    <a:pt x="14527" y="4344"/>
                    <a:pt x="14469" y="3898"/>
                  </a:cubicBezTo>
                  <a:cubicBezTo>
                    <a:pt x="14456" y="3794"/>
                    <a:pt x="14415" y="3761"/>
                    <a:pt x="14355" y="3761"/>
                  </a:cubicBezTo>
                  <a:cubicBezTo>
                    <a:pt x="14250" y="3761"/>
                    <a:pt x="14083" y="3864"/>
                    <a:pt x="13890" y="3864"/>
                  </a:cubicBezTo>
                  <a:cubicBezTo>
                    <a:pt x="13724" y="3864"/>
                    <a:pt x="13538" y="3787"/>
                    <a:pt x="13355" y="3501"/>
                  </a:cubicBezTo>
                  <a:cubicBezTo>
                    <a:pt x="12852" y="2688"/>
                    <a:pt x="12997" y="1477"/>
                    <a:pt x="11786" y="1409"/>
                  </a:cubicBezTo>
                  <a:cubicBezTo>
                    <a:pt x="11786" y="1409"/>
                    <a:pt x="10917" y="424"/>
                    <a:pt x="10089" y="424"/>
                  </a:cubicBezTo>
                  <a:cubicBezTo>
                    <a:pt x="9875" y="424"/>
                    <a:pt x="9664" y="489"/>
                    <a:pt x="9472" y="654"/>
                  </a:cubicBezTo>
                  <a:cubicBezTo>
                    <a:pt x="9472" y="654"/>
                    <a:pt x="9009" y="730"/>
                    <a:pt x="8808" y="996"/>
                  </a:cubicBezTo>
                  <a:lnTo>
                    <a:pt x="8808" y="996"/>
                  </a:lnTo>
                  <a:cubicBezTo>
                    <a:pt x="8824" y="875"/>
                    <a:pt x="8826" y="707"/>
                    <a:pt x="8794" y="480"/>
                  </a:cubicBezTo>
                  <a:cubicBezTo>
                    <a:pt x="8754" y="168"/>
                    <a:pt x="8646" y="0"/>
                    <a:pt x="8541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57"/>
            <p:cNvSpPr/>
            <p:nvPr/>
          </p:nvSpPr>
          <p:spPr>
            <a:xfrm>
              <a:off x="7099835" y="2030838"/>
              <a:ext cx="703638" cy="403763"/>
            </a:xfrm>
            <a:custGeom>
              <a:avLst/>
              <a:gdLst/>
              <a:ahLst/>
              <a:cxnLst/>
              <a:rect l="l" t="t" r="r" b="b"/>
              <a:pathLst>
                <a:path w="14867" h="8531" extrusionOk="0">
                  <a:moveTo>
                    <a:pt x="12145" y="0"/>
                  </a:moveTo>
                  <a:cubicBezTo>
                    <a:pt x="8930" y="3161"/>
                    <a:pt x="5013" y="3750"/>
                    <a:pt x="2424" y="3750"/>
                  </a:cubicBezTo>
                  <a:cubicBezTo>
                    <a:pt x="1325" y="3750"/>
                    <a:pt x="466" y="3644"/>
                    <a:pt x="1" y="3584"/>
                  </a:cubicBezTo>
                  <a:lnTo>
                    <a:pt x="1" y="3584"/>
                  </a:lnTo>
                  <a:cubicBezTo>
                    <a:pt x="30" y="4068"/>
                    <a:pt x="291" y="4523"/>
                    <a:pt x="708" y="4794"/>
                  </a:cubicBezTo>
                  <a:cubicBezTo>
                    <a:pt x="2025" y="5656"/>
                    <a:pt x="1686" y="5123"/>
                    <a:pt x="1734" y="5995"/>
                  </a:cubicBezTo>
                  <a:cubicBezTo>
                    <a:pt x="1766" y="6700"/>
                    <a:pt x="1986" y="7393"/>
                    <a:pt x="2463" y="7393"/>
                  </a:cubicBezTo>
                  <a:cubicBezTo>
                    <a:pt x="2569" y="7393"/>
                    <a:pt x="2687" y="7359"/>
                    <a:pt x="2819" y="7283"/>
                  </a:cubicBezTo>
                  <a:cubicBezTo>
                    <a:pt x="2990" y="7187"/>
                    <a:pt x="3108" y="7144"/>
                    <a:pt x="3196" y="7144"/>
                  </a:cubicBezTo>
                  <a:cubicBezTo>
                    <a:pt x="3481" y="7144"/>
                    <a:pt x="3456" y="7597"/>
                    <a:pt x="3952" y="8174"/>
                  </a:cubicBezTo>
                  <a:cubicBezTo>
                    <a:pt x="4163" y="8413"/>
                    <a:pt x="4504" y="8530"/>
                    <a:pt x="4922" y="8530"/>
                  </a:cubicBezTo>
                  <a:cubicBezTo>
                    <a:pt x="5812" y="8530"/>
                    <a:pt x="7049" y="7998"/>
                    <a:pt x="8117" y="6964"/>
                  </a:cubicBezTo>
                  <a:cubicBezTo>
                    <a:pt x="9226" y="5875"/>
                    <a:pt x="9875" y="5458"/>
                    <a:pt x="10422" y="5458"/>
                  </a:cubicBezTo>
                  <a:cubicBezTo>
                    <a:pt x="10643" y="5458"/>
                    <a:pt x="10848" y="5526"/>
                    <a:pt x="11061" y="5646"/>
                  </a:cubicBezTo>
                  <a:cubicBezTo>
                    <a:pt x="11367" y="5820"/>
                    <a:pt x="11707" y="5884"/>
                    <a:pt x="12012" y="5884"/>
                  </a:cubicBezTo>
                  <a:cubicBezTo>
                    <a:pt x="12441" y="5884"/>
                    <a:pt x="12803" y="5757"/>
                    <a:pt x="12911" y="5627"/>
                  </a:cubicBezTo>
                  <a:cubicBezTo>
                    <a:pt x="13085" y="5404"/>
                    <a:pt x="12262" y="5569"/>
                    <a:pt x="12359" y="4949"/>
                  </a:cubicBezTo>
                  <a:cubicBezTo>
                    <a:pt x="12374" y="4836"/>
                    <a:pt x="12413" y="4795"/>
                    <a:pt x="12469" y="4795"/>
                  </a:cubicBezTo>
                  <a:cubicBezTo>
                    <a:pt x="12621" y="4795"/>
                    <a:pt x="12907" y="5091"/>
                    <a:pt x="13254" y="5091"/>
                  </a:cubicBezTo>
                  <a:cubicBezTo>
                    <a:pt x="13487" y="5091"/>
                    <a:pt x="13748" y="4958"/>
                    <a:pt x="14015" y="4513"/>
                  </a:cubicBezTo>
                  <a:cubicBezTo>
                    <a:pt x="14828" y="3167"/>
                    <a:pt x="14189" y="2799"/>
                    <a:pt x="14189" y="2799"/>
                  </a:cubicBezTo>
                  <a:cubicBezTo>
                    <a:pt x="14189" y="2799"/>
                    <a:pt x="14867" y="726"/>
                    <a:pt x="12649" y="572"/>
                  </a:cubicBezTo>
                  <a:cubicBezTo>
                    <a:pt x="12649" y="572"/>
                    <a:pt x="12223" y="310"/>
                    <a:pt x="12145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7"/>
            <p:cNvSpPr/>
            <p:nvPr/>
          </p:nvSpPr>
          <p:spPr>
            <a:xfrm>
              <a:off x="7191558" y="2216415"/>
              <a:ext cx="240194" cy="90398"/>
            </a:xfrm>
            <a:custGeom>
              <a:avLst/>
              <a:gdLst/>
              <a:ahLst/>
              <a:cxnLst/>
              <a:rect l="l" t="t" r="r" b="b"/>
              <a:pathLst>
                <a:path w="5075" h="1910" extrusionOk="0">
                  <a:moveTo>
                    <a:pt x="1340" y="1"/>
                  </a:moveTo>
                  <a:cubicBezTo>
                    <a:pt x="1011" y="1"/>
                    <a:pt x="657" y="99"/>
                    <a:pt x="416" y="437"/>
                  </a:cubicBezTo>
                  <a:cubicBezTo>
                    <a:pt x="0" y="1022"/>
                    <a:pt x="846" y="1909"/>
                    <a:pt x="1997" y="1909"/>
                  </a:cubicBezTo>
                  <a:cubicBezTo>
                    <a:pt x="2429" y="1909"/>
                    <a:pt x="2903" y="1785"/>
                    <a:pt x="3370" y="1474"/>
                  </a:cubicBezTo>
                  <a:cubicBezTo>
                    <a:pt x="5075" y="321"/>
                    <a:pt x="2198" y="185"/>
                    <a:pt x="2198" y="185"/>
                  </a:cubicBezTo>
                  <a:cubicBezTo>
                    <a:pt x="2198" y="185"/>
                    <a:pt x="1793" y="1"/>
                    <a:pt x="1340" y="1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7"/>
            <p:cNvSpPr/>
            <p:nvPr/>
          </p:nvSpPr>
          <p:spPr>
            <a:xfrm>
              <a:off x="7223789" y="2250207"/>
              <a:ext cx="85571" cy="19121"/>
            </a:xfrm>
            <a:custGeom>
              <a:avLst/>
              <a:gdLst/>
              <a:ahLst/>
              <a:cxnLst/>
              <a:rect l="l" t="t" r="r" b="b"/>
              <a:pathLst>
                <a:path w="1808" h="404" extrusionOk="0">
                  <a:moveTo>
                    <a:pt x="534" y="0"/>
                  </a:moveTo>
                  <a:cubicBezTo>
                    <a:pt x="348" y="0"/>
                    <a:pt x="195" y="43"/>
                    <a:pt x="123" y="159"/>
                  </a:cubicBezTo>
                  <a:cubicBezTo>
                    <a:pt x="1" y="350"/>
                    <a:pt x="328" y="403"/>
                    <a:pt x="726" y="403"/>
                  </a:cubicBezTo>
                  <a:cubicBezTo>
                    <a:pt x="1214" y="403"/>
                    <a:pt x="1808" y="324"/>
                    <a:pt x="1808" y="324"/>
                  </a:cubicBezTo>
                  <a:cubicBezTo>
                    <a:pt x="1808" y="324"/>
                    <a:pt x="1046" y="0"/>
                    <a:pt x="53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7"/>
            <p:cNvSpPr/>
            <p:nvPr/>
          </p:nvSpPr>
          <p:spPr>
            <a:xfrm>
              <a:off x="7482630" y="2121047"/>
              <a:ext cx="211749" cy="128072"/>
            </a:xfrm>
            <a:custGeom>
              <a:avLst/>
              <a:gdLst/>
              <a:ahLst/>
              <a:cxnLst/>
              <a:rect l="l" t="t" r="r" b="b"/>
              <a:pathLst>
                <a:path w="4474" h="2706" extrusionOk="0">
                  <a:moveTo>
                    <a:pt x="3248" y="1"/>
                  </a:moveTo>
                  <a:cubicBezTo>
                    <a:pt x="2469" y="1"/>
                    <a:pt x="1985" y="961"/>
                    <a:pt x="1985" y="961"/>
                  </a:cubicBezTo>
                  <a:cubicBezTo>
                    <a:pt x="1985" y="961"/>
                    <a:pt x="1" y="2706"/>
                    <a:pt x="1623" y="2706"/>
                  </a:cubicBezTo>
                  <a:cubicBezTo>
                    <a:pt x="1697" y="2706"/>
                    <a:pt x="1779" y="2702"/>
                    <a:pt x="1869" y="2694"/>
                  </a:cubicBezTo>
                  <a:cubicBezTo>
                    <a:pt x="3932" y="2520"/>
                    <a:pt x="4474" y="322"/>
                    <a:pt x="3525" y="41"/>
                  </a:cubicBezTo>
                  <a:cubicBezTo>
                    <a:pt x="3429" y="13"/>
                    <a:pt x="3336" y="1"/>
                    <a:pt x="3248" y="1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7"/>
            <p:cNvSpPr/>
            <p:nvPr/>
          </p:nvSpPr>
          <p:spPr>
            <a:xfrm>
              <a:off x="7590777" y="2149823"/>
              <a:ext cx="80222" cy="57079"/>
            </a:xfrm>
            <a:custGeom>
              <a:avLst/>
              <a:gdLst/>
              <a:ahLst/>
              <a:cxnLst/>
              <a:rect l="l" t="t" r="r" b="b"/>
              <a:pathLst>
                <a:path w="1695" h="1206" extrusionOk="0">
                  <a:moveTo>
                    <a:pt x="1125" y="0"/>
                  </a:moveTo>
                  <a:cubicBezTo>
                    <a:pt x="646" y="0"/>
                    <a:pt x="0" y="1205"/>
                    <a:pt x="0" y="1205"/>
                  </a:cubicBezTo>
                  <a:cubicBezTo>
                    <a:pt x="0" y="1205"/>
                    <a:pt x="1695" y="179"/>
                    <a:pt x="1211" y="14"/>
                  </a:cubicBezTo>
                  <a:cubicBezTo>
                    <a:pt x="1183" y="4"/>
                    <a:pt x="1155" y="0"/>
                    <a:pt x="1125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7"/>
            <p:cNvSpPr/>
            <p:nvPr/>
          </p:nvSpPr>
          <p:spPr>
            <a:xfrm>
              <a:off x="7260753" y="1962164"/>
              <a:ext cx="363533" cy="414885"/>
            </a:xfrm>
            <a:custGeom>
              <a:avLst/>
              <a:gdLst/>
              <a:ahLst/>
              <a:cxnLst/>
              <a:rect l="l" t="t" r="r" b="b"/>
              <a:pathLst>
                <a:path w="7681" h="8766" extrusionOk="0">
                  <a:moveTo>
                    <a:pt x="3590" y="1"/>
                  </a:moveTo>
                  <a:cubicBezTo>
                    <a:pt x="3153" y="1"/>
                    <a:pt x="2670" y="95"/>
                    <a:pt x="2140" y="318"/>
                  </a:cubicBezTo>
                  <a:cubicBezTo>
                    <a:pt x="1027" y="793"/>
                    <a:pt x="513" y="1761"/>
                    <a:pt x="300" y="2710"/>
                  </a:cubicBezTo>
                  <a:cubicBezTo>
                    <a:pt x="0" y="4114"/>
                    <a:pt x="300" y="5567"/>
                    <a:pt x="1133" y="6739"/>
                  </a:cubicBezTo>
                  <a:cubicBezTo>
                    <a:pt x="2052" y="8052"/>
                    <a:pt x="3031" y="8766"/>
                    <a:pt x="4219" y="8766"/>
                  </a:cubicBezTo>
                  <a:cubicBezTo>
                    <a:pt x="4609" y="8766"/>
                    <a:pt x="5022" y="8689"/>
                    <a:pt x="5462" y="8531"/>
                  </a:cubicBezTo>
                  <a:cubicBezTo>
                    <a:pt x="7680" y="7727"/>
                    <a:pt x="6896" y="3485"/>
                    <a:pt x="6576" y="2371"/>
                  </a:cubicBezTo>
                  <a:cubicBezTo>
                    <a:pt x="6321" y="1482"/>
                    <a:pt x="5319" y="1"/>
                    <a:pt x="3590" y="1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7"/>
            <p:cNvSpPr/>
            <p:nvPr/>
          </p:nvSpPr>
          <p:spPr>
            <a:xfrm>
              <a:off x="7208265" y="1883787"/>
              <a:ext cx="440774" cy="339774"/>
            </a:xfrm>
            <a:custGeom>
              <a:avLst/>
              <a:gdLst/>
              <a:ahLst/>
              <a:cxnLst/>
              <a:rect l="l" t="t" r="r" b="b"/>
              <a:pathLst>
                <a:path w="9313" h="7179" extrusionOk="0">
                  <a:moveTo>
                    <a:pt x="4970" y="1"/>
                  </a:moveTo>
                  <a:cubicBezTo>
                    <a:pt x="3098" y="1"/>
                    <a:pt x="1362" y="1488"/>
                    <a:pt x="751" y="2855"/>
                  </a:cubicBezTo>
                  <a:cubicBezTo>
                    <a:pt x="1" y="4545"/>
                    <a:pt x="1072" y="7178"/>
                    <a:pt x="1541" y="7178"/>
                  </a:cubicBezTo>
                  <a:cubicBezTo>
                    <a:pt x="1575" y="7178"/>
                    <a:pt x="1605" y="7165"/>
                    <a:pt x="1632" y="7136"/>
                  </a:cubicBezTo>
                  <a:cubicBezTo>
                    <a:pt x="2019" y="6710"/>
                    <a:pt x="1012" y="4366"/>
                    <a:pt x="2513" y="4347"/>
                  </a:cubicBezTo>
                  <a:cubicBezTo>
                    <a:pt x="4015" y="4327"/>
                    <a:pt x="5012" y="2710"/>
                    <a:pt x="5080" y="2429"/>
                  </a:cubicBezTo>
                  <a:cubicBezTo>
                    <a:pt x="5516" y="2720"/>
                    <a:pt x="5971" y="2962"/>
                    <a:pt x="6445" y="3175"/>
                  </a:cubicBezTo>
                  <a:cubicBezTo>
                    <a:pt x="7346" y="3572"/>
                    <a:pt x="7327" y="3969"/>
                    <a:pt x="7569" y="4744"/>
                  </a:cubicBezTo>
                  <a:cubicBezTo>
                    <a:pt x="7801" y="5519"/>
                    <a:pt x="8005" y="5635"/>
                    <a:pt x="8005" y="5635"/>
                  </a:cubicBezTo>
                  <a:lnTo>
                    <a:pt x="8421" y="5218"/>
                  </a:lnTo>
                  <a:cubicBezTo>
                    <a:pt x="8421" y="5218"/>
                    <a:pt x="9312" y="2100"/>
                    <a:pt x="6842" y="550"/>
                  </a:cubicBezTo>
                  <a:cubicBezTo>
                    <a:pt x="6227" y="164"/>
                    <a:pt x="5591" y="1"/>
                    <a:pt x="4970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7"/>
            <p:cNvSpPr/>
            <p:nvPr/>
          </p:nvSpPr>
          <p:spPr>
            <a:xfrm>
              <a:off x="7466539" y="2126774"/>
              <a:ext cx="30290" cy="39898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254" y="1"/>
                  </a:moveTo>
                  <a:cubicBezTo>
                    <a:pt x="228" y="1"/>
                    <a:pt x="201" y="6"/>
                    <a:pt x="175" y="17"/>
                  </a:cubicBezTo>
                  <a:cubicBezTo>
                    <a:pt x="59" y="55"/>
                    <a:pt x="1" y="181"/>
                    <a:pt x="39" y="297"/>
                  </a:cubicBezTo>
                  <a:lnTo>
                    <a:pt x="185" y="695"/>
                  </a:lnTo>
                  <a:cubicBezTo>
                    <a:pt x="215" y="787"/>
                    <a:pt x="300" y="842"/>
                    <a:pt x="392" y="842"/>
                  </a:cubicBezTo>
                  <a:cubicBezTo>
                    <a:pt x="417" y="842"/>
                    <a:pt x="441" y="838"/>
                    <a:pt x="465" y="830"/>
                  </a:cubicBezTo>
                  <a:cubicBezTo>
                    <a:pt x="582" y="791"/>
                    <a:pt x="640" y="656"/>
                    <a:pt x="601" y="549"/>
                  </a:cubicBezTo>
                  <a:lnTo>
                    <a:pt x="456" y="143"/>
                  </a:lnTo>
                  <a:cubicBezTo>
                    <a:pt x="426" y="60"/>
                    <a:pt x="343" y="1"/>
                    <a:pt x="25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7"/>
            <p:cNvSpPr/>
            <p:nvPr/>
          </p:nvSpPr>
          <p:spPr>
            <a:xfrm>
              <a:off x="7368899" y="2161608"/>
              <a:ext cx="30290" cy="39898"/>
            </a:xfrm>
            <a:custGeom>
              <a:avLst/>
              <a:gdLst/>
              <a:ahLst/>
              <a:cxnLst/>
              <a:rect l="l" t="t" r="r" b="b"/>
              <a:pathLst>
                <a:path w="640" h="843" extrusionOk="0">
                  <a:moveTo>
                    <a:pt x="254" y="1"/>
                  </a:moveTo>
                  <a:cubicBezTo>
                    <a:pt x="228" y="1"/>
                    <a:pt x="201" y="6"/>
                    <a:pt x="175" y="17"/>
                  </a:cubicBezTo>
                  <a:cubicBezTo>
                    <a:pt x="69" y="55"/>
                    <a:pt x="1" y="181"/>
                    <a:pt x="49" y="298"/>
                  </a:cubicBezTo>
                  <a:lnTo>
                    <a:pt x="185" y="695"/>
                  </a:lnTo>
                  <a:cubicBezTo>
                    <a:pt x="215" y="787"/>
                    <a:pt x="301" y="842"/>
                    <a:pt x="392" y="842"/>
                  </a:cubicBezTo>
                  <a:cubicBezTo>
                    <a:pt x="417" y="842"/>
                    <a:pt x="441" y="838"/>
                    <a:pt x="466" y="830"/>
                  </a:cubicBezTo>
                  <a:cubicBezTo>
                    <a:pt x="582" y="782"/>
                    <a:pt x="640" y="656"/>
                    <a:pt x="601" y="549"/>
                  </a:cubicBezTo>
                  <a:lnTo>
                    <a:pt x="466" y="143"/>
                  </a:lnTo>
                  <a:cubicBezTo>
                    <a:pt x="428" y="60"/>
                    <a:pt x="344" y="1"/>
                    <a:pt x="254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7"/>
            <p:cNvSpPr/>
            <p:nvPr/>
          </p:nvSpPr>
          <p:spPr>
            <a:xfrm>
              <a:off x="7417885" y="2140499"/>
              <a:ext cx="74354" cy="108714"/>
            </a:xfrm>
            <a:custGeom>
              <a:avLst/>
              <a:gdLst/>
              <a:ahLst/>
              <a:cxnLst/>
              <a:rect l="l" t="t" r="r" b="b"/>
              <a:pathLst>
                <a:path w="1571" h="2297" extrusionOk="0">
                  <a:moveTo>
                    <a:pt x="71" y="1"/>
                  </a:moveTo>
                  <a:cubicBezTo>
                    <a:pt x="22" y="1"/>
                    <a:pt x="1" y="69"/>
                    <a:pt x="21" y="240"/>
                  </a:cubicBezTo>
                  <a:cubicBezTo>
                    <a:pt x="70" y="618"/>
                    <a:pt x="176" y="986"/>
                    <a:pt x="322" y="1344"/>
                  </a:cubicBezTo>
                  <a:cubicBezTo>
                    <a:pt x="360" y="1421"/>
                    <a:pt x="399" y="1509"/>
                    <a:pt x="428" y="1596"/>
                  </a:cubicBezTo>
                  <a:cubicBezTo>
                    <a:pt x="605" y="2128"/>
                    <a:pt x="842" y="2297"/>
                    <a:pt x="1047" y="2297"/>
                  </a:cubicBezTo>
                  <a:cubicBezTo>
                    <a:pt x="1257" y="2297"/>
                    <a:pt x="1435" y="2120"/>
                    <a:pt x="1484" y="1974"/>
                  </a:cubicBezTo>
                  <a:cubicBezTo>
                    <a:pt x="1571" y="1673"/>
                    <a:pt x="1174" y="1373"/>
                    <a:pt x="883" y="986"/>
                  </a:cubicBezTo>
                  <a:cubicBezTo>
                    <a:pt x="662" y="698"/>
                    <a:pt x="227" y="1"/>
                    <a:pt x="71" y="1"/>
                  </a:cubicBezTo>
                  <a:close/>
                </a:path>
              </a:pathLst>
            </a:custGeom>
            <a:solidFill>
              <a:srgbClr val="DD7E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7"/>
            <p:cNvSpPr/>
            <p:nvPr/>
          </p:nvSpPr>
          <p:spPr>
            <a:xfrm>
              <a:off x="7426214" y="2254041"/>
              <a:ext cx="110087" cy="50926"/>
            </a:xfrm>
            <a:custGeom>
              <a:avLst/>
              <a:gdLst/>
              <a:ahLst/>
              <a:cxnLst/>
              <a:rect l="l" t="t" r="r" b="b"/>
              <a:pathLst>
                <a:path w="2326" h="1076" extrusionOk="0">
                  <a:moveTo>
                    <a:pt x="1819" y="1"/>
                  </a:moveTo>
                  <a:cubicBezTo>
                    <a:pt x="1761" y="1"/>
                    <a:pt x="1691" y="10"/>
                    <a:pt x="1608" y="30"/>
                  </a:cubicBezTo>
                  <a:cubicBezTo>
                    <a:pt x="1569" y="30"/>
                    <a:pt x="794" y="214"/>
                    <a:pt x="397" y="407"/>
                  </a:cubicBezTo>
                  <a:cubicBezTo>
                    <a:pt x="0" y="591"/>
                    <a:pt x="194" y="766"/>
                    <a:pt x="446" y="921"/>
                  </a:cubicBezTo>
                  <a:cubicBezTo>
                    <a:pt x="586" y="1007"/>
                    <a:pt x="817" y="1075"/>
                    <a:pt x="1055" y="1075"/>
                  </a:cubicBezTo>
                  <a:cubicBezTo>
                    <a:pt x="1245" y="1075"/>
                    <a:pt x="1440" y="1032"/>
                    <a:pt x="1598" y="921"/>
                  </a:cubicBezTo>
                  <a:cubicBezTo>
                    <a:pt x="1911" y="695"/>
                    <a:pt x="2325" y="1"/>
                    <a:pt x="181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7"/>
            <p:cNvSpPr/>
            <p:nvPr/>
          </p:nvSpPr>
          <p:spPr>
            <a:xfrm>
              <a:off x="7336810" y="2106801"/>
              <a:ext cx="53671" cy="33367"/>
            </a:xfrm>
            <a:custGeom>
              <a:avLst/>
              <a:gdLst/>
              <a:ahLst/>
              <a:cxnLst/>
              <a:rect l="l" t="t" r="r" b="b"/>
              <a:pathLst>
                <a:path w="1134" h="705" extrusionOk="0">
                  <a:moveTo>
                    <a:pt x="763" y="1"/>
                  </a:moveTo>
                  <a:cubicBezTo>
                    <a:pt x="710" y="1"/>
                    <a:pt x="658" y="14"/>
                    <a:pt x="611" y="42"/>
                  </a:cubicBezTo>
                  <a:cubicBezTo>
                    <a:pt x="0" y="351"/>
                    <a:pt x="42" y="704"/>
                    <a:pt x="178" y="704"/>
                  </a:cubicBezTo>
                  <a:cubicBezTo>
                    <a:pt x="186" y="704"/>
                    <a:pt x="195" y="703"/>
                    <a:pt x="204" y="700"/>
                  </a:cubicBezTo>
                  <a:cubicBezTo>
                    <a:pt x="359" y="652"/>
                    <a:pt x="572" y="516"/>
                    <a:pt x="756" y="458"/>
                  </a:cubicBezTo>
                  <a:cubicBezTo>
                    <a:pt x="931" y="400"/>
                    <a:pt x="1134" y="226"/>
                    <a:pt x="979" y="80"/>
                  </a:cubicBezTo>
                  <a:cubicBezTo>
                    <a:pt x="916" y="29"/>
                    <a:pt x="839" y="1"/>
                    <a:pt x="763" y="1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7"/>
            <p:cNvSpPr/>
            <p:nvPr/>
          </p:nvSpPr>
          <p:spPr>
            <a:xfrm>
              <a:off x="7435254" y="2073197"/>
              <a:ext cx="52440" cy="24090"/>
            </a:xfrm>
            <a:custGeom>
              <a:avLst/>
              <a:gdLst/>
              <a:ahLst/>
              <a:cxnLst/>
              <a:rect l="l" t="t" r="r" b="b"/>
              <a:pathLst>
                <a:path w="1108" h="509" extrusionOk="0">
                  <a:moveTo>
                    <a:pt x="634" y="0"/>
                  </a:moveTo>
                  <a:cubicBezTo>
                    <a:pt x="530" y="0"/>
                    <a:pt x="405" y="16"/>
                    <a:pt x="255" y="54"/>
                  </a:cubicBezTo>
                  <a:cubicBezTo>
                    <a:pt x="119" y="93"/>
                    <a:pt x="22" y="200"/>
                    <a:pt x="13" y="325"/>
                  </a:cubicBezTo>
                  <a:cubicBezTo>
                    <a:pt x="1" y="458"/>
                    <a:pt x="98" y="508"/>
                    <a:pt x="215" y="508"/>
                  </a:cubicBezTo>
                  <a:cubicBezTo>
                    <a:pt x="286" y="508"/>
                    <a:pt x="364" y="490"/>
                    <a:pt x="429" y="461"/>
                  </a:cubicBezTo>
                  <a:cubicBezTo>
                    <a:pt x="594" y="393"/>
                    <a:pt x="855" y="345"/>
                    <a:pt x="1001" y="277"/>
                  </a:cubicBezTo>
                  <a:cubicBezTo>
                    <a:pt x="1108" y="223"/>
                    <a:pt x="1027" y="0"/>
                    <a:pt x="634" y="0"/>
                  </a:cubicBezTo>
                  <a:close/>
                </a:path>
              </a:pathLst>
            </a:custGeom>
            <a:solidFill>
              <a:srgbClr val="3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7"/>
            <p:cNvSpPr/>
            <p:nvPr/>
          </p:nvSpPr>
          <p:spPr>
            <a:xfrm>
              <a:off x="6990742" y="2302553"/>
              <a:ext cx="1181754" cy="712915"/>
            </a:xfrm>
            <a:custGeom>
              <a:avLst/>
              <a:gdLst/>
              <a:ahLst/>
              <a:cxnLst/>
              <a:rect l="l" t="t" r="r" b="b"/>
              <a:pathLst>
                <a:path w="24969" h="15063" extrusionOk="0">
                  <a:moveTo>
                    <a:pt x="12640" y="1"/>
                  </a:moveTo>
                  <a:cubicBezTo>
                    <a:pt x="12515" y="1"/>
                    <a:pt x="12384" y="89"/>
                    <a:pt x="12368" y="99"/>
                  </a:cubicBezTo>
                  <a:cubicBezTo>
                    <a:pt x="12320" y="167"/>
                    <a:pt x="12271" y="225"/>
                    <a:pt x="12223" y="283"/>
                  </a:cubicBezTo>
                  <a:cubicBezTo>
                    <a:pt x="11729" y="854"/>
                    <a:pt x="11051" y="1223"/>
                    <a:pt x="10305" y="1329"/>
                  </a:cubicBezTo>
                  <a:cubicBezTo>
                    <a:pt x="10101" y="1359"/>
                    <a:pt x="9894" y="1374"/>
                    <a:pt x="9687" y="1374"/>
                  </a:cubicBezTo>
                  <a:cubicBezTo>
                    <a:pt x="9297" y="1374"/>
                    <a:pt x="8907" y="1320"/>
                    <a:pt x="8533" y="1213"/>
                  </a:cubicBezTo>
                  <a:cubicBezTo>
                    <a:pt x="7971" y="1581"/>
                    <a:pt x="8446" y="1988"/>
                    <a:pt x="8349" y="2065"/>
                  </a:cubicBezTo>
                  <a:cubicBezTo>
                    <a:pt x="7991" y="2346"/>
                    <a:pt x="8010" y="2530"/>
                    <a:pt x="8107" y="2646"/>
                  </a:cubicBezTo>
                  <a:cubicBezTo>
                    <a:pt x="8165" y="2714"/>
                    <a:pt x="8233" y="2762"/>
                    <a:pt x="8320" y="2791"/>
                  </a:cubicBezTo>
                  <a:cubicBezTo>
                    <a:pt x="8291" y="2830"/>
                    <a:pt x="8272" y="2879"/>
                    <a:pt x="8262" y="2927"/>
                  </a:cubicBezTo>
                  <a:cubicBezTo>
                    <a:pt x="8223" y="3005"/>
                    <a:pt x="8262" y="3101"/>
                    <a:pt x="8349" y="3140"/>
                  </a:cubicBezTo>
                  <a:cubicBezTo>
                    <a:pt x="8349" y="3140"/>
                    <a:pt x="8243" y="3159"/>
                    <a:pt x="8078" y="3208"/>
                  </a:cubicBezTo>
                  <a:lnTo>
                    <a:pt x="7971" y="3237"/>
                  </a:lnTo>
                  <a:cubicBezTo>
                    <a:pt x="7826" y="3276"/>
                    <a:pt x="7652" y="3324"/>
                    <a:pt x="7439" y="3382"/>
                  </a:cubicBezTo>
                  <a:lnTo>
                    <a:pt x="7206" y="3460"/>
                  </a:lnTo>
                  <a:cubicBezTo>
                    <a:pt x="7022" y="3518"/>
                    <a:pt x="6819" y="3586"/>
                    <a:pt x="6606" y="3663"/>
                  </a:cubicBezTo>
                  <a:lnTo>
                    <a:pt x="6548" y="3682"/>
                  </a:lnTo>
                  <a:cubicBezTo>
                    <a:pt x="5908" y="3896"/>
                    <a:pt x="5298" y="4176"/>
                    <a:pt x="4708" y="4496"/>
                  </a:cubicBezTo>
                  <a:cubicBezTo>
                    <a:pt x="4649" y="4535"/>
                    <a:pt x="4591" y="4564"/>
                    <a:pt x="4533" y="4603"/>
                  </a:cubicBezTo>
                  <a:cubicBezTo>
                    <a:pt x="4214" y="4787"/>
                    <a:pt x="3923" y="5009"/>
                    <a:pt x="3652" y="5261"/>
                  </a:cubicBezTo>
                  <a:cubicBezTo>
                    <a:pt x="3584" y="5329"/>
                    <a:pt x="3526" y="5397"/>
                    <a:pt x="3468" y="5474"/>
                  </a:cubicBezTo>
                  <a:cubicBezTo>
                    <a:pt x="2974" y="6123"/>
                    <a:pt x="2403" y="7479"/>
                    <a:pt x="1860" y="8980"/>
                  </a:cubicBezTo>
                  <a:cubicBezTo>
                    <a:pt x="1570" y="9803"/>
                    <a:pt x="1289" y="10675"/>
                    <a:pt x="1027" y="11498"/>
                  </a:cubicBezTo>
                  <a:cubicBezTo>
                    <a:pt x="533" y="13086"/>
                    <a:pt x="146" y="14491"/>
                    <a:pt x="1" y="15052"/>
                  </a:cubicBezTo>
                  <a:lnTo>
                    <a:pt x="3381" y="15052"/>
                  </a:lnTo>
                  <a:cubicBezTo>
                    <a:pt x="3381" y="15052"/>
                    <a:pt x="3390" y="15062"/>
                    <a:pt x="3400" y="15062"/>
                  </a:cubicBezTo>
                  <a:cubicBezTo>
                    <a:pt x="3400" y="15062"/>
                    <a:pt x="3400" y="15052"/>
                    <a:pt x="3400" y="15052"/>
                  </a:cubicBezTo>
                  <a:lnTo>
                    <a:pt x="24968" y="15052"/>
                  </a:lnTo>
                  <a:cubicBezTo>
                    <a:pt x="24571" y="13571"/>
                    <a:pt x="22557" y="6075"/>
                    <a:pt x="21917" y="4651"/>
                  </a:cubicBezTo>
                  <a:cubicBezTo>
                    <a:pt x="21821" y="4438"/>
                    <a:pt x="21724" y="4225"/>
                    <a:pt x="21617" y="4021"/>
                  </a:cubicBezTo>
                  <a:cubicBezTo>
                    <a:pt x="21385" y="3557"/>
                    <a:pt x="21104" y="3121"/>
                    <a:pt x="20784" y="2704"/>
                  </a:cubicBezTo>
                  <a:cubicBezTo>
                    <a:pt x="20213" y="1968"/>
                    <a:pt x="19516" y="1426"/>
                    <a:pt x="18683" y="1252"/>
                  </a:cubicBezTo>
                  <a:cubicBezTo>
                    <a:pt x="18470" y="1213"/>
                    <a:pt x="18257" y="1184"/>
                    <a:pt x="18034" y="1174"/>
                  </a:cubicBezTo>
                  <a:cubicBezTo>
                    <a:pt x="17920" y="1169"/>
                    <a:pt x="17801" y="1166"/>
                    <a:pt x="17679" y="1166"/>
                  </a:cubicBezTo>
                  <a:cubicBezTo>
                    <a:pt x="16662" y="1166"/>
                    <a:pt x="15412" y="1334"/>
                    <a:pt x="14625" y="1455"/>
                  </a:cubicBezTo>
                  <a:cubicBezTo>
                    <a:pt x="14160" y="1523"/>
                    <a:pt x="13860" y="1581"/>
                    <a:pt x="13860" y="1581"/>
                  </a:cubicBezTo>
                  <a:cubicBezTo>
                    <a:pt x="13898" y="1071"/>
                    <a:pt x="13726" y="959"/>
                    <a:pt x="13568" y="959"/>
                  </a:cubicBezTo>
                  <a:cubicBezTo>
                    <a:pt x="13444" y="959"/>
                    <a:pt x="13327" y="1029"/>
                    <a:pt x="13327" y="1029"/>
                  </a:cubicBezTo>
                  <a:cubicBezTo>
                    <a:pt x="13327" y="486"/>
                    <a:pt x="12872" y="477"/>
                    <a:pt x="12872" y="477"/>
                  </a:cubicBezTo>
                  <a:cubicBezTo>
                    <a:pt x="12872" y="409"/>
                    <a:pt x="12872" y="351"/>
                    <a:pt x="12872" y="283"/>
                  </a:cubicBezTo>
                  <a:cubicBezTo>
                    <a:pt x="12845" y="62"/>
                    <a:pt x="12744" y="1"/>
                    <a:pt x="12640" y="1"/>
                  </a:cubicBezTo>
                  <a:close/>
                </a:path>
              </a:pathLst>
            </a:custGeom>
            <a:solidFill>
              <a:srgbClr val="4A7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7"/>
            <p:cNvSpPr/>
            <p:nvPr/>
          </p:nvSpPr>
          <p:spPr>
            <a:xfrm>
              <a:off x="7097563" y="2409185"/>
              <a:ext cx="321363" cy="277111"/>
            </a:xfrm>
            <a:custGeom>
              <a:avLst/>
              <a:gdLst/>
              <a:ahLst/>
              <a:cxnLst/>
              <a:rect l="l" t="t" r="r" b="b"/>
              <a:pathLst>
                <a:path w="6790" h="5855" extrusionOk="0">
                  <a:moveTo>
                    <a:pt x="2409" y="0"/>
                  </a:moveTo>
                  <a:cubicBezTo>
                    <a:pt x="2321" y="0"/>
                    <a:pt x="2249" y="17"/>
                    <a:pt x="2199" y="54"/>
                  </a:cubicBezTo>
                  <a:cubicBezTo>
                    <a:pt x="1792" y="354"/>
                    <a:pt x="3400" y="897"/>
                    <a:pt x="3041" y="1042"/>
                  </a:cubicBezTo>
                  <a:cubicBezTo>
                    <a:pt x="2994" y="1060"/>
                    <a:pt x="2943" y="1068"/>
                    <a:pt x="2886" y="1068"/>
                  </a:cubicBezTo>
                  <a:cubicBezTo>
                    <a:pt x="2524" y="1068"/>
                    <a:pt x="1963" y="736"/>
                    <a:pt x="1133" y="635"/>
                  </a:cubicBezTo>
                  <a:cubicBezTo>
                    <a:pt x="1013" y="619"/>
                    <a:pt x="915" y="612"/>
                    <a:pt x="836" y="612"/>
                  </a:cubicBezTo>
                  <a:cubicBezTo>
                    <a:pt x="295" y="612"/>
                    <a:pt x="672" y="954"/>
                    <a:pt x="1027" y="1149"/>
                  </a:cubicBezTo>
                  <a:cubicBezTo>
                    <a:pt x="1413" y="1351"/>
                    <a:pt x="2351" y="1772"/>
                    <a:pt x="1878" y="1772"/>
                  </a:cubicBezTo>
                  <a:cubicBezTo>
                    <a:pt x="1854" y="1772"/>
                    <a:pt x="1825" y="1771"/>
                    <a:pt x="1792" y="1768"/>
                  </a:cubicBezTo>
                  <a:cubicBezTo>
                    <a:pt x="1490" y="1751"/>
                    <a:pt x="1132" y="1717"/>
                    <a:pt x="837" y="1717"/>
                  </a:cubicBezTo>
                  <a:cubicBezTo>
                    <a:pt x="489" y="1717"/>
                    <a:pt x="230" y="1764"/>
                    <a:pt x="262" y="1943"/>
                  </a:cubicBezTo>
                  <a:cubicBezTo>
                    <a:pt x="330" y="2272"/>
                    <a:pt x="2189" y="2330"/>
                    <a:pt x="1540" y="2534"/>
                  </a:cubicBezTo>
                  <a:cubicBezTo>
                    <a:pt x="901" y="2737"/>
                    <a:pt x="0" y="3008"/>
                    <a:pt x="1356" y="3250"/>
                  </a:cubicBezTo>
                  <a:cubicBezTo>
                    <a:pt x="2712" y="3502"/>
                    <a:pt x="3342" y="3221"/>
                    <a:pt x="3351" y="3938"/>
                  </a:cubicBezTo>
                  <a:cubicBezTo>
                    <a:pt x="3361" y="4461"/>
                    <a:pt x="3313" y="4974"/>
                    <a:pt x="3235" y="5487"/>
                  </a:cubicBezTo>
                  <a:cubicBezTo>
                    <a:pt x="3235" y="5487"/>
                    <a:pt x="5726" y="5855"/>
                    <a:pt x="6118" y="5855"/>
                  </a:cubicBezTo>
                  <a:cubicBezTo>
                    <a:pt x="6153" y="5855"/>
                    <a:pt x="6171" y="5852"/>
                    <a:pt x="6170" y="5846"/>
                  </a:cubicBezTo>
                  <a:cubicBezTo>
                    <a:pt x="6150" y="5778"/>
                    <a:pt x="6344" y="3570"/>
                    <a:pt x="6344" y="3570"/>
                  </a:cubicBezTo>
                  <a:cubicBezTo>
                    <a:pt x="6373" y="2291"/>
                    <a:pt x="6286" y="2350"/>
                    <a:pt x="6489" y="1536"/>
                  </a:cubicBezTo>
                  <a:cubicBezTo>
                    <a:pt x="6693" y="722"/>
                    <a:pt x="6789" y="161"/>
                    <a:pt x="6489" y="151"/>
                  </a:cubicBezTo>
                  <a:cubicBezTo>
                    <a:pt x="6487" y="151"/>
                    <a:pt x="6485" y="151"/>
                    <a:pt x="6482" y="151"/>
                  </a:cubicBezTo>
                  <a:cubicBezTo>
                    <a:pt x="6216" y="151"/>
                    <a:pt x="5879" y="1149"/>
                    <a:pt x="5306" y="1149"/>
                  </a:cubicBezTo>
                  <a:cubicBezTo>
                    <a:pt x="5236" y="1149"/>
                    <a:pt x="5162" y="1134"/>
                    <a:pt x="5085" y="1100"/>
                  </a:cubicBezTo>
                  <a:cubicBezTo>
                    <a:pt x="4457" y="829"/>
                    <a:pt x="3027" y="0"/>
                    <a:pt x="2409" y="0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7"/>
            <p:cNvSpPr/>
            <p:nvPr/>
          </p:nvSpPr>
          <p:spPr>
            <a:xfrm>
              <a:off x="7151660" y="2657425"/>
              <a:ext cx="287901" cy="357570"/>
            </a:xfrm>
            <a:custGeom>
              <a:avLst/>
              <a:gdLst/>
              <a:ahLst/>
              <a:cxnLst/>
              <a:rect l="l" t="t" r="r" b="b"/>
              <a:pathLst>
                <a:path w="6083" h="7555" extrusionOk="0">
                  <a:moveTo>
                    <a:pt x="1869" y="0"/>
                  </a:moveTo>
                  <a:cubicBezTo>
                    <a:pt x="1869" y="0"/>
                    <a:pt x="1860" y="29"/>
                    <a:pt x="1850" y="78"/>
                  </a:cubicBezTo>
                  <a:cubicBezTo>
                    <a:pt x="1821" y="184"/>
                    <a:pt x="1772" y="397"/>
                    <a:pt x="1695" y="678"/>
                  </a:cubicBezTo>
                  <a:cubicBezTo>
                    <a:pt x="1308" y="2247"/>
                    <a:pt x="339" y="6092"/>
                    <a:pt x="0" y="7554"/>
                  </a:cubicBezTo>
                  <a:lnTo>
                    <a:pt x="5918" y="7554"/>
                  </a:lnTo>
                  <a:cubicBezTo>
                    <a:pt x="5985" y="6257"/>
                    <a:pt x="6082" y="2848"/>
                    <a:pt x="5327" y="659"/>
                  </a:cubicBezTo>
                  <a:cubicBezTo>
                    <a:pt x="5298" y="572"/>
                    <a:pt x="5269" y="484"/>
                    <a:pt x="5240" y="407"/>
                  </a:cubicBezTo>
                  <a:cubicBezTo>
                    <a:pt x="5240" y="407"/>
                    <a:pt x="5152" y="426"/>
                    <a:pt x="5027" y="455"/>
                  </a:cubicBezTo>
                  <a:cubicBezTo>
                    <a:pt x="4891" y="494"/>
                    <a:pt x="4717" y="533"/>
                    <a:pt x="4513" y="562"/>
                  </a:cubicBezTo>
                  <a:cubicBezTo>
                    <a:pt x="4278" y="597"/>
                    <a:pt x="4003" y="624"/>
                    <a:pt x="3714" y="624"/>
                  </a:cubicBezTo>
                  <a:cubicBezTo>
                    <a:pt x="3192" y="624"/>
                    <a:pt x="2624" y="535"/>
                    <a:pt x="2170" y="242"/>
                  </a:cubicBezTo>
                  <a:cubicBezTo>
                    <a:pt x="2150" y="223"/>
                    <a:pt x="2121" y="213"/>
                    <a:pt x="2092" y="194"/>
                  </a:cubicBezTo>
                  <a:cubicBezTo>
                    <a:pt x="2073" y="175"/>
                    <a:pt x="2053" y="165"/>
                    <a:pt x="2044" y="155"/>
                  </a:cubicBezTo>
                  <a:cubicBezTo>
                    <a:pt x="1976" y="107"/>
                    <a:pt x="1927" y="58"/>
                    <a:pt x="1869" y="0"/>
                  </a:cubicBezTo>
                  <a:close/>
                </a:path>
              </a:pathLst>
            </a:custGeom>
            <a:solidFill>
              <a:srgbClr val="62A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7"/>
            <p:cNvSpPr/>
            <p:nvPr/>
          </p:nvSpPr>
          <p:spPr>
            <a:xfrm>
              <a:off x="7202538" y="2606073"/>
              <a:ext cx="224150" cy="103840"/>
            </a:xfrm>
            <a:custGeom>
              <a:avLst/>
              <a:gdLst/>
              <a:ahLst/>
              <a:cxnLst/>
              <a:rect l="l" t="t" r="r" b="b"/>
              <a:pathLst>
                <a:path w="4736" h="2194" extrusionOk="0">
                  <a:moveTo>
                    <a:pt x="1133" y="1"/>
                  </a:moveTo>
                  <a:cubicBezTo>
                    <a:pt x="1133" y="1"/>
                    <a:pt x="562" y="156"/>
                    <a:pt x="339" y="378"/>
                  </a:cubicBezTo>
                  <a:cubicBezTo>
                    <a:pt x="49" y="659"/>
                    <a:pt x="0" y="1105"/>
                    <a:pt x="223" y="1453"/>
                  </a:cubicBezTo>
                  <a:cubicBezTo>
                    <a:pt x="469" y="1845"/>
                    <a:pt x="1588" y="2194"/>
                    <a:pt x="2647" y="2194"/>
                  </a:cubicBezTo>
                  <a:cubicBezTo>
                    <a:pt x="2714" y="2194"/>
                    <a:pt x="2781" y="2192"/>
                    <a:pt x="2847" y="2189"/>
                  </a:cubicBezTo>
                  <a:cubicBezTo>
                    <a:pt x="3952" y="2141"/>
                    <a:pt x="4271" y="1821"/>
                    <a:pt x="4465" y="1482"/>
                  </a:cubicBezTo>
                  <a:cubicBezTo>
                    <a:pt x="4736" y="1008"/>
                    <a:pt x="4562" y="398"/>
                    <a:pt x="4068" y="146"/>
                  </a:cubicBezTo>
                  <a:lnTo>
                    <a:pt x="4068" y="146"/>
                  </a:lnTo>
                  <a:cubicBezTo>
                    <a:pt x="4068" y="146"/>
                    <a:pt x="4097" y="814"/>
                    <a:pt x="2673" y="814"/>
                  </a:cubicBezTo>
                  <a:cubicBezTo>
                    <a:pt x="1598" y="814"/>
                    <a:pt x="1182" y="640"/>
                    <a:pt x="1133" y="1"/>
                  </a:cubicBezTo>
                  <a:close/>
                </a:path>
              </a:pathLst>
            </a:custGeom>
            <a:solidFill>
              <a:srgbClr val="F9D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7"/>
            <p:cNvSpPr/>
            <p:nvPr/>
          </p:nvSpPr>
          <p:spPr>
            <a:xfrm>
              <a:off x="7204337" y="2637263"/>
              <a:ext cx="217334" cy="72650"/>
            </a:xfrm>
            <a:custGeom>
              <a:avLst/>
              <a:gdLst/>
              <a:ahLst/>
              <a:cxnLst/>
              <a:rect l="l" t="t" r="r" b="b"/>
              <a:pathLst>
                <a:path w="4592" h="1535" extrusionOk="0">
                  <a:moveTo>
                    <a:pt x="117" y="0"/>
                  </a:moveTo>
                  <a:lnTo>
                    <a:pt x="117" y="0"/>
                  </a:lnTo>
                  <a:cubicBezTo>
                    <a:pt x="1" y="262"/>
                    <a:pt x="30" y="552"/>
                    <a:pt x="175" y="794"/>
                  </a:cubicBezTo>
                  <a:cubicBezTo>
                    <a:pt x="430" y="1194"/>
                    <a:pt x="1547" y="1535"/>
                    <a:pt x="2596" y="1535"/>
                  </a:cubicBezTo>
                  <a:cubicBezTo>
                    <a:pt x="2664" y="1535"/>
                    <a:pt x="2732" y="1533"/>
                    <a:pt x="2800" y="1530"/>
                  </a:cubicBezTo>
                  <a:cubicBezTo>
                    <a:pt x="3914" y="1482"/>
                    <a:pt x="4223" y="1162"/>
                    <a:pt x="4427" y="823"/>
                  </a:cubicBezTo>
                  <a:cubicBezTo>
                    <a:pt x="4562" y="572"/>
                    <a:pt x="4591" y="281"/>
                    <a:pt x="4495" y="10"/>
                  </a:cubicBezTo>
                  <a:lnTo>
                    <a:pt x="4495" y="10"/>
                  </a:lnTo>
                  <a:cubicBezTo>
                    <a:pt x="4475" y="58"/>
                    <a:pt x="4456" y="107"/>
                    <a:pt x="4427" y="155"/>
                  </a:cubicBezTo>
                  <a:cubicBezTo>
                    <a:pt x="4223" y="494"/>
                    <a:pt x="3914" y="814"/>
                    <a:pt x="2800" y="852"/>
                  </a:cubicBezTo>
                  <a:cubicBezTo>
                    <a:pt x="2732" y="855"/>
                    <a:pt x="2664" y="857"/>
                    <a:pt x="2596" y="857"/>
                  </a:cubicBezTo>
                  <a:cubicBezTo>
                    <a:pt x="1547" y="857"/>
                    <a:pt x="430" y="517"/>
                    <a:pt x="175" y="126"/>
                  </a:cubicBezTo>
                  <a:cubicBezTo>
                    <a:pt x="156" y="87"/>
                    <a:pt x="136" y="39"/>
                    <a:pt x="117" y="0"/>
                  </a:cubicBezTo>
                  <a:close/>
                </a:path>
              </a:pathLst>
            </a:custGeom>
            <a:solidFill>
              <a:srgbClr val="F9D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7"/>
            <p:cNvSpPr/>
            <p:nvPr/>
          </p:nvSpPr>
          <p:spPr>
            <a:xfrm>
              <a:off x="7630628" y="2192419"/>
              <a:ext cx="345217" cy="314453"/>
            </a:xfrm>
            <a:custGeom>
              <a:avLst/>
              <a:gdLst/>
              <a:ahLst/>
              <a:cxnLst/>
              <a:rect l="l" t="t" r="r" b="b"/>
              <a:pathLst>
                <a:path w="7294" h="6644" extrusionOk="0">
                  <a:moveTo>
                    <a:pt x="4310" y="0"/>
                  </a:moveTo>
                  <a:cubicBezTo>
                    <a:pt x="3774" y="0"/>
                    <a:pt x="2464" y="1311"/>
                    <a:pt x="1880" y="1777"/>
                  </a:cubicBezTo>
                  <a:cubicBezTo>
                    <a:pt x="1771" y="1863"/>
                    <a:pt x="1660" y="1898"/>
                    <a:pt x="1549" y="1898"/>
                  </a:cubicBezTo>
                  <a:cubicBezTo>
                    <a:pt x="1056" y="1898"/>
                    <a:pt x="560" y="1211"/>
                    <a:pt x="315" y="1211"/>
                  </a:cubicBezTo>
                  <a:cubicBezTo>
                    <a:pt x="303" y="1211"/>
                    <a:pt x="292" y="1212"/>
                    <a:pt x="282" y="1215"/>
                  </a:cubicBezTo>
                  <a:cubicBezTo>
                    <a:pt x="1" y="1312"/>
                    <a:pt x="233" y="1826"/>
                    <a:pt x="640" y="2562"/>
                  </a:cubicBezTo>
                  <a:cubicBezTo>
                    <a:pt x="1047" y="3288"/>
                    <a:pt x="950" y="3249"/>
                    <a:pt x="1308" y="4489"/>
                  </a:cubicBezTo>
                  <a:cubicBezTo>
                    <a:pt x="1308" y="4489"/>
                    <a:pt x="2064" y="6561"/>
                    <a:pt x="2073" y="6639"/>
                  </a:cubicBezTo>
                  <a:cubicBezTo>
                    <a:pt x="2073" y="6642"/>
                    <a:pt x="2077" y="6644"/>
                    <a:pt x="2083" y="6644"/>
                  </a:cubicBezTo>
                  <a:cubicBezTo>
                    <a:pt x="2263" y="6644"/>
                    <a:pt x="4814" y="5535"/>
                    <a:pt x="4814" y="5535"/>
                  </a:cubicBezTo>
                  <a:cubicBezTo>
                    <a:pt x="4601" y="5060"/>
                    <a:pt x="4427" y="4576"/>
                    <a:pt x="4291" y="4072"/>
                  </a:cubicBezTo>
                  <a:cubicBezTo>
                    <a:pt x="4117" y="3375"/>
                    <a:pt x="4795" y="3482"/>
                    <a:pt x="6044" y="2891"/>
                  </a:cubicBezTo>
                  <a:cubicBezTo>
                    <a:pt x="7293" y="2300"/>
                    <a:pt x="6354" y="2281"/>
                    <a:pt x="5676" y="2252"/>
                  </a:cubicBezTo>
                  <a:cubicBezTo>
                    <a:pt x="5008" y="2213"/>
                    <a:pt x="6790" y="1671"/>
                    <a:pt x="6761" y="1341"/>
                  </a:cubicBezTo>
                  <a:cubicBezTo>
                    <a:pt x="6755" y="1239"/>
                    <a:pt x="6671" y="1200"/>
                    <a:pt x="6540" y="1200"/>
                  </a:cubicBezTo>
                  <a:cubicBezTo>
                    <a:pt x="6235" y="1200"/>
                    <a:pt x="5674" y="1415"/>
                    <a:pt x="5240" y="1564"/>
                  </a:cubicBezTo>
                  <a:cubicBezTo>
                    <a:pt x="5158" y="1594"/>
                    <a:pt x="5102" y="1607"/>
                    <a:pt x="5067" y="1607"/>
                  </a:cubicBezTo>
                  <a:cubicBezTo>
                    <a:pt x="4839" y="1607"/>
                    <a:pt x="5527" y="1039"/>
                    <a:pt x="5821" y="770"/>
                  </a:cubicBezTo>
                  <a:cubicBezTo>
                    <a:pt x="6071" y="528"/>
                    <a:pt x="6309" y="169"/>
                    <a:pt x="6027" y="169"/>
                  </a:cubicBezTo>
                  <a:cubicBezTo>
                    <a:pt x="5937" y="169"/>
                    <a:pt x="5793" y="206"/>
                    <a:pt x="5579" y="295"/>
                  </a:cubicBezTo>
                  <a:cubicBezTo>
                    <a:pt x="4718" y="651"/>
                    <a:pt x="4254" y="1188"/>
                    <a:pt x="3883" y="1188"/>
                  </a:cubicBezTo>
                  <a:cubicBezTo>
                    <a:pt x="3871" y="1188"/>
                    <a:pt x="3858" y="1188"/>
                    <a:pt x="3846" y="1186"/>
                  </a:cubicBezTo>
                  <a:cubicBezTo>
                    <a:pt x="3458" y="1138"/>
                    <a:pt x="4872" y="189"/>
                    <a:pt x="4398" y="15"/>
                  </a:cubicBezTo>
                  <a:cubicBezTo>
                    <a:pt x="4371" y="5"/>
                    <a:pt x="4342" y="0"/>
                    <a:pt x="4310" y="0"/>
                  </a:cubicBezTo>
                  <a:close/>
                </a:path>
              </a:pathLst>
            </a:custGeom>
            <a:solidFill>
              <a:srgbClr val="E89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7"/>
            <p:cNvSpPr/>
            <p:nvPr/>
          </p:nvSpPr>
          <p:spPr>
            <a:xfrm>
              <a:off x="7708105" y="2440611"/>
              <a:ext cx="425865" cy="574383"/>
            </a:xfrm>
            <a:custGeom>
              <a:avLst/>
              <a:gdLst/>
              <a:ahLst/>
              <a:cxnLst/>
              <a:rect l="l" t="t" r="r" b="b"/>
              <a:pathLst>
                <a:path w="8998" h="12136" extrusionOk="0">
                  <a:moveTo>
                    <a:pt x="3332" y="0"/>
                  </a:moveTo>
                  <a:cubicBezTo>
                    <a:pt x="3293" y="68"/>
                    <a:pt x="3255" y="126"/>
                    <a:pt x="3206" y="184"/>
                  </a:cubicBezTo>
                  <a:cubicBezTo>
                    <a:pt x="3196" y="204"/>
                    <a:pt x="3177" y="223"/>
                    <a:pt x="3167" y="242"/>
                  </a:cubicBezTo>
                  <a:cubicBezTo>
                    <a:pt x="3148" y="262"/>
                    <a:pt x="3129" y="291"/>
                    <a:pt x="3100" y="310"/>
                  </a:cubicBezTo>
                  <a:cubicBezTo>
                    <a:pt x="2538" y="940"/>
                    <a:pt x="1589" y="1153"/>
                    <a:pt x="921" y="1230"/>
                  </a:cubicBezTo>
                  <a:cubicBezTo>
                    <a:pt x="717" y="1250"/>
                    <a:pt x="543" y="1259"/>
                    <a:pt x="398" y="1259"/>
                  </a:cubicBezTo>
                  <a:lnTo>
                    <a:pt x="175" y="1259"/>
                  </a:lnTo>
                  <a:cubicBezTo>
                    <a:pt x="165" y="1347"/>
                    <a:pt x="155" y="1443"/>
                    <a:pt x="155" y="1531"/>
                  </a:cubicBezTo>
                  <a:cubicBezTo>
                    <a:pt x="0" y="4300"/>
                    <a:pt x="1598" y="10770"/>
                    <a:pt x="1947" y="12135"/>
                  </a:cubicBezTo>
                  <a:lnTo>
                    <a:pt x="8998" y="12135"/>
                  </a:lnTo>
                  <a:cubicBezTo>
                    <a:pt x="8349" y="10247"/>
                    <a:pt x="7400" y="8087"/>
                    <a:pt x="6460" y="6121"/>
                  </a:cubicBezTo>
                  <a:cubicBezTo>
                    <a:pt x="6179" y="5530"/>
                    <a:pt x="5898" y="4949"/>
                    <a:pt x="5627" y="4407"/>
                  </a:cubicBezTo>
                  <a:cubicBezTo>
                    <a:pt x="4804" y="2741"/>
                    <a:pt x="4068" y="1366"/>
                    <a:pt x="3661" y="610"/>
                  </a:cubicBezTo>
                  <a:cubicBezTo>
                    <a:pt x="3516" y="349"/>
                    <a:pt x="3419" y="155"/>
                    <a:pt x="3361" y="68"/>
                  </a:cubicBezTo>
                  <a:cubicBezTo>
                    <a:pt x="3342" y="20"/>
                    <a:pt x="3332" y="0"/>
                    <a:pt x="3332" y="0"/>
                  </a:cubicBezTo>
                  <a:close/>
                </a:path>
              </a:pathLst>
            </a:custGeom>
            <a:solidFill>
              <a:srgbClr val="62A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7"/>
            <p:cNvSpPr/>
            <p:nvPr/>
          </p:nvSpPr>
          <p:spPr>
            <a:xfrm>
              <a:off x="7684251" y="2394750"/>
              <a:ext cx="217807" cy="125989"/>
            </a:xfrm>
            <a:custGeom>
              <a:avLst/>
              <a:gdLst/>
              <a:ahLst/>
              <a:cxnLst/>
              <a:rect l="l" t="t" r="r" b="b"/>
              <a:pathLst>
                <a:path w="4602" h="2662" extrusionOk="0">
                  <a:moveTo>
                    <a:pt x="3216" y="1"/>
                  </a:moveTo>
                  <a:lnTo>
                    <a:pt x="3216" y="1"/>
                  </a:lnTo>
                  <a:cubicBezTo>
                    <a:pt x="3342" y="640"/>
                    <a:pt x="2984" y="911"/>
                    <a:pt x="1947" y="1182"/>
                  </a:cubicBezTo>
                  <a:cubicBezTo>
                    <a:pt x="1646" y="1264"/>
                    <a:pt x="1403" y="1295"/>
                    <a:pt x="1208" y="1295"/>
                  </a:cubicBezTo>
                  <a:cubicBezTo>
                    <a:pt x="521" y="1295"/>
                    <a:pt x="427" y="902"/>
                    <a:pt x="427" y="902"/>
                  </a:cubicBezTo>
                  <a:cubicBezTo>
                    <a:pt x="20" y="1270"/>
                    <a:pt x="1" y="1909"/>
                    <a:pt x="388" y="2296"/>
                  </a:cubicBezTo>
                  <a:cubicBezTo>
                    <a:pt x="585" y="2493"/>
                    <a:pt x="834" y="2661"/>
                    <a:pt x="1338" y="2661"/>
                  </a:cubicBezTo>
                  <a:cubicBezTo>
                    <a:pt x="1554" y="2661"/>
                    <a:pt x="1816" y="2630"/>
                    <a:pt x="2141" y="2558"/>
                  </a:cubicBezTo>
                  <a:cubicBezTo>
                    <a:pt x="3226" y="2316"/>
                    <a:pt x="4340" y="1647"/>
                    <a:pt x="4485" y="1173"/>
                  </a:cubicBezTo>
                  <a:cubicBezTo>
                    <a:pt x="4601" y="776"/>
                    <a:pt x="4436" y="359"/>
                    <a:pt x="4088" y="156"/>
                  </a:cubicBezTo>
                  <a:cubicBezTo>
                    <a:pt x="3817" y="1"/>
                    <a:pt x="3216" y="1"/>
                    <a:pt x="3216" y="1"/>
                  </a:cubicBezTo>
                  <a:close/>
                </a:path>
              </a:pathLst>
            </a:custGeom>
            <a:solidFill>
              <a:srgbClr val="F9D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7"/>
            <p:cNvSpPr/>
            <p:nvPr/>
          </p:nvSpPr>
          <p:spPr>
            <a:xfrm>
              <a:off x="7688842" y="2412640"/>
              <a:ext cx="211844" cy="107721"/>
            </a:xfrm>
            <a:custGeom>
              <a:avLst/>
              <a:gdLst/>
              <a:ahLst/>
              <a:cxnLst/>
              <a:rect l="l" t="t" r="r" b="b"/>
              <a:pathLst>
                <a:path w="4476" h="2276" extrusionOk="0">
                  <a:moveTo>
                    <a:pt x="4243" y="1"/>
                  </a:moveTo>
                  <a:cubicBezTo>
                    <a:pt x="4243" y="49"/>
                    <a:pt x="4233" y="88"/>
                    <a:pt x="4214" y="136"/>
                  </a:cubicBezTo>
                  <a:cubicBezTo>
                    <a:pt x="4068" y="620"/>
                    <a:pt x="2955" y="1289"/>
                    <a:pt x="1870" y="1531"/>
                  </a:cubicBezTo>
                  <a:cubicBezTo>
                    <a:pt x="1545" y="1603"/>
                    <a:pt x="1283" y="1634"/>
                    <a:pt x="1068" y="1634"/>
                  </a:cubicBezTo>
                  <a:cubicBezTo>
                    <a:pt x="567" y="1634"/>
                    <a:pt x="320" y="1466"/>
                    <a:pt x="117" y="1269"/>
                  </a:cubicBezTo>
                  <a:cubicBezTo>
                    <a:pt x="88" y="1240"/>
                    <a:pt x="49" y="1192"/>
                    <a:pt x="30" y="1153"/>
                  </a:cubicBezTo>
                  <a:lnTo>
                    <a:pt x="30" y="1153"/>
                  </a:lnTo>
                  <a:cubicBezTo>
                    <a:pt x="1" y="1434"/>
                    <a:pt x="98" y="1715"/>
                    <a:pt x="291" y="1918"/>
                  </a:cubicBezTo>
                  <a:cubicBezTo>
                    <a:pt x="493" y="2113"/>
                    <a:pt x="741" y="2275"/>
                    <a:pt x="1234" y="2275"/>
                  </a:cubicBezTo>
                  <a:cubicBezTo>
                    <a:pt x="1451" y="2275"/>
                    <a:pt x="1716" y="2244"/>
                    <a:pt x="2044" y="2170"/>
                  </a:cubicBezTo>
                  <a:cubicBezTo>
                    <a:pt x="3129" y="1928"/>
                    <a:pt x="4243" y="1260"/>
                    <a:pt x="4388" y="785"/>
                  </a:cubicBezTo>
                  <a:cubicBezTo>
                    <a:pt x="4475" y="514"/>
                    <a:pt x="4417" y="223"/>
                    <a:pt x="4243" y="1"/>
                  </a:cubicBezTo>
                  <a:close/>
                </a:path>
              </a:pathLst>
            </a:custGeom>
            <a:solidFill>
              <a:srgbClr val="F9D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5" name="Google Shape;6965;p57"/>
            <p:cNvGrpSpPr/>
            <p:nvPr/>
          </p:nvGrpSpPr>
          <p:grpSpPr>
            <a:xfrm>
              <a:off x="4615495" y="1652353"/>
              <a:ext cx="1717991" cy="1363115"/>
              <a:chOff x="4614395" y="1652341"/>
              <a:chExt cx="1717991" cy="1363115"/>
            </a:xfrm>
          </p:grpSpPr>
          <p:grpSp>
            <p:nvGrpSpPr>
              <p:cNvPr id="6966" name="Google Shape;6966;p57"/>
              <p:cNvGrpSpPr/>
              <p:nvPr/>
            </p:nvGrpSpPr>
            <p:grpSpPr>
              <a:xfrm>
                <a:off x="4614395" y="1823146"/>
                <a:ext cx="1717991" cy="1192309"/>
                <a:chOff x="4614395" y="1823146"/>
                <a:chExt cx="1717991" cy="1192309"/>
              </a:xfrm>
            </p:grpSpPr>
            <p:sp>
              <p:nvSpPr>
                <p:cNvPr id="6967" name="Google Shape;6967;p57"/>
                <p:cNvSpPr/>
                <p:nvPr/>
              </p:nvSpPr>
              <p:spPr>
                <a:xfrm>
                  <a:off x="4614395" y="1823146"/>
                  <a:ext cx="1717991" cy="119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99" h="25192" extrusionOk="0">
                      <a:moveTo>
                        <a:pt x="1947" y="1"/>
                      </a:moveTo>
                      <a:cubicBezTo>
                        <a:pt x="872" y="1"/>
                        <a:pt x="0" y="863"/>
                        <a:pt x="10" y="1938"/>
                      </a:cubicBezTo>
                      <a:lnTo>
                        <a:pt x="10" y="23273"/>
                      </a:lnTo>
                      <a:cubicBezTo>
                        <a:pt x="10" y="24333"/>
                        <a:pt x="872" y="25191"/>
                        <a:pt x="1929" y="25191"/>
                      </a:cubicBezTo>
                      <a:cubicBezTo>
                        <a:pt x="1935" y="25191"/>
                        <a:pt x="1941" y="25191"/>
                        <a:pt x="1947" y="25191"/>
                      </a:cubicBezTo>
                      <a:lnTo>
                        <a:pt x="34362" y="25191"/>
                      </a:lnTo>
                      <a:cubicBezTo>
                        <a:pt x="34368" y="25191"/>
                        <a:pt x="34374" y="25191"/>
                        <a:pt x="34379" y="25191"/>
                      </a:cubicBezTo>
                      <a:cubicBezTo>
                        <a:pt x="35437" y="25191"/>
                        <a:pt x="36289" y="24323"/>
                        <a:pt x="36289" y="23273"/>
                      </a:cubicBezTo>
                      <a:lnTo>
                        <a:pt x="36289" y="1938"/>
                      </a:lnTo>
                      <a:cubicBezTo>
                        <a:pt x="36299" y="873"/>
                        <a:pt x="35427" y="1"/>
                        <a:pt x="34362" y="1"/>
                      </a:cubicBezTo>
                      <a:close/>
                    </a:path>
                  </a:pathLst>
                </a:custGeom>
                <a:solidFill>
                  <a:srgbClr val="F49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8" name="Google Shape;6968;p57"/>
                <p:cNvSpPr/>
                <p:nvPr/>
              </p:nvSpPr>
              <p:spPr>
                <a:xfrm>
                  <a:off x="4614868" y="1823146"/>
                  <a:ext cx="1717517" cy="149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89" h="3149" extrusionOk="0">
                      <a:moveTo>
                        <a:pt x="1937" y="1"/>
                      </a:moveTo>
                      <a:cubicBezTo>
                        <a:pt x="862" y="1"/>
                        <a:pt x="0" y="873"/>
                        <a:pt x="0" y="1938"/>
                      </a:cubicBezTo>
                      <a:lnTo>
                        <a:pt x="0" y="3148"/>
                      </a:lnTo>
                      <a:lnTo>
                        <a:pt x="36279" y="3148"/>
                      </a:lnTo>
                      <a:lnTo>
                        <a:pt x="36279" y="1938"/>
                      </a:lnTo>
                      <a:cubicBezTo>
                        <a:pt x="36289" y="873"/>
                        <a:pt x="35417" y="1"/>
                        <a:pt x="34352" y="1"/>
                      </a:cubicBezTo>
                      <a:close/>
                    </a:path>
                  </a:pathLst>
                </a:custGeom>
                <a:solidFill>
                  <a:srgbClr val="7A49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9" name="Google Shape;6969;p57"/>
                <p:cNvSpPr/>
                <p:nvPr/>
              </p:nvSpPr>
              <p:spPr>
                <a:xfrm>
                  <a:off x="6121961" y="1856182"/>
                  <a:ext cx="97687" cy="83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" h="1761" extrusionOk="0">
                      <a:moveTo>
                        <a:pt x="1199" y="0"/>
                      </a:moveTo>
                      <a:cubicBezTo>
                        <a:pt x="1194" y="0"/>
                        <a:pt x="1188" y="0"/>
                        <a:pt x="1182" y="0"/>
                      </a:cubicBezTo>
                      <a:cubicBezTo>
                        <a:pt x="398" y="0"/>
                        <a:pt x="1" y="949"/>
                        <a:pt x="553" y="1501"/>
                      </a:cubicBezTo>
                      <a:cubicBezTo>
                        <a:pt x="735" y="1680"/>
                        <a:pt x="957" y="1761"/>
                        <a:pt x="1175" y="1761"/>
                      </a:cubicBezTo>
                      <a:cubicBezTo>
                        <a:pt x="1630" y="1761"/>
                        <a:pt x="2063" y="1412"/>
                        <a:pt x="2063" y="882"/>
                      </a:cubicBezTo>
                      <a:cubicBezTo>
                        <a:pt x="2063" y="394"/>
                        <a:pt x="1676" y="0"/>
                        <a:pt x="1199" y="0"/>
                      </a:cubicBezTo>
                      <a:close/>
                    </a:path>
                  </a:pathLst>
                </a:custGeom>
                <a:solidFill>
                  <a:srgbClr val="FF15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0" name="Google Shape;6970;p57"/>
                <p:cNvSpPr/>
                <p:nvPr/>
              </p:nvSpPr>
              <p:spPr>
                <a:xfrm>
                  <a:off x="6001415" y="1856182"/>
                  <a:ext cx="97213" cy="83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4" h="1761" extrusionOk="0">
                      <a:moveTo>
                        <a:pt x="1172" y="0"/>
                      </a:moveTo>
                      <a:cubicBezTo>
                        <a:pt x="388" y="0"/>
                        <a:pt x="0" y="949"/>
                        <a:pt x="552" y="1501"/>
                      </a:cubicBezTo>
                      <a:cubicBezTo>
                        <a:pt x="731" y="1680"/>
                        <a:pt x="952" y="1761"/>
                        <a:pt x="1169" y="1761"/>
                      </a:cubicBezTo>
                      <a:cubicBezTo>
                        <a:pt x="1620" y="1761"/>
                        <a:pt x="2054" y="1412"/>
                        <a:pt x="2054" y="882"/>
                      </a:cubicBezTo>
                      <a:cubicBezTo>
                        <a:pt x="2054" y="388"/>
                        <a:pt x="1666" y="0"/>
                        <a:pt x="1172" y="0"/>
                      </a:cubicBezTo>
                      <a:close/>
                    </a:path>
                  </a:pathLst>
                </a:custGeom>
                <a:solidFill>
                  <a:srgbClr val="FFD9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1" name="Google Shape;6971;p57"/>
                <p:cNvSpPr/>
                <p:nvPr/>
              </p:nvSpPr>
              <p:spPr>
                <a:xfrm>
                  <a:off x="5880395" y="1856182"/>
                  <a:ext cx="97687" cy="83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" h="1761" extrusionOk="0">
                      <a:moveTo>
                        <a:pt x="1182" y="0"/>
                      </a:moveTo>
                      <a:cubicBezTo>
                        <a:pt x="398" y="0"/>
                        <a:pt x="1" y="949"/>
                        <a:pt x="553" y="1501"/>
                      </a:cubicBezTo>
                      <a:cubicBezTo>
                        <a:pt x="735" y="1680"/>
                        <a:pt x="958" y="1761"/>
                        <a:pt x="1176" y="1761"/>
                      </a:cubicBezTo>
                      <a:cubicBezTo>
                        <a:pt x="1630" y="1761"/>
                        <a:pt x="2064" y="1412"/>
                        <a:pt x="2064" y="882"/>
                      </a:cubicBezTo>
                      <a:cubicBezTo>
                        <a:pt x="2064" y="388"/>
                        <a:pt x="1666" y="0"/>
                        <a:pt x="1182" y="0"/>
                      </a:cubicBezTo>
                      <a:close/>
                    </a:path>
                  </a:pathLst>
                </a:custGeom>
                <a:solidFill>
                  <a:srgbClr val="FBDDE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72" name="Google Shape;6972;p57"/>
              <p:cNvGrpSpPr/>
              <p:nvPr/>
            </p:nvGrpSpPr>
            <p:grpSpPr>
              <a:xfrm>
                <a:off x="4992979" y="2224380"/>
                <a:ext cx="1008506" cy="787051"/>
                <a:chOff x="4992979" y="2227349"/>
                <a:chExt cx="1008506" cy="787051"/>
              </a:xfrm>
            </p:grpSpPr>
            <p:sp>
              <p:nvSpPr>
                <p:cNvPr id="6973" name="Google Shape;6973;p57"/>
                <p:cNvSpPr/>
                <p:nvPr/>
              </p:nvSpPr>
              <p:spPr>
                <a:xfrm>
                  <a:off x="4992979" y="2227349"/>
                  <a:ext cx="945701" cy="787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1" h="16629" extrusionOk="0">
                      <a:moveTo>
                        <a:pt x="2587" y="0"/>
                      </a:moveTo>
                      <a:cubicBezTo>
                        <a:pt x="1134" y="0"/>
                        <a:pt x="1" y="1240"/>
                        <a:pt x="137" y="2673"/>
                      </a:cubicBezTo>
                      <a:lnTo>
                        <a:pt x="1028" y="12852"/>
                      </a:lnTo>
                      <a:lnTo>
                        <a:pt x="1250" y="15418"/>
                      </a:lnTo>
                      <a:lnTo>
                        <a:pt x="1357" y="16629"/>
                      </a:lnTo>
                      <a:lnTo>
                        <a:pt x="19981" y="16629"/>
                      </a:lnTo>
                      <a:lnTo>
                        <a:pt x="17172" y="3041"/>
                      </a:lnTo>
                      <a:lnTo>
                        <a:pt x="16949" y="1966"/>
                      </a:lnTo>
                      <a:cubicBezTo>
                        <a:pt x="16717" y="823"/>
                        <a:pt x="15710" y="0"/>
                        <a:pt x="145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4" name="Google Shape;6974;p57"/>
                <p:cNvSpPr/>
                <p:nvPr/>
              </p:nvSpPr>
              <p:spPr>
                <a:xfrm>
                  <a:off x="5056257" y="2227349"/>
                  <a:ext cx="945227" cy="787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1" h="16629" extrusionOk="0">
                      <a:moveTo>
                        <a:pt x="2577" y="0"/>
                      </a:moveTo>
                      <a:cubicBezTo>
                        <a:pt x="1134" y="10"/>
                        <a:pt x="0" y="1240"/>
                        <a:pt x="126" y="2683"/>
                      </a:cubicBezTo>
                      <a:lnTo>
                        <a:pt x="272" y="4319"/>
                      </a:lnTo>
                      <a:lnTo>
                        <a:pt x="368" y="5404"/>
                      </a:lnTo>
                      <a:lnTo>
                        <a:pt x="407" y="5850"/>
                      </a:lnTo>
                      <a:lnTo>
                        <a:pt x="504" y="6925"/>
                      </a:lnTo>
                      <a:lnTo>
                        <a:pt x="611" y="8203"/>
                      </a:lnTo>
                      <a:lnTo>
                        <a:pt x="649" y="8649"/>
                      </a:lnTo>
                      <a:lnTo>
                        <a:pt x="746" y="9762"/>
                      </a:lnTo>
                      <a:lnTo>
                        <a:pt x="1269" y="15699"/>
                      </a:lnTo>
                      <a:lnTo>
                        <a:pt x="1347" y="16629"/>
                      </a:lnTo>
                      <a:lnTo>
                        <a:pt x="19970" y="16629"/>
                      </a:lnTo>
                      <a:lnTo>
                        <a:pt x="17472" y="4513"/>
                      </a:lnTo>
                      <a:lnTo>
                        <a:pt x="16949" y="1966"/>
                      </a:lnTo>
                      <a:cubicBezTo>
                        <a:pt x="16707" y="823"/>
                        <a:pt x="15699" y="0"/>
                        <a:pt x="14537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75" name="Google Shape;6975;p57"/>
              <p:cNvGrpSpPr/>
              <p:nvPr/>
            </p:nvGrpSpPr>
            <p:grpSpPr>
              <a:xfrm>
                <a:off x="5009970" y="1652341"/>
                <a:ext cx="1068049" cy="1363115"/>
                <a:chOff x="5009970" y="1651832"/>
                <a:chExt cx="1068049" cy="1363115"/>
              </a:xfrm>
            </p:grpSpPr>
            <p:sp>
              <p:nvSpPr>
                <p:cNvPr id="6976" name="Google Shape;6976;p57"/>
                <p:cNvSpPr/>
                <p:nvPr/>
              </p:nvSpPr>
              <p:spPr>
                <a:xfrm>
                  <a:off x="5418844" y="2152430"/>
                  <a:ext cx="208105" cy="204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7" h="4323" extrusionOk="0">
                      <a:moveTo>
                        <a:pt x="523" y="1"/>
                      </a:moveTo>
                      <a:lnTo>
                        <a:pt x="0" y="3797"/>
                      </a:lnTo>
                      <a:cubicBezTo>
                        <a:pt x="1011" y="4191"/>
                        <a:pt x="1836" y="4322"/>
                        <a:pt x="2487" y="4322"/>
                      </a:cubicBezTo>
                      <a:cubicBezTo>
                        <a:pt x="3790" y="4322"/>
                        <a:pt x="4397" y="3797"/>
                        <a:pt x="4397" y="3797"/>
                      </a:cubicBezTo>
                      <a:lnTo>
                        <a:pt x="3971" y="853"/>
                      </a:lnTo>
                      <a:lnTo>
                        <a:pt x="523" y="1"/>
                      </a:lnTo>
                      <a:close/>
                    </a:path>
                  </a:pathLst>
                </a:custGeom>
                <a:solidFill>
                  <a:srgbClr val="F6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7" name="Google Shape;6977;p57"/>
                <p:cNvSpPr/>
                <p:nvPr/>
              </p:nvSpPr>
              <p:spPr>
                <a:xfrm>
                  <a:off x="5602622" y="1895765"/>
                  <a:ext cx="126084" cy="156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4" extrusionOk="0">
                      <a:moveTo>
                        <a:pt x="1792" y="0"/>
                      </a:moveTo>
                      <a:cubicBezTo>
                        <a:pt x="1792" y="0"/>
                        <a:pt x="223" y="155"/>
                        <a:pt x="117" y="204"/>
                      </a:cubicBezTo>
                      <a:cubicBezTo>
                        <a:pt x="1" y="252"/>
                        <a:pt x="272" y="3283"/>
                        <a:pt x="272" y="3283"/>
                      </a:cubicBezTo>
                      <a:cubicBezTo>
                        <a:pt x="272" y="3283"/>
                        <a:pt x="464" y="3314"/>
                        <a:pt x="731" y="3314"/>
                      </a:cubicBezTo>
                      <a:cubicBezTo>
                        <a:pt x="1263" y="3314"/>
                        <a:pt x="2093" y="3194"/>
                        <a:pt x="2325" y="2480"/>
                      </a:cubicBezTo>
                      <a:cubicBezTo>
                        <a:pt x="2664" y="1405"/>
                        <a:pt x="1792" y="0"/>
                        <a:pt x="1792" y="0"/>
                      </a:cubicBezTo>
                      <a:close/>
                    </a:path>
                  </a:pathLst>
                </a:custGeom>
                <a:solidFill>
                  <a:srgbClr val="3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8" name="Google Shape;6978;p57"/>
                <p:cNvSpPr/>
                <p:nvPr/>
              </p:nvSpPr>
              <p:spPr>
                <a:xfrm>
                  <a:off x="5183477" y="1651832"/>
                  <a:ext cx="226232" cy="180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0" h="3816" extrusionOk="0">
                      <a:moveTo>
                        <a:pt x="2957" y="0"/>
                      </a:moveTo>
                      <a:cubicBezTo>
                        <a:pt x="2752" y="0"/>
                        <a:pt x="2622" y="110"/>
                        <a:pt x="2687" y="641"/>
                      </a:cubicBezTo>
                      <a:cubicBezTo>
                        <a:pt x="2687" y="641"/>
                        <a:pt x="2362" y="153"/>
                        <a:pt x="1930" y="153"/>
                      </a:cubicBezTo>
                      <a:cubicBezTo>
                        <a:pt x="1835" y="153"/>
                        <a:pt x="1735" y="177"/>
                        <a:pt x="1632" y="234"/>
                      </a:cubicBezTo>
                      <a:cubicBezTo>
                        <a:pt x="1060" y="544"/>
                        <a:pt x="1796" y="1309"/>
                        <a:pt x="1796" y="1309"/>
                      </a:cubicBezTo>
                      <a:cubicBezTo>
                        <a:pt x="1645" y="1235"/>
                        <a:pt x="1482" y="1199"/>
                        <a:pt x="1321" y="1199"/>
                      </a:cubicBezTo>
                      <a:cubicBezTo>
                        <a:pt x="978" y="1199"/>
                        <a:pt x="642" y="1362"/>
                        <a:pt x="431" y="1658"/>
                      </a:cubicBezTo>
                      <a:cubicBezTo>
                        <a:pt x="0" y="2245"/>
                        <a:pt x="680" y="2313"/>
                        <a:pt x="1021" y="2313"/>
                      </a:cubicBezTo>
                      <a:cubicBezTo>
                        <a:pt x="1124" y="2313"/>
                        <a:pt x="1196" y="2307"/>
                        <a:pt x="1196" y="2307"/>
                      </a:cubicBezTo>
                      <a:lnTo>
                        <a:pt x="1196" y="2307"/>
                      </a:lnTo>
                      <a:cubicBezTo>
                        <a:pt x="1196" y="2307"/>
                        <a:pt x="199" y="3014"/>
                        <a:pt x="692" y="3489"/>
                      </a:cubicBezTo>
                      <a:cubicBezTo>
                        <a:pt x="792" y="3586"/>
                        <a:pt x="884" y="3624"/>
                        <a:pt x="969" y="3624"/>
                      </a:cubicBezTo>
                      <a:cubicBezTo>
                        <a:pt x="1194" y="3624"/>
                        <a:pt x="1363" y="3352"/>
                        <a:pt x="1447" y="3180"/>
                      </a:cubicBezTo>
                      <a:lnTo>
                        <a:pt x="1447" y="3180"/>
                      </a:lnTo>
                      <a:cubicBezTo>
                        <a:pt x="1367" y="3402"/>
                        <a:pt x="1291" y="3816"/>
                        <a:pt x="1842" y="3816"/>
                      </a:cubicBezTo>
                      <a:cubicBezTo>
                        <a:pt x="1885" y="3816"/>
                        <a:pt x="1931" y="3813"/>
                        <a:pt x="1981" y="3808"/>
                      </a:cubicBezTo>
                      <a:cubicBezTo>
                        <a:pt x="2920" y="3711"/>
                        <a:pt x="4150" y="1658"/>
                        <a:pt x="4150" y="1658"/>
                      </a:cubicBezTo>
                      <a:cubicBezTo>
                        <a:pt x="4150" y="1581"/>
                        <a:pt x="4779" y="1135"/>
                        <a:pt x="4150" y="951"/>
                      </a:cubicBezTo>
                      <a:cubicBezTo>
                        <a:pt x="4021" y="915"/>
                        <a:pt x="3917" y="901"/>
                        <a:pt x="3833" y="901"/>
                      </a:cubicBezTo>
                      <a:cubicBezTo>
                        <a:pt x="3540" y="901"/>
                        <a:pt x="3490" y="1073"/>
                        <a:pt x="3483" y="1109"/>
                      </a:cubicBezTo>
                      <a:lnTo>
                        <a:pt x="3483" y="1109"/>
                      </a:lnTo>
                      <a:cubicBezTo>
                        <a:pt x="3498" y="1021"/>
                        <a:pt x="3648" y="78"/>
                        <a:pt x="3288" y="41"/>
                      </a:cubicBezTo>
                      <a:cubicBezTo>
                        <a:pt x="3169" y="25"/>
                        <a:pt x="3055" y="0"/>
                        <a:pt x="2957" y="0"/>
                      </a:cubicBezTo>
                      <a:close/>
                    </a:path>
                  </a:pathLst>
                </a:custGeom>
                <a:solidFill>
                  <a:srgbClr val="F9DD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9" name="Google Shape;6979;p57"/>
                <p:cNvSpPr/>
                <p:nvPr/>
              </p:nvSpPr>
              <p:spPr>
                <a:xfrm>
                  <a:off x="5219873" y="1714070"/>
                  <a:ext cx="347299" cy="27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8" h="5808" extrusionOk="0">
                      <a:moveTo>
                        <a:pt x="3781" y="1"/>
                      </a:moveTo>
                      <a:cubicBezTo>
                        <a:pt x="3256" y="1"/>
                        <a:pt x="2724" y="91"/>
                        <a:pt x="2228" y="324"/>
                      </a:cubicBezTo>
                      <a:cubicBezTo>
                        <a:pt x="1" y="1379"/>
                        <a:pt x="1095" y="5370"/>
                        <a:pt x="1386" y="5786"/>
                      </a:cubicBezTo>
                      <a:cubicBezTo>
                        <a:pt x="1396" y="5801"/>
                        <a:pt x="1408" y="5808"/>
                        <a:pt x="1421" y="5808"/>
                      </a:cubicBezTo>
                      <a:cubicBezTo>
                        <a:pt x="1748" y="5808"/>
                        <a:pt x="2832" y="1077"/>
                        <a:pt x="6816" y="1077"/>
                      </a:cubicBezTo>
                      <a:cubicBezTo>
                        <a:pt x="6928" y="1077"/>
                        <a:pt x="7042" y="1081"/>
                        <a:pt x="7158" y="1089"/>
                      </a:cubicBezTo>
                      <a:cubicBezTo>
                        <a:pt x="7159" y="1089"/>
                        <a:pt x="7161" y="1089"/>
                        <a:pt x="7162" y="1089"/>
                      </a:cubicBezTo>
                      <a:cubicBezTo>
                        <a:pt x="7338" y="1089"/>
                        <a:pt x="5603" y="1"/>
                        <a:pt x="3781" y="1"/>
                      </a:cubicBezTo>
                      <a:close/>
                    </a:path>
                  </a:pathLst>
                </a:custGeom>
                <a:solidFill>
                  <a:srgbClr val="2468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0" name="Google Shape;6980;p57"/>
                <p:cNvSpPr/>
                <p:nvPr/>
              </p:nvSpPr>
              <p:spPr>
                <a:xfrm>
                  <a:off x="5633811" y="1993972"/>
                  <a:ext cx="148092" cy="114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9" h="2410" extrusionOk="0">
                      <a:moveTo>
                        <a:pt x="1961" y="1"/>
                      </a:moveTo>
                      <a:cubicBezTo>
                        <a:pt x="1926" y="1"/>
                        <a:pt x="1889" y="3"/>
                        <a:pt x="1850" y="8"/>
                      </a:cubicBezTo>
                      <a:cubicBezTo>
                        <a:pt x="514" y="153"/>
                        <a:pt x="78" y="1296"/>
                        <a:pt x="0" y="1305"/>
                      </a:cubicBezTo>
                      <a:lnTo>
                        <a:pt x="233" y="2409"/>
                      </a:lnTo>
                      <a:cubicBezTo>
                        <a:pt x="245" y="2410"/>
                        <a:pt x="258" y="2410"/>
                        <a:pt x="270" y="2410"/>
                      </a:cubicBezTo>
                      <a:cubicBezTo>
                        <a:pt x="2432" y="2410"/>
                        <a:pt x="3129" y="1"/>
                        <a:pt x="1961" y="1"/>
                      </a:cubicBezTo>
                      <a:close/>
                    </a:path>
                  </a:pathLst>
                </a:custGeom>
                <a:solidFill>
                  <a:srgbClr val="F6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1" name="Google Shape;6981;p57"/>
                <p:cNvSpPr/>
                <p:nvPr/>
              </p:nvSpPr>
              <p:spPr>
                <a:xfrm>
                  <a:off x="5667557" y="2022606"/>
                  <a:ext cx="67112" cy="38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" h="823" extrusionOk="0">
                      <a:moveTo>
                        <a:pt x="1248" y="0"/>
                      </a:moveTo>
                      <a:cubicBezTo>
                        <a:pt x="934" y="0"/>
                        <a:pt x="159" y="633"/>
                        <a:pt x="159" y="633"/>
                      </a:cubicBezTo>
                      <a:cubicBezTo>
                        <a:pt x="0" y="769"/>
                        <a:pt x="27" y="823"/>
                        <a:pt x="142" y="823"/>
                      </a:cubicBezTo>
                      <a:cubicBezTo>
                        <a:pt x="328" y="823"/>
                        <a:pt x="745" y="682"/>
                        <a:pt x="972" y="526"/>
                      </a:cubicBezTo>
                      <a:cubicBezTo>
                        <a:pt x="1340" y="274"/>
                        <a:pt x="1418" y="235"/>
                        <a:pt x="1369" y="80"/>
                      </a:cubicBezTo>
                      <a:cubicBezTo>
                        <a:pt x="1352" y="24"/>
                        <a:pt x="1309" y="0"/>
                        <a:pt x="1248" y="0"/>
                      </a:cubicBezTo>
                      <a:close/>
                    </a:path>
                  </a:pathLst>
                </a:custGeom>
                <a:solidFill>
                  <a:srgbClr val="F6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2" name="Google Shape;6982;p57"/>
                <p:cNvSpPr/>
                <p:nvPr/>
              </p:nvSpPr>
              <p:spPr>
                <a:xfrm>
                  <a:off x="5356038" y="1817199"/>
                  <a:ext cx="334189" cy="434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1" h="9187" extrusionOk="0">
                      <a:moveTo>
                        <a:pt x="3736" y="1"/>
                      </a:moveTo>
                      <a:cubicBezTo>
                        <a:pt x="2511" y="1"/>
                        <a:pt x="1111" y="611"/>
                        <a:pt x="552" y="1999"/>
                      </a:cubicBezTo>
                      <a:cubicBezTo>
                        <a:pt x="0" y="3394"/>
                        <a:pt x="339" y="5224"/>
                        <a:pt x="610" y="6261"/>
                      </a:cubicBezTo>
                      <a:cubicBezTo>
                        <a:pt x="785" y="6958"/>
                        <a:pt x="1143" y="7597"/>
                        <a:pt x="1656" y="8101"/>
                      </a:cubicBezTo>
                      <a:cubicBezTo>
                        <a:pt x="2286" y="8711"/>
                        <a:pt x="2993" y="9166"/>
                        <a:pt x="4068" y="9185"/>
                      </a:cubicBezTo>
                      <a:cubicBezTo>
                        <a:pt x="4093" y="9186"/>
                        <a:pt x="4118" y="9186"/>
                        <a:pt x="4143" y="9186"/>
                      </a:cubicBezTo>
                      <a:cubicBezTo>
                        <a:pt x="6020" y="9186"/>
                        <a:pt x="6974" y="7740"/>
                        <a:pt x="7022" y="5389"/>
                      </a:cubicBezTo>
                      <a:cubicBezTo>
                        <a:pt x="7060" y="3007"/>
                        <a:pt x="6479" y="1186"/>
                        <a:pt x="5249" y="392"/>
                      </a:cubicBezTo>
                      <a:cubicBezTo>
                        <a:pt x="4855" y="137"/>
                        <a:pt x="4315" y="1"/>
                        <a:pt x="3736" y="1"/>
                      </a:cubicBezTo>
                      <a:close/>
                    </a:path>
                  </a:pathLst>
                </a:custGeom>
                <a:solidFill>
                  <a:srgbClr val="F6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3" name="Google Shape;6983;p57"/>
                <p:cNvSpPr/>
                <p:nvPr/>
              </p:nvSpPr>
              <p:spPr>
                <a:xfrm>
                  <a:off x="5263274" y="2058434"/>
                  <a:ext cx="155617" cy="99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2101" extrusionOk="0">
                      <a:moveTo>
                        <a:pt x="1430" y="0"/>
                      </a:moveTo>
                      <a:cubicBezTo>
                        <a:pt x="1357" y="0"/>
                        <a:pt x="1282" y="4"/>
                        <a:pt x="1205" y="11"/>
                      </a:cubicBezTo>
                      <a:cubicBezTo>
                        <a:pt x="0" y="125"/>
                        <a:pt x="879" y="2100"/>
                        <a:pt x="2704" y="2100"/>
                      </a:cubicBezTo>
                      <a:cubicBezTo>
                        <a:pt x="2889" y="2100"/>
                        <a:pt x="3084" y="2080"/>
                        <a:pt x="3287" y="2035"/>
                      </a:cubicBezTo>
                      <a:lnTo>
                        <a:pt x="3287" y="912"/>
                      </a:lnTo>
                      <a:cubicBezTo>
                        <a:pt x="3214" y="912"/>
                        <a:pt x="2617" y="0"/>
                        <a:pt x="1430" y="0"/>
                      </a:cubicBezTo>
                      <a:close/>
                    </a:path>
                  </a:pathLst>
                </a:custGeom>
                <a:solidFill>
                  <a:srgbClr val="F6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4" name="Google Shape;6984;p57"/>
                <p:cNvSpPr/>
                <p:nvPr/>
              </p:nvSpPr>
              <p:spPr>
                <a:xfrm>
                  <a:off x="5268007" y="1746537"/>
                  <a:ext cx="416731" cy="317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5" h="6718" extrusionOk="0">
                      <a:moveTo>
                        <a:pt x="5839" y="1"/>
                      </a:moveTo>
                      <a:cubicBezTo>
                        <a:pt x="5262" y="1"/>
                        <a:pt x="4575" y="124"/>
                        <a:pt x="3758" y="422"/>
                      </a:cubicBezTo>
                      <a:cubicBezTo>
                        <a:pt x="1308" y="1313"/>
                        <a:pt x="572" y="2882"/>
                        <a:pt x="175" y="3938"/>
                      </a:cubicBezTo>
                      <a:cubicBezTo>
                        <a:pt x="49" y="4267"/>
                        <a:pt x="1" y="4625"/>
                        <a:pt x="30" y="4984"/>
                      </a:cubicBezTo>
                      <a:cubicBezTo>
                        <a:pt x="78" y="5545"/>
                        <a:pt x="243" y="6369"/>
                        <a:pt x="766" y="6717"/>
                      </a:cubicBezTo>
                      <a:cubicBezTo>
                        <a:pt x="766" y="6717"/>
                        <a:pt x="949" y="6603"/>
                        <a:pt x="1281" y="6603"/>
                      </a:cubicBezTo>
                      <a:cubicBezTo>
                        <a:pt x="1380" y="6603"/>
                        <a:pt x="1493" y="6613"/>
                        <a:pt x="1618" y="6640"/>
                      </a:cubicBezTo>
                      <a:cubicBezTo>
                        <a:pt x="1705" y="6659"/>
                        <a:pt x="1783" y="6688"/>
                        <a:pt x="1870" y="6717"/>
                      </a:cubicBezTo>
                      <a:cubicBezTo>
                        <a:pt x="1870" y="6717"/>
                        <a:pt x="1357" y="5807"/>
                        <a:pt x="2122" y="4354"/>
                      </a:cubicBezTo>
                      <a:cubicBezTo>
                        <a:pt x="2706" y="3231"/>
                        <a:pt x="4251" y="1940"/>
                        <a:pt x="6022" y="1940"/>
                      </a:cubicBezTo>
                      <a:cubicBezTo>
                        <a:pt x="6543" y="1940"/>
                        <a:pt x="7082" y="2051"/>
                        <a:pt x="7623" y="2311"/>
                      </a:cubicBezTo>
                      <a:cubicBezTo>
                        <a:pt x="7623" y="2311"/>
                        <a:pt x="7836" y="2504"/>
                        <a:pt x="8243" y="3221"/>
                      </a:cubicBezTo>
                      <a:cubicBezTo>
                        <a:pt x="8717" y="2776"/>
                        <a:pt x="8804" y="2049"/>
                        <a:pt x="8446" y="1488"/>
                      </a:cubicBezTo>
                      <a:cubicBezTo>
                        <a:pt x="8032" y="756"/>
                        <a:pt x="7269" y="1"/>
                        <a:pt x="5839" y="1"/>
                      </a:cubicBezTo>
                      <a:close/>
                    </a:path>
                  </a:pathLst>
                </a:custGeom>
                <a:solidFill>
                  <a:srgbClr val="F9DDB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5" name="Google Shape;6985;p57"/>
                <p:cNvSpPr/>
                <p:nvPr/>
              </p:nvSpPr>
              <p:spPr>
                <a:xfrm>
                  <a:off x="5323476" y="1756192"/>
                  <a:ext cx="442383" cy="323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7" h="6833" extrusionOk="0">
                      <a:moveTo>
                        <a:pt x="4578" y="1"/>
                      </a:moveTo>
                      <a:cubicBezTo>
                        <a:pt x="4282" y="1"/>
                        <a:pt x="3930" y="140"/>
                        <a:pt x="3526" y="538"/>
                      </a:cubicBezTo>
                      <a:cubicBezTo>
                        <a:pt x="2199" y="1855"/>
                        <a:pt x="2015" y="2581"/>
                        <a:pt x="2015" y="2581"/>
                      </a:cubicBezTo>
                      <a:cubicBezTo>
                        <a:pt x="2015" y="2581"/>
                        <a:pt x="1" y="2736"/>
                        <a:pt x="117" y="6387"/>
                      </a:cubicBezTo>
                      <a:cubicBezTo>
                        <a:pt x="117" y="6387"/>
                        <a:pt x="118" y="6387"/>
                        <a:pt x="119" y="6387"/>
                      </a:cubicBezTo>
                      <a:cubicBezTo>
                        <a:pt x="158" y="6387"/>
                        <a:pt x="649" y="6396"/>
                        <a:pt x="1318" y="6833"/>
                      </a:cubicBezTo>
                      <a:cubicBezTo>
                        <a:pt x="1318" y="6833"/>
                        <a:pt x="2383" y="6446"/>
                        <a:pt x="2228" y="3424"/>
                      </a:cubicBezTo>
                      <a:lnTo>
                        <a:pt x="2228" y="3424"/>
                      </a:lnTo>
                      <a:cubicBezTo>
                        <a:pt x="2539" y="3865"/>
                        <a:pt x="3658" y="4164"/>
                        <a:pt x="4878" y="4164"/>
                      </a:cubicBezTo>
                      <a:cubicBezTo>
                        <a:pt x="5936" y="4164"/>
                        <a:pt x="7069" y="3939"/>
                        <a:pt x="7816" y="3385"/>
                      </a:cubicBezTo>
                      <a:cubicBezTo>
                        <a:pt x="9347" y="2260"/>
                        <a:pt x="8411" y="1276"/>
                        <a:pt x="7423" y="1276"/>
                      </a:cubicBezTo>
                      <a:cubicBezTo>
                        <a:pt x="7374" y="1276"/>
                        <a:pt x="7324" y="1278"/>
                        <a:pt x="7274" y="1284"/>
                      </a:cubicBezTo>
                      <a:cubicBezTo>
                        <a:pt x="7274" y="1284"/>
                        <a:pt x="7822" y="398"/>
                        <a:pt x="7021" y="398"/>
                      </a:cubicBezTo>
                      <a:cubicBezTo>
                        <a:pt x="6964" y="398"/>
                        <a:pt x="6900" y="402"/>
                        <a:pt x="6828" y="412"/>
                      </a:cubicBezTo>
                      <a:cubicBezTo>
                        <a:pt x="5753" y="557"/>
                        <a:pt x="5637" y="741"/>
                        <a:pt x="5637" y="741"/>
                      </a:cubicBezTo>
                      <a:cubicBezTo>
                        <a:pt x="5637" y="741"/>
                        <a:pt x="5260" y="1"/>
                        <a:pt x="4578" y="1"/>
                      </a:cubicBezTo>
                      <a:close/>
                    </a:path>
                  </a:pathLst>
                </a:custGeom>
                <a:solidFill>
                  <a:srgbClr val="3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6" name="Google Shape;6986;p57"/>
                <p:cNvSpPr/>
                <p:nvPr/>
              </p:nvSpPr>
              <p:spPr>
                <a:xfrm>
                  <a:off x="5009970" y="2331927"/>
                  <a:ext cx="1068049" cy="6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6" h="14431" extrusionOk="0">
                      <a:moveTo>
                        <a:pt x="7317" y="0"/>
                      </a:moveTo>
                      <a:cubicBezTo>
                        <a:pt x="7209" y="0"/>
                        <a:pt x="5486" y="10"/>
                        <a:pt x="4136" y="582"/>
                      </a:cubicBezTo>
                      <a:cubicBezTo>
                        <a:pt x="3855" y="698"/>
                        <a:pt x="3593" y="853"/>
                        <a:pt x="3351" y="1037"/>
                      </a:cubicBezTo>
                      <a:cubicBezTo>
                        <a:pt x="3322" y="1066"/>
                        <a:pt x="3274" y="1105"/>
                        <a:pt x="3245" y="1124"/>
                      </a:cubicBezTo>
                      <a:cubicBezTo>
                        <a:pt x="3216" y="1153"/>
                        <a:pt x="3196" y="1172"/>
                        <a:pt x="3158" y="1201"/>
                      </a:cubicBezTo>
                      <a:cubicBezTo>
                        <a:pt x="3128" y="1230"/>
                        <a:pt x="3099" y="1259"/>
                        <a:pt x="3070" y="1289"/>
                      </a:cubicBezTo>
                      <a:lnTo>
                        <a:pt x="3032" y="1337"/>
                      </a:lnTo>
                      <a:cubicBezTo>
                        <a:pt x="3012" y="1356"/>
                        <a:pt x="2993" y="1385"/>
                        <a:pt x="2974" y="1414"/>
                      </a:cubicBezTo>
                      <a:cubicBezTo>
                        <a:pt x="2954" y="1434"/>
                        <a:pt x="2935" y="1453"/>
                        <a:pt x="2915" y="1482"/>
                      </a:cubicBezTo>
                      <a:cubicBezTo>
                        <a:pt x="2877" y="1540"/>
                        <a:pt x="2838" y="1598"/>
                        <a:pt x="2809" y="1666"/>
                      </a:cubicBezTo>
                      <a:cubicBezTo>
                        <a:pt x="2799" y="1695"/>
                        <a:pt x="2789" y="1724"/>
                        <a:pt x="2770" y="1753"/>
                      </a:cubicBezTo>
                      <a:cubicBezTo>
                        <a:pt x="2760" y="1782"/>
                        <a:pt x="2751" y="1802"/>
                        <a:pt x="2731" y="1841"/>
                      </a:cubicBezTo>
                      <a:cubicBezTo>
                        <a:pt x="2712" y="1889"/>
                        <a:pt x="2693" y="1918"/>
                        <a:pt x="2683" y="1966"/>
                      </a:cubicBezTo>
                      <a:lnTo>
                        <a:pt x="2644" y="2054"/>
                      </a:lnTo>
                      <a:cubicBezTo>
                        <a:pt x="2605" y="2160"/>
                        <a:pt x="2557" y="2286"/>
                        <a:pt x="2518" y="2422"/>
                      </a:cubicBezTo>
                      <a:cubicBezTo>
                        <a:pt x="2499" y="2460"/>
                        <a:pt x="2489" y="2509"/>
                        <a:pt x="2470" y="2557"/>
                      </a:cubicBezTo>
                      <a:cubicBezTo>
                        <a:pt x="2431" y="2664"/>
                        <a:pt x="2402" y="2770"/>
                        <a:pt x="2363" y="2887"/>
                      </a:cubicBezTo>
                      <a:lnTo>
                        <a:pt x="2334" y="2993"/>
                      </a:lnTo>
                      <a:cubicBezTo>
                        <a:pt x="2286" y="3138"/>
                        <a:pt x="2247" y="3293"/>
                        <a:pt x="2208" y="3448"/>
                      </a:cubicBezTo>
                      <a:cubicBezTo>
                        <a:pt x="2179" y="3555"/>
                        <a:pt x="2150" y="3671"/>
                        <a:pt x="2112" y="3778"/>
                      </a:cubicBezTo>
                      <a:lnTo>
                        <a:pt x="2063" y="3981"/>
                      </a:lnTo>
                      <a:cubicBezTo>
                        <a:pt x="2034" y="4107"/>
                        <a:pt x="1995" y="4242"/>
                        <a:pt x="1966" y="4378"/>
                      </a:cubicBezTo>
                      <a:cubicBezTo>
                        <a:pt x="1937" y="4475"/>
                        <a:pt x="1918" y="4581"/>
                        <a:pt x="1889" y="4678"/>
                      </a:cubicBezTo>
                      <a:cubicBezTo>
                        <a:pt x="1869" y="4775"/>
                        <a:pt x="1850" y="4872"/>
                        <a:pt x="1821" y="4969"/>
                      </a:cubicBezTo>
                      <a:cubicBezTo>
                        <a:pt x="1821" y="4988"/>
                        <a:pt x="1811" y="5008"/>
                        <a:pt x="1811" y="5017"/>
                      </a:cubicBezTo>
                      <a:cubicBezTo>
                        <a:pt x="1811" y="5037"/>
                        <a:pt x="1802" y="5046"/>
                        <a:pt x="1802" y="5066"/>
                      </a:cubicBezTo>
                      <a:lnTo>
                        <a:pt x="1763" y="5230"/>
                      </a:lnTo>
                      <a:cubicBezTo>
                        <a:pt x="1705" y="5453"/>
                        <a:pt x="1656" y="5685"/>
                        <a:pt x="1608" y="5928"/>
                      </a:cubicBezTo>
                      <a:cubicBezTo>
                        <a:pt x="1598" y="5957"/>
                        <a:pt x="1598" y="5995"/>
                        <a:pt x="1589" y="6005"/>
                      </a:cubicBezTo>
                      <a:cubicBezTo>
                        <a:pt x="1579" y="6015"/>
                        <a:pt x="1579" y="6034"/>
                        <a:pt x="1579" y="6044"/>
                      </a:cubicBezTo>
                      <a:cubicBezTo>
                        <a:pt x="1560" y="6131"/>
                        <a:pt x="1540" y="6228"/>
                        <a:pt x="1521" y="6325"/>
                      </a:cubicBezTo>
                      <a:cubicBezTo>
                        <a:pt x="1221" y="7710"/>
                        <a:pt x="930" y="9230"/>
                        <a:pt x="669" y="10644"/>
                      </a:cubicBezTo>
                      <a:cubicBezTo>
                        <a:pt x="407" y="12058"/>
                        <a:pt x="175" y="13385"/>
                        <a:pt x="0" y="14431"/>
                      </a:cubicBezTo>
                      <a:lnTo>
                        <a:pt x="22566" y="14431"/>
                      </a:lnTo>
                      <a:cubicBezTo>
                        <a:pt x="22459" y="13695"/>
                        <a:pt x="22275" y="12968"/>
                        <a:pt x="22023" y="12261"/>
                      </a:cubicBezTo>
                      <a:cubicBezTo>
                        <a:pt x="21287" y="10111"/>
                        <a:pt x="20716" y="5182"/>
                        <a:pt x="18440" y="2315"/>
                      </a:cubicBezTo>
                      <a:cubicBezTo>
                        <a:pt x="17995" y="1724"/>
                        <a:pt x="17433" y="1230"/>
                        <a:pt x="16803" y="843"/>
                      </a:cubicBezTo>
                      <a:cubicBezTo>
                        <a:pt x="16116" y="436"/>
                        <a:pt x="15331" y="194"/>
                        <a:pt x="14527" y="136"/>
                      </a:cubicBezTo>
                      <a:cubicBezTo>
                        <a:pt x="14473" y="166"/>
                        <a:pt x="13688" y="520"/>
                        <a:pt x="11837" y="520"/>
                      </a:cubicBezTo>
                      <a:cubicBezTo>
                        <a:pt x="10734" y="520"/>
                        <a:pt x="9253" y="395"/>
                        <a:pt x="7322" y="0"/>
                      </a:cubicBezTo>
                      <a:cubicBezTo>
                        <a:pt x="7322" y="0"/>
                        <a:pt x="7320" y="0"/>
                        <a:pt x="7317" y="0"/>
                      </a:cubicBezTo>
                      <a:close/>
                    </a:path>
                  </a:pathLst>
                </a:custGeom>
                <a:solidFill>
                  <a:srgbClr val="FAB2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7" name="Google Shape;6987;p57"/>
                <p:cNvSpPr/>
                <p:nvPr/>
              </p:nvSpPr>
              <p:spPr>
                <a:xfrm>
                  <a:off x="5356938" y="2265877"/>
                  <a:ext cx="341099" cy="125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7" h="2659" extrusionOk="0">
                      <a:moveTo>
                        <a:pt x="5808" y="1"/>
                      </a:moveTo>
                      <a:cubicBezTo>
                        <a:pt x="5397" y="1"/>
                        <a:pt x="5017" y="170"/>
                        <a:pt x="5017" y="170"/>
                      </a:cubicBezTo>
                      <a:cubicBezTo>
                        <a:pt x="4330" y="341"/>
                        <a:pt x="3775" y="402"/>
                        <a:pt x="3316" y="402"/>
                      </a:cubicBezTo>
                      <a:cubicBezTo>
                        <a:pt x="2175" y="402"/>
                        <a:pt x="1629" y="26"/>
                        <a:pt x="1131" y="26"/>
                      </a:cubicBezTo>
                      <a:cubicBezTo>
                        <a:pt x="1044" y="26"/>
                        <a:pt x="959" y="37"/>
                        <a:pt x="872" y="64"/>
                      </a:cubicBezTo>
                      <a:cubicBezTo>
                        <a:pt x="88" y="306"/>
                        <a:pt x="1" y="1516"/>
                        <a:pt x="1" y="1516"/>
                      </a:cubicBezTo>
                      <a:cubicBezTo>
                        <a:pt x="1455" y="2377"/>
                        <a:pt x="2765" y="2659"/>
                        <a:pt x="3857" y="2659"/>
                      </a:cubicBezTo>
                      <a:cubicBezTo>
                        <a:pt x="5922" y="2659"/>
                        <a:pt x="7206" y="1652"/>
                        <a:pt x="7206" y="1652"/>
                      </a:cubicBezTo>
                      <a:cubicBezTo>
                        <a:pt x="7080" y="1187"/>
                        <a:pt x="6877" y="761"/>
                        <a:pt x="6606" y="374"/>
                      </a:cubicBezTo>
                      <a:cubicBezTo>
                        <a:pt x="6405" y="85"/>
                        <a:pt x="6099" y="1"/>
                        <a:pt x="5808" y="1"/>
                      </a:cubicBezTo>
                      <a:close/>
                    </a:path>
                  </a:pathLst>
                </a:custGeom>
                <a:solidFill>
                  <a:srgbClr val="BC861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8" name="Google Shape;6988;p57"/>
                <p:cNvSpPr/>
                <p:nvPr/>
              </p:nvSpPr>
              <p:spPr>
                <a:xfrm>
                  <a:off x="5550607" y="2050909"/>
                  <a:ext cx="37863" cy="68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1451" extrusionOk="0">
                      <a:moveTo>
                        <a:pt x="235" y="0"/>
                      </a:moveTo>
                      <a:cubicBezTo>
                        <a:pt x="63" y="0"/>
                        <a:pt x="63" y="251"/>
                        <a:pt x="63" y="277"/>
                      </a:cubicBezTo>
                      <a:cubicBezTo>
                        <a:pt x="0" y="1303"/>
                        <a:pt x="122" y="1451"/>
                        <a:pt x="404" y="1451"/>
                      </a:cubicBezTo>
                      <a:cubicBezTo>
                        <a:pt x="425" y="1451"/>
                        <a:pt x="447" y="1450"/>
                        <a:pt x="470" y="1448"/>
                      </a:cubicBezTo>
                      <a:cubicBezTo>
                        <a:pt x="799" y="1439"/>
                        <a:pt x="567" y="102"/>
                        <a:pt x="315" y="15"/>
                      </a:cubicBezTo>
                      <a:cubicBezTo>
                        <a:pt x="285" y="5"/>
                        <a:pt x="259" y="0"/>
                        <a:pt x="235" y="0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9" name="Google Shape;6989;p57"/>
                <p:cNvSpPr/>
                <p:nvPr/>
              </p:nvSpPr>
              <p:spPr>
                <a:xfrm>
                  <a:off x="5526517" y="2139319"/>
                  <a:ext cx="82068" cy="37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" h="783" extrusionOk="0">
                      <a:moveTo>
                        <a:pt x="356" y="1"/>
                      </a:moveTo>
                      <a:cubicBezTo>
                        <a:pt x="0" y="1"/>
                        <a:pt x="78" y="171"/>
                        <a:pt x="78" y="171"/>
                      </a:cubicBezTo>
                      <a:cubicBezTo>
                        <a:pt x="78" y="171"/>
                        <a:pt x="185" y="772"/>
                        <a:pt x="785" y="781"/>
                      </a:cubicBezTo>
                      <a:cubicBezTo>
                        <a:pt x="799" y="782"/>
                        <a:pt x="812" y="782"/>
                        <a:pt x="825" y="782"/>
                      </a:cubicBezTo>
                      <a:cubicBezTo>
                        <a:pt x="1401" y="782"/>
                        <a:pt x="1734" y="370"/>
                        <a:pt x="1696" y="171"/>
                      </a:cubicBezTo>
                      <a:cubicBezTo>
                        <a:pt x="1675" y="55"/>
                        <a:pt x="1522" y="43"/>
                        <a:pt x="1291" y="43"/>
                      </a:cubicBezTo>
                      <a:cubicBezTo>
                        <a:pt x="1225" y="43"/>
                        <a:pt x="1153" y="44"/>
                        <a:pt x="1076" y="44"/>
                      </a:cubicBezTo>
                      <a:cubicBezTo>
                        <a:pt x="925" y="44"/>
                        <a:pt x="754" y="40"/>
                        <a:pt x="572" y="16"/>
                      </a:cubicBezTo>
                      <a:cubicBezTo>
                        <a:pt x="487" y="5"/>
                        <a:pt x="415" y="1"/>
                        <a:pt x="356" y="1"/>
                      </a:cubicBezTo>
                      <a:close/>
                    </a:path>
                  </a:pathLst>
                </a:custGeom>
                <a:solidFill>
                  <a:srgbClr val="DD7E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0" name="Google Shape;6990;p57"/>
                <p:cNvSpPr/>
                <p:nvPr/>
              </p:nvSpPr>
              <p:spPr>
                <a:xfrm>
                  <a:off x="5496274" y="2020429"/>
                  <a:ext cx="19310" cy="32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679" extrusionOk="0">
                      <a:moveTo>
                        <a:pt x="204" y="1"/>
                      </a:moveTo>
                      <a:cubicBezTo>
                        <a:pt x="98" y="1"/>
                        <a:pt x="1" y="97"/>
                        <a:pt x="1" y="204"/>
                      </a:cubicBezTo>
                      <a:lnTo>
                        <a:pt x="1" y="475"/>
                      </a:lnTo>
                      <a:cubicBezTo>
                        <a:pt x="1" y="591"/>
                        <a:pt x="88" y="679"/>
                        <a:pt x="204" y="679"/>
                      </a:cubicBezTo>
                      <a:cubicBezTo>
                        <a:pt x="311" y="679"/>
                        <a:pt x="408" y="582"/>
                        <a:pt x="398" y="475"/>
                      </a:cubicBezTo>
                      <a:lnTo>
                        <a:pt x="398" y="204"/>
                      </a:lnTo>
                      <a:cubicBezTo>
                        <a:pt x="398" y="97"/>
                        <a:pt x="311" y="10"/>
                        <a:pt x="204" y="1"/>
                      </a:cubicBezTo>
                      <a:close/>
                    </a:path>
                  </a:pathLst>
                </a:custGeom>
                <a:solidFill>
                  <a:srgbClr val="3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1" name="Google Shape;6991;p57"/>
                <p:cNvSpPr/>
                <p:nvPr/>
              </p:nvSpPr>
              <p:spPr>
                <a:xfrm>
                  <a:off x="5606739" y="2020429"/>
                  <a:ext cx="19310" cy="32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679" extrusionOk="0">
                      <a:moveTo>
                        <a:pt x="204" y="1"/>
                      </a:moveTo>
                      <a:cubicBezTo>
                        <a:pt x="88" y="1"/>
                        <a:pt x="1" y="88"/>
                        <a:pt x="1" y="204"/>
                      </a:cubicBezTo>
                      <a:lnTo>
                        <a:pt x="1" y="475"/>
                      </a:lnTo>
                      <a:cubicBezTo>
                        <a:pt x="1" y="591"/>
                        <a:pt x="88" y="679"/>
                        <a:pt x="204" y="679"/>
                      </a:cubicBezTo>
                      <a:cubicBezTo>
                        <a:pt x="311" y="679"/>
                        <a:pt x="408" y="582"/>
                        <a:pt x="408" y="475"/>
                      </a:cubicBezTo>
                      <a:lnTo>
                        <a:pt x="408" y="204"/>
                      </a:lnTo>
                      <a:cubicBezTo>
                        <a:pt x="408" y="88"/>
                        <a:pt x="311" y="1"/>
                        <a:pt x="204" y="1"/>
                      </a:cubicBezTo>
                      <a:close/>
                    </a:path>
                  </a:pathLst>
                </a:custGeom>
                <a:solidFill>
                  <a:srgbClr val="3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2" name="Google Shape;6992;p57"/>
                <p:cNvSpPr/>
                <p:nvPr/>
              </p:nvSpPr>
              <p:spPr>
                <a:xfrm>
                  <a:off x="5477484" y="1971065"/>
                  <a:ext cx="44063" cy="25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" h="537" extrusionOk="0">
                      <a:moveTo>
                        <a:pt x="703" y="1"/>
                      </a:moveTo>
                      <a:cubicBezTo>
                        <a:pt x="686" y="1"/>
                        <a:pt x="668" y="3"/>
                        <a:pt x="650" y="7"/>
                      </a:cubicBezTo>
                      <a:lnTo>
                        <a:pt x="194" y="104"/>
                      </a:lnTo>
                      <a:cubicBezTo>
                        <a:pt x="78" y="133"/>
                        <a:pt x="1" y="249"/>
                        <a:pt x="30" y="366"/>
                      </a:cubicBezTo>
                      <a:cubicBezTo>
                        <a:pt x="55" y="465"/>
                        <a:pt x="144" y="536"/>
                        <a:pt x="242" y="536"/>
                      </a:cubicBezTo>
                      <a:cubicBezTo>
                        <a:pt x="258" y="536"/>
                        <a:pt x="275" y="534"/>
                        <a:pt x="291" y="530"/>
                      </a:cubicBezTo>
                      <a:lnTo>
                        <a:pt x="737" y="424"/>
                      </a:lnTo>
                      <a:cubicBezTo>
                        <a:pt x="853" y="404"/>
                        <a:pt x="930" y="288"/>
                        <a:pt x="901" y="172"/>
                      </a:cubicBezTo>
                      <a:cubicBezTo>
                        <a:pt x="885" y="66"/>
                        <a:pt x="800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3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3" name="Google Shape;6993;p57"/>
                <p:cNvSpPr/>
                <p:nvPr/>
              </p:nvSpPr>
              <p:spPr>
                <a:xfrm>
                  <a:off x="5600350" y="1961600"/>
                  <a:ext cx="43590" cy="2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530" extrusionOk="0">
                      <a:moveTo>
                        <a:pt x="243" y="1"/>
                      </a:moveTo>
                      <a:cubicBezTo>
                        <a:pt x="132" y="1"/>
                        <a:pt x="37" y="74"/>
                        <a:pt x="20" y="178"/>
                      </a:cubicBezTo>
                      <a:cubicBezTo>
                        <a:pt x="0" y="294"/>
                        <a:pt x="68" y="411"/>
                        <a:pt x="194" y="430"/>
                      </a:cubicBezTo>
                      <a:lnTo>
                        <a:pt x="639" y="527"/>
                      </a:lnTo>
                      <a:cubicBezTo>
                        <a:pt x="652" y="529"/>
                        <a:pt x="664" y="530"/>
                        <a:pt x="676" y="530"/>
                      </a:cubicBezTo>
                      <a:cubicBezTo>
                        <a:pt x="779" y="530"/>
                        <a:pt x="875" y="458"/>
                        <a:pt x="901" y="362"/>
                      </a:cubicBezTo>
                      <a:cubicBezTo>
                        <a:pt x="920" y="236"/>
                        <a:pt x="853" y="120"/>
                        <a:pt x="727" y="101"/>
                      </a:cubicBezTo>
                      <a:lnTo>
                        <a:pt x="281" y="4"/>
                      </a:lnTo>
                      <a:cubicBezTo>
                        <a:pt x="268" y="2"/>
                        <a:pt x="255" y="1"/>
                        <a:pt x="243" y="1"/>
                      </a:cubicBezTo>
                      <a:close/>
                    </a:path>
                  </a:pathLst>
                </a:custGeom>
                <a:solidFill>
                  <a:srgbClr val="3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4" name="Google Shape;6994;p57"/>
                <p:cNvSpPr/>
                <p:nvPr/>
              </p:nvSpPr>
              <p:spPr>
                <a:xfrm>
                  <a:off x="5320258" y="2079874"/>
                  <a:ext cx="67160" cy="38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" h="824" extrusionOk="0">
                      <a:moveTo>
                        <a:pt x="171" y="1"/>
                      </a:moveTo>
                      <a:cubicBezTo>
                        <a:pt x="110" y="1"/>
                        <a:pt x="67" y="25"/>
                        <a:pt x="49" y="81"/>
                      </a:cubicBezTo>
                      <a:cubicBezTo>
                        <a:pt x="1" y="236"/>
                        <a:pt x="78" y="275"/>
                        <a:pt x="446" y="527"/>
                      </a:cubicBezTo>
                      <a:cubicBezTo>
                        <a:pt x="668" y="682"/>
                        <a:pt x="1086" y="823"/>
                        <a:pt x="1274" y="823"/>
                      </a:cubicBezTo>
                      <a:cubicBezTo>
                        <a:pt x="1390" y="823"/>
                        <a:pt x="1419" y="770"/>
                        <a:pt x="1260" y="633"/>
                      </a:cubicBezTo>
                      <a:cubicBezTo>
                        <a:pt x="1260" y="633"/>
                        <a:pt x="485" y="1"/>
                        <a:pt x="171" y="1"/>
                      </a:cubicBezTo>
                      <a:close/>
                    </a:path>
                  </a:pathLst>
                </a:custGeom>
                <a:solidFill>
                  <a:srgbClr val="F6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95" name="Google Shape;6995;p57"/>
              <p:cNvGrpSpPr/>
              <p:nvPr/>
            </p:nvGrpSpPr>
            <p:grpSpPr>
              <a:xfrm>
                <a:off x="4991038" y="2350958"/>
                <a:ext cx="435623" cy="664497"/>
                <a:chOff x="4991038" y="2350467"/>
                <a:chExt cx="435623" cy="664497"/>
              </a:xfrm>
            </p:grpSpPr>
            <p:sp>
              <p:nvSpPr>
                <p:cNvPr id="6996" name="Google Shape;6996;p57"/>
                <p:cNvSpPr/>
                <p:nvPr/>
              </p:nvSpPr>
              <p:spPr>
                <a:xfrm>
                  <a:off x="4991038" y="2350467"/>
                  <a:ext cx="340492" cy="384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4" h="8133" extrusionOk="0">
                      <a:moveTo>
                        <a:pt x="2543" y="0"/>
                      </a:moveTo>
                      <a:cubicBezTo>
                        <a:pt x="2529" y="0"/>
                        <a:pt x="2515" y="4"/>
                        <a:pt x="2502" y="10"/>
                      </a:cubicBezTo>
                      <a:cubicBezTo>
                        <a:pt x="2105" y="204"/>
                        <a:pt x="2860" y="2160"/>
                        <a:pt x="2763" y="2499"/>
                      </a:cubicBezTo>
                      <a:cubicBezTo>
                        <a:pt x="2747" y="2556"/>
                        <a:pt x="2724" y="2580"/>
                        <a:pt x="2693" y="2580"/>
                      </a:cubicBezTo>
                      <a:cubicBezTo>
                        <a:pt x="2534" y="2580"/>
                        <a:pt x="2160" y="1956"/>
                        <a:pt x="1369" y="1560"/>
                      </a:cubicBezTo>
                      <a:cubicBezTo>
                        <a:pt x="1266" y="1509"/>
                        <a:pt x="1193" y="1486"/>
                        <a:pt x="1144" y="1486"/>
                      </a:cubicBezTo>
                      <a:cubicBezTo>
                        <a:pt x="740" y="1486"/>
                        <a:pt x="1989" y="3055"/>
                        <a:pt x="1989" y="3245"/>
                      </a:cubicBezTo>
                      <a:cubicBezTo>
                        <a:pt x="1989" y="3278"/>
                        <a:pt x="1971" y="3292"/>
                        <a:pt x="1940" y="3292"/>
                      </a:cubicBezTo>
                      <a:cubicBezTo>
                        <a:pt x="1766" y="3292"/>
                        <a:pt x="1161" y="2871"/>
                        <a:pt x="604" y="2838"/>
                      </a:cubicBezTo>
                      <a:cubicBezTo>
                        <a:pt x="596" y="2838"/>
                        <a:pt x="588" y="2837"/>
                        <a:pt x="581" y="2837"/>
                      </a:cubicBezTo>
                      <a:cubicBezTo>
                        <a:pt x="1" y="2837"/>
                        <a:pt x="2217" y="4351"/>
                        <a:pt x="2647" y="5288"/>
                      </a:cubicBezTo>
                      <a:cubicBezTo>
                        <a:pt x="3083" y="6238"/>
                        <a:pt x="3374" y="7768"/>
                        <a:pt x="3374" y="7768"/>
                      </a:cubicBezTo>
                      <a:cubicBezTo>
                        <a:pt x="3374" y="7768"/>
                        <a:pt x="4119" y="8133"/>
                        <a:pt x="4926" y="8133"/>
                      </a:cubicBezTo>
                      <a:cubicBezTo>
                        <a:pt x="5696" y="8133"/>
                        <a:pt x="6523" y="7800"/>
                        <a:pt x="6812" y="6499"/>
                      </a:cubicBezTo>
                      <a:cubicBezTo>
                        <a:pt x="6550" y="5753"/>
                        <a:pt x="6482" y="4969"/>
                        <a:pt x="6628" y="4194"/>
                      </a:cubicBezTo>
                      <a:cubicBezTo>
                        <a:pt x="6802" y="3166"/>
                        <a:pt x="7194" y="2096"/>
                        <a:pt x="6943" y="2096"/>
                      </a:cubicBezTo>
                      <a:cubicBezTo>
                        <a:pt x="6872" y="2096"/>
                        <a:pt x="6751" y="2180"/>
                        <a:pt x="6560" y="2373"/>
                      </a:cubicBezTo>
                      <a:cubicBezTo>
                        <a:pt x="5934" y="2992"/>
                        <a:pt x="5689" y="3576"/>
                        <a:pt x="5531" y="3576"/>
                      </a:cubicBezTo>
                      <a:cubicBezTo>
                        <a:pt x="5466" y="3576"/>
                        <a:pt x="5415" y="3478"/>
                        <a:pt x="5359" y="3245"/>
                      </a:cubicBezTo>
                      <a:cubicBezTo>
                        <a:pt x="5169" y="2459"/>
                        <a:pt x="4785" y="181"/>
                        <a:pt x="4560" y="181"/>
                      </a:cubicBezTo>
                      <a:cubicBezTo>
                        <a:pt x="4555" y="181"/>
                        <a:pt x="4550" y="182"/>
                        <a:pt x="4545" y="185"/>
                      </a:cubicBezTo>
                      <a:cubicBezTo>
                        <a:pt x="4313" y="291"/>
                        <a:pt x="4255" y="1569"/>
                        <a:pt x="4110" y="2189"/>
                      </a:cubicBezTo>
                      <a:cubicBezTo>
                        <a:pt x="4096" y="2247"/>
                        <a:pt x="4074" y="2274"/>
                        <a:pt x="4046" y="2274"/>
                      </a:cubicBezTo>
                      <a:cubicBezTo>
                        <a:pt x="3780" y="2274"/>
                        <a:pt x="2927" y="0"/>
                        <a:pt x="2543" y="0"/>
                      </a:cubicBezTo>
                      <a:close/>
                    </a:path>
                  </a:pathLst>
                </a:custGeom>
                <a:solidFill>
                  <a:srgbClr val="F69D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7" name="Google Shape;6997;p57"/>
                <p:cNvSpPr/>
                <p:nvPr/>
              </p:nvSpPr>
              <p:spPr>
                <a:xfrm>
                  <a:off x="5100273" y="2635520"/>
                  <a:ext cx="326388" cy="379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6" h="8017" extrusionOk="0">
                      <a:moveTo>
                        <a:pt x="4515" y="1"/>
                      </a:moveTo>
                      <a:cubicBezTo>
                        <a:pt x="4425" y="1"/>
                        <a:pt x="4368" y="7"/>
                        <a:pt x="4368" y="7"/>
                      </a:cubicBezTo>
                      <a:lnTo>
                        <a:pt x="4310" y="75"/>
                      </a:lnTo>
                      <a:cubicBezTo>
                        <a:pt x="4223" y="191"/>
                        <a:pt x="4136" y="288"/>
                        <a:pt x="4048" y="385"/>
                      </a:cubicBezTo>
                      <a:lnTo>
                        <a:pt x="4029" y="405"/>
                      </a:lnTo>
                      <a:cubicBezTo>
                        <a:pt x="3342" y="1127"/>
                        <a:pt x="2692" y="1341"/>
                        <a:pt x="2164" y="1341"/>
                      </a:cubicBezTo>
                      <a:cubicBezTo>
                        <a:pt x="1395" y="1341"/>
                        <a:pt x="881" y="889"/>
                        <a:pt x="881" y="889"/>
                      </a:cubicBezTo>
                      <a:cubicBezTo>
                        <a:pt x="271" y="1199"/>
                        <a:pt x="0" y="1925"/>
                        <a:pt x="271" y="2555"/>
                      </a:cubicBezTo>
                      <a:cubicBezTo>
                        <a:pt x="656" y="3026"/>
                        <a:pt x="799" y="3070"/>
                        <a:pt x="839" y="3070"/>
                      </a:cubicBezTo>
                      <a:cubicBezTo>
                        <a:pt x="849" y="3070"/>
                        <a:pt x="852" y="3068"/>
                        <a:pt x="852" y="3068"/>
                      </a:cubicBezTo>
                      <a:lnTo>
                        <a:pt x="852" y="3068"/>
                      </a:lnTo>
                      <a:lnTo>
                        <a:pt x="339" y="7087"/>
                      </a:lnTo>
                      <a:lnTo>
                        <a:pt x="223" y="8017"/>
                      </a:lnTo>
                      <a:lnTo>
                        <a:pt x="6896" y="8017"/>
                      </a:lnTo>
                      <a:cubicBezTo>
                        <a:pt x="6673" y="6932"/>
                        <a:pt x="6382" y="5634"/>
                        <a:pt x="6140" y="4579"/>
                      </a:cubicBezTo>
                      <a:cubicBezTo>
                        <a:pt x="5869" y="3426"/>
                        <a:pt x="5666" y="2564"/>
                        <a:pt x="5666" y="2564"/>
                      </a:cubicBezTo>
                      <a:cubicBezTo>
                        <a:pt x="5695" y="2022"/>
                        <a:pt x="5695" y="1489"/>
                        <a:pt x="5666" y="957"/>
                      </a:cubicBezTo>
                      <a:cubicBezTo>
                        <a:pt x="5666" y="666"/>
                        <a:pt x="5540" y="395"/>
                        <a:pt x="5317" y="230"/>
                      </a:cubicBezTo>
                      <a:cubicBezTo>
                        <a:pt x="5053" y="32"/>
                        <a:pt x="4708" y="1"/>
                        <a:pt x="4515" y="1"/>
                      </a:cubicBezTo>
                      <a:close/>
                    </a:path>
                  </a:pathLst>
                </a:custGeom>
                <a:solidFill>
                  <a:srgbClr val="FBC1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98" name="Google Shape;6998;p57"/>
            <p:cNvGrpSpPr/>
            <p:nvPr/>
          </p:nvGrpSpPr>
          <p:grpSpPr>
            <a:xfrm>
              <a:off x="4667754" y="3105156"/>
              <a:ext cx="3276738" cy="1335919"/>
              <a:chOff x="4667754" y="3105156"/>
              <a:chExt cx="3276738" cy="1335919"/>
            </a:xfrm>
          </p:grpSpPr>
          <p:grpSp>
            <p:nvGrpSpPr>
              <p:cNvPr id="6999" name="Google Shape;6999;p57"/>
              <p:cNvGrpSpPr/>
              <p:nvPr/>
            </p:nvGrpSpPr>
            <p:grpSpPr>
              <a:xfrm>
                <a:off x="6163375" y="3722650"/>
                <a:ext cx="1488725" cy="718425"/>
                <a:chOff x="6163375" y="3722650"/>
                <a:chExt cx="1488725" cy="718425"/>
              </a:xfrm>
            </p:grpSpPr>
            <p:sp>
              <p:nvSpPr>
                <p:cNvPr id="7000" name="Google Shape;7000;p57"/>
                <p:cNvSpPr/>
                <p:nvPr/>
              </p:nvSpPr>
              <p:spPr>
                <a:xfrm>
                  <a:off x="6163375" y="3722650"/>
                  <a:ext cx="1486115" cy="718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99" h="15390" extrusionOk="0">
                      <a:moveTo>
                        <a:pt x="16252" y="1"/>
                      </a:moveTo>
                      <a:lnTo>
                        <a:pt x="12436" y="930"/>
                      </a:lnTo>
                      <a:lnTo>
                        <a:pt x="12388" y="1027"/>
                      </a:lnTo>
                      <a:cubicBezTo>
                        <a:pt x="12359" y="1095"/>
                        <a:pt x="12320" y="1192"/>
                        <a:pt x="12271" y="1298"/>
                      </a:cubicBezTo>
                      <a:cubicBezTo>
                        <a:pt x="11773" y="2380"/>
                        <a:pt x="10280" y="5413"/>
                        <a:pt x="9361" y="5413"/>
                      </a:cubicBezTo>
                      <a:cubicBezTo>
                        <a:pt x="9333" y="5413"/>
                        <a:pt x="9306" y="5411"/>
                        <a:pt x="9279" y="5405"/>
                      </a:cubicBezTo>
                      <a:cubicBezTo>
                        <a:pt x="8930" y="5318"/>
                        <a:pt x="8611" y="5143"/>
                        <a:pt x="8339" y="4901"/>
                      </a:cubicBezTo>
                      <a:cubicBezTo>
                        <a:pt x="7962" y="4572"/>
                        <a:pt x="7632" y="4175"/>
                        <a:pt x="7371" y="3729"/>
                      </a:cubicBezTo>
                      <a:lnTo>
                        <a:pt x="7352" y="3749"/>
                      </a:lnTo>
                      <a:lnTo>
                        <a:pt x="7293" y="3778"/>
                      </a:lnTo>
                      <a:cubicBezTo>
                        <a:pt x="7226" y="3807"/>
                        <a:pt x="7109" y="3865"/>
                        <a:pt x="6954" y="3952"/>
                      </a:cubicBezTo>
                      <a:cubicBezTo>
                        <a:pt x="6780" y="4049"/>
                        <a:pt x="6557" y="4165"/>
                        <a:pt x="6306" y="4320"/>
                      </a:cubicBezTo>
                      <a:cubicBezTo>
                        <a:pt x="5763" y="4649"/>
                        <a:pt x="5240" y="5008"/>
                        <a:pt x="4746" y="5395"/>
                      </a:cubicBezTo>
                      <a:cubicBezTo>
                        <a:pt x="4659" y="5463"/>
                        <a:pt x="4572" y="5531"/>
                        <a:pt x="4485" y="5599"/>
                      </a:cubicBezTo>
                      <a:cubicBezTo>
                        <a:pt x="3739" y="6209"/>
                        <a:pt x="3081" y="6916"/>
                        <a:pt x="2538" y="7710"/>
                      </a:cubicBezTo>
                      <a:cubicBezTo>
                        <a:pt x="2267" y="8107"/>
                        <a:pt x="2054" y="8543"/>
                        <a:pt x="1899" y="8998"/>
                      </a:cubicBezTo>
                      <a:lnTo>
                        <a:pt x="1899" y="9008"/>
                      </a:lnTo>
                      <a:lnTo>
                        <a:pt x="1889" y="9037"/>
                      </a:lnTo>
                      <a:cubicBezTo>
                        <a:pt x="1686" y="9608"/>
                        <a:pt x="1473" y="10257"/>
                        <a:pt x="1260" y="10945"/>
                      </a:cubicBezTo>
                      <a:cubicBezTo>
                        <a:pt x="1221" y="11080"/>
                        <a:pt x="1182" y="11206"/>
                        <a:pt x="1134" y="11332"/>
                      </a:cubicBezTo>
                      <a:cubicBezTo>
                        <a:pt x="747" y="12620"/>
                        <a:pt x="340" y="13995"/>
                        <a:pt x="1" y="15177"/>
                      </a:cubicBezTo>
                      <a:lnTo>
                        <a:pt x="12562" y="15177"/>
                      </a:lnTo>
                      <a:lnTo>
                        <a:pt x="12581" y="15206"/>
                      </a:lnTo>
                      <a:lnTo>
                        <a:pt x="12707" y="15390"/>
                      </a:lnTo>
                      <a:lnTo>
                        <a:pt x="12727" y="15177"/>
                      </a:lnTo>
                      <a:lnTo>
                        <a:pt x="31399" y="15177"/>
                      </a:lnTo>
                      <a:cubicBezTo>
                        <a:pt x="30866" y="11806"/>
                        <a:pt x="29685" y="7516"/>
                        <a:pt x="27002" y="5550"/>
                      </a:cubicBezTo>
                      <a:cubicBezTo>
                        <a:pt x="26953" y="5511"/>
                        <a:pt x="26905" y="5482"/>
                        <a:pt x="26857" y="5444"/>
                      </a:cubicBezTo>
                      <a:cubicBezTo>
                        <a:pt x="26760" y="5376"/>
                        <a:pt x="26663" y="5318"/>
                        <a:pt x="26556" y="5250"/>
                      </a:cubicBezTo>
                      <a:lnTo>
                        <a:pt x="26411" y="5163"/>
                      </a:lnTo>
                      <a:cubicBezTo>
                        <a:pt x="26343" y="5124"/>
                        <a:pt x="26276" y="5095"/>
                        <a:pt x="26198" y="5056"/>
                      </a:cubicBezTo>
                      <a:cubicBezTo>
                        <a:pt x="26130" y="5017"/>
                        <a:pt x="26053" y="4979"/>
                        <a:pt x="25985" y="4950"/>
                      </a:cubicBezTo>
                      <a:cubicBezTo>
                        <a:pt x="25908" y="4921"/>
                        <a:pt x="25840" y="4892"/>
                        <a:pt x="25772" y="4862"/>
                      </a:cubicBezTo>
                      <a:lnTo>
                        <a:pt x="25656" y="4814"/>
                      </a:lnTo>
                      <a:lnTo>
                        <a:pt x="25569" y="4785"/>
                      </a:lnTo>
                      <a:lnTo>
                        <a:pt x="25520" y="4766"/>
                      </a:lnTo>
                      <a:cubicBezTo>
                        <a:pt x="25452" y="4746"/>
                        <a:pt x="25385" y="4727"/>
                        <a:pt x="25317" y="4708"/>
                      </a:cubicBezTo>
                      <a:cubicBezTo>
                        <a:pt x="24881" y="4572"/>
                        <a:pt x="24455" y="4436"/>
                        <a:pt x="24048" y="4301"/>
                      </a:cubicBezTo>
                      <a:cubicBezTo>
                        <a:pt x="23951" y="4262"/>
                        <a:pt x="23854" y="4233"/>
                        <a:pt x="23758" y="4194"/>
                      </a:cubicBezTo>
                      <a:cubicBezTo>
                        <a:pt x="23661" y="4165"/>
                        <a:pt x="23554" y="4126"/>
                        <a:pt x="23457" y="4088"/>
                      </a:cubicBezTo>
                      <a:lnTo>
                        <a:pt x="23186" y="3991"/>
                      </a:lnTo>
                      <a:lnTo>
                        <a:pt x="22905" y="3884"/>
                      </a:lnTo>
                      <a:cubicBezTo>
                        <a:pt x="22808" y="3846"/>
                        <a:pt x="22721" y="3807"/>
                        <a:pt x="22634" y="3778"/>
                      </a:cubicBezTo>
                      <a:cubicBezTo>
                        <a:pt x="22363" y="3671"/>
                        <a:pt x="22111" y="3565"/>
                        <a:pt x="21869" y="3458"/>
                      </a:cubicBezTo>
                      <a:lnTo>
                        <a:pt x="21850" y="3449"/>
                      </a:lnTo>
                      <a:cubicBezTo>
                        <a:pt x="21627" y="3352"/>
                        <a:pt x="21404" y="3255"/>
                        <a:pt x="21201" y="3158"/>
                      </a:cubicBezTo>
                      <a:lnTo>
                        <a:pt x="21123" y="3129"/>
                      </a:lnTo>
                      <a:lnTo>
                        <a:pt x="20959" y="3051"/>
                      </a:lnTo>
                      <a:lnTo>
                        <a:pt x="20891" y="3013"/>
                      </a:lnTo>
                      <a:cubicBezTo>
                        <a:pt x="20106" y="2645"/>
                        <a:pt x="19428" y="2277"/>
                        <a:pt x="18847" y="1928"/>
                      </a:cubicBezTo>
                      <a:cubicBezTo>
                        <a:pt x="18198" y="1541"/>
                        <a:pt x="17569" y="1105"/>
                        <a:pt x="16968" y="630"/>
                      </a:cubicBezTo>
                      <a:cubicBezTo>
                        <a:pt x="16717" y="437"/>
                        <a:pt x="16484" y="223"/>
                        <a:pt x="16252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1" name="Google Shape;7001;p57"/>
                <p:cNvSpPr/>
                <p:nvPr/>
              </p:nvSpPr>
              <p:spPr>
                <a:xfrm>
                  <a:off x="7288325" y="4403275"/>
                  <a:ext cx="350400" cy="37800"/>
                </a:xfrm>
                <a:prstGeom prst="snipRoundRect">
                  <a:avLst>
                    <a:gd name="adj1" fmla="val 16667"/>
                    <a:gd name="adj2" fmla="val 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2" name="Google Shape;7002;p57"/>
                <p:cNvSpPr/>
                <p:nvPr/>
              </p:nvSpPr>
              <p:spPr>
                <a:xfrm>
                  <a:off x="7594800" y="4382450"/>
                  <a:ext cx="57300" cy="58500"/>
                </a:xfrm>
                <a:prstGeom prst="triangle">
                  <a:avLst>
                    <a:gd name="adj" fmla="val 76876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003" name="Google Shape;7003;p57"/>
              <p:cNvSpPr/>
              <p:nvPr/>
            </p:nvSpPr>
            <p:spPr>
              <a:xfrm>
                <a:off x="5861605" y="4385011"/>
                <a:ext cx="82116" cy="5594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182" extrusionOk="0">
                    <a:moveTo>
                      <a:pt x="930" y="0"/>
                    </a:moveTo>
                    <a:cubicBezTo>
                      <a:pt x="853" y="0"/>
                      <a:pt x="766" y="20"/>
                      <a:pt x="688" y="49"/>
                    </a:cubicBezTo>
                    <a:cubicBezTo>
                      <a:pt x="214" y="194"/>
                      <a:pt x="1" y="746"/>
                      <a:pt x="233" y="1182"/>
                    </a:cubicBezTo>
                    <a:lnTo>
                      <a:pt x="1637" y="1182"/>
                    </a:lnTo>
                    <a:cubicBezTo>
                      <a:pt x="1705" y="1066"/>
                      <a:pt x="1734" y="940"/>
                      <a:pt x="1734" y="804"/>
                    </a:cubicBezTo>
                    <a:cubicBezTo>
                      <a:pt x="1734" y="407"/>
                      <a:pt x="1444" y="68"/>
                      <a:pt x="1056" y="10"/>
                    </a:cubicBezTo>
                    <a:cubicBezTo>
                      <a:pt x="1008" y="10"/>
                      <a:pt x="969" y="0"/>
                      <a:pt x="930" y="0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4" name="Google Shape;7004;p57"/>
              <p:cNvSpPr/>
              <p:nvPr/>
            </p:nvSpPr>
            <p:spPr>
              <a:xfrm>
                <a:off x="5426606" y="4324051"/>
                <a:ext cx="63089" cy="116902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470" extrusionOk="0">
                    <a:moveTo>
                      <a:pt x="1155" y="1"/>
                    </a:moveTo>
                    <a:cubicBezTo>
                      <a:pt x="1140" y="1"/>
                      <a:pt x="1120" y="10"/>
                      <a:pt x="1095" y="29"/>
                    </a:cubicBezTo>
                    <a:cubicBezTo>
                      <a:pt x="863" y="213"/>
                      <a:pt x="417" y="1327"/>
                      <a:pt x="1" y="2470"/>
                    </a:cubicBezTo>
                    <a:lnTo>
                      <a:pt x="1250" y="2470"/>
                    </a:lnTo>
                    <a:cubicBezTo>
                      <a:pt x="947" y="1231"/>
                      <a:pt x="1333" y="1"/>
                      <a:pt x="1155" y="1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5" name="Google Shape;7005;p57"/>
              <p:cNvSpPr/>
              <p:nvPr/>
            </p:nvSpPr>
            <p:spPr>
              <a:xfrm>
                <a:off x="6331439" y="4339812"/>
                <a:ext cx="107295" cy="101142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137" extrusionOk="0">
                    <a:moveTo>
                      <a:pt x="1496" y="0"/>
                    </a:moveTo>
                    <a:cubicBezTo>
                      <a:pt x="1089" y="0"/>
                      <a:pt x="681" y="1094"/>
                      <a:pt x="0" y="2137"/>
                    </a:cubicBezTo>
                    <a:lnTo>
                      <a:pt x="2267" y="2137"/>
                    </a:lnTo>
                    <a:cubicBezTo>
                      <a:pt x="2131" y="1149"/>
                      <a:pt x="1947" y="239"/>
                      <a:pt x="1628" y="45"/>
                    </a:cubicBezTo>
                    <a:cubicBezTo>
                      <a:pt x="1608" y="35"/>
                      <a:pt x="1598" y="26"/>
                      <a:pt x="1579" y="16"/>
                    </a:cubicBezTo>
                    <a:cubicBezTo>
                      <a:pt x="1551" y="5"/>
                      <a:pt x="1524" y="0"/>
                      <a:pt x="1496" y="0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6" name="Google Shape;7006;p57"/>
              <p:cNvSpPr/>
              <p:nvPr/>
            </p:nvSpPr>
            <p:spPr>
              <a:xfrm rot="-3256917">
                <a:off x="4835256" y="3536695"/>
                <a:ext cx="490713" cy="664185"/>
              </a:xfrm>
              <a:custGeom>
                <a:avLst/>
                <a:gdLst/>
                <a:ahLst/>
                <a:cxnLst/>
                <a:rect l="l" t="t" r="r" b="b"/>
                <a:pathLst>
                  <a:path w="14740" h="20629" extrusionOk="0">
                    <a:moveTo>
                      <a:pt x="14739" y="1"/>
                    </a:moveTo>
                    <a:cubicBezTo>
                      <a:pt x="14607" y="14"/>
                      <a:pt x="14462" y="54"/>
                      <a:pt x="14343" y="80"/>
                    </a:cubicBezTo>
                    <a:cubicBezTo>
                      <a:pt x="14211" y="120"/>
                      <a:pt x="14066" y="159"/>
                      <a:pt x="13907" y="225"/>
                    </a:cubicBezTo>
                    <a:cubicBezTo>
                      <a:pt x="13749" y="278"/>
                      <a:pt x="13577" y="344"/>
                      <a:pt x="13392" y="437"/>
                    </a:cubicBezTo>
                    <a:cubicBezTo>
                      <a:pt x="13207" y="516"/>
                      <a:pt x="13009" y="608"/>
                      <a:pt x="12811" y="727"/>
                    </a:cubicBezTo>
                    <a:cubicBezTo>
                      <a:pt x="12613" y="833"/>
                      <a:pt x="12415" y="952"/>
                      <a:pt x="12217" y="1097"/>
                    </a:cubicBezTo>
                    <a:cubicBezTo>
                      <a:pt x="11372" y="1652"/>
                      <a:pt x="10632" y="2352"/>
                      <a:pt x="10011" y="3144"/>
                    </a:cubicBezTo>
                    <a:cubicBezTo>
                      <a:pt x="9734" y="3501"/>
                      <a:pt x="9483" y="3884"/>
                      <a:pt x="9272" y="4280"/>
                    </a:cubicBezTo>
                    <a:cubicBezTo>
                      <a:pt x="9140" y="4531"/>
                      <a:pt x="9021" y="4795"/>
                      <a:pt x="8915" y="5059"/>
                    </a:cubicBezTo>
                    <a:cubicBezTo>
                      <a:pt x="8281" y="5759"/>
                      <a:pt x="7674" y="6485"/>
                      <a:pt x="7093" y="7225"/>
                    </a:cubicBezTo>
                    <a:cubicBezTo>
                      <a:pt x="7264" y="6815"/>
                      <a:pt x="7410" y="6393"/>
                      <a:pt x="7502" y="5957"/>
                    </a:cubicBezTo>
                    <a:cubicBezTo>
                      <a:pt x="7621" y="5468"/>
                      <a:pt x="7700" y="4980"/>
                      <a:pt x="7740" y="4478"/>
                    </a:cubicBezTo>
                    <a:cubicBezTo>
                      <a:pt x="7780" y="3976"/>
                      <a:pt x="7780" y="3461"/>
                      <a:pt x="7740" y="2959"/>
                    </a:cubicBezTo>
                    <a:cubicBezTo>
                      <a:pt x="7713" y="2721"/>
                      <a:pt x="7687" y="2484"/>
                      <a:pt x="7647" y="2259"/>
                    </a:cubicBezTo>
                    <a:cubicBezTo>
                      <a:pt x="7608" y="2035"/>
                      <a:pt x="7568" y="1823"/>
                      <a:pt x="7515" y="1625"/>
                    </a:cubicBezTo>
                    <a:cubicBezTo>
                      <a:pt x="7463" y="1440"/>
                      <a:pt x="7410" y="1255"/>
                      <a:pt x="7344" y="1097"/>
                    </a:cubicBezTo>
                    <a:cubicBezTo>
                      <a:pt x="7291" y="939"/>
                      <a:pt x="7238" y="793"/>
                      <a:pt x="7185" y="674"/>
                    </a:cubicBezTo>
                    <a:cubicBezTo>
                      <a:pt x="7132" y="556"/>
                      <a:pt x="7066" y="423"/>
                      <a:pt x="7000" y="305"/>
                    </a:cubicBezTo>
                    <a:cubicBezTo>
                      <a:pt x="6921" y="410"/>
                      <a:pt x="6842" y="529"/>
                      <a:pt x="6763" y="635"/>
                    </a:cubicBezTo>
                    <a:cubicBezTo>
                      <a:pt x="6697" y="740"/>
                      <a:pt x="6617" y="872"/>
                      <a:pt x="6538" y="1031"/>
                    </a:cubicBezTo>
                    <a:cubicBezTo>
                      <a:pt x="6472" y="1176"/>
                      <a:pt x="6380" y="1348"/>
                      <a:pt x="6300" y="1533"/>
                    </a:cubicBezTo>
                    <a:cubicBezTo>
                      <a:pt x="6221" y="1718"/>
                      <a:pt x="6155" y="1929"/>
                      <a:pt x="6076" y="2140"/>
                    </a:cubicBezTo>
                    <a:cubicBezTo>
                      <a:pt x="6010" y="2352"/>
                      <a:pt x="5944" y="2589"/>
                      <a:pt x="5891" y="2814"/>
                    </a:cubicBezTo>
                    <a:cubicBezTo>
                      <a:pt x="5772" y="3302"/>
                      <a:pt x="5693" y="3804"/>
                      <a:pt x="5653" y="4306"/>
                    </a:cubicBezTo>
                    <a:cubicBezTo>
                      <a:pt x="5614" y="4808"/>
                      <a:pt x="5614" y="5310"/>
                      <a:pt x="5653" y="5812"/>
                    </a:cubicBezTo>
                    <a:cubicBezTo>
                      <a:pt x="5693" y="6261"/>
                      <a:pt x="5772" y="6710"/>
                      <a:pt x="5878" y="7146"/>
                    </a:cubicBezTo>
                    <a:cubicBezTo>
                      <a:pt x="5970" y="7476"/>
                      <a:pt x="6076" y="7793"/>
                      <a:pt x="6208" y="8096"/>
                    </a:cubicBezTo>
                    <a:cubicBezTo>
                      <a:pt x="6248" y="8176"/>
                      <a:pt x="6274" y="8228"/>
                      <a:pt x="6287" y="8281"/>
                    </a:cubicBezTo>
                    <a:cubicBezTo>
                      <a:pt x="5640" y="9193"/>
                      <a:pt x="5019" y="10117"/>
                      <a:pt x="4465" y="11081"/>
                    </a:cubicBezTo>
                    <a:cubicBezTo>
                      <a:pt x="4491" y="10909"/>
                      <a:pt x="4518" y="10711"/>
                      <a:pt x="4531" y="10513"/>
                    </a:cubicBezTo>
                    <a:cubicBezTo>
                      <a:pt x="4570" y="10051"/>
                      <a:pt x="4584" y="9602"/>
                      <a:pt x="4544" y="9153"/>
                    </a:cubicBezTo>
                    <a:cubicBezTo>
                      <a:pt x="4504" y="8651"/>
                      <a:pt x="4425" y="8162"/>
                      <a:pt x="4319" y="7674"/>
                    </a:cubicBezTo>
                    <a:cubicBezTo>
                      <a:pt x="4201" y="7185"/>
                      <a:pt x="4042" y="6697"/>
                      <a:pt x="3857" y="6234"/>
                    </a:cubicBezTo>
                    <a:cubicBezTo>
                      <a:pt x="3765" y="6010"/>
                      <a:pt x="3659" y="5785"/>
                      <a:pt x="3553" y="5587"/>
                    </a:cubicBezTo>
                    <a:cubicBezTo>
                      <a:pt x="3461" y="5389"/>
                      <a:pt x="3342" y="5204"/>
                      <a:pt x="3236" y="5033"/>
                    </a:cubicBezTo>
                    <a:cubicBezTo>
                      <a:pt x="3131" y="4861"/>
                      <a:pt x="3025" y="4702"/>
                      <a:pt x="2920" y="4570"/>
                    </a:cubicBezTo>
                    <a:cubicBezTo>
                      <a:pt x="2827" y="4425"/>
                      <a:pt x="2721" y="4319"/>
                      <a:pt x="2642" y="4214"/>
                    </a:cubicBezTo>
                    <a:cubicBezTo>
                      <a:pt x="2550" y="4108"/>
                      <a:pt x="2457" y="4016"/>
                      <a:pt x="2352" y="3923"/>
                    </a:cubicBezTo>
                    <a:cubicBezTo>
                      <a:pt x="2312" y="4055"/>
                      <a:pt x="2259" y="4187"/>
                      <a:pt x="2233" y="4319"/>
                    </a:cubicBezTo>
                    <a:cubicBezTo>
                      <a:pt x="2206" y="4438"/>
                      <a:pt x="2167" y="4583"/>
                      <a:pt x="2140" y="4755"/>
                    </a:cubicBezTo>
                    <a:cubicBezTo>
                      <a:pt x="2114" y="4927"/>
                      <a:pt x="2087" y="5112"/>
                      <a:pt x="2061" y="5310"/>
                    </a:cubicBezTo>
                    <a:cubicBezTo>
                      <a:pt x="2048" y="5508"/>
                      <a:pt x="2035" y="5732"/>
                      <a:pt x="2035" y="5957"/>
                    </a:cubicBezTo>
                    <a:cubicBezTo>
                      <a:pt x="2035" y="6181"/>
                      <a:pt x="2035" y="6419"/>
                      <a:pt x="2061" y="6657"/>
                    </a:cubicBezTo>
                    <a:cubicBezTo>
                      <a:pt x="2087" y="7159"/>
                      <a:pt x="2167" y="7661"/>
                      <a:pt x="2286" y="8149"/>
                    </a:cubicBezTo>
                    <a:cubicBezTo>
                      <a:pt x="2404" y="8638"/>
                      <a:pt x="2563" y="9113"/>
                      <a:pt x="2748" y="9589"/>
                    </a:cubicBezTo>
                    <a:cubicBezTo>
                      <a:pt x="2920" y="9998"/>
                      <a:pt x="3131" y="10408"/>
                      <a:pt x="3369" y="10791"/>
                    </a:cubicBezTo>
                    <a:cubicBezTo>
                      <a:pt x="3540" y="11068"/>
                      <a:pt x="3738" y="11345"/>
                      <a:pt x="3963" y="11596"/>
                    </a:cubicBezTo>
                    <a:cubicBezTo>
                      <a:pt x="4016" y="11649"/>
                      <a:pt x="4055" y="11689"/>
                      <a:pt x="4082" y="11728"/>
                    </a:cubicBezTo>
                    <a:cubicBezTo>
                      <a:pt x="3527" y="12732"/>
                      <a:pt x="3025" y="13762"/>
                      <a:pt x="2576" y="14818"/>
                    </a:cubicBezTo>
                    <a:lnTo>
                      <a:pt x="2444" y="15149"/>
                    </a:lnTo>
                    <a:cubicBezTo>
                      <a:pt x="2470" y="14990"/>
                      <a:pt x="2497" y="14805"/>
                      <a:pt x="2510" y="14607"/>
                    </a:cubicBezTo>
                    <a:cubicBezTo>
                      <a:pt x="2550" y="14158"/>
                      <a:pt x="2550" y="13696"/>
                      <a:pt x="2523" y="13247"/>
                    </a:cubicBezTo>
                    <a:cubicBezTo>
                      <a:pt x="2484" y="12745"/>
                      <a:pt x="2404" y="12256"/>
                      <a:pt x="2286" y="11768"/>
                    </a:cubicBezTo>
                    <a:cubicBezTo>
                      <a:pt x="2180" y="11279"/>
                      <a:pt x="2021" y="10791"/>
                      <a:pt x="1837" y="10328"/>
                    </a:cubicBezTo>
                    <a:cubicBezTo>
                      <a:pt x="1744" y="10104"/>
                      <a:pt x="1638" y="9892"/>
                      <a:pt x="1533" y="9694"/>
                    </a:cubicBezTo>
                    <a:cubicBezTo>
                      <a:pt x="1427" y="9483"/>
                      <a:pt x="1322" y="9298"/>
                      <a:pt x="1216" y="9126"/>
                    </a:cubicBezTo>
                    <a:cubicBezTo>
                      <a:pt x="1110" y="8955"/>
                      <a:pt x="1005" y="8796"/>
                      <a:pt x="899" y="8664"/>
                    </a:cubicBezTo>
                    <a:cubicBezTo>
                      <a:pt x="793" y="8532"/>
                      <a:pt x="701" y="8413"/>
                      <a:pt x="608" y="8321"/>
                    </a:cubicBezTo>
                    <a:cubicBezTo>
                      <a:pt x="529" y="8215"/>
                      <a:pt x="437" y="8110"/>
                      <a:pt x="331" y="8017"/>
                    </a:cubicBezTo>
                    <a:cubicBezTo>
                      <a:pt x="278" y="8149"/>
                      <a:pt x="239" y="8281"/>
                      <a:pt x="212" y="8413"/>
                    </a:cubicBezTo>
                    <a:cubicBezTo>
                      <a:pt x="173" y="8532"/>
                      <a:pt x="146" y="8677"/>
                      <a:pt x="120" y="8849"/>
                    </a:cubicBezTo>
                    <a:cubicBezTo>
                      <a:pt x="80" y="9021"/>
                      <a:pt x="54" y="9206"/>
                      <a:pt x="40" y="9404"/>
                    </a:cubicBezTo>
                    <a:cubicBezTo>
                      <a:pt x="27" y="9602"/>
                      <a:pt x="1" y="9826"/>
                      <a:pt x="1" y="10051"/>
                    </a:cubicBezTo>
                    <a:cubicBezTo>
                      <a:pt x="1" y="10275"/>
                      <a:pt x="14" y="10513"/>
                      <a:pt x="27" y="10751"/>
                    </a:cubicBezTo>
                    <a:cubicBezTo>
                      <a:pt x="67" y="11253"/>
                      <a:pt x="146" y="11755"/>
                      <a:pt x="265" y="12243"/>
                    </a:cubicBezTo>
                    <a:cubicBezTo>
                      <a:pt x="384" y="12732"/>
                      <a:pt x="529" y="13207"/>
                      <a:pt x="727" y="13683"/>
                    </a:cubicBezTo>
                    <a:cubicBezTo>
                      <a:pt x="899" y="14092"/>
                      <a:pt x="1097" y="14502"/>
                      <a:pt x="1348" y="14885"/>
                    </a:cubicBezTo>
                    <a:cubicBezTo>
                      <a:pt x="1520" y="15162"/>
                      <a:pt x="1718" y="15439"/>
                      <a:pt x="1942" y="15703"/>
                    </a:cubicBezTo>
                    <a:cubicBezTo>
                      <a:pt x="2008" y="15769"/>
                      <a:pt x="2074" y="15849"/>
                      <a:pt x="2154" y="15915"/>
                    </a:cubicBezTo>
                    <a:cubicBezTo>
                      <a:pt x="1586" y="17381"/>
                      <a:pt x="1110" y="18952"/>
                      <a:pt x="1018" y="20497"/>
                    </a:cubicBezTo>
                    <a:cubicBezTo>
                      <a:pt x="1032" y="20581"/>
                      <a:pt x="1105" y="20628"/>
                      <a:pt x="1181" y="20628"/>
                    </a:cubicBezTo>
                    <a:cubicBezTo>
                      <a:pt x="1248" y="20628"/>
                      <a:pt x="1317" y="20591"/>
                      <a:pt x="1348" y="20510"/>
                    </a:cubicBezTo>
                    <a:cubicBezTo>
                      <a:pt x="1427" y="19454"/>
                      <a:pt x="1652" y="18411"/>
                      <a:pt x="1982" y="17407"/>
                    </a:cubicBezTo>
                    <a:cubicBezTo>
                      <a:pt x="2048" y="17433"/>
                      <a:pt x="2140" y="17473"/>
                      <a:pt x="2259" y="17526"/>
                    </a:cubicBezTo>
                    <a:cubicBezTo>
                      <a:pt x="2576" y="17645"/>
                      <a:pt x="2906" y="17737"/>
                      <a:pt x="3236" y="17803"/>
                    </a:cubicBezTo>
                    <a:cubicBezTo>
                      <a:pt x="3672" y="17896"/>
                      <a:pt x="4121" y="17962"/>
                      <a:pt x="4570" y="17975"/>
                    </a:cubicBezTo>
                    <a:cubicBezTo>
                      <a:pt x="4705" y="17982"/>
                      <a:pt x="4839" y="17985"/>
                      <a:pt x="4974" y="17985"/>
                    </a:cubicBezTo>
                    <a:cubicBezTo>
                      <a:pt x="5341" y="17985"/>
                      <a:pt x="5708" y="17961"/>
                      <a:pt x="6076" y="17922"/>
                    </a:cubicBezTo>
                    <a:cubicBezTo>
                      <a:pt x="6578" y="17869"/>
                      <a:pt x="7080" y="17764"/>
                      <a:pt x="7568" y="17631"/>
                    </a:cubicBezTo>
                    <a:cubicBezTo>
                      <a:pt x="7793" y="17565"/>
                      <a:pt x="8030" y="17499"/>
                      <a:pt x="8242" y="17407"/>
                    </a:cubicBezTo>
                    <a:cubicBezTo>
                      <a:pt x="8453" y="17328"/>
                      <a:pt x="8651" y="17248"/>
                      <a:pt x="8836" y="17156"/>
                    </a:cubicBezTo>
                    <a:cubicBezTo>
                      <a:pt x="9008" y="17077"/>
                      <a:pt x="9179" y="16984"/>
                      <a:pt x="9325" y="16905"/>
                    </a:cubicBezTo>
                    <a:cubicBezTo>
                      <a:pt x="9470" y="16813"/>
                      <a:pt x="9602" y="16733"/>
                      <a:pt x="9708" y="16667"/>
                    </a:cubicBezTo>
                    <a:cubicBezTo>
                      <a:pt x="9813" y="16588"/>
                      <a:pt x="9932" y="16509"/>
                      <a:pt x="10038" y="16416"/>
                    </a:cubicBezTo>
                    <a:cubicBezTo>
                      <a:pt x="9919" y="16350"/>
                      <a:pt x="9787" y="16298"/>
                      <a:pt x="9655" y="16245"/>
                    </a:cubicBezTo>
                    <a:cubicBezTo>
                      <a:pt x="9549" y="16205"/>
                      <a:pt x="9404" y="16152"/>
                      <a:pt x="9232" y="16099"/>
                    </a:cubicBezTo>
                    <a:cubicBezTo>
                      <a:pt x="9074" y="16060"/>
                      <a:pt x="8889" y="16007"/>
                      <a:pt x="8691" y="15967"/>
                    </a:cubicBezTo>
                    <a:cubicBezTo>
                      <a:pt x="8493" y="15928"/>
                      <a:pt x="8281" y="15888"/>
                      <a:pt x="8057" y="15862"/>
                    </a:cubicBezTo>
                    <a:cubicBezTo>
                      <a:pt x="7832" y="15822"/>
                      <a:pt x="7595" y="15809"/>
                      <a:pt x="7357" y="15796"/>
                    </a:cubicBezTo>
                    <a:cubicBezTo>
                      <a:pt x="7222" y="15789"/>
                      <a:pt x="7087" y="15785"/>
                      <a:pt x="6951" y="15785"/>
                    </a:cubicBezTo>
                    <a:cubicBezTo>
                      <a:pt x="6581" y="15785"/>
                      <a:pt x="6209" y="15810"/>
                      <a:pt x="5851" y="15849"/>
                    </a:cubicBezTo>
                    <a:cubicBezTo>
                      <a:pt x="5350" y="15915"/>
                      <a:pt x="4848" y="16007"/>
                      <a:pt x="4359" y="16139"/>
                    </a:cubicBezTo>
                    <a:cubicBezTo>
                      <a:pt x="3923" y="16271"/>
                      <a:pt x="3501" y="16416"/>
                      <a:pt x="3091" y="16615"/>
                    </a:cubicBezTo>
                    <a:cubicBezTo>
                      <a:pt x="2787" y="16760"/>
                      <a:pt x="2497" y="16918"/>
                      <a:pt x="2220" y="17103"/>
                    </a:cubicBezTo>
                    <a:cubicBezTo>
                      <a:pt x="2154" y="17156"/>
                      <a:pt x="2087" y="17196"/>
                      <a:pt x="2048" y="17235"/>
                    </a:cubicBezTo>
                    <a:cubicBezTo>
                      <a:pt x="2272" y="16535"/>
                      <a:pt x="2523" y="15862"/>
                      <a:pt x="2787" y="15201"/>
                    </a:cubicBezTo>
                    <a:cubicBezTo>
                      <a:pt x="3012" y="14660"/>
                      <a:pt x="3250" y="14132"/>
                      <a:pt x="3487" y="13617"/>
                    </a:cubicBezTo>
                    <a:cubicBezTo>
                      <a:pt x="3553" y="13643"/>
                      <a:pt x="3646" y="13683"/>
                      <a:pt x="3765" y="13736"/>
                    </a:cubicBezTo>
                    <a:cubicBezTo>
                      <a:pt x="4082" y="13854"/>
                      <a:pt x="4399" y="13947"/>
                      <a:pt x="4729" y="14013"/>
                    </a:cubicBezTo>
                    <a:cubicBezTo>
                      <a:pt x="5178" y="14105"/>
                      <a:pt x="5627" y="14158"/>
                      <a:pt x="6076" y="14185"/>
                    </a:cubicBezTo>
                    <a:cubicBezTo>
                      <a:pt x="6189" y="14188"/>
                      <a:pt x="6301" y="14189"/>
                      <a:pt x="6414" y="14189"/>
                    </a:cubicBezTo>
                    <a:cubicBezTo>
                      <a:pt x="6803" y="14189"/>
                      <a:pt x="7192" y="14170"/>
                      <a:pt x="7581" y="14119"/>
                    </a:cubicBezTo>
                    <a:cubicBezTo>
                      <a:pt x="8083" y="14066"/>
                      <a:pt x="8585" y="13973"/>
                      <a:pt x="9074" y="13841"/>
                    </a:cubicBezTo>
                    <a:cubicBezTo>
                      <a:pt x="9298" y="13775"/>
                      <a:pt x="9523" y="13696"/>
                      <a:pt x="9734" y="13617"/>
                    </a:cubicBezTo>
                    <a:cubicBezTo>
                      <a:pt x="9945" y="13537"/>
                      <a:pt x="10157" y="13458"/>
                      <a:pt x="10328" y="13366"/>
                    </a:cubicBezTo>
                    <a:cubicBezTo>
                      <a:pt x="10513" y="13273"/>
                      <a:pt x="10685" y="13194"/>
                      <a:pt x="10830" y="13102"/>
                    </a:cubicBezTo>
                    <a:cubicBezTo>
                      <a:pt x="10976" y="13022"/>
                      <a:pt x="11108" y="12943"/>
                      <a:pt x="11213" y="12864"/>
                    </a:cubicBezTo>
                    <a:cubicBezTo>
                      <a:pt x="11319" y="12798"/>
                      <a:pt x="11438" y="12705"/>
                      <a:pt x="11543" y="12626"/>
                    </a:cubicBezTo>
                    <a:cubicBezTo>
                      <a:pt x="11411" y="12560"/>
                      <a:pt x="11292" y="12507"/>
                      <a:pt x="11160" y="12455"/>
                    </a:cubicBezTo>
                    <a:cubicBezTo>
                      <a:pt x="11042" y="12415"/>
                      <a:pt x="10909" y="12362"/>
                      <a:pt x="10738" y="12309"/>
                    </a:cubicBezTo>
                    <a:cubicBezTo>
                      <a:pt x="10579" y="12256"/>
                      <a:pt x="10394" y="12217"/>
                      <a:pt x="10196" y="12177"/>
                    </a:cubicBezTo>
                    <a:cubicBezTo>
                      <a:pt x="9998" y="12124"/>
                      <a:pt x="9787" y="12098"/>
                      <a:pt x="9562" y="12058"/>
                    </a:cubicBezTo>
                    <a:cubicBezTo>
                      <a:pt x="9338" y="12032"/>
                      <a:pt x="9100" y="12019"/>
                      <a:pt x="8862" y="12005"/>
                    </a:cubicBezTo>
                    <a:cubicBezTo>
                      <a:pt x="8724" y="11998"/>
                      <a:pt x="8587" y="11995"/>
                      <a:pt x="8451" y="11995"/>
                    </a:cubicBezTo>
                    <a:cubicBezTo>
                      <a:pt x="8078" y="11995"/>
                      <a:pt x="7711" y="12020"/>
                      <a:pt x="7344" y="12058"/>
                    </a:cubicBezTo>
                    <a:cubicBezTo>
                      <a:pt x="6842" y="12111"/>
                      <a:pt x="6353" y="12217"/>
                      <a:pt x="5865" y="12349"/>
                    </a:cubicBezTo>
                    <a:cubicBezTo>
                      <a:pt x="5429" y="12468"/>
                      <a:pt x="5006" y="12626"/>
                      <a:pt x="4597" y="12824"/>
                    </a:cubicBezTo>
                    <a:cubicBezTo>
                      <a:pt x="4293" y="12956"/>
                      <a:pt x="4002" y="13128"/>
                      <a:pt x="3725" y="13313"/>
                    </a:cubicBezTo>
                    <a:lnTo>
                      <a:pt x="3593" y="13405"/>
                    </a:lnTo>
                    <a:cubicBezTo>
                      <a:pt x="4253" y="12058"/>
                      <a:pt x="5006" y="10751"/>
                      <a:pt x="5851" y="9496"/>
                    </a:cubicBezTo>
                    <a:cubicBezTo>
                      <a:pt x="5917" y="9523"/>
                      <a:pt x="5983" y="9549"/>
                      <a:pt x="6063" y="9589"/>
                    </a:cubicBezTo>
                    <a:cubicBezTo>
                      <a:pt x="6380" y="9708"/>
                      <a:pt x="6710" y="9800"/>
                      <a:pt x="7040" y="9866"/>
                    </a:cubicBezTo>
                    <a:cubicBezTo>
                      <a:pt x="7476" y="9959"/>
                      <a:pt x="7925" y="10011"/>
                      <a:pt x="8374" y="10038"/>
                    </a:cubicBezTo>
                    <a:cubicBezTo>
                      <a:pt x="8500" y="10043"/>
                      <a:pt x="8626" y="10045"/>
                      <a:pt x="8753" y="10045"/>
                    </a:cubicBezTo>
                    <a:cubicBezTo>
                      <a:pt x="9632" y="10045"/>
                      <a:pt x="10516" y="9925"/>
                      <a:pt x="11358" y="9694"/>
                    </a:cubicBezTo>
                    <a:cubicBezTo>
                      <a:pt x="11596" y="9628"/>
                      <a:pt x="11821" y="9549"/>
                      <a:pt x="12032" y="9470"/>
                    </a:cubicBezTo>
                    <a:cubicBezTo>
                      <a:pt x="12243" y="9391"/>
                      <a:pt x="12455" y="9311"/>
                      <a:pt x="12626" y="9219"/>
                    </a:cubicBezTo>
                    <a:cubicBezTo>
                      <a:pt x="12811" y="9126"/>
                      <a:pt x="12983" y="9047"/>
                      <a:pt x="13128" y="8968"/>
                    </a:cubicBezTo>
                    <a:cubicBezTo>
                      <a:pt x="13273" y="8876"/>
                      <a:pt x="13406" y="8796"/>
                      <a:pt x="13511" y="8717"/>
                    </a:cubicBezTo>
                    <a:cubicBezTo>
                      <a:pt x="13617" y="8651"/>
                      <a:pt x="13736" y="8559"/>
                      <a:pt x="13841" y="8479"/>
                    </a:cubicBezTo>
                    <a:cubicBezTo>
                      <a:pt x="13709" y="8413"/>
                      <a:pt x="13590" y="8361"/>
                      <a:pt x="13458" y="8308"/>
                    </a:cubicBezTo>
                    <a:cubicBezTo>
                      <a:pt x="13339" y="8268"/>
                      <a:pt x="13207" y="8215"/>
                      <a:pt x="13036" y="8162"/>
                    </a:cubicBezTo>
                    <a:cubicBezTo>
                      <a:pt x="12877" y="8110"/>
                      <a:pt x="12692" y="8057"/>
                      <a:pt x="12494" y="8017"/>
                    </a:cubicBezTo>
                    <a:cubicBezTo>
                      <a:pt x="12296" y="7978"/>
                      <a:pt x="12085" y="7938"/>
                      <a:pt x="11860" y="7912"/>
                    </a:cubicBezTo>
                    <a:cubicBezTo>
                      <a:pt x="11636" y="7885"/>
                      <a:pt x="11398" y="7872"/>
                      <a:pt x="11147" y="7859"/>
                    </a:cubicBezTo>
                    <a:cubicBezTo>
                      <a:pt x="10988" y="7850"/>
                      <a:pt x="10829" y="7846"/>
                      <a:pt x="10670" y="7846"/>
                    </a:cubicBezTo>
                    <a:cubicBezTo>
                      <a:pt x="10328" y="7846"/>
                      <a:pt x="9985" y="7866"/>
                      <a:pt x="9642" y="7912"/>
                    </a:cubicBezTo>
                    <a:cubicBezTo>
                      <a:pt x="9140" y="7964"/>
                      <a:pt x="8651" y="8070"/>
                      <a:pt x="8163" y="8202"/>
                    </a:cubicBezTo>
                    <a:cubicBezTo>
                      <a:pt x="7727" y="8321"/>
                      <a:pt x="7304" y="8479"/>
                      <a:pt x="6895" y="8677"/>
                    </a:cubicBezTo>
                    <a:cubicBezTo>
                      <a:pt x="6631" y="8796"/>
                      <a:pt x="6366" y="8942"/>
                      <a:pt x="6129" y="9100"/>
                    </a:cubicBezTo>
                    <a:cubicBezTo>
                      <a:pt x="6987" y="7859"/>
                      <a:pt x="7925" y="6670"/>
                      <a:pt x="8928" y="5548"/>
                    </a:cubicBezTo>
                    <a:lnTo>
                      <a:pt x="9140" y="5495"/>
                    </a:lnTo>
                    <a:cubicBezTo>
                      <a:pt x="9470" y="5402"/>
                      <a:pt x="9787" y="5283"/>
                      <a:pt x="10091" y="5151"/>
                    </a:cubicBezTo>
                    <a:cubicBezTo>
                      <a:pt x="10500" y="4953"/>
                      <a:pt x="10896" y="4742"/>
                      <a:pt x="11266" y="4491"/>
                    </a:cubicBezTo>
                    <a:cubicBezTo>
                      <a:pt x="11689" y="4201"/>
                      <a:pt x="12085" y="3884"/>
                      <a:pt x="12455" y="3553"/>
                    </a:cubicBezTo>
                    <a:cubicBezTo>
                      <a:pt x="12824" y="3197"/>
                      <a:pt x="13155" y="2827"/>
                      <a:pt x="13472" y="2431"/>
                    </a:cubicBezTo>
                    <a:cubicBezTo>
                      <a:pt x="13617" y="2246"/>
                      <a:pt x="13762" y="2048"/>
                      <a:pt x="13881" y="1863"/>
                    </a:cubicBezTo>
                    <a:cubicBezTo>
                      <a:pt x="14013" y="1678"/>
                      <a:pt x="14119" y="1467"/>
                      <a:pt x="14211" y="1308"/>
                    </a:cubicBezTo>
                    <a:cubicBezTo>
                      <a:pt x="14304" y="1137"/>
                      <a:pt x="14383" y="965"/>
                      <a:pt x="14462" y="806"/>
                    </a:cubicBezTo>
                    <a:cubicBezTo>
                      <a:pt x="14528" y="648"/>
                      <a:pt x="14581" y="516"/>
                      <a:pt x="14621" y="397"/>
                    </a:cubicBezTo>
                    <a:cubicBezTo>
                      <a:pt x="14673" y="265"/>
                      <a:pt x="14700" y="133"/>
                      <a:pt x="14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07" name="Google Shape;7007;p57"/>
              <p:cNvGrpSpPr/>
              <p:nvPr/>
            </p:nvGrpSpPr>
            <p:grpSpPr>
              <a:xfrm rot="10664567">
                <a:off x="7433775" y="3540546"/>
                <a:ext cx="495465" cy="784232"/>
                <a:chOff x="882088" y="2483050"/>
                <a:chExt cx="272425" cy="431200"/>
              </a:xfrm>
            </p:grpSpPr>
            <p:sp>
              <p:nvSpPr>
                <p:cNvPr id="7008" name="Google Shape;7008;p57"/>
                <p:cNvSpPr/>
                <p:nvPr/>
              </p:nvSpPr>
              <p:spPr>
                <a:xfrm>
                  <a:off x="911138" y="2483050"/>
                  <a:ext cx="243375" cy="36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5" h="14581" extrusionOk="0">
                      <a:moveTo>
                        <a:pt x="9668" y="0"/>
                      </a:moveTo>
                      <a:cubicBezTo>
                        <a:pt x="3448" y="2575"/>
                        <a:pt x="925" y="6379"/>
                        <a:pt x="1" y="14554"/>
                      </a:cubicBezTo>
                      <a:lnTo>
                        <a:pt x="173" y="14580"/>
                      </a:lnTo>
                      <a:cubicBezTo>
                        <a:pt x="1071" y="6471"/>
                        <a:pt x="3580" y="2694"/>
                        <a:pt x="9734" y="159"/>
                      </a:cubicBezTo>
                      <a:lnTo>
                        <a:pt x="966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9" name="Google Shape;7009;p57"/>
                <p:cNvSpPr/>
                <p:nvPr/>
              </p:nvSpPr>
              <p:spPr>
                <a:xfrm>
                  <a:off x="929638" y="2737075"/>
                  <a:ext cx="56150" cy="8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3403" extrusionOk="0">
                      <a:moveTo>
                        <a:pt x="172" y="0"/>
                      </a:moveTo>
                      <a:cubicBezTo>
                        <a:pt x="66" y="0"/>
                        <a:pt x="0" y="8"/>
                        <a:pt x="0" y="8"/>
                      </a:cubicBezTo>
                      <a:lnTo>
                        <a:pt x="991" y="3402"/>
                      </a:lnTo>
                      <a:cubicBezTo>
                        <a:pt x="991" y="3402"/>
                        <a:pt x="2246" y="2055"/>
                        <a:pt x="1770" y="946"/>
                      </a:cubicBezTo>
                      <a:cubicBezTo>
                        <a:pt x="1401" y="96"/>
                        <a:pt x="540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0" name="Google Shape;7010;p57"/>
                <p:cNvSpPr/>
                <p:nvPr/>
              </p:nvSpPr>
              <p:spPr>
                <a:xfrm>
                  <a:off x="882088" y="2840275"/>
                  <a:ext cx="51875" cy="7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" h="2959" extrusionOk="0">
                      <a:moveTo>
                        <a:pt x="1097" y="1"/>
                      </a:moveTo>
                      <a:cubicBezTo>
                        <a:pt x="199" y="450"/>
                        <a:pt x="1" y="1783"/>
                        <a:pt x="674" y="2761"/>
                      </a:cubicBezTo>
                      <a:lnTo>
                        <a:pt x="806" y="2959"/>
                      </a:lnTo>
                      <a:cubicBezTo>
                        <a:pt x="806" y="2959"/>
                        <a:pt x="2074" y="2497"/>
                        <a:pt x="2048" y="1466"/>
                      </a:cubicBezTo>
                      <a:cubicBezTo>
                        <a:pt x="2034" y="436"/>
                        <a:pt x="1097" y="1"/>
                        <a:pt x="10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1" name="Google Shape;7011;p57"/>
                <p:cNvSpPr/>
                <p:nvPr/>
              </p:nvSpPr>
              <p:spPr>
                <a:xfrm>
                  <a:off x="889363" y="2673225"/>
                  <a:ext cx="60450" cy="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57" extrusionOk="0">
                      <a:moveTo>
                        <a:pt x="2417" y="0"/>
                      </a:moveTo>
                      <a:lnTo>
                        <a:pt x="0" y="370"/>
                      </a:lnTo>
                      <a:cubicBezTo>
                        <a:pt x="0" y="370"/>
                        <a:pt x="659" y="1156"/>
                        <a:pt x="1367" y="1156"/>
                      </a:cubicBezTo>
                      <a:cubicBezTo>
                        <a:pt x="1448" y="1156"/>
                        <a:pt x="1530" y="1146"/>
                        <a:pt x="1611" y="1123"/>
                      </a:cubicBezTo>
                      <a:cubicBezTo>
                        <a:pt x="2404" y="89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2" name="Google Shape;7012;p57"/>
                <p:cNvSpPr/>
                <p:nvPr/>
              </p:nvSpPr>
              <p:spPr>
                <a:xfrm>
                  <a:off x="1000963" y="2600900"/>
                  <a:ext cx="56475" cy="4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1801" extrusionOk="0">
                      <a:moveTo>
                        <a:pt x="1730" y="1"/>
                      </a:moveTo>
                      <a:lnTo>
                        <a:pt x="0" y="1718"/>
                      </a:lnTo>
                      <a:cubicBezTo>
                        <a:pt x="0" y="1718"/>
                        <a:pt x="307" y="1800"/>
                        <a:pt x="679" y="1800"/>
                      </a:cubicBezTo>
                      <a:cubicBezTo>
                        <a:pt x="1050" y="1800"/>
                        <a:pt x="1486" y="1718"/>
                        <a:pt x="1743" y="1388"/>
                      </a:cubicBezTo>
                      <a:cubicBezTo>
                        <a:pt x="2258" y="727"/>
                        <a:pt x="1730" y="1"/>
                        <a:pt x="17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3" name="Google Shape;7013;p57"/>
                <p:cNvSpPr/>
                <p:nvPr/>
              </p:nvSpPr>
              <p:spPr>
                <a:xfrm>
                  <a:off x="915763" y="2579775"/>
                  <a:ext cx="88175" cy="3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" h="1575" extrusionOk="0">
                      <a:moveTo>
                        <a:pt x="1" y="1"/>
                      </a:moveTo>
                      <a:cubicBezTo>
                        <a:pt x="1" y="1"/>
                        <a:pt x="800" y="1574"/>
                        <a:pt x="1964" y="1574"/>
                      </a:cubicBezTo>
                      <a:cubicBezTo>
                        <a:pt x="1987" y="1574"/>
                        <a:pt x="2011" y="1574"/>
                        <a:pt x="2035" y="1572"/>
                      </a:cubicBezTo>
                      <a:cubicBezTo>
                        <a:pt x="3250" y="1506"/>
                        <a:pt x="3527" y="238"/>
                        <a:pt x="3527" y="238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4" name="Google Shape;7014;p57"/>
                <p:cNvSpPr/>
                <p:nvPr/>
              </p:nvSpPr>
              <p:spPr>
                <a:xfrm>
                  <a:off x="1042888" y="2549725"/>
                  <a:ext cx="20500" cy="13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5416" extrusionOk="0">
                      <a:moveTo>
                        <a:pt x="13" y="1"/>
                      </a:moveTo>
                      <a:cubicBezTo>
                        <a:pt x="0" y="1823"/>
                        <a:pt x="225" y="3646"/>
                        <a:pt x="647" y="5416"/>
                      </a:cubicBezTo>
                      <a:lnTo>
                        <a:pt x="819" y="5376"/>
                      </a:lnTo>
                      <a:cubicBezTo>
                        <a:pt x="383" y="3619"/>
                        <a:pt x="172" y="1810"/>
                        <a:pt x="17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5" name="Google Shape;7015;p57"/>
                <p:cNvSpPr/>
                <p:nvPr/>
              </p:nvSpPr>
              <p:spPr>
                <a:xfrm>
                  <a:off x="1046838" y="2674525"/>
                  <a:ext cx="39975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" h="1599" extrusionOk="0">
                      <a:moveTo>
                        <a:pt x="806" y="1"/>
                      </a:moveTo>
                      <a:cubicBezTo>
                        <a:pt x="371" y="1"/>
                        <a:pt x="1" y="357"/>
                        <a:pt x="1" y="793"/>
                      </a:cubicBezTo>
                      <a:cubicBezTo>
                        <a:pt x="1" y="1242"/>
                        <a:pt x="371" y="1599"/>
                        <a:pt x="806" y="1599"/>
                      </a:cubicBezTo>
                      <a:cubicBezTo>
                        <a:pt x="1242" y="1599"/>
                        <a:pt x="1599" y="1242"/>
                        <a:pt x="1599" y="793"/>
                      </a:cubicBezTo>
                      <a:cubicBezTo>
                        <a:pt x="1599" y="357"/>
                        <a:pt x="1242" y="1"/>
                        <a:pt x="80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016" name="Google Shape;7016;p57"/>
              <p:cNvSpPr/>
              <p:nvPr/>
            </p:nvSpPr>
            <p:spPr>
              <a:xfrm>
                <a:off x="6906875" y="3482651"/>
                <a:ext cx="354399" cy="170526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3603" extrusionOk="0">
                    <a:moveTo>
                      <a:pt x="5020" y="0"/>
                    </a:moveTo>
                    <a:cubicBezTo>
                      <a:pt x="3541" y="0"/>
                      <a:pt x="1889" y="1256"/>
                      <a:pt x="1889" y="1256"/>
                    </a:cubicBezTo>
                    <a:cubicBezTo>
                      <a:pt x="1889" y="1256"/>
                      <a:pt x="0" y="2738"/>
                      <a:pt x="2296" y="3483"/>
                    </a:cubicBezTo>
                    <a:cubicBezTo>
                      <a:pt x="2547" y="3565"/>
                      <a:pt x="2808" y="3602"/>
                      <a:pt x="3070" y="3602"/>
                    </a:cubicBezTo>
                    <a:cubicBezTo>
                      <a:pt x="5207" y="3602"/>
                      <a:pt x="7487" y="1149"/>
                      <a:pt x="6073" y="278"/>
                    </a:cubicBezTo>
                    <a:cubicBezTo>
                      <a:pt x="5752" y="79"/>
                      <a:pt x="5391" y="0"/>
                      <a:pt x="5020" y="0"/>
                    </a:cubicBezTo>
                    <a:close/>
                  </a:path>
                </a:pathLst>
              </a:custGeom>
              <a:solidFill>
                <a:srgbClr val="F69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7" name="Google Shape;7017;p57"/>
              <p:cNvSpPr/>
              <p:nvPr/>
            </p:nvSpPr>
            <p:spPr>
              <a:xfrm>
                <a:off x="7053642" y="3521934"/>
                <a:ext cx="139289" cy="6706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1417" extrusionOk="0">
                    <a:moveTo>
                      <a:pt x="2118" y="0"/>
                    </a:moveTo>
                    <a:cubicBezTo>
                      <a:pt x="1388" y="0"/>
                      <a:pt x="134" y="1114"/>
                      <a:pt x="134" y="1114"/>
                    </a:cubicBezTo>
                    <a:cubicBezTo>
                      <a:pt x="1" y="1332"/>
                      <a:pt x="58" y="1416"/>
                      <a:pt x="199" y="1416"/>
                    </a:cubicBezTo>
                    <a:cubicBezTo>
                      <a:pt x="426" y="1416"/>
                      <a:pt x="872" y="1199"/>
                      <a:pt x="1093" y="978"/>
                    </a:cubicBezTo>
                    <a:cubicBezTo>
                      <a:pt x="1451" y="610"/>
                      <a:pt x="2943" y="126"/>
                      <a:pt x="2226" y="9"/>
                    </a:cubicBezTo>
                    <a:cubicBezTo>
                      <a:pt x="2192" y="3"/>
                      <a:pt x="2156" y="0"/>
                      <a:pt x="2118" y="0"/>
                    </a:cubicBezTo>
                    <a:close/>
                  </a:path>
                </a:pathLst>
              </a:custGeom>
              <a:solidFill>
                <a:srgbClr val="F69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8" name="Google Shape;7018;p57"/>
              <p:cNvSpPr/>
              <p:nvPr/>
            </p:nvSpPr>
            <p:spPr>
              <a:xfrm>
                <a:off x="6503964" y="3439156"/>
                <a:ext cx="304561" cy="209809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4433" extrusionOk="0">
                    <a:moveTo>
                      <a:pt x="2130" y="1"/>
                    </a:moveTo>
                    <a:cubicBezTo>
                      <a:pt x="2034" y="1"/>
                      <a:pt x="1938" y="9"/>
                      <a:pt x="1841" y="25"/>
                    </a:cubicBezTo>
                    <a:cubicBezTo>
                      <a:pt x="1" y="325"/>
                      <a:pt x="1715" y="4238"/>
                      <a:pt x="4126" y="4422"/>
                    </a:cubicBezTo>
                    <a:cubicBezTo>
                      <a:pt x="4223" y="4429"/>
                      <a:pt x="4313" y="4432"/>
                      <a:pt x="4399" y="4432"/>
                    </a:cubicBezTo>
                    <a:cubicBezTo>
                      <a:pt x="6434" y="4432"/>
                      <a:pt x="5337" y="2514"/>
                      <a:pt x="5337" y="2514"/>
                    </a:cubicBezTo>
                    <a:cubicBezTo>
                      <a:pt x="5337" y="2514"/>
                      <a:pt x="3859" y="1"/>
                      <a:pt x="2130" y="1"/>
                    </a:cubicBezTo>
                    <a:close/>
                  </a:path>
                </a:pathLst>
              </a:custGeom>
              <a:solidFill>
                <a:srgbClr val="F69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9" name="Google Shape;7019;p57"/>
              <p:cNvSpPr/>
              <p:nvPr/>
            </p:nvSpPr>
            <p:spPr>
              <a:xfrm>
                <a:off x="6587310" y="3477161"/>
                <a:ext cx="99675" cy="9972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7" extrusionOk="0">
                    <a:moveTo>
                      <a:pt x="431" y="0"/>
                    </a:moveTo>
                    <a:cubicBezTo>
                      <a:pt x="0" y="0"/>
                      <a:pt x="1053" y="910"/>
                      <a:pt x="1242" y="1333"/>
                    </a:cubicBezTo>
                    <a:cubicBezTo>
                      <a:pt x="1379" y="1662"/>
                      <a:pt x="1791" y="2106"/>
                      <a:pt x="1984" y="2106"/>
                    </a:cubicBezTo>
                    <a:cubicBezTo>
                      <a:pt x="2064" y="2106"/>
                      <a:pt x="2106" y="2030"/>
                      <a:pt x="2075" y="1837"/>
                    </a:cubicBezTo>
                    <a:cubicBezTo>
                      <a:pt x="2075" y="1837"/>
                      <a:pt x="1271" y="171"/>
                      <a:pt x="554" y="16"/>
                    </a:cubicBezTo>
                    <a:cubicBezTo>
                      <a:pt x="504" y="5"/>
                      <a:pt x="464" y="0"/>
                      <a:pt x="431" y="0"/>
                    </a:cubicBezTo>
                    <a:close/>
                  </a:path>
                </a:pathLst>
              </a:custGeom>
              <a:solidFill>
                <a:srgbClr val="F69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0" name="Google Shape;7020;p57"/>
              <p:cNvSpPr/>
              <p:nvPr/>
            </p:nvSpPr>
            <p:spPr>
              <a:xfrm>
                <a:off x="6627019" y="3234506"/>
                <a:ext cx="461409" cy="560090"/>
              </a:xfrm>
              <a:custGeom>
                <a:avLst/>
                <a:gdLst/>
                <a:ahLst/>
                <a:cxnLst/>
                <a:rect l="l" t="t" r="r" b="b"/>
                <a:pathLst>
                  <a:path w="9749" h="11834" extrusionOk="0">
                    <a:moveTo>
                      <a:pt x="4943" y="0"/>
                    </a:moveTo>
                    <a:cubicBezTo>
                      <a:pt x="2896" y="0"/>
                      <a:pt x="954" y="1553"/>
                      <a:pt x="490" y="4891"/>
                    </a:cubicBezTo>
                    <a:cubicBezTo>
                      <a:pt x="0" y="8349"/>
                      <a:pt x="408" y="11834"/>
                      <a:pt x="3801" y="11834"/>
                    </a:cubicBezTo>
                    <a:cubicBezTo>
                      <a:pt x="3896" y="11834"/>
                      <a:pt x="3993" y="11831"/>
                      <a:pt x="4093" y="11826"/>
                    </a:cubicBezTo>
                    <a:cubicBezTo>
                      <a:pt x="7754" y="11622"/>
                      <a:pt x="8712" y="9530"/>
                      <a:pt x="9226" y="8087"/>
                    </a:cubicBezTo>
                    <a:cubicBezTo>
                      <a:pt x="9749" y="6644"/>
                      <a:pt x="9410" y="4359"/>
                      <a:pt x="9226" y="3061"/>
                    </a:cubicBezTo>
                    <a:cubicBezTo>
                      <a:pt x="9226" y="3061"/>
                      <a:pt x="7531" y="243"/>
                      <a:pt x="5342" y="20"/>
                    </a:cubicBezTo>
                    <a:cubicBezTo>
                      <a:pt x="5209" y="7"/>
                      <a:pt x="5076" y="0"/>
                      <a:pt x="4943" y="0"/>
                    </a:cubicBezTo>
                    <a:close/>
                  </a:path>
                </a:pathLst>
              </a:custGeom>
              <a:solidFill>
                <a:srgbClr val="F69D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1" name="Google Shape;7021;p57"/>
              <p:cNvSpPr/>
              <p:nvPr/>
            </p:nvSpPr>
            <p:spPr>
              <a:xfrm>
                <a:off x="6551198" y="3105156"/>
                <a:ext cx="631225" cy="417015"/>
              </a:xfrm>
              <a:custGeom>
                <a:avLst/>
                <a:gdLst/>
                <a:ahLst/>
                <a:cxnLst/>
                <a:rect l="l" t="t" r="r" b="b"/>
                <a:pathLst>
                  <a:path w="13337" h="8811" extrusionOk="0">
                    <a:moveTo>
                      <a:pt x="2567" y="1"/>
                    </a:moveTo>
                    <a:cubicBezTo>
                      <a:pt x="1580" y="1"/>
                      <a:pt x="1006" y="208"/>
                      <a:pt x="1220" y="709"/>
                    </a:cubicBezTo>
                    <a:cubicBezTo>
                      <a:pt x="1898" y="2317"/>
                      <a:pt x="2518" y="2511"/>
                      <a:pt x="2518" y="2511"/>
                    </a:cubicBezTo>
                    <a:cubicBezTo>
                      <a:pt x="2518" y="2511"/>
                      <a:pt x="2199" y="2468"/>
                      <a:pt x="1791" y="2468"/>
                    </a:cubicBezTo>
                    <a:cubicBezTo>
                      <a:pt x="1087" y="2468"/>
                      <a:pt x="117" y="2596"/>
                      <a:pt x="68" y="3295"/>
                    </a:cubicBezTo>
                    <a:cubicBezTo>
                      <a:pt x="0" y="4399"/>
                      <a:pt x="1685" y="5000"/>
                      <a:pt x="1685" y="5000"/>
                    </a:cubicBezTo>
                    <a:cubicBezTo>
                      <a:pt x="1685" y="5000"/>
                      <a:pt x="1596" y="4988"/>
                      <a:pt x="1470" y="4988"/>
                    </a:cubicBezTo>
                    <a:cubicBezTo>
                      <a:pt x="1068" y="4988"/>
                      <a:pt x="292" y="5106"/>
                      <a:pt x="852" y="6094"/>
                    </a:cubicBezTo>
                    <a:cubicBezTo>
                      <a:pt x="1598" y="7382"/>
                      <a:pt x="2092" y="7615"/>
                      <a:pt x="2092" y="7615"/>
                    </a:cubicBezTo>
                    <a:cubicBezTo>
                      <a:pt x="2092" y="7615"/>
                      <a:pt x="2594" y="3392"/>
                      <a:pt x="5568" y="3392"/>
                    </a:cubicBezTo>
                    <a:cubicBezTo>
                      <a:pt x="5572" y="3392"/>
                      <a:pt x="5575" y="3392"/>
                      <a:pt x="5579" y="3392"/>
                    </a:cubicBezTo>
                    <a:cubicBezTo>
                      <a:pt x="8504" y="3401"/>
                      <a:pt x="7051" y="6514"/>
                      <a:pt x="8822" y="6514"/>
                    </a:cubicBezTo>
                    <a:cubicBezTo>
                      <a:pt x="8857" y="6514"/>
                      <a:pt x="8892" y="6513"/>
                      <a:pt x="8929" y="6510"/>
                    </a:cubicBezTo>
                    <a:cubicBezTo>
                      <a:pt x="8968" y="6508"/>
                      <a:pt x="9006" y="6507"/>
                      <a:pt x="9043" y="6507"/>
                    </a:cubicBezTo>
                    <a:cubicBezTo>
                      <a:pt x="10122" y="6507"/>
                      <a:pt x="10553" y="7437"/>
                      <a:pt x="10721" y="8196"/>
                    </a:cubicBezTo>
                    <a:cubicBezTo>
                      <a:pt x="10812" y="8565"/>
                      <a:pt x="11142" y="8811"/>
                      <a:pt x="11499" y="8811"/>
                    </a:cubicBezTo>
                    <a:cubicBezTo>
                      <a:pt x="11601" y="8811"/>
                      <a:pt x="11705" y="8791"/>
                      <a:pt x="11806" y="8748"/>
                    </a:cubicBezTo>
                    <a:lnTo>
                      <a:pt x="12077" y="8641"/>
                    </a:lnTo>
                    <a:cubicBezTo>
                      <a:pt x="12639" y="8418"/>
                      <a:pt x="13036" y="7905"/>
                      <a:pt x="13123" y="7305"/>
                    </a:cubicBezTo>
                    <a:cubicBezTo>
                      <a:pt x="13317" y="5862"/>
                      <a:pt x="13336" y="3237"/>
                      <a:pt x="11109" y="2114"/>
                    </a:cubicBezTo>
                    <a:cubicBezTo>
                      <a:pt x="8942" y="1014"/>
                      <a:pt x="4747" y="1"/>
                      <a:pt x="2567" y="1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2" name="Google Shape;7022;p57"/>
              <p:cNvSpPr/>
              <p:nvPr/>
            </p:nvSpPr>
            <p:spPr>
              <a:xfrm>
                <a:off x="6726757" y="3433562"/>
                <a:ext cx="25697" cy="33366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56" extrusionOk="0">
                    <a:moveTo>
                      <a:pt x="262" y="0"/>
                    </a:moveTo>
                    <a:cubicBezTo>
                      <a:pt x="117" y="0"/>
                      <a:pt x="0" y="116"/>
                      <a:pt x="0" y="262"/>
                    </a:cubicBezTo>
                    <a:lnTo>
                      <a:pt x="0" y="794"/>
                    </a:lnTo>
                    <a:cubicBezTo>
                      <a:pt x="0" y="939"/>
                      <a:pt x="117" y="1056"/>
                      <a:pt x="262" y="1056"/>
                    </a:cubicBezTo>
                    <a:lnTo>
                      <a:pt x="281" y="1056"/>
                    </a:lnTo>
                    <a:cubicBezTo>
                      <a:pt x="426" y="1056"/>
                      <a:pt x="543" y="939"/>
                      <a:pt x="543" y="794"/>
                    </a:cubicBezTo>
                    <a:lnTo>
                      <a:pt x="543" y="262"/>
                    </a:lnTo>
                    <a:cubicBezTo>
                      <a:pt x="543" y="116"/>
                      <a:pt x="426" y="0"/>
                      <a:pt x="2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3" name="Google Shape;7023;p57"/>
              <p:cNvSpPr/>
              <p:nvPr/>
            </p:nvSpPr>
            <p:spPr>
              <a:xfrm>
                <a:off x="6865174" y="3433562"/>
                <a:ext cx="25697" cy="33366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56" extrusionOk="0">
                    <a:moveTo>
                      <a:pt x="262" y="0"/>
                    </a:moveTo>
                    <a:cubicBezTo>
                      <a:pt x="116" y="0"/>
                      <a:pt x="0" y="116"/>
                      <a:pt x="0" y="262"/>
                    </a:cubicBezTo>
                    <a:lnTo>
                      <a:pt x="0" y="794"/>
                    </a:lnTo>
                    <a:cubicBezTo>
                      <a:pt x="0" y="939"/>
                      <a:pt x="116" y="1056"/>
                      <a:pt x="262" y="1056"/>
                    </a:cubicBezTo>
                    <a:lnTo>
                      <a:pt x="271" y="1056"/>
                    </a:lnTo>
                    <a:cubicBezTo>
                      <a:pt x="426" y="1056"/>
                      <a:pt x="543" y="939"/>
                      <a:pt x="543" y="794"/>
                    </a:cubicBezTo>
                    <a:lnTo>
                      <a:pt x="543" y="262"/>
                    </a:lnTo>
                    <a:cubicBezTo>
                      <a:pt x="543" y="116"/>
                      <a:pt x="426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4" name="Google Shape;7024;p57"/>
              <p:cNvSpPr/>
              <p:nvPr/>
            </p:nvSpPr>
            <p:spPr>
              <a:xfrm>
                <a:off x="6695551" y="3356236"/>
                <a:ext cx="62379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916" extrusionOk="0">
                    <a:moveTo>
                      <a:pt x="880" y="0"/>
                    </a:moveTo>
                    <a:cubicBezTo>
                      <a:pt x="846" y="0"/>
                      <a:pt x="811" y="5"/>
                      <a:pt x="776" y="14"/>
                    </a:cubicBezTo>
                    <a:lnTo>
                      <a:pt x="340" y="140"/>
                    </a:lnTo>
                    <a:cubicBezTo>
                      <a:pt x="127" y="189"/>
                      <a:pt x="1" y="411"/>
                      <a:pt x="59" y="624"/>
                    </a:cubicBezTo>
                    <a:cubicBezTo>
                      <a:pt x="109" y="798"/>
                      <a:pt x="272" y="916"/>
                      <a:pt x="451" y="916"/>
                    </a:cubicBezTo>
                    <a:cubicBezTo>
                      <a:pt x="481" y="916"/>
                      <a:pt x="512" y="912"/>
                      <a:pt x="543" y="905"/>
                    </a:cubicBezTo>
                    <a:lnTo>
                      <a:pt x="979" y="779"/>
                    </a:lnTo>
                    <a:cubicBezTo>
                      <a:pt x="1192" y="721"/>
                      <a:pt x="1318" y="508"/>
                      <a:pt x="1260" y="295"/>
                    </a:cubicBezTo>
                    <a:cubicBezTo>
                      <a:pt x="1211" y="117"/>
                      <a:pt x="1055" y="0"/>
                      <a:pt x="880" y="0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5" name="Google Shape;7025;p57"/>
              <p:cNvSpPr/>
              <p:nvPr/>
            </p:nvSpPr>
            <p:spPr>
              <a:xfrm>
                <a:off x="6855523" y="3358697"/>
                <a:ext cx="62379" cy="42691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902" extrusionOk="0">
                    <a:moveTo>
                      <a:pt x="446" y="1"/>
                    </a:moveTo>
                    <a:cubicBezTo>
                      <a:pt x="265" y="1"/>
                      <a:pt x="101" y="127"/>
                      <a:pt x="59" y="311"/>
                    </a:cubicBezTo>
                    <a:cubicBezTo>
                      <a:pt x="1" y="524"/>
                      <a:pt x="136" y="737"/>
                      <a:pt x="349" y="785"/>
                    </a:cubicBezTo>
                    <a:lnTo>
                      <a:pt x="795" y="892"/>
                    </a:lnTo>
                    <a:cubicBezTo>
                      <a:pt x="824" y="899"/>
                      <a:pt x="853" y="902"/>
                      <a:pt x="882" y="902"/>
                    </a:cubicBezTo>
                    <a:cubicBezTo>
                      <a:pt x="1063" y="902"/>
                      <a:pt x="1228" y="776"/>
                      <a:pt x="1269" y="592"/>
                    </a:cubicBezTo>
                    <a:cubicBezTo>
                      <a:pt x="1318" y="379"/>
                      <a:pt x="1192" y="166"/>
                      <a:pt x="979" y="117"/>
                    </a:cubicBezTo>
                    <a:lnTo>
                      <a:pt x="533" y="11"/>
                    </a:lnTo>
                    <a:cubicBezTo>
                      <a:pt x="504" y="4"/>
                      <a:pt x="475" y="1"/>
                      <a:pt x="446" y="1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6" name="Google Shape;7026;p57"/>
              <p:cNvSpPr/>
              <p:nvPr/>
            </p:nvSpPr>
            <p:spPr>
              <a:xfrm>
                <a:off x="6659108" y="3539351"/>
                <a:ext cx="314690" cy="95226"/>
              </a:xfrm>
              <a:custGeom>
                <a:avLst/>
                <a:gdLst/>
                <a:ahLst/>
                <a:cxnLst/>
                <a:rect l="l" t="t" r="r" b="b"/>
                <a:pathLst>
                  <a:path w="6649" h="2012" extrusionOk="0">
                    <a:moveTo>
                      <a:pt x="3084" y="1"/>
                    </a:moveTo>
                    <a:cubicBezTo>
                      <a:pt x="2887" y="1"/>
                      <a:pt x="2677" y="4"/>
                      <a:pt x="2456" y="9"/>
                    </a:cubicBezTo>
                    <a:cubicBezTo>
                      <a:pt x="2456" y="9"/>
                      <a:pt x="1371" y="29"/>
                      <a:pt x="1003" y="339"/>
                    </a:cubicBezTo>
                    <a:cubicBezTo>
                      <a:pt x="681" y="608"/>
                      <a:pt x="0" y="1448"/>
                      <a:pt x="517" y="1448"/>
                    </a:cubicBezTo>
                    <a:cubicBezTo>
                      <a:pt x="576" y="1448"/>
                      <a:pt x="650" y="1437"/>
                      <a:pt x="742" y="1414"/>
                    </a:cubicBezTo>
                    <a:cubicBezTo>
                      <a:pt x="742" y="1414"/>
                      <a:pt x="1287" y="2011"/>
                      <a:pt x="1994" y="2011"/>
                    </a:cubicBezTo>
                    <a:cubicBezTo>
                      <a:pt x="2252" y="2011"/>
                      <a:pt x="2532" y="1932"/>
                      <a:pt x="2814" y="1714"/>
                    </a:cubicBezTo>
                    <a:cubicBezTo>
                      <a:pt x="2814" y="1714"/>
                      <a:pt x="3008" y="1900"/>
                      <a:pt x="3236" y="1900"/>
                    </a:cubicBezTo>
                    <a:cubicBezTo>
                      <a:pt x="3382" y="1900"/>
                      <a:pt x="3543" y="1823"/>
                      <a:pt x="3676" y="1569"/>
                    </a:cubicBezTo>
                    <a:cubicBezTo>
                      <a:pt x="3676" y="1569"/>
                      <a:pt x="3899" y="1834"/>
                      <a:pt x="4143" y="1834"/>
                    </a:cubicBezTo>
                    <a:cubicBezTo>
                      <a:pt x="4247" y="1834"/>
                      <a:pt x="4355" y="1786"/>
                      <a:pt x="4451" y="1646"/>
                    </a:cubicBezTo>
                    <a:cubicBezTo>
                      <a:pt x="4451" y="1646"/>
                      <a:pt x="4716" y="1850"/>
                      <a:pt x="5001" y="1850"/>
                    </a:cubicBezTo>
                    <a:cubicBezTo>
                      <a:pt x="5154" y="1850"/>
                      <a:pt x="5313" y="1791"/>
                      <a:pt x="5439" y="1607"/>
                    </a:cubicBezTo>
                    <a:cubicBezTo>
                      <a:pt x="5439" y="1607"/>
                      <a:pt x="6004" y="1915"/>
                      <a:pt x="6347" y="1915"/>
                    </a:cubicBezTo>
                    <a:cubicBezTo>
                      <a:pt x="6528" y="1915"/>
                      <a:pt x="6648" y="1829"/>
                      <a:pt x="6591" y="1569"/>
                    </a:cubicBezTo>
                    <a:cubicBezTo>
                      <a:pt x="6436" y="854"/>
                      <a:pt x="6540" y="1"/>
                      <a:pt x="3084" y="1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7" name="Google Shape;7027;p57"/>
              <p:cNvSpPr/>
              <p:nvPr/>
            </p:nvSpPr>
            <p:spPr>
              <a:xfrm>
                <a:off x="6722624" y="3399684"/>
                <a:ext cx="140472" cy="177436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3749" extrusionOk="0">
                    <a:moveTo>
                      <a:pt x="1909" y="1"/>
                    </a:moveTo>
                    <a:cubicBezTo>
                      <a:pt x="1572" y="1"/>
                      <a:pt x="1146" y="486"/>
                      <a:pt x="833" y="1401"/>
                    </a:cubicBezTo>
                    <a:cubicBezTo>
                      <a:pt x="436" y="2525"/>
                      <a:pt x="0" y="3629"/>
                      <a:pt x="1472" y="3745"/>
                    </a:cubicBezTo>
                    <a:cubicBezTo>
                      <a:pt x="1500" y="3747"/>
                      <a:pt x="1527" y="3748"/>
                      <a:pt x="1553" y="3748"/>
                    </a:cubicBezTo>
                    <a:cubicBezTo>
                      <a:pt x="2946" y="3748"/>
                      <a:pt x="2967" y="787"/>
                      <a:pt x="2131" y="84"/>
                    </a:cubicBezTo>
                    <a:cubicBezTo>
                      <a:pt x="2064" y="28"/>
                      <a:pt x="1989" y="1"/>
                      <a:pt x="1909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28" name="Google Shape;7028;p57"/>
              <p:cNvGrpSpPr/>
              <p:nvPr/>
            </p:nvGrpSpPr>
            <p:grpSpPr>
              <a:xfrm>
                <a:off x="6388000" y="3651850"/>
                <a:ext cx="1007555" cy="789126"/>
                <a:chOff x="6388000" y="3651850"/>
                <a:chExt cx="1007555" cy="789126"/>
              </a:xfrm>
            </p:grpSpPr>
            <p:sp>
              <p:nvSpPr>
                <p:cNvPr id="7029" name="Google Shape;7029;p57"/>
                <p:cNvSpPr/>
                <p:nvPr/>
              </p:nvSpPr>
              <p:spPr>
                <a:xfrm>
                  <a:off x="6758825" y="3651850"/>
                  <a:ext cx="636730" cy="789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3" h="16877" extrusionOk="0">
                      <a:moveTo>
                        <a:pt x="6033" y="0"/>
                      </a:moveTo>
                      <a:cubicBezTo>
                        <a:pt x="5995" y="0"/>
                        <a:pt x="5956" y="5"/>
                        <a:pt x="5918" y="15"/>
                      </a:cubicBezTo>
                      <a:cubicBezTo>
                        <a:pt x="5898" y="15"/>
                        <a:pt x="5879" y="15"/>
                        <a:pt x="5860" y="25"/>
                      </a:cubicBezTo>
                      <a:cubicBezTo>
                        <a:pt x="5191" y="209"/>
                        <a:pt x="4446" y="877"/>
                        <a:pt x="3681" y="1497"/>
                      </a:cubicBezTo>
                      <a:cubicBezTo>
                        <a:pt x="3196" y="1894"/>
                        <a:pt x="2702" y="2262"/>
                        <a:pt x="2218" y="2465"/>
                      </a:cubicBezTo>
                      <a:cubicBezTo>
                        <a:pt x="1966" y="2562"/>
                        <a:pt x="1753" y="2746"/>
                        <a:pt x="1618" y="2988"/>
                      </a:cubicBezTo>
                      <a:cubicBezTo>
                        <a:pt x="1550" y="3114"/>
                        <a:pt x="1501" y="3259"/>
                        <a:pt x="1482" y="3414"/>
                      </a:cubicBezTo>
                      <a:cubicBezTo>
                        <a:pt x="1405" y="4092"/>
                        <a:pt x="1279" y="5158"/>
                        <a:pt x="1124" y="6436"/>
                      </a:cubicBezTo>
                      <a:lnTo>
                        <a:pt x="1124" y="6465"/>
                      </a:lnTo>
                      <a:cubicBezTo>
                        <a:pt x="1027" y="7327"/>
                        <a:pt x="920" y="8276"/>
                        <a:pt x="804" y="9274"/>
                      </a:cubicBezTo>
                      <a:cubicBezTo>
                        <a:pt x="736" y="9855"/>
                        <a:pt x="678" y="10445"/>
                        <a:pt x="610" y="11046"/>
                      </a:cubicBezTo>
                      <a:cubicBezTo>
                        <a:pt x="436" y="12557"/>
                        <a:pt x="271" y="14106"/>
                        <a:pt x="126" y="15520"/>
                      </a:cubicBezTo>
                      <a:cubicBezTo>
                        <a:pt x="78" y="15917"/>
                        <a:pt x="39" y="16295"/>
                        <a:pt x="0" y="16673"/>
                      </a:cubicBezTo>
                      <a:lnTo>
                        <a:pt x="0" y="16702"/>
                      </a:lnTo>
                      <a:lnTo>
                        <a:pt x="126" y="16876"/>
                      </a:lnTo>
                      <a:lnTo>
                        <a:pt x="146" y="16673"/>
                      </a:lnTo>
                      <a:lnTo>
                        <a:pt x="11486" y="16673"/>
                      </a:lnTo>
                      <a:cubicBezTo>
                        <a:pt x="11515" y="12944"/>
                        <a:pt x="11758" y="8121"/>
                        <a:pt x="12755" y="6620"/>
                      </a:cubicBezTo>
                      <a:cubicBezTo>
                        <a:pt x="12823" y="6504"/>
                        <a:pt x="12891" y="6388"/>
                        <a:pt x="12949" y="6262"/>
                      </a:cubicBezTo>
                      <a:cubicBezTo>
                        <a:pt x="13452" y="5167"/>
                        <a:pt x="12590" y="4606"/>
                        <a:pt x="11583" y="4305"/>
                      </a:cubicBezTo>
                      <a:cubicBezTo>
                        <a:pt x="11515" y="4286"/>
                        <a:pt x="11448" y="4267"/>
                        <a:pt x="11390" y="4257"/>
                      </a:cubicBezTo>
                      <a:lnTo>
                        <a:pt x="11370" y="4257"/>
                      </a:lnTo>
                      <a:cubicBezTo>
                        <a:pt x="11302" y="4238"/>
                        <a:pt x="11225" y="4218"/>
                        <a:pt x="11157" y="4208"/>
                      </a:cubicBezTo>
                      <a:lnTo>
                        <a:pt x="11070" y="4189"/>
                      </a:lnTo>
                      <a:lnTo>
                        <a:pt x="10983" y="4170"/>
                      </a:lnTo>
                      <a:lnTo>
                        <a:pt x="10847" y="4150"/>
                      </a:lnTo>
                      <a:cubicBezTo>
                        <a:pt x="10741" y="4131"/>
                        <a:pt x="10634" y="4112"/>
                        <a:pt x="10528" y="4092"/>
                      </a:cubicBezTo>
                      <a:lnTo>
                        <a:pt x="10440" y="4083"/>
                      </a:lnTo>
                      <a:cubicBezTo>
                        <a:pt x="10353" y="4073"/>
                        <a:pt x="10266" y="4063"/>
                        <a:pt x="10189" y="4054"/>
                      </a:cubicBezTo>
                      <a:lnTo>
                        <a:pt x="9956" y="4034"/>
                      </a:lnTo>
                      <a:lnTo>
                        <a:pt x="9937" y="4034"/>
                      </a:lnTo>
                      <a:lnTo>
                        <a:pt x="9763" y="4024"/>
                      </a:lnTo>
                      <a:lnTo>
                        <a:pt x="9646" y="4015"/>
                      </a:lnTo>
                      <a:lnTo>
                        <a:pt x="9404" y="4015"/>
                      </a:lnTo>
                      <a:lnTo>
                        <a:pt x="6954" y="3017"/>
                      </a:lnTo>
                      <a:cubicBezTo>
                        <a:pt x="6954" y="3017"/>
                        <a:pt x="7119" y="315"/>
                        <a:pt x="6208" y="25"/>
                      </a:cubicBezTo>
                      <a:cubicBezTo>
                        <a:pt x="6189" y="15"/>
                        <a:pt x="6160" y="15"/>
                        <a:pt x="6140" y="15"/>
                      </a:cubicBezTo>
                      <a:cubicBezTo>
                        <a:pt x="6107" y="5"/>
                        <a:pt x="6070" y="0"/>
                        <a:pt x="6033" y="0"/>
                      </a:cubicBezTo>
                      <a:close/>
                    </a:path>
                  </a:pathLst>
                </a:custGeom>
                <a:solidFill>
                  <a:srgbClr val="8146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0" name="Google Shape;7030;p57"/>
                <p:cNvSpPr/>
                <p:nvPr/>
              </p:nvSpPr>
              <p:spPr>
                <a:xfrm>
                  <a:off x="6388000" y="3685975"/>
                  <a:ext cx="425402" cy="75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8" h="16165" extrusionOk="0">
                      <a:moveTo>
                        <a:pt x="5432" y="0"/>
                      </a:moveTo>
                      <a:cubicBezTo>
                        <a:pt x="5001" y="0"/>
                        <a:pt x="5080" y="1614"/>
                        <a:pt x="5414" y="2035"/>
                      </a:cubicBezTo>
                      <a:cubicBezTo>
                        <a:pt x="5801" y="2519"/>
                        <a:pt x="5404" y="3129"/>
                        <a:pt x="4668" y="3623"/>
                      </a:cubicBezTo>
                      <a:lnTo>
                        <a:pt x="4533" y="3710"/>
                      </a:lnTo>
                      <a:cubicBezTo>
                        <a:pt x="3961" y="4078"/>
                        <a:pt x="3129" y="4272"/>
                        <a:pt x="2635" y="4504"/>
                      </a:cubicBezTo>
                      <a:lnTo>
                        <a:pt x="2606" y="4524"/>
                      </a:lnTo>
                      <a:lnTo>
                        <a:pt x="2547" y="4553"/>
                      </a:lnTo>
                      <a:cubicBezTo>
                        <a:pt x="2441" y="4601"/>
                        <a:pt x="2344" y="4679"/>
                        <a:pt x="2267" y="4776"/>
                      </a:cubicBezTo>
                      <a:cubicBezTo>
                        <a:pt x="2247" y="4795"/>
                        <a:pt x="2238" y="4805"/>
                        <a:pt x="2238" y="4824"/>
                      </a:cubicBezTo>
                      <a:cubicBezTo>
                        <a:pt x="2199" y="4940"/>
                        <a:pt x="2170" y="5056"/>
                        <a:pt x="2141" y="5182"/>
                      </a:cubicBezTo>
                      <a:cubicBezTo>
                        <a:pt x="2034" y="5647"/>
                        <a:pt x="1850" y="6548"/>
                        <a:pt x="1618" y="7662"/>
                      </a:cubicBezTo>
                      <a:cubicBezTo>
                        <a:pt x="1492" y="8291"/>
                        <a:pt x="1356" y="8988"/>
                        <a:pt x="1211" y="9715"/>
                      </a:cubicBezTo>
                      <a:cubicBezTo>
                        <a:pt x="1143" y="10112"/>
                        <a:pt x="1056" y="10528"/>
                        <a:pt x="969" y="10954"/>
                      </a:cubicBezTo>
                      <a:lnTo>
                        <a:pt x="756" y="12078"/>
                      </a:lnTo>
                      <a:cubicBezTo>
                        <a:pt x="640" y="12669"/>
                        <a:pt x="523" y="13259"/>
                        <a:pt x="407" y="13831"/>
                      </a:cubicBezTo>
                      <a:cubicBezTo>
                        <a:pt x="397" y="13889"/>
                        <a:pt x="388" y="13937"/>
                        <a:pt x="378" y="13986"/>
                      </a:cubicBezTo>
                      <a:cubicBezTo>
                        <a:pt x="242" y="14673"/>
                        <a:pt x="117" y="15342"/>
                        <a:pt x="0" y="15952"/>
                      </a:cubicBezTo>
                      <a:lnTo>
                        <a:pt x="7816" y="15952"/>
                      </a:lnTo>
                      <a:lnTo>
                        <a:pt x="7835" y="15981"/>
                      </a:lnTo>
                      <a:lnTo>
                        <a:pt x="7961" y="16165"/>
                      </a:lnTo>
                      <a:lnTo>
                        <a:pt x="7981" y="15952"/>
                      </a:lnTo>
                      <a:lnTo>
                        <a:pt x="8097" y="14799"/>
                      </a:lnTo>
                      <a:lnTo>
                        <a:pt x="8523" y="10335"/>
                      </a:lnTo>
                      <a:lnTo>
                        <a:pt x="8697" y="8562"/>
                      </a:lnTo>
                      <a:lnTo>
                        <a:pt x="8968" y="5744"/>
                      </a:lnTo>
                      <a:lnTo>
                        <a:pt x="8968" y="5725"/>
                      </a:lnTo>
                      <a:cubicBezTo>
                        <a:pt x="8988" y="5521"/>
                        <a:pt x="8213" y="3197"/>
                        <a:pt x="7864" y="2170"/>
                      </a:cubicBezTo>
                      <a:cubicBezTo>
                        <a:pt x="7816" y="2035"/>
                        <a:pt x="7748" y="1909"/>
                        <a:pt x="7661" y="1802"/>
                      </a:cubicBezTo>
                      <a:cubicBezTo>
                        <a:pt x="7554" y="1686"/>
                        <a:pt x="7438" y="1589"/>
                        <a:pt x="7303" y="1521"/>
                      </a:cubicBezTo>
                      <a:cubicBezTo>
                        <a:pt x="6722" y="1212"/>
                        <a:pt x="6208" y="785"/>
                        <a:pt x="5792" y="262"/>
                      </a:cubicBezTo>
                      <a:cubicBezTo>
                        <a:pt x="5646" y="78"/>
                        <a:pt x="5527" y="0"/>
                        <a:pt x="5432" y="0"/>
                      </a:cubicBezTo>
                      <a:close/>
                    </a:path>
                  </a:pathLst>
                </a:custGeom>
                <a:solidFill>
                  <a:srgbClr val="81467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031" name="Google Shape;7031;p57"/>
              <p:cNvSpPr/>
              <p:nvPr/>
            </p:nvSpPr>
            <p:spPr>
              <a:xfrm>
                <a:off x="6913312" y="3794643"/>
                <a:ext cx="394202" cy="107058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2262" extrusionOk="0">
                    <a:moveTo>
                      <a:pt x="3700" y="0"/>
                    </a:moveTo>
                    <a:cubicBezTo>
                      <a:pt x="3700" y="0"/>
                      <a:pt x="0" y="2112"/>
                      <a:pt x="1017" y="2247"/>
                    </a:cubicBezTo>
                    <a:cubicBezTo>
                      <a:pt x="1088" y="2257"/>
                      <a:pt x="1163" y="2262"/>
                      <a:pt x="1242" y="2262"/>
                    </a:cubicBezTo>
                    <a:cubicBezTo>
                      <a:pt x="2250" y="2262"/>
                      <a:pt x="3866" y="1496"/>
                      <a:pt x="5859" y="1496"/>
                    </a:cubicBezTo>
                    <a:cubicBezTo>
                      <a:pt x="5955" y="1496"/>
                      <a:pt x="6052" y="1498"/>
                      <a:pt x="6150" y="1501"/>
                    </a:cubicBezTo>
                    <a:cubicBezTo>
                      <a:pt x="6259" y="1506"/>
                      <a:pt x="6368" y="1508"/>
                      <a:pt x="6477" y="1508"/>
                    </a:cubicBezTo>
                    <a:cubicBezTo>
                      <a:pt x="7097" y="1508"/>
                      <a:pt x="7720" y="1438"/>
                      <a:pt x="8329" y="1298"/>
                    </a:cubicBezTo>
                    <a:cubicBezTo>
                      <a:pt x="7612" y="1114"/>
                      <a:pt x="6886" y="1007"/>
                      <a:pt x="6150" y="988"/>
                    </a:cubicBezTo>
                    <a:lnTo>
                      <a:pt x="3700" y="0"/>
                    </a:lnTo>
                    <a:close/>
                  </a:path>
                </a:pathLst>
              </a:custGeom>
              <a:solidFill>
                <a:srgbClr val="814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2" name="Google Shape;7032;p57"/>
              <p:cNvSpPr/>
              <p:nvPr/>
            </p:nvSpPr>
            <p:spPr>
              <a:xfrm>
                <a:off x="6748276" y="4090732"/>
                <a:ext cx="92623" cy="84387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1783" extrusionOk="0">
                    <a:moveTo>
                      <a:pt x="979" y="1"/>
                    </a:moveTo>
                    <a:cubicBezTo>
                      <a:pt x="751" y="1"/>
                      <a:pt x="524" y="88"/>
                      <a:pt x="349" y="262"/>
                    </a:cubicBezTo>
                    <a:cubicBezTo>
                      <a:pt x="1" y="611"/>
                      <a:pt x="1" y="1172"/>
                      <a:pt x="349" y="1521"/>
                    </a:cubicBezTo>
                    <a:cubicBezTo>
                      <a:pt x="524" y="1695"/>
                      <a:pt x="751" y="1783"/>
                      <a:pt x="979" y="1783"/>
                    </a:cubicBezTo>
                    <a:cubicBezTo>
                      <a:pt x="1206" y="1783"/>
                      <a:pt x="1434" y="1695"/>
                      <a:pt x="1608" y="1521"/>
                    </a:cubicBezTo>
                    <a:cubicBezTo>
                      <a:pt x="1957" y="1172"/>
                      <a:pt x="1957" y="611"/>
                      <a:pt x="1608" y="262"/>
                    </a:cubicBezTo>
                    <a:cubicBezTo>
                      <a:pt x="1434" y="88"/>
                      <a:pt x="1206" y="1"/>
                      <a:pt x="979" y="1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3" name="Google Shape;7033;p57"/>
              <p:cNvSpPr/>
              <p:nvPr/>
            </p:nvSpPr>
            <p:spPr>
              <a:xfrm>
                <a:off x="5346584" y="3640161"/>
                <a:ext cx="1063480" cy="396048"/>
              </a:xfrm>
              <a:custGeom>
                <a:avLst/>
                <a:gdLst/>
                <a:ahLst/>
                <a:cxnLst/>
                <a:rect l="l" t="t" r="r" b="b"/>
                <a:pathLst>
                  <a:path w="22470" h="8368" extrusionOk="0">
                    <a:moveTo>
                      <a:pt x="4949" y="0"/>
                    </a:moveTo>
                    <a:cubicBezTo>
                      <a:pt x="4949" y="0"/>
                      <a:pt x="3177" y="1114"/>
                      <a:pt x="1918" y="1163"/>
                    </a:cubicBezTo>
                    <a:cubicBezTo>
                      <a:pt x="659" y="1201"/>
                      <a:pt x="1" y="2945"/>
                      <a:pt x="1085" y="4291"/>
                    </a:cubicBezTo>
                    <a:cubicBezTo>
                      <a:pt x="2170" y="5627"/>
                      <a:pt x="1870" y="5831"/>
                      <a:pt x="1744" y="6838"/>
                    </a:cubicBezTo>
                    <a:cubicBezTo>
                      <a:pt x="1618" y="7845"/>
                      <a:pt x="1850" y="8252"/>
                      <a:pt x="2751" y="8358"/>
                    </a:cubicBezTo>
                    <a:cubicBezTo>
                      <a:pt x="2806" y="8364"/>
                      <a:pt x="2922" y="8367"/>
                      <a:pt x="3090" y="8367"/>
                    </a:cubicBezTo>
                    <a:cubicBezTo>
                      <a:pt x="5652" y="8367"/>
                      <a:pt x="20445" y="7719"/>
                      <a:pt x="20445" y="7719"/>
                    </a:cubicBezTo>
                    <a:cubicBezTo>
                      <a:pt x="20445" y="7719"/>
                      <a:pt x="22043" y="7574"/>
                      <a:pt x="20678" y="5627"/>
                    </a:cubicBezTo>
                    <a:cubicBezTo>
                      <a:pt x="20678" y="5627"/>
                      <a:pt x="22469" y="4814"/>
                      <a:pt x="21433" y="3100"/>
                    </a:cubicBezTo>
                    <a:cubicBezTo>
                      <a:pt x="20823" y="2083"/>
                      <a:pt x="20067" y="1163"/>
                      <a:pt x="19186" y="368"/>
                    </a:cubicBezTo>
                    <a:lnTo>
                      <a:pt x="4949" y="0"/>
                    </a:ln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4" name="Google Shape;7034;p57"/>
              <p:cNvSpPr/>
              <p:nvPr/>
            </p:nvSpPr>
            <p:spPr>
              <a:xfrm>
                <a:off x="5502343" y="3544463"/>
                <a:ext cx="293960" cy="204177"/>
              </a:xfrm>
              <a:custGeom>
                <a:avLst/>
                <a:gdLst/>
                <a:ahLst/>
                <a:cxnLst/>
                <a:rect l="l" t="t" r="r" b="b"/>
                <a:pathLst>
                  <a:path w="6211" h="4314" extrusionOk="0">
                    <a:moveTo>
                      <a:pt x="2204" y="0"/>
                    </a:moveTo>
                    <a:cubicBezTo>
                      <a:pt x="1891" y="0"/>
                      <a:pt x="1587" y="79"/>
                      <a:pt x="1310" y="270"/>
                    </a:cubicBezTo>
                    <a:cubicBezTo>
                      <a:pt x="1" y="1164"/>
                      <a:pt x="2604" y="4313"/>
                      <a:pt x="4203" y="4313"/>
                    </a:cubicBezTo>
                    <a:cubicBezTo>
                      <a:pt x="4473" y="4313"/>
                      <a:pt x="4714" y="4223"/>
                      <a:pt x="4903" y="4018"/>
                    </a:cubicBezTo>
                    <a:cubicBezTo>
                      <a:pt x="6210" y="2604"/>
                      <a:pt x="5406" y="1664"/>
                      <a:pt x="5406" y="1664"/>
                    </a:cubicBezTo>
                    <a:cubicBezTo>
                      <a:pt x="5240" y="1609"/>
                      <a:pt x="3624" y="0"/>
                      <a:pt x="2204" y="0"/>
                    </a:cubicBezTo>
                    <a:close/>
                  </a:path>
                </a:pathLst>
              </a:custGeom>
              <a:solidFill>
                <a:srgbClr val="E89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5" name="Google Shape;7035;p57"/>
              <p:cNvSpPr/>
              <p:nvPr/>
            </p:nvSpPr>
            <p:spPr>
              <a:xfrm>
                <a:off x="5567752" y="3590277"/>
                <a:ext cx="136023" cy="84009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1775" extrusionOk="0">
                    <a:moveTo>
                      <a:pt x="573" y="0"/>
                    </a:moveTo>
                    <a:cubicBezTo>
                      <a:pt x="1" y="0"/>
                      <a:pt x="2224" y="1775"/>
                      <a:pt x="2749" y="1775"/>
                    </a:cubicBezTo>
                    <a:cubicBezTo>
                      <a:pt x="2833" y="1775"/>
                      <a:pt x="2873" y="1730"/>
                      <a:pt x="2853" y="1626"/>
                    </a:cubicBezTo>
                    <a:cubicBezTo>
                      <a:pt x="2698" y="841"/>
                      <a:pt x="819" y="38"/>
                      <a:pt x="654" y="9"/>
                    </a:cubicBezTo>
                    <a:cubicBezTo>
                      <a:pt x="623" y="3"/>
                      <a:pt x="596" y="0"/>
                      <a:pt x="573" y="0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6" name="Google Shape;7036;p57"/>
              <p:cNvSpPr/>
              <p:nvPr/>
            </p:nvSpPr>
            <p:spPr>
              <a:xfrm>
                <a:off x="6055239" y="3581142"/>
                <a:ext cx="298645" cy="187233"/>
              </a:xfrm>
              <a:custGeom>
                <a:avLst/>
                <a:gdLst/>
                <a:ahLst/>
                <a:cxnLst/>
                <a:rect l="l" t="t" r="r" b="b"/>
                <a:pathLst>
                  <a:path w="6310" h="3956" extrusionOk="0">
                    <a:moveTo>
                      <a:pt x="4018" y="1"/>
                    </a:moveTo>
                    <a:cubicBezTo>
                      <a:pt x="2678" y="1"/>
                      <a:pt x="1109" y="1093"/>
                      <a:pt x="949" y="1122"/>
                    </a:cubicBezTo>
                    <a:cubicBezTo>
                      <a:pt x="949" y="1122"/>
                      <a:pt x="0" y="1906"/>
                      <a:pt x="1046" y="3523"/>
                    </a:cubicBezTo>
                    <a:cubicBezTo>
                      <a:pt x="1239" y="3827"/>
                      <a:pt x="1552" y="3955"/>
                      <a:pt x="1925" y="3955"/>
                    </a:cubicBezTo>
                    <a:cubicBezTo>
                      <a:pt x="3550" y="3955"/>
                      <a:pt x="6309" y="1509"/>
                      <a:pt x="5230" y="453"/>
                    </a:cubicBezTo>
                    <a:cubicBezTo>
                      <a:pt x="4894" y="124"/>
                      <a:pt x="4469" y="1"/>
                      <a:pt x="4018" y="1"/>
                    </a:cubicBezTo>
                    <a:close/>
                  </a:path>
                </a:pathLst>
              </a:custGeom>
              <a:solidFill>
                <a:srgbClr val="E89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7" name="Google Shape;7037;p57"/>
              <p:cNvSpPr/>
              <p:nvPr/>
            </p:nvSpPr>
            <p:spPr>
              <a:xfrm>
                <a:off x="6145164" y="3629607"/>
                <a:ext cx="155949" cy="65361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1381" extrusionOk="0">
                    <a:moveTo>
                      <a:pt x="2495" y="1"/>
                    </a:moveTo>
                    <a:cubicBezTo>
                      <a:pt x="2492" y="1"/>
                      <a:pt x="2490" y="1"/>
                      <a:pt x="2487" y="1"/>
                    </a:cubicBezTo>
                    <a:cubicBezTo>
                      <a:pt x="2323" y="1"/>
                      <a:pt x="328" y="466"/>
                      <a:pt x="47" y="1211"/>
                    </a:cubicBezTo>
                    <a:cubicBezTo>
                      <a:pt x="0" y="1330"/>
                      <a:pt x="56" y="1380"/>
                      <a:pt x="178" y="1380"/>
                    </a:cubicBezTo>
                    <a:cubicBezTo>
                      <a:pt x="818" y="1380"/>
                      <a:pt x="3295" y="1"/>
                      <a:pt x="2495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8" name="Google Shape;7038;p57"/>
              <p:cNvSpPr/>
              <p:nvPr/>
            </p:nvSpPr>
            <p:spPr>
              <a:xfrm>
                <a:off x="5668373" y="3336405"/>
                <a:ext cx="519387" cy="606993"/>
              </a:xfrm>
              <a:custGeom>
                <a:avLst/>
                <a:gdLst/>
                <a:ahLst/>
                <a:cxnLst/>
                <a:rect l="l" t="t" r="r" b="b"/>
                <a:pathLst>
                  <a:path w="10974" h="12825" extrusionOk="0">
                    <a:moveTo>
                      <a:pt x="5267" y="1"/>
                    </a:moveTo>
                    <a:cubicBezTo>
                      <a:pt x="5126" y="1"/>
                      <a:pt x="4981" y="3"/>
                      <a:pt x="4833" y="7"/>
                    </a:cubicBezTo>
                    <a:cubicBezTo>
                      <a:pt x="591" y="143"/>
                      <a:pt x="291" y="5285"/>
                      <a:pt x="262" y="5760"/>
                    </a:cubicBezTo>
                    <a:cubicBezTo>
                      <a:pt x="0" y="10525"/>
                      <a:pt x="959" y="10854"/>
                      <a:pt x="3477" y="12249"/>
                    </a:cubicBezTo>
                    <a:cubicBezTo>
                      <a:pt x="4244" y="12669"/>
                      <a:pt x="4782" y="12825"/>
                      <a:pt x="5283" y="12825"/>
                    </a:cubicBezTo>
                    <a:cubicBezTo>
                      <a:pt x="6122" y="12825"/>
                      <a:pt x="6860" y="12386"/>
                      <a:pt x="8407" y="12016"/>
                    </a:cubicBezTo>
                    <a:cubicBezTo>
                      <a:pt x="10886" y="11435"/>
                      <a:pt x="10973" y="6147"/>
                      <a:pt x="10644" y="3862"/>
                    </a:cubicBezTo>
                    <a:cubicBezTo>
                      <a:pt x="10326" y="1656"/>
                      <a:pt x="9160" y="1"/>
                      <a:pt x="5267" y="1"/>
                    </a:cubicBezTo>
                    <a:close/>
                  </a:path>
                </a:pathLst>
              </a:custGeom>
              <a:solidFill>
                <a:srgbClr val="E89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9" name="Google Shape;7039;p57"/>
              <p:cNvSpPr/>
              <p:nvPr/>
            </p:nvSpPr>
            <p:spPr>
              <a:xfrm>
                <a:off x="5580815" y="3202606"/>
                <a:ext cx="744909" cy="400024"/>
              </a:xfrm>
              <a:custGeom>
                <a:avLst/>
                <a:gdLst/>
                <a:ahLst/>
                <a:cxnLst/>
                <a:rect l="l" t="t" r="r" b="b"/>
                <a:pathLst>
                  <a:path w="15739" h="8452" extrusionOk="0">
                    <a:moveTo>
                      <a:pt x="9655" y="0"/>
                    </a:moveTo>
                    <a:cubicBezTo>
                      <a:pt x="9318" y="0"/>
                      <a:pt x="9249" y="1304"/>
                      <a:pt x="9249" y="1304"/>
                    </a:cubicBezTo>
                    <a:cubicBezTo>
                      <a:pt x="9011" y="755"/>
                      <a:pt x="8146" y="482"/>
                      <a:pt x="7062" y="482"/>
                    </a:cubicBezTo>
                    <a:cubicBezTo>
                      <a:pt x="5641" y="482"/>
                      <a:pt x="3844" y="951"/>
                      <a:pt x="2586" y="1885"/>
                    </a:cubicBezTo>
                    <a:cubicBezTo>
                      <a:pt x="359" y="3522"/>
                      <a:pt x="0" y="7318"/>
                      <a:pt x="0" y="7318"/>
                    </a:cubicBezTo>
                    <a:cubicBezTo>
                      <a:pt x="174" y="7287"/>
                      <a:pt x="350" y="7272"/>
                      <a:pt x="525" y="7272"/>
                    </a:cubicBezTo>
                    <a:cubicBezTo>
                      <a:pt x="1110" y="7272"/>
                      <a:pt x="1692" y="7443"/>
                      <a:pt x="2199" y="7764"/>
                    </a:cubicBezTo>
                    <a:cubicBezTo>
                      <a:pt x="2199" y="7764"/>
                      <a:pt x="3045" y="7291"/>
                      <a:pt x="4739" y="7291"/>
                    </a:cubicBezTo>
                    <a:cubicBezTo>
                      <a:pt x="5029" y="7291"/>
                      <a:pt x="5345" y="7305"/>
                      <a:pt x="5685" y="7338"/>
                    </a:cubicBezTo>
                    <a:cubicBezTo>
                      <a:pt x="5797" y="7349"/>
                      <a:pt x="5907" y="7354"/>
                      <a:pt x="6015" y="7354"/>
                    </a:cubicBezTo>
                    <a:cubicBezTo>
                      <a:pt x="8159" y="7354"/>
                      <a:pt x="9608" y="5265"/>
                      <a:pt x="9608" y="5265"/>
                    </a:cubicBezTo>
                    <a:cubicBezTo>
                      <a:pt x="9860" y="6204"/>
                      <a:pt x="10838" y="6263"/>
                      <a:pt x="11525" y="6766"/>
                    </a:cubicBezTo>
                    <a:cubicBezTo>
                      <a:pt x="12203" y="7270"/>
                      <a:pt x="12620" y="8316"/>
                      <a:pt x="12620" y="8316"/>
                    </a:cubicBezTo>
                    <a:cubicBezTo>
                      <a:pt x="13251" y="8135"/>
                      <a:pt x="13737" y="8071"/>
                      <a:pt x="14109" y="8071"/>
                    </a:cubicBezTo>
                    <a:cubicBezTo>
                      <a:pt x="15015" y="8071"/>
                      <a:pt x="15244" y="8451"/>
                      <a:pt x="15244" y="8451"/>
                    </a:cubicBezTo>
                    <a:cubicBezTo>
                      <a:pt x="15738" y="7454"/>
                      <a:pt x="14576" y="6156"/>
                      <a:pt x="14576" y="6156"/>
                    </a:cubicBezTo>
                    <a:cubicBezTo>
                      <a:pt x="14973" y="3376"/>
                      <a:pt x="11622" y="2185"/>
                      <a:pt x="11622" y="2185"/>
                    </a:cubicBezTo>
                    <a:cubicBezTo>
                      <a:pt x="11622" y="2185"/>
                      <a:pt x="11874" y="2059"/>
                      <a:pt x="11777" y="1478"/>
                    </a:cubicBezTo>
                    <a:cubicBezTo>
                      <a:pt x="11751" y="1334"/>
                      <a:pt x="11648" y="1280"/>
                      <a:pt x="11507" y="1280"/>
                    </a:cubicBezTo>
                    <a:cubicBezTo>
                      <a:pt x="11082" y="1280"/>
                      <a:pt x="10315" y="1778"/>
                      <a:pt x="10315" y="1778"/>
                    </a:cubicBezTo>
                    <a:cubicBezTo>
                      <a:pt x="10315" y="1778"/>
                      <a:pt x="10412" y="868"/>
                      <a:pt x="9879" y="161"/>
                    </a:cubicBezTo>
                    <a:cubicBezTo>
                      <a:pt x="9793" y="48"/>
                      <a:pt x="9719" y="0"/>
                      <a:pt x="9655" y="0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0" name="Google Shape;7040;p57"/>
              <p:cNvSpPr/>
              <p:nvPr/>
            </p:nvSpPr>
            <p:spPr>
              <a:xfrm>
                <a:off x="6006538" y="3497560"/>
                <a:ext cx="77619" cy="41176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870" extrusionOk="0">
                    <a:moveTo>
                      <a:pt x="545" y="1"/>
                    </a:moveTo>
                    <a:cubicBezTo>
                      <a:pt x="463" y="1"/>
                      <a:pt x="1" y="91"/>
                      <a:pt x="322" y="495"/>
                    </a:cubicBezTo>
                    <a:cubicBezTo>
                      <a:pt x="547" y="772"/>
                      <a:pt x="875" y="869"/>
                      <a:pt x="1129" y="869"/>
                    </a:cubicBezTo>
                    <a:cubicBezTo>
                      <a:pt x="1258" y="869"/>
                      <a:pt x="1368" y="844"/>
                      <a:pt x="1436" y="805"/>
                    </a:cubicBezTo>
                    <a:cubicBezTo>
                      <a:pt x="1630" y="699"/>
                      <a:pt x="1639" y="186"/>
                      <a:pt x="555" y="1"/>
                    </a:cubicBezTo>
                    <a:cubicBezTo>
                      <a:pt x="553" y="1"/>
                      <a:pt x="549" y="1"/>
                      <a:pt x="545" y="1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1" name="Google Shape;7041;p57"/>
              <p:cNvSpPr/>
              <p:nvPr/>
            </p:nvSpPr>
            <p:spPr>
              <a:xfrm>
                <a:off x="5862753" y="3779545"/>
                <a:ext cx="131243" cy="5163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1091" extrusionOk="0">
                    <a:moveTo>
                      <a:pt x="2397" y="0"/>
                    </a:moveTo>
                    <a:cubicBezTo>
                      <a:pt x="2353" y="0"/>
                      <a:pt x="2300" y="9"/>
                      <a:pt x="2237" y="29"/>
                    </a:cubicBezTo>
                    <a:cubicBezTo>
                      <a:pt x="2023" y="92"/>
                      <a:pt x="1771" y="113"/>
                      <a:pt x="1518" y="113"/>
                    </a:cubicBezTo>
                    <a:cubicBezTo>
                      <a:pt x="1072" y="113"/>
                      <a:pt x="624" y="47"/>
                      <a:pt x="377" y="29"/>
                    </a:cubicBezTo>
                    <a:cubicBezTo>
                      <a:pt x="359" y="27"/>
                      <a:pt x="342" y="26"/>
                      <a:pt x="326" y="26"/>
                    </a:cubicBezTo>
                    <a:cubicBezTo>
                      <a:pt x="0" y="26"/>
                      <a:pt x="203" y="387"/>
                      <a:pt x="203" y="387"/>
                    </a:cubicBezTo>
                    <a:cubicBezTo>
                      <a:pt x="452" y="897"/>
                      <a:pt x="921" y="1091"/>
                      <a:pt x="1359" y="1091"/>
                    </a:cubicBezTo>
                    <a:cubicBezTo>
                      <a:pt x="1619" y="1091"/>
                      <a:pt x="1868" y="1022"/>
                      <a:pt x="2053" y="910"/>
                    </a:cubicBezTo>
                    <a:cubicBezTo>
                      <a:pt x="2486" y="641"/>
                      <a:pt x="2772" y="0"/>
                      <a:pt x="2397" y="0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2" name="Google Shape;7042;p57"/>
              <p:cNvSpPr/>
              <p:nvPr/>
            </p:nvSpPr>
            <p:spPr>
              <a:xfrm>
                <a:off x="5823754" y="3748876"/>
                <a:ext cx="52393" cy="44536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941" extrusionOk="0">
                    <a:moveTo>
                      <a:pt x="1027" y="0"/>
                    </a:moveTo>
                    <a:cubicBezTo>
                      <a:pt x="820" y="0"/>
                      <a:pt x="72" y="279"/>
                      <a:pt x="29" y="609"/>
                    </a:cubicBezTo>
                    <a:cubicBezTo>
                      <a:pt x="0" y="839"/>
                      <a:pt x="62" y="941"/>
                      <a:pt x="136" y="941"/>
                    </a:cubicBezTo>
                    <a:cubicBezTo>
                      <a:pt x="208" y="941"/>
                      <a:pt x="291" y="844"/>
                      <a:pt x="310" y="677"/>
                    </a:cubicBezTo>
                    <a:cubicBezTo>
                      <a:pt x="359" y="347"/>
                      <a:pt x="959" y="134"/>
                      <a:pt x="959" y="134"/>
                    </a:cubicBezTo>
                    <a:cubicBezTo>
                      <a:pt x="1106" y="41"/>
                      <a:pt x="1106" y="0"/>
                      <a:pt x="1027" y="0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3" name="Google Shape;7043;p57"/>
              <p:cNvSpPr/>
              <p:nvPr/>
            </p:nvSpPr>
            <p:spPr>
              <a:xfrm>
                <a:off x="5989878" y="3757111"/>
                <a:ext cx="52582" cy="44631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943" extrusionOk="0">
                    <a:moveTo>
                      <a:pt x="79" y="1"/>
                    </a:moveTo>
                    <a:cubicBezTo>
                      <a:pt x="1" y="1"/>
                      <a:pt x="2" y="41"/>
                      <a:pt x="151" y="135"/>
                    </a:cubicBezTo>
                    <a:cubicBezTo>
                      <a:pt x="151" y="135"/>
                      <a:pt x="752" y="348"/>
                      <a:pt x="790" y="687"/>
                    </a:cubicBezTo>
                    <a:cubicBezTo>
                      <a:pt x="814" y="848"/>
                      <a:pt x="899" y="942"/>
                      <a:pt x="972" y="942"/>
                    </a:cubicBezTo>
                    <a:cubicBezTo>
                      <a:pt x="1047" y="942"/>
                      <a:pt x="1111" y="841"/>
                      <a:pt x="1081" y="609"/>
                    </a:cubicBezTo>
                    <a:cubicBezTo>
                      <a:pt x="1039" y="280"/>
                      <a:pt x="286" y="1"/>
                      <a:pt x="79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4" name="Google Shape;7044;p57"/>
              <p:cNvSpPr/>
              <p:nvPr/>
            </p:nvSpPr>
            <p:spPr>
              <a:xfrm>
                <a:off x="5805399" y="3625498"/>
                <a:ext cx="28019" cy="31563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115" extrusionOk="0">
                    <a:moveTo>
                      <a:pt x="292" y="1"/>
                    </a:moveTo>
                    <a:cubicBezTo>
                      <a:pt x="137" y="10"/>
                      <a:pt x="1" y="136"/>
                      <a:pt x="1" y="301"/>
                    </a:cubicBezTo>
                    <a:lnTo>
                      <a:pt x="1" y="824"/>
                    </a:lnTo>
                    <a:cubicBezTo>
                      <a:pt x="1" y="979"/>
                      <a:pt x="137" y="1115"/>
                      <a:pt x="292" y="1115"/>
                    </a:cubicBezTo>
                    <a:cubicBezTo>
                      <a:pt x="456" y="1115"/>
                      <a:pt x="592" y="989"/>
                      <a:pt x="592" y="824"/>
                    </a:cubicBezTo>
                    <a:lnTo>
                      <a:pt x="592" y="301"/>
                    </a:lnTo>
                    <a:cubicBezTo>
                      <a:pt x="592" y="136"/>
                      <a:pt x="456" y="1"/>
                      <a:pt x="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5" name="Google Shape;7045;p57"/>
              <p:cNvSpPr/>
              <p:nvPr/>
            </p:nvSpPr>
            <p:spPr>
              <a:xfrm>
                <a:off x="5689908" y="3536985"/>
                <a:ext cx="230160" cy="196746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157" extrusionOk="0">
                    <a:moveTo>
                      <a:pt x="2780" y="302"/>
                    </a:moveTo>
                    <a:cubicBezTo>
                      <a:pt x="3768" y="302"/>
                      <a:pt x="4562" y="1096"/>
                      <a:pt x="4562" y="2084"/>
                    </a:cubicBezTo>
                    <a:cubicBezTo>
                      <a:pt x="4562" y="3158"/>
                      <a:pt x="3685" y="3869"/>
                      <a:pt x="2769" y="3869"/>
                    </a:cubicBezTo>
                    <a:cubicBezTo>
                      <a:pt x="2331" y="3869"/>
                      <a:pt x="1884" y="3706"/>
                      <a:pt x="1521" y="3343"/>
                    </a:cubicBezTo>
                    <a:cubicBezTo>
                      <a:pt x="397" y="2219"/>
                      <a:pt x="1192" y="302"/>
                      <a:pt x="2780" y="302"/>
                    </a:cubicBezTo>
                    <a:close/>
                    <a:moveTo>
                      <a:pt x="2761" y="0"/>
                    </a:moveTo>
                    <a:cubicBezTo>
                      <a:pt x="2250" y="0"/>
                      <a:pt x="1730" y="189"/>
                      <a:pt x="1308" y="612"/>
                    </a:cubicBezTo>
                    <a:cubicBezTo>
                      <a:pt x="0" y="1919"/>
                      <a:pt x="930" y="4156"/>
                      <a:pt x="2780" y="4156"/>
                    </a:cubicBezTo>
                    <a:cubicBezTo>
                      <a:pt x="3923" y="4156"/>
                      <a:pt x="4852" y="3226"/>
                      <a:pt x="4862" y="2084"/>
                    </a:cubicBezTo>
                    <a:cubicBezTo>
                      <a:pt x="4862" y="831"/>
                      <a:pt x="3832" y="0"/>
                      <a:pt x="27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6" name="Google Shape;7046;p57"/>
              <p:cNvSpPr/>
              <p:nvPr/>
            </p:nvSpPr>
            <p:spPr>
              <a:xfrm>
                <a:off x="6020416" y="3630990"/>
                <a:ext cx="27545" cy="3156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115" extrusionOk="0">
                    <a:moveTo>
                      <a:pt x="291" y="0"/>
                    </a:moveTo>
                    <a:cubicBezTo>
                      <a:pt x="126" y="0"/>
                      <a:pt x="0" y="136"/>
                      <a:pt x="0" y="301"/>
                    </a:cubicBezTo>
                    <a:lnTo>
                      <a:pt x="0" y="824"/>
                    </a:lnTo>
                    <a:cubicBezTo>
                      <a:pt x="0" y="979"/>
                      <a:pt x="126" y="1114"/>
                      <a:pt x="291" y="1114"/>
                    </a:cubicBezTo>
                    <a:cubicBezTo>
                      <a:pt x="455" y="1114"/>
                      <a:pt x="581" y="979"/>
                      <a:pt x="581" y="824"/>
                    </a:cubicBezTo>
                    <a:lnTo>
                      <a:pt x="581" y="301"/>
                    </a:lnTo>
                    <a:cubicBezTo>
                      <a:pt x="581" y="136"/>
                      <a:pt x="455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7" name="Google Shape;7047;p57"/>
              <p:cNvSpPr/>
              <p:nvPr/>
            </p:nvSpPr>
            <p:spPr>
              <a:xfrm>
                <a:off x="5904402" y="3545693"/>
                <a:ext cx="230160" cy="197172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4166" extrusionOk="0">
                    <a:moveTo>
                      <a:pt x="2780" y="302"/>
                    </a:moveTo>
                    <a:cubicBezTo>
                      <a:pt x="3768" y="302"/>
                      <a:pt x="4562" y="1096"/>
                      <a:pt x="4562" y="2084"/>
                    </a:cubicBezTo>
                    <a:cubicBezTo>
                      <a:pt x="4562" y="3158"/>
                      <a:pt x="3685" y="3869"/>
                      <a:pt x="2770" y="3869"/>
                    </a:cubicBezTo>
                    <a:cubicBezTo>
                      <a:pt x="2332" y="3869"/>
                      <a:pt x="1885" y="3706"/>
                      <a:pt x="1521" y="3343"/>
                    </a:cubicBezTo>
                    <a:cubicBezTo>
                      <a:pt x="398" y="2219"/>
                      <a:pt x="1192" y="302"/>
                      <a:pt x="2780" y="302"/>
                    </a:cubicBezTo>
                    <a:close/>
                    <a:moveTo>
                      <a:pt x="2761" y="0"/>
                    </a:moveTo>
                    <a:cubicBezTo>
                      <a:pt x="2251" y="0"/>
                      <a:pt x="1731" y="189"/>
                      <a:pt x="1308" y="612"/>
                    </a:cubicBezTo>
                    <a:cubicBezTo>
                      <a:pt x="1" y="1919"/>
                      <a:pt x="931" y="4166"/>
                      <a:pt x="2780" y="4166"/>
                    </a:cubicBezTo>
                    <a:cubicBezTo>
                      <a:pt x="3923" y="4156"/>
                      <a:pt x="4853" y="3226"/>
                      <a:pt x="4863" y="2084"/>
                    </a:cubicBezTo>
                    <a:cubicBezTo>
                      <a:pt x="4863" y="831"/>
                      <a:pt x="3833" y="0"/>
                      <a:pt x="27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8" name="Google Shape;7048;p57"/>
              <p:cNvSpPr/>
              <p:nvPr/>
            </p:nvSpPr>
            <p:spPr>
              <a:xfrm>
                <a:off x="5912685" y="3614036"/>
                <a:ext cx="32136" cy="1424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01" extrusionOk="0">
                    <a:moveTo>
                      <a:pt x="0" y="0"/>
                    </a:moveTo>
                    <a:lnTo>
                      <a:pt x="0" y="301"/>
                    </a:lnTo>
                    <a:lnTo>
                      <a:pt x="678" y="301"/>
                    </a:lnTo>
                    <a:lnTo>
                      <a:pt x="6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9" name="Google Shape;7049;p57"/>
              <p:cNvSpPr/>
              <p:nvPr/>
            </p:nvSpPr>
            <p:spPr>
              <a:xfrm>
                <a:off x="5886086" y="3624496"/>
                <a:ext cx="88032" cy="144779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3059" extrusionOk="0">
                    <a:moveTo>
                      <a:pt x="930" y="1"/>
                    </a:moveTo>
                    <a:cubicBezTo>
                      <a:pt x="864" y="1"/>
                      <a:pt x="793" y="35"/>
                      <a:pt x="717" y="109"/>
                    </a:cubicBezTo>
                    <a:cubicBezTo>
                      <a:pt x="369" y="438"/>
                      <a:pt x="185" y="1910"/>
                      <a:pt x="165" y="1968"/>
                    </a:cubicBezTo>
                    <a:cubicBezTo>
                      <a:pt x="1" y="2423"/>
                      <a:pt x="272" y="2937"/>
                      <a:pt x="756" y="3043"/>
                    </a:cubicBezTo>
                    <a:cubicBezTo>
                      <a:pt x="802" y="3053"/>
                      <a:pt x="845" y="3058"/>
                      <a:pt x="887" y="3058"/>
                    </a:cubicBezTo>
                    <a:cubicBezTo>
                      <a:pt x="1164" y="3058"/>
                      <a:pt x="1362" y="2846"/>
                      <a:pt x="1589" y="2569"/>
                    </a:cubicBezTo>
                    <a:cubicBezTo>
                      <a:pt x="1860" y="2249"/>
                      <a:pt x="1502" y="1755"/>
                      <a:pt x="1405" y="1019"/>
                    </a:cubicBezTo>
                    <a:cubicBezTo>
                      <a:pt x="1329" y="436"/>
                      <a:pt x="1165" y="1"/>
                      <a:pt x="930" y="1"/>
                    </a:cubicBezTo>
                    <a:close/>
                  </a:path>
                </a:pathLst>
              </a:custGeom>
              <a:solidFill>
                <a:srgbClr val="DD7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0" name="Google Shape;7050;p57"/>
              <p:cNvSpPr/>
              <p:nvPr/>
            </p:nvSpPr>
            <p:spPr>
              <a:xfrm>
                <a:off x="5106390" y="3788112"/>
                <a:ext cx="806342" cy="652854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13794" extrusionOk="0">
                    <a:moveTo>
                      <a:pt x="11578" y="0"/>
                    </a:moveTo>
                    <a:cubicBezTo>
                      <a:pt x="11341" y="0"/>
                      <a:pt x="11120" y="102"/>
                      <a:pt x="10915" y="351"/>
                    </a:cubicBezTo>
                    <a:cubicBezTo>
                      <a:pt x="9782" y="1804"/>
                      <a:pt x="10228" y="3102"/>
                      <a:pt x="10228" y="3102"/>
                    </a:cubicBezTo>
                    <a:cubicBezTo>
                      <a:pt x="10228" y="3102"/>
                      <a:pt x="9698" y="2952"/>
                      <a:pt x="9041" y="2952"/>
                    </a:cubicBezTo>
                    <a:cubicBezTo>
                      <a:pt x="8231" y="2952"/>
                      <a:pt x="7228" y="3180"/>
                      <a:pt x="6790" y="4196"/>
                    </a:cubicBezTo>
                    <a:cubicBezTo>
                      <a:pt x="6790" y="4196"/>
                      <a:pt x="1366" y="6724"/>
                      <a:pt x="1" y="13794"/>
                    </a:cubicBezTo>
                    <a:lnTo>
                      <a:pt x="17036" y="13794"/>
                    </a:lnTo>
                    <a:lnTo>
                      <a:pt x="17036" y="3276"/>
                    </a:lnTo>
                    <a:lnTo>
                      <a:pt x="17017" y="3257"/>
                    </a:lnTo>
                    <a:lnTo>
                      <a:pt x="16862" y="3208"/>
                    </a:lnTo>
                    <a:lnTo>
                      <a:pt x="16349" y="3053"/>
                    </a:lnTo>
                    <a:cubicBezTo>
                      <a:pt x="15932" y="2927"/>
                      <a:pt x="15525" y="2763"/>
                      <a:pt x="15138" y="2569"/>
                    </a:cubicBezTo>
                    <a:lnTo>
                      <a:pt x="15128" y="2569"/>
                    </a:lnTo>
                    <a:cubicBezTo>
                      <a:pt x="14983" y="2492"/>
                      <a:pt x="14838" y="2414"/>
                      <a:pt x="14693" y="2337"/>
                    </a:cubicBezTo>
                    <a:cubicBezTo>
                      <a:pt x="14063" y="1959"/>
                      <a:pt x="13492" y="1484"/>
                      <a:pt x="12998" y="932"/>
                    </a:cubicBezTo>
                    <a:cubicBezTo>
                      <a:pt x="12969" y="894"/>
                      <a:pt x="12911" y="826"/>
                      <a:pt x="12881" y="797"/>
                    </a:cubicBezTo>
                    <a:cubicBezTo>
                      <a:pt x="12852" y="768"/>
                      <a:pt x="12833" y="748"/>
                      <a:pt x="12794" y="710"/>
                    </a:cubicBezTo>
                    <a:cubicBezTo>
                      <a:pt x="12765" y="671"/>
                      <a:pt x="12726" y="642"/>
                      <a:pt x="12688" y="603"/>
                    </a:cubicBezTo>
                    <a:lnTo>
                      <a:pt x="12581" y="497"/>
                    </a:lnTo>
                    <a:cubicBezTo>
                      <a:pt x="12542" y="468"/>
                      <a:pt x="12494" y="419"/>
                      <a:pt x="12455" y="400"/>
                    </a:cubicBezTo>
                    <a:cubicBezTo>
                      <a:pt x="12426" y="371"/>
                      <a:pt x="12388" y="342"/>
                      <a:pt x="12349" y="313"/>
                    </a:cubicBezTo>
                    <a:lnTo>
                      <a:pt x="12310" y="284"/>
                    </a:lnTo>
                    <a:cubicBezTo>
                      <a:pt x="12262" y="245"/>
                      <a:pt x="12213" y="216"/>
                      <a:pt x="12165" y="196"/>
                    </a:cubicBezTo>
                    <a:lnTo>
                      <a:pt x="12126" y="167"/>
                    </a:lnTo>
                    <a:cubicBezTo>
                      <a:pt x="11990" y="90"/>
                      <a:pt x="11845" y="32"/>
                      <a:pt x="11700" y="12"/>
                    </a:cubicBezTo>
                    <a:lnTo>
                      <a:pt x="11642" y="3"/>
                    </a:lnTo>
                    <a:cubicBezTo>
                      <a:pt x="11620" y="1"/>
                      <a:pt x="11599" y="0"/>
                      <a:pt x="11578" y="0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1" name="Google Shape;7051;p57"/>
              <p:cNvSpPr/>
              <p:nvPr/>
            </p:nvSpPr>
            <p:spPr>
              <a:xfrm>
                <a:off x="5427706" y="3788632"/>
                <a:ext cx="309578" cy="263716"/>
              </a:xfrm>
              <a:custGeom>
                <a:avLst/>
                <a:gdLst/>
                <a:ahLst/>
                <a:cxnLst/>
                <a:rect l="l" t="t" r="r" b="b"/>
                <a:pathLst>
                  <a:path w="6541" h="5572" extrusionOk="0">
                    <a:moveTo>
                      <a:pt x="4784" y="1"/>
                    </a:moveTo>
                    <a:cubicBezTo>
                      <a:pt x="4550" y="1"/>
                      <a:pt x="4326" y="106"/>
                      <a:pt x="4126" y="360"/>
                    </a:cubicBezTo>
                    <a:cubicBezTo>
                      <a:pt x="2993" y="1812"/>
                      <a:pt x="3439" y="3110"/>
                      <a:pt x="3439" y="3110"/>
                    </a:cubicBezTo>
                    <a:cubicBezTo>
                      <a:pt x="3439" y="3110"/>
                      <a:pt x="2904" y="2957"/>
                      <a:pt x="2244" y="2957"/>
                    </a:cubicBezTo>
                    <a:cubicBezTo>
                      <a:pt x="1435" y="2957"/>
                      <a:pt x="438" y="3186"/>
                      <a:pt x="1" y="4205"/>
                    </a:cubicBezTo>
                    <a:cubicBezTo>
                      <a:pt x="382" y="3860"/>
                      <a:pt x="766" y="3721"/>
                      <a:pt x="1173" y="3721"/>
                    </a:cubicBezTo>
                    <a:cubicBezTo>
                      <a:pt x="2058" y="3721"/>
                      <a:pt x="3049" y="4378"/>
                      <a:pt x="4349" y="5008"/>
                    </a:cubicBezTo>
                    <a:cubicBezTo>
                      <a:pt x="5073" y="5361"/>
                      <a:pt x="5656" y="5571"/>
                      <a:pt x="5995" y="5571"/>
                    </a:cubicBezTo>
                    <a:cubicBezTo>
                      <a:pt x="6541" y="5571"/>
                      <a:pt x="6455" y="5026"/>
                      <a:pt x="5308" y="3653"/>
                    </a:cubicBezTo>
                    <a:cubicBezTo>
                      <a:pt x="3449" y="1435"/>
                      <a:pt x="6218" y="950"/>
                      <a:pt x="6218" y="950"/>
                    </a:cubicBezTo>
                    <a:cubicBezTo>
                      <a:pt x="5782" y="443"/>
                      <a:pt x="5263" y="1"/>
                      <a:pt x="4784" y="1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2" name="Google Shape;7052;p57"/>
              <p:cNvSpPr/>
              <p:nvPr/>
            </p:nvSpPr>
            <p:spPr>
              <a:xfrm>
                <a:off x="5892948" y="3803777"/>
                <a:ext cx="781589" cy="637189"/>
              </a:xfrm>
              <a:custGeom>
                <a:avLst/>
                <a:gdLst/>
                <a:ahLst/>
                <a:cxnLst/>
                <a:rect l="l" t="t" r="r" b="b"/>
                <a:pathLst>
                  <a:path w="16514" h="13463" extrusionOk="0">
                    <a:moveTo>
                      <a:pt x="6044" y="1"/>
                    </a:moveTo>
                    <a:cubicBezTo>
                      <a:pt x="5986" y="11"/>
                      <a:pt x="5928" y="20"/>
                      <a:pt x="5870" y="40"/>
                    </a:cubicBezTo>
                    <a:lnTo>
                      <a:pt x="5821" y="49"/>
                    </a:lnTo>
                    <a:lnTo>
                      <a:pt x="5783" y="59"/>
                    </a:lnTo>
                    <a:lnTo>
                      <a:pt x="5724" y="88"/>
                    </a:lnTo>
                    <a:cubicBezTo>
                      <a:pt x="5686" y="98"/>
                      <a:pt x="5647" y="117"/>
                      <a:pt x="5608" y="137"/>
                    </a:cubicBezTo>
                    <a:lnTo>
                      <a:pt x="5550" y="166"/>
                    </a:lnTo>
                    <a:lnTo>
                      <a:pt x="5511" y="185"/>
                    </a:lnTo>
                    <a:lnTo>
                      <a:pt x="5444" y="224"/>
                    </a:lnTo>
                    <a:lnTo>
                      <a:pt x="5366" y="272"/>
                    </a:lnTo>
                    <a:cubicBezTo>
                      <a:pt x="5347" y="282"/>
                      <a:pt x="5318" y="301"/>
                      <a:pt x="5298" y="321"/>
                    </a:cubicBezTo>
                    <a:cubicBezTo>
                      <a:pt x="5066" y="475"/>
                      <a:pt x="4853" y="650"/>
                      <a:pt x="4659" y="853"/>
                    </a:cubicBezTo>
                    <a:cubicBezTo>
                      <a:pt x="3700" y="1802"/>
                      <a:pt x="2490" y="2461"/>
                      <a:pt x="1173" y="2780"/>
                    </a:cubicBezTo>
                    <a:lnTo>
                      <a:pt x="863" y="2848"/>
                    </a:lnTo>
                    <a:lnTo>
                      <a:pt x="475" y="2945"/>
                    </a:lnTo>
                    <a:lnTo>
                      <a:pt x="456" y="2945"/>
                    </a:lnTo>
                    <a:lnTo>
                      <a:pt x="417" y="3836"/>
                    </a:lnTo>
                    <a:lnTo>
                      <a:pt x="398" y="4378"/>
                    </a:lnTo>
                    <a:lnTo>
                      <a:pt x="388" y="4621"/>
                    </a:lnTo>
                    <a:lnTo>
                      <a:pt x="262" y="7545"/>
                    </a:lnTo>
                    <a:lnTo>
                      <a:pt x="194" y="9143"/>
                    </a:lnTo>
                    <a:lnTo>
                      <a:pt x="49" y="12330"/>
                    </a:lnTo>
                    <a:lnTo>
                      <a:pt x="1" y="13463"/>
                    </a:lnTo>
                    <a:lnTo>
                      <a:pt x="16513" y="13463"/>
                    </a:lnTo>
                    <a:cubicBezTo>
                      <a:pt x="16223" y="11497"/>
                      <a:pt x="15516" y="9608"/>
                      <a:pt x="14460" y="7923"/>
                    </a:cubicBezTo>
                    <a:cubicBezTo>
                      <a:pt x="14160" y="7449"/>
                      <a:pt x="13821" y="6993"/>
                      <a:pt x="13463" y="6567"/>
                    </a:cubicBezTo>
                    <a:cubicBezTo>
                      <a:pt x="13201" y="6248"/>
                      <a:pt x="12920" y="5957"/>
                      <a:pt x="12630" y="5676"/>
                    </a:cubicBezTo>
                    <a:cubicBezTo>
                      <a:pt x="12436" y="5483"/>
                      <a:pt x="12242" y="5308"/>
                      <a:pt x="12068" y="5163"/>
                    </a:cubicBezTo>
                    <a:cubicBezTo>
                      <a:pt x="11690" y="4834"/>
                      <a:pt x="11284" y="4543"/>
                      <a:pt x="10848" y="4291"/>
                    </a:cubicBezTo>
                    <a:cubicBezTo>
                      <a:pt x="10799" y="4175"/>
                      <a:pt x="10741" y="4059"/>
                      <a:pt x="10673" y="3952"/>
                    </a:cubicBezTo>
                    <a:lnTo>
                      <a:pt x="10635" y="3894"/>
                    </a:lnTo>
                    <a:cubicBezTo>
                      <a:pt x="10615" y="3865"/>
                      <a:pt x="10586" y="3826"/>
                      <a:pt x="10567" y="3797"/>
                    </a:cubicBezTo>
                    <a:cubicBezTo>
                      <a:pt x="10547" y="3778"/>
                      <a:pt x="10528" y="3759"/>
                      <a:pt x="10509" y="3739"/>
                    </a:cubicBezTo>
                    <a:cubicBezTo>
                      <a:pt x="10509" y="3730"/>
                      <a:pt x="10509" y="3730"/>
                      <a:pt x="10499" y="3730"/>
                    </a:cubicBezTo>
                    <a:cubicBezTo>
                      <a:pt x="10480" y="3710"/>
                      <a:pt x="10470" y="3691"/>
                      <a:pt x="10441" y="3671"/>
                    </a:cubicBezTo>
                    <a:cubicBezTo>
                      <a:pt x="10422" y="3642"/>
                      <a:pt x="10393" y="3623"/>
                      <a:pt x="10373" y="3594"/>
                    </a:cubicBezTo>
                    <a:cubicBezTo>
                      <a:pt x="10305" y="3536"/>
                      <a:pt x="10228" y="3478"/>
                      <a:pt x="10150" y="3420"/>
                    </a:cubicBezTo>
                    <a:cubicBezTo>
                      <a:pt x="10131" y="3410"/>
                      <a:pt x="10112" y="3391"/>
                      <a:pt x="10083" y="3381"/>
                    </a:cubicBezTo>
                    <a:lnTo>
                      <a:pt x="10034" y="3352"/>
                    </a:lnTo>
                    <a:cubicBezTo>
                      <a:pt x="9966" y="3313"/>
                      <a:pt x="9899" y="3274"/>
                      <a:pt x="9831" y="3245"/>
                    </a:cubicBezTo>
                    <a:cubicBezTo>
                      <a:pt x="9802" y="3236"/>
                      <a:pt x="9782" y="3226"/>
                      <a:pt x="9744" y="3207"/>
                    </a:cubicBezTo>
                    <a:cubicBezTo>
                      <a:pt x="9705" y="3187"/>
                      <a:pt x="9666" y="3178"/>
                      <a:pt x="9618" y="3158"/>
                    </a:cubicBezTo>
                    <a:cubicBezTo>
                      <a:pt x="9569" y="3148"/>
                      <a:pt x="9521" y="3129"/>
                      <a:pt x="9472" y="3110"/>
                    </a:cubicBezTo>
                    <a:lnTo>
                      <a:pt x="9356" y="3081"/>
                    </a:lnTo>
                    <a:lnTo>
                      <a:pt x="9288" y="3071"/>
                    </a:lnTo>
                    <a:lnTo>
                      <a:pt x="9279" y="3071"/>
                    </a:lnTo>
                    <a:lnTo>
                      <a:pt x="9163" y="3052"/>
                    </a:lnTo>
                    <a:cubicBezTo>
                      <a:pt x="9066" y="3032"/>
                      <a:pt x="8959" y="3013"/>
                      <a:pt x="8853" y="3003"/>
                    </a:cubicBezTo>
                    <a:lnTo>
                      <a:pt x="8775" y="2994"/>
                    </a:lnTo>
                    <a:lnTo>
                      <a:pt x="8562" y="2994"/>
                    </a:lnTo>
                    <a:cubicBezTo>
                      <a:pt x="8523" y="2993"/>
                      <a:pt x="8484" y="2992"/>
                      <a:pt x="8444" y="2992"/>
                    </a:cubicBezTo>
                    <a:cubicBezTo>
                      <a:pt x="8095" y="2992"/>
                      <a:pt x="7739" y="3030"/>
                      <a:pt x="7390" y="3100"/>
                    </a:cubicBezTo>
                    <a:cubicBezTo>
                      <a:pt x="7487" y="2829"/>
                      <a:pt x="7526" y="2548"/>
                      <a:pt x="7516" y="2257"/>
                    </a:cubicBezTo>
                    <a:lnTo>
                      <a:pt x="7516" y="2180"/>
                    </a:lnTo>
                    <a:cubicBezTo>
                      <a:pt x="7506" y="2151"/>
                      <a:pt x="7516" y="2122"/>
                      <a:pt x="7506" y="2103"/>
                    </a:cubicBezTo>
                    <a:cubicBezTo>
                      <a:pt x="7506" y="2083"/>
                      <a:pt x="7506" y="2044"/>
                      <a:pt x="7506" y="2035"/>
                    </a:cubicBezTo>
                    <a:lnTo>
                      <a:pt x="7506" y="2015"/>
                    </a:lnTo>
                    <a:lnTo>
                      <a:pt x="7487" y="1909"/>
                    </a:lnTo>
                    <a:cubicBezTo>
                      <a:pt x="7487" y="1880"/>
                      <a:pt x="7477" y="1860"/>
                      <a:pt x="7477" y="1841"/>
                    </a:cubicBezTo>
                    <a:cubicBezTo>
                      <a:pt x="7477" y="1831"/>
                      <a:pt x="7477" y="1822"/>
                      <a:pt x="7477" y="1812"/>
                    </a:cubicBezTo>
                    <a:cubicBezTo>
                      <a:pt x="7468" y="1793"/>
                      <a:pt x="7468" y="1773"/>
                      <a:pt x="7458" y="1744"/>
                    </a:cubicBezTo>
                    <a:cubicBezTo>
                      <a:pt x="7458" y="1715"/>
                      <a:pt x="7448" y="1686"/>
                      <a:pt x="7439" y="1657"/>
                    </a:cubicBezTo>
                    <a:cubicBezTo>
                      <a:pt x="7429" y="1589"/>
                      <a:pt x="7410" y="1521"/>
                      <a:pt x="7381" y="1454"/>
                    </a:cubicBezTo>
                    <a:cubicBezTo>
                      <a:pt x="7371" y="1425"/>
                      <a:pt x="7361" y="1396"/>
                      <a:pt x="7352" y="1357"/>
                    </a:cubicBezTo>
                    <a:cubicBezTo>
                      <a:pt x="7322" y="1289"/>
                      <a:pt x="7293" y="1212"/>
                      <a:pt x="7264" y="1134"/>
                    </a:cubicBezTo>
                    <a:cubicBezTo>
                      <a:pt x="7255" y="1105"/>
                      <a:pt x="7235" y="1076"/>
                      <a:pt x="7226" y="1047"/>
                    </a:cubicBezTo>
                    <a:cubicBezTo>
                      <a:pt x="7206" y="1008"/>
                      <a:pt x="7187" y="969"/>
                      <a:pt x="7168" y="940"/>
                    </a:cubicBezTo>
                    <a:lnTo>
                      <a:pt x="7109" y="824"/>
                    </a:lnTo>
                    <a:lnTo>
                      <a:pt x="7051" y="718"/>
                    </a:lnTo>
                    <a:cubicBezTo>
                      <a:pt x="7022" y="679"/>
                      <a:pt x="7003" y="640"/>
                      <a:pt x="6974" y="611"/>
                    </a:cubicBezTo>
                    <a:cubicBezTo>
                      <a:pt x="6925" y="534"/>
                      <a:pt x="6877" y="456"/>
                      <a:pt x="6819" y="379"/>
                    </a:cubicBezTo>
                    <a:cubicBezTo>
                      <a:pt x="6664" y="146"/>
                      <a:pt x="6412" y="1"/>
                      <a:pt x="6131" y="1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3" name="Google Shape;7053;p57"/>
              <p:cNvSpPr/>
              <p:nvPr/>
            </p:nvSpPr>
            <p:spPr>
              <a:xfrm>
                <a:off x="6088748" y="3803967"/>
                <a:ext cx="318571" cy="254393"/>
              </a:xfrm>
              <a:custGeom>
                <a:avLst/>
                <a:gdLst/>
                <a:ahLst/>
                <a:cxnLst/>
                <a:rect l="l" t="t" r="r" b="b"/>
                <a:pathLst>
                  <a:path w="6731" h="5375" extrusionOk="0">
                    <a:moveTo>
                      <a:pt x="1997" y="0"/>
                    </a:moveTo>
                    <a:cubicBezTo>
                      <a:pt x="1519" y="0"/>
                      <a:pt x="983" y="398"/>
                      <a:pt x="532" y="849"/>
                    </a:cubicBezTo>
                    <a:cubicBezTo>
                      <a:pt x="532" y="849"/>
                      <a:pt x="3331" y="1450"/>
                      <a:pt x="1345" y="3532"/>
                    </a:cubicBezTo>
                    <a:cubicBezTo>
                      <a:pt x="91" y="4853"/>
                      <a:pt x="0" y="5375"/>
                      <a:pt x="601" y="5375"/>
                    </a:cubicBezTo>
                    <a:cubicBezTo>
                      <a:pt x="952" y="5375"/>
                      <a:pt x="1538" y="5197"/>
                      <a:pt x="2265" y="4897"/>
                    </a:cubicBezTo>
                    <a:cubicBezTo>
                      <a:pt x="3573" y="4356"/>
                      <a:pt x="4589" y="3777"/>
                      <a:pt x="5473" y="3777"/>
                    </a:cubicBezTo>
                    <a:cubicBezTo>
                      <a:pt x="5919" y="3777"/>
                      <a:pt x="6331" y="3924"/>
                      <a:pt x="6730" y="4297"/>
                    </a:cubicBezTo>
                    <a:cubicBezTo>
                      <a:pt x="6291" y="3206"/>
                      <a:pt x="5147" y="2985"/>
                      <a:pt x="4294" y="2985"/>
                    </a:cubicBezTo>
                    <a:cubicBezTo>
                      <a:pt x="3716" y="2985"/>
                      <a:pt x="3273" y="3086"/>
                      <a:pt x="3273" y="3086"/>
                    </a:cubicBezTo>
                    <a:cubicBezTo>
                      <a:pt x="3273" y="3086"/>
                      <a:pt x="3776" y="1837"/>
                      <a:pt x="2682" y="375"/>
                    </a:cubicBezTo>
                    <a:cubicBezTo>
                      <a:pt x="2482" y="109"/>
                      <a:pt x="2248" y="0"/>
                      <a:pt x="1997" y="0"/>
                    </a:cubicBezTo>
                    <a:close/>
                  </a:path>
                </a:pathLst>
              </a:custGeom>
              <a:solidFill>
                <a:srgbClr val="FAB2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4" name="Google Shape;7054;p57"/>
              <p:cNvSpPr/>
              <p:nvPr/>
            </p:nvSpPr>
            <p:spPr>
              <a:xfrm>
                <a:off x="5870941" y="3936724"/>
                <a:ext cx="88552" cy="7582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602" extrusionOk="0">
                    <a:moveTo>
                      <a:pt x="1066" y="1"/>
                    </a:moveTo>
                    <a:cubicBezTo>
                      <a:pt x="350" y="1"/>
                      <a:pt x="1" y="862"/>
                      <a:pt x="505" y="1366"/>
                    </a:cubicBezTo>
                    <a:cubicBezTo>
                      <a:pt x="667" y="1529"/>
                      <a:pt x="868" y="1602"/>
                      <a:pt x="1064" y="1602"/>
                    </a:cubicBezTo>
                    <a:cubicBezTo>
                      <a:pt x="1475" y="1602"/>
                      <a:pt x="1870" y="1283"/>
                      <a:pt x="1870" y="804"/>
                    </a:cubicBezTo>
                    <a:cubicBezTo>
                      <a:pt x="1870" y="359"/>
                      <a:pt x="1512" y="1"/>
                      <a:pt x="1066" y="1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5" name="Google Shape;7055;p57"/>
              <p:cNvSpPr/>
              <p:nvPr/>
            </p:nvSpPr>
            <p:spPr>
              <a:xfrm>
                <a:off x="5856269" y="4160874"/>
                <a:ext cx="88552" cy="7582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602" extrusionOk="0">
                    <a:moveTo>
                      <a:pt x="1076" y="0"/>
                    </a:moveTo>
                    <a:cubicBezTo>
                      <a:pt x="359" y="0"/>
                      <a:pt x="1" y="862"/>
                      <a:pt x="505" y="1366"/>
                    </a:cubicBezTo>
                    <a:cubicBezTo>
                      <a:pt x="667" y="1529"/>
                      <a:pt x="868" y="1601"/>
                      <a:pt x="1064" y="1601"/>
                    </a:cubicBezTo>
                    <a:cubicBezTo>
                      <a:pt x="1475" y="1601"/>
                      <a:pt x="1870" y="1283"/>
                      <a:pt x="1870" y="804"/>
                    </a:cubicBezTo>
                    <a:cubicBezTo>
                      <a:pt x="1870" y="359"/>
                      <a:pt x="1512" y="0"/>
                      <a:pt x="1076" y="0"/>
                    </a:cubicBezTo>
                    <a:close/>
                  </a:path>
                </a:pathLst>
              </a:custGeom>
              <a:solidFill>
                <a:srgbClr val="F9DD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6" name="Google Shape;7056;p57"/>
              <p:cNvSpPr/>
              <p:nvPr/>
            </p:nvSpPr>
            <p:spPr>
              <a:xfrm>
                <a:off x="6709675" y="4421750"/>
                <a:ext cx="591900" cy="19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57" name="Google Shape;7057;p57"/>
              <p:cNvGrpSpPr/>
              <p:nvPr/>
            </p:nvGrpSpPr>
            <p:grpSpPr>
              <a:xfrm>
                <a:off x="6112460" y="3666050"/>
                <a:ext cx="645471" cy="774916"/>
                <a:chOff x="6112460" y="3666050"/>
                <a:chExt cx="645471" cy="774916"/>
              </a:xfrm>
            </p:grpSpPr>
            <p:sp>
              <p:nvSpPr>
                <p:cNvPr id="7058" name="Google Shape;7058;p57"/>
                <p:cNvSpPr/>
                <p:nvPr/>
              </p:nvSpPr>
              <p:spPr>
                <a:xfrm>
                  <a:off x="6112460" y="3666050"/>
                  <a:ext cx="502869" cy="541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25" h="11444" extrusionOk="0">
                      <a:moveTo>
                        <a:pt x="6738" y="1"/>
                      </a:moveTo>
                      <a:cubicBezTo>
                        <a:pt x="6697" y="1"/>
                        <a:pt x="6650" y="18"/>
                        <a:pt x="6597" y="54"/>
                      </a:cubicBezTo>
                      <a:cubicBezTo>
                        <a:pt x="5987" y="454"/>
                        <a:pt x="5506" y="3600"/>
                        <a:pt x="4976" y="3600"/>
                      </a:cubicBezTo>
                      <a:cubicBezTo>
                        <a:pt x="4942" y="3600"/>
                        <a:pt x="4908" y="3587"/>
                        <a:pt x="4873" y="3560"/>
                      </a:cubicBezTo>
                      <a:cubicBezTo>
                        <a:pt x="4309" y="3111"/>
                        <a:pt x="4924" y="663"/>
                        <a:pt x="4280" y="663"/>
                      </a:cubicBezTo>
                      <a:cubicBezTo>
                        <a:pt x="4271" y="663"/>
                        <a:pt x="4263" y="663"/>
                        <a:pt x="4253" y="664"/>
                      </a:cubicBezTo>
                      <a:cubicBezTo>
                        <a:pt x="3556" y="722"/>
                        <a:pt x="3062" y="4751"/>
                        <a:pt x="2704" y="5381"/>
                      </a:cubicBezTo>
                      <a:cubicBezTo>
                        <a:pt x="2639" y="5493"/>
                        <a:pt x="2571" y="5541"/>
                        <a:pt x="2498" y="5541"/>
                      </a:cubicBezTo>
                      <a:cubicBezTo>
                        <a:pt x="2168" y="5541"/>
                        <a:pt x="1727" y="4575"/>
                        <a:pt x="902" y="4218"/>
                      </a:cubicBezTo>
                      <a:cubicBezTo>
                        <a:pt x="795" y="4171"/>
                        <a:pt x="704" y="4150"/>
                        <a:pt x="628" y="4150"/>
                      </a:cubicBezTo>
                      <a:cubicBezTo>
                        <a:pt x="0" y="4150"/>
                        <a:pt x="406" y="5626"/>
                        <a:pt x="1028" y="6456"/>
                      </a:cubicBezTo>
                      <a:cubicBezTo>
                        <a:pt x="1726" y="7376"/>
                        <a:pt x="3421" y="11085"/>
                        <a:pt x="3391" y="11250"/>
                      </a:cubicBezTo>
                      <a:lnTo>
                        <a:pt x="8912" y="11443"/>
                      </a:lnTo>
                      <a:cubicBezTo>
                        <a:pt x="8912" y="11443"/>
                        <a:pt x="7817" y="9177"/>
                        <a:pt x="8030" y="8509"/>
                      </a:cubicBezTo>
                      <a:cubicBezTo>
                        <a:pt x="8244" y="7841"/>
                        <a:pt x="10084" y="5303"/>
                        <a:pt x="10510" y="3996"/>
                      </a:cubicBezTo>
                      <a:cubicBezTo>
                        <a:pt x="10624" y="3650"/>
                        <a:pt x="10596" y="3522"/>
                        <a:pt x="10485" y="3522"/>
                      </a:cubicBezTo>
                      <a:cubicBezTo>
                        <a:pt x="10173" y="3522"/>
                        <a:pt x="9199" y="4536"/>
                        <a:pt x="8863" y="4586"/>
                      </a:cubicBezTo>
                      <a:cubicBezTo>
                        <a:pt x="8851" y="4588"/>
                        <a:pt x="8840" y="4590"/>
                        <a:pt x="8829" y="4590"/>
                      </a:cubicBezTo>
                      <a:cubicBezTo>
                        <a:pt x="8455" y="4590"/>
                        <a:pt x="9291" y="3247"/>
                        <a:pt x="9338" y="2107"/>
                      </a:cubicBezTo>
                      <a:cubicBezTo>
                        <a:pt x="9350" y="1807"/>
                        <a:pt x="9286" y="1688"/>
                        <a:pt x="9177" y="1688"/>
                      </a:cubicBezTo>
                      <a:cubicBezTo>
                        <a:pt x="8861" y="1688"/>
                        <a:pt x="8171" y="2687"/>
                        <a:pt x="7905" y="3134"/>
                      </a:cubicBezTo>
                      <a:cubicBezTo>
                        <a:pt x="7679" y="3511"/>
                        <a:pt x="7274" y="4046"/>
                        <a:pt x="7035" y="4046"/>
                      </a:cubicBezTo>
                      <a:cubicBezTo>
                        <a:pt x="6894" y="4046"/>
                        <a:pt x="6812" y="3860"/>
                        <a:pt x="6859" y="3347"/>
                      </a:cubicBezTo>
                      <a:cubicBezTo>
                        <a:pt x="6965" y="2077"/>
                        <a:pt x="7194" y="1"/>
                        <a:pt x="6738" y="1"/>
                      </a:cubicBezTo>
                      <a:close/>
                    </a:path>
                  </a:pathLst>
                </a:custGeom>
                <a:solidFill>
                  <a:srgbClr val="E8967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9" name="Google Shape;7059;p57"/>
                <p:cNvSpPr/>
                <p:nvPr/>
              </p:nvSpPr>
              <p:spPr>
                <a:xfrm>
                  <a:off x="6145069" y="4109995"/>
                  <a:ext cx="612861" cy="330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6993" extrusionOk="0">
                      <a:moveTo>
                        <a:pt x="7429" y="0"/>
                      </a:moveTo>
                      <a:cubicBezTo>
                        <a:pt x="7119" y="310"/>
                        <a:pt x="6751" y="572"/>
                        <a:pt x="6354" y="756"/>
                      </a:cubicBezTo>
                      <a:cubicBezTo>
                        <a:pt x="6295" y="785"/>
                        <a:pt x="6228" y="814"/>
                        <a:pt x="6160" y="843"/>
                      </a:cubicBezTo>
                      <a:cubicBezTo>
                        <a:pt x="5675" y="1050"/>
                        <a:pt x="5050" y="1217"/>
                        <a:pt x="4294" y="1217"/>
                      </a:cubicBezTo>
                      <a:cubicBezTo>
                        <a:pt x="3706" y="1217"/>
                        <a:pt x="3038" y="1116"/>
                        <a:pt x="2296" y="853"/>
                      </a:cubicBezTo>
                      <a:lnTo>
                        <a:pt x="2276" y="853"/>
                      </a:lnTo>
                      <a:cubicBezTo>
                        <a:pt x="2034" y="872"/>
                        <a:pt x="0" y="1075"/>
                        <a:pt x="1124" y="2422"/>
                      </a:cubicBezTo>
                      <a:cubicBezTo>
                        <a:pt x="1288" y="2644"/>
                        <a:pt x="1424" y="2886"/>
                        <a:pt x="1531" y="3148"/>
                      </a:cubicBezTo>
                      <a:cubicBezTo>
                        <a:pt x="1957" y="4213"/>
                        <a:pt x="2150" y="5802"/>
                        <a:pt x="2228" y="6993"/>
                      </a:cubicBezTo>
                      <a:lnTo>
                        <a:pt x="12949" y="6993"/>
                      </a:lnTo>
                      <a:lnTo>
                        <a:pt x="12445" y="6276"/>
                      </a:lnTo>
                      <a:lnTo>
                        <a:pt x="9143" y="1472"/>
                      </a:lnTo>
                      <a:lnTo>
                        <a:pt x="9143" y="1463"/>
                      </a:lnTo>
                      <a:cubicBezTo>
                        <a:pt x="9143" y="1463"/>
                        <a:pt x="9259" y="446"/>
                        <a:pt x="8155" y="107"/>
                      </a:cubicBezTo>
                      <a:cubicBezTo>
                        <a:pt x="7913" y="39"/>
                        <a:pt x="7671" y="0"/>
                        <a:pt x="7429" y="0"/>
                      </a:cubicBezTo>
                      <a:close/>
                    </a:path>
                  </a:pathLst>
                </a:custGeom>
                <a:solidFill>
                  <a:srgbClr val="FAB21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063" name="Google Shape;7063;p5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In what ways would you like others (parents, friends, teachers) help you cope with stress?</a:t>
            </a:r>
          </a:p>
        </p:txBody>
      </p:sp>
      <p:pic>
        <p:nvPicPr>
          <p:cNvPr id="6" name="btnInknoeActivity">
            <a:extLst>
              <a:ext uri="{FF2B5EF4-FFF2-40B4-BE49-F238E27FC236}">
                <a16:creationId xmlns:a16="http://schemas.microsoft.com/office/drawing/2014/main" id="{B57D53C2-FA32-4BD1-85AC-64551E71D3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6440986" y="4251869"/>
            <a:ext cx="2219546" cy="571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36E0-C594-41DC-B948-AED7B7C3F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  <a:endParaRPr lang="en-SG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36EF-C9A3-4636-8BE9-2C1BF44FE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</a:rPr>
              <a:t>McGonigal, K. (2015).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The Upside of Stress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</a:rPr>
              <a:t>BooksVooks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. https://booksvooks.com/nonscrolablepdf/the-upside-of-stress-why-stress-is-good-for-you-and-how-to-get-good-at-it-pdf.html?page=15</a:t>
            </a:r>
          </a:p>
          <a:p>
            <a:pPr marL="158750" indent="0">
              <a:buNone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77153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false,&quot;HasMinimizeMode&quot;:false,&quot;TimerValue&quot;:&quot;00:3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00:3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0:30&quot;,&quot;HasAutoStart&quot;:tru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0:30&quot;,&quot;HasAutoStart&quot;:tru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0:30&quot;,&quot;HasAutoStart&quot;:true,&quot;HasCorrectAnswers&quot;:false,&quot;McqAnswers&quot;:[],&quot;ActivityId&quot;:null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3,&quot;OptionCount&quot;:4,&quot;WcOptionCount&quot;:10,&quot;HasMultipleSubmission&quot;:true,&quot;HasAutoStop&quot;:false,&quot;HasMinimizeMode&quot;:false,&quot;TimerValue&quot;:&quot;00:30&quot;,&quot;HasAutoStart&quot;:false,&quot;HasCorrectAnswers&quot;:false,&quot;McqAnswers&quot;:[],&quot;ActivityId&quot;:&quot;&quot;,&quot;IaMcqCompetition&quot;:false,&quot;IsAnonymous&quot;:false,&quot;AutoAdvance&quot;:false,&quot;IsCompetitionMode&quot;:false}"/>
  <p:tag name="ANSWERS" val="false"/>
</p:tagLst>
</file>

<file path=ppt/theme/theme1.xml><?xml version="1.0" encoding="utf-8"?>
<a:theme xmlns:a="http://schemas.openxmlformats.org/drawingml/2006/main" name="International Hugging Day by Slidesgo">
  <a:themeElements>
    <a:clrScheme name="Simple Light">
      <a:dk1>
        <a:srgbClr val="333333"/>
      </a:dk1>
      <a:lt1>
        <a:srgbClr val="FFFAEF"/>
      </a:lt1>
      <a:dk2>
        <a:srgbClr val="333333"/>
      </a:dk2>
      <a:lt2>
        <a:srgbClr val="FFFAEF"/>
      </a:lt2>
      <a:accent1>
        <a:srgbClr val="24688E"/>
      </a:accent1>
      <a:accent2>
        <a:srgbClr val="81467D"/>
      </a:accent2>
      <a:accent3>
        <a:srgbClr val="EE4623"/>
      </a:accent3>
      <a:accent4>
        <a:srgbClr val="F492A0"/>
      </a:accent4>
      <a:accent5>
        <a:srgbClr val="FAB217"/>
      </a:accent5>
      <a:accent6>
        <a:srgbClr val="62A48B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176</Words>
  <Application>Microsoft Office PowerPoint</Application>
  <PresentationFormat>On-screen Show (16:9)</PresentationFormat>
  <Paragraphs>15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Times New Roman</vt:lpstr>
      <vt:lpstr>Raleway</vt:lpstr>
      <vt:lpstr>Ribeye</vt:lpstr>
      <vt:lpstr>Arial</vt:lpstr>
      <vt:lpstr>Montserrat</vt:lpstr>
      <vt:lpstr>Roboto Condensed Light</vt:lpstr>
      <vt:lpstr>Livvic</vt:lpstr>
      <vt:lpstr>Montserrat Light</vt:lpstr>
      <vt:lpstr>Work Sans</vt:lpstr>
      <vt:lpstr>Amatic SC</vt:lpstr>
      <vt:lpstr>International Hugging Day by Slidesgo</vt:lpstr>
      <vt:lpstr>Managing exam stress</vt:lpstr>
      <vt:lpstr>What is stress?</vt:lpstr>
      <vt:lpstr>PowerPoint Presentation</vt:lpstr>
      <vt:lpstr>When may stress be helpful?</vt:lpstr>
      <vt:lpstr>When may stress be unhelpful?</vt:lpstr>
      <vt:lpstr>What are the different ways of coping with stress?</vt:lpstr>
      <vt:lpstr>From the different ways shared in the previous activity, which one would you most likely adopt?</vt:lpstr>
      <vt:lpstr>In what ways would you like others (parents, friends, teachers) help you cope with stress?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exam stress</dc:title>
  <dc:creator>Josephine Yan</dc:creator>
  <cp:lastModifiedBy>Vanessa Tsang</cp:lastModifiedBy>
  <cp:revision>9</cp:revision>
  <dcterms:modified xsi:type="dcterms:W3CDTF">2021-10-06T09:37:22Z</dcterms:modified>
</cp:coreProperties>
</file>