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ink/ink1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61" r:id="rId3"/>
    <p:sldId id="258" r:id="rId4"/>
    <p:sldId id="262" r:id="rId5"/>
    <p:sldId id="259" r:id="rId6"/>
    <p:sldId id="260" r:id="rId7"/>
    <p:sldId id="271" r:id="rId8"/>
    <p:sldId id="279" r:id="rId9"/>
    <p:sldId id="296" r:id="rId10"/>
  </p:sldIdLst>
  <p:sldSz cx="18288000" cy="10287000"/>
  <p:notesSz cx="6858000" cy="9144000"/>
  <p:embeddedFontLst>
    <p:embeddedFont>
      <p:font typeface="Jua" pitchFamily="2" charset="-127"/>
      <p:regular r:id="rId12"/>
    </p:embeddedFont>
    <p:embeddedFont>
      <p:font typeface="Arimo" panose="020B0604020202020204" pitchFamily="3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nva Sans" panose="020B0503030501040103" pitchFamily="34" charset="0"/>
      <p:regular r:id="rId18"/>
    </p:embeddedFont>
    <p:embeddedFont>
      <p:font typeface="Eastman Grotesque Bold" pitchFamily="2" charset="0"/>
      <p:regular r:id="rId19"/>
      <p:bold r:id="rId20"/>
    </p:embeddedFont>
    <p:embeddedFont>
      <p:font typeface="Intro Rust" pitchFamily="2" charset="0"/>
      <p:regular r:id="rId21"/>
    </p:embeddedFont>
    <p:embeddedFont>
      <p:font typeface="KG Primary Penmanship" panose="02000506000000020003" pitchFamily="2" charset="77"/>
      <p:regular r:id="rId22"/>
    </p:embeddedFont>
    <p:embeddedFont>
      <p:font typeface="Lexend" panose="020F0502020204030204" pitchFamily="34" charset="0"/>
      <p:regular r:id="rId23"/>
      <p:bold r:id="rId24"/>
      <p:italic r:id="rId25"/>
      <p:boldItalic r:id="rId26"/>
    </p:embeddedFont>
    <p:embeddedFont>
      <p:font typeface="Londrina Solid" panose="020F0502020204030204" pitchFamily="34" charset="0"/>
      <p:regular r:id="rId27"/>
      <p:bold r:id="rId28"/>
      <p:italic r:id="rId29"/>
      <p:boldItalic r:id="rId30"/>
    </p:embeddedFont>
    <p:embeddedFont>
      <p:font typeface="More Sugar" pitchFamily="2" charset="0"/>
      <p:regular r:id="rId31"/>
    </p:embeddedFont>
    <p:embeddedFont>
      <p:font typeface="More Sugar Thin" pitchFamily="2" charset="0"/>
      <p:regular r:id="rId32"/>
    </p:embeddedFont>
    <p:embeddedFont>
      <p:font typeface="Nunito Bold Bold" pitchFamily="2" charset="77"/>
      <p:regular r:id="rId33"/>
      <p:bold r:id="rId34"/>
    </p:embeddedFont>
    <p:embeddedFont>
      <p:font typeface="Oswald Bold" pitchFamily="2" charset="77"/>
      <p:regular r:id="rId35"/>
      <p:bold r:id="rId36"/>
    </p:embeddedFont>
    <p:embeddedFont>
      <p:font typeface="Poppins" pitchFamily="2" charset="77"/>
      <p:regular r:id="rId37"/>
      <p:bold r:id="rId38"/>
      <p:italic r:id="rId39"/>
      <p:boldItalic r:id="rId40"/>
    </p:embeddedFont>
    <p:embeddedFont>
      <p:font typeface="Poppins Medium" pitchFamily="2" charset="77"/>
      <p:regular r:id="rId41"/>
      <p:italic r:id="rId42"/>
    </p:embeddedFont>
    <p:embeddedFont>
      <p:font typeface="Sailors" panose="02000000000000000000" pitchFamily="2" charset="0"/>
      <p:regular r:id="rId43"/>
    </p:embeddedFont>
    <p:embeddedFont>
      <p:font typeface="Sensei" pitchFamily="2" charset="77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75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26" autoAdjust="0"/>
  </p:normalViewPr>
  <p:slideViewPr>
    <p:cSldViewPr>
      <p:cViewPr varScale="1">
        <p:scale>
          <a:sx n="69" d="100"/>
          <a:sy n="69" d="100"/>
        </p:scale>
        <p:origin x="256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font" Target="fonts/font28.fntdata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42" Type="http://schemas.openxmlformats.org/officeDocument/2006/relationships/font" Target="fonts/font3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font" Target="fonts/font26.fntdata"/><Relationship Id="rId40" Type="http://schemas.openxmlformats.org/officeDocument/2006/relationships/font" Target="fonts/font2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4" Type="http://schemas.openxmlformats.org/officeDocument/2006/relationships/font" Target="fonts/font3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43" Type="http://schemas.openxmlformats.org/officeDocument/2006/relationships/font" Target="fonts/font3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font" Target="fonts/font27.fntdata"/><Relationship Id="rId46" Type="http://schemas.openxmlformats.org/officeDocument/2006/relationships/viewProps" Target="viewProps.xml"/><Relationship Id="rId20" Type="http://schemas.openxmlformats.org/officeDocument/2006/relationships/font" Target="fonts/font9.fntdata"/><Relationship Id="rId41" Type="http://schemas.openxmlformats.org/officeDocument/2006/relationships/font" Target="fonts/font30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6T07:59:23.363"/>
    </inkml:context>
    <inkml:brush xml:id="br0">
      <inkml:brushProperty name="width" value="0.05292" units="cm"/>
      <inkml:brushProperty name="height" value="0.05292" units="cm"/>
      <inkml:brushProperty name="color" value="#1C1B1F"/>
    </inkml:brush>
  </inkml:definitions>
  <inkml:trace contextRef="#ctx0" brushRef="#br0">26 14143</inkml:trace>
  <inkml:trace contextRef="#ctx0" brushRef="#br0" timeOffset="1">7669 9438</inkml:trace>
  <inkml:trace contextRef="#ctx0" brushRef="#br0" timeOffset="2">15632 4971</inkml:trace>
  <inkml:trace contextRef="#ctx0" brushRef="#br0" timeOffset="3">23327 26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427C3-6A86-4EB7-ADFF-7567F88E8727}" type="datetimeFigureOut">
              <a:rPr lang="en-MY" smtClean="0"/>
              <a:t>06/12/2023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388F8-FBE4-43B4-9647-4BFEEB53B7D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58166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4388F8-FBE4-43B4-9647-4BFEEB53B7DD}" type="slidenum">
              <a:rPr lang="en-MY" smtClean="0"/>
              <a:t>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3546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f9a6fa3be7_9_2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f9a6fa3be7_9_2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6" name="Google Shape;17256;gf9a6fa3be7_9_4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7" name="Google Shape;17257;gf9a6fa3be7_9_42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>
            <a:spLocks noGrp="1"/>
          </p:cNvSpPr>
          <p:nvPr>
            <p:ph type="title"/>
          </p:nvPr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040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45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file:///C:\Program%20Files\Inknoe%20ClassPoint%202\Images\sd_blue.png" TargetMode="External"/><Relationship Id="rId3" Type="http://schemas.openxmlformats.org/officeDocument/2006/relationships/tags" Target="../tags/tag3.xml"/><Relationship Id="rId7" Type="http://schemas.openxmlformats.org/officeDocument/2006/relationships/image" Target="../media/image7.jpg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5" Type="http://schemas.openxmlformats.org/officeDocument/2006/relationships/tags" Target="../tags/tag5.xml"/><Relationship Id="rId10" Type="http://schemas.openxmlformats.org/officeDocument/2006/relationships/customXml" Target="../ink/ink1.xml"/><Relationship Id="rId4" Type="http://schemas.openxmlformats.org/officeDocument/2006/relationships/tags" Target="../tags/tag4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file:///C:\Program%20Files\Inknoe%20ClassPoint%202\Images\mc_blue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file:///C:\Program%20Files\Inknoe%20ClassPoint%202\Images\mc_blue_comp.png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.ph" TargetMode="External"/><Relationship Id="rId13" Type="http://schemas.openxmlformats.org/officeDocument/2006/relationships/image" Target="../media/image31.tif"/><Relationship Id="rId18" Type="http://schemas.openxmlformats.org/officeDocument/2006/relationships/image" Target="../media/image36.tif"/><Relationship Id="rId3" Type="http://schemas.openxmlformats.org/officeDocument/2006/relationships/image" Target="../media/image29.png"/><Relationship Id="rId7" Type="http://schemas.openxmlformats.org/officeDocument/2006/relationships/hyperlink" Target="https://www.pinterest.ph/InknoeClassPoint/" TargetMode="External"/><Relationship Id="rId12" Type="http://schemas.openxmlformats.org/officeDocument/2006/relationships/image" Target="../media/image30.tif"/><Relationship Id="rId17" Type="http://schemas.openxmlformats.org/officeDocument/2006/relationships/image" Target="../media/image35.tif"/><Relationship Id="rId2" Type="http://schemas.openxmlformats.org/officeDocument/2006/relationships/image" Target="../media/image28.png"/><Relationship Id="rId16" Type="http://schemas.openxmlformats.org/officeDocument/2006/relationships/image" Target="../media/image34.tif"/><Relationship Id="rId20" Type="http://schemas.openxmlformats.org/officeDocument/2006/relationships/image" Target="../media/image37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c/ClassPoint" TargetMode="External"/><Relationship Id="rId11" Type="http://schemas.openxmlformats.org/officeDocument/2006/relationships/hyperlink" Target="https://www.linkedin.com/company/inknoe/?originalSubdomain=sg" TargetMode="External"/><Relationship Id="rId5" Type="http://schemas.openxmlformats.org/officeDocument/2006/relationships/hyperlink" Target="https://twitter.com/ClassPointIo" TargetMode="External"/><Relationship Id="rId15" Type="http://schemas.openxmlformats.org/officeDocument/2006/relationships/image" Target="../media/image33.tif"/><Relationship Id="rId10" Type="http://schemas.openxmlformats.org/officeDocument/2006/relationships/hyperlink" Target="mailto:support@inknoe.com" TargetMode="External"/><Relationship Id="rId19" Type="http://schemas.openxmlformats.org/officeDocument/2006/relationships/hyperlink" Target="https://www.instagram.com/classpoint.io/" TargetMode="External"/><Relationship Id="rId4" Type="http://schemas.openxmlformats.org/officeDocument/2006/relationships/hyperlink" Target="https://www.facebook.com/classpoint.io" TargetMode="External"/><Relationship Id="rId9" Type="http://schemas.openxmlformats.org/officeDocument/2006/relationships/hyperlink" Target="https://www.tiktok.com/@classpoint" TargetMode="External"/><Relationship Id="rId14" Type="http://schemas.openxmlformats.org/officeDocument/2006/relationships/image" Target="../media/image32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26231" y="4734876"/>
            <a:ext cx="1214031" cy="288353"/>
            <a:chOff x="0" y="0"/>
            <a:chExt cx="452211" cy="1074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211" cy="107408"/>
            </a:xfrm>
            <a:custGeom>
              <a:avLst/>
              <a:gdLst/>
              <a:ahLst/>
              <a:cxnLst/>
              <a:rect l="l" t="t" r="r" b="b"/>
              <a:pathLst>
                <a:path w="452211" h="107408">
                  <a:moveTo>
                    <a:pt x="0" y="0"/>
                  </a:moveTo>
                  <a:lnTo>
                    <a:pt x="452211" y="0"/>
                  </a:lnTo>
                  <a:lnTo>
                    <a:pt x="452211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452211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6104799" y="3750116"/>
            <a:ext cx="1214031" cy="288353"/>
            <a:chOff x="0" y="0"/>
            <a:chExt cx="452211" cy="1074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2211" cy="107408"/>
            </a:xfrm>
            <a:custGeom>
              <a:avLst/>
              <a:gdLst/>
              <a:ahLst/>
              <a:cxnLst/>
              <a:rect l="l" t="t" r="r" b="b"/>
              <a:pathLst>
                <a:path w="452211" h="107408">
                  <a:moveTo>
                    <a:pt x="0" y="0"/>
                  </a:moveTo>
                  <a:lnTo>
                    <a:pt x="452211" y="0"/>
                  </a:lnTo>
                  <a:lnTo>
                    <a:pt x="452211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452211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6104799" y="5892943"/>
            <a:ext cx="1214031" cy="288353"/>
            <a:chOff x="0" y="0"/>
            <a:chExt cx="452211" cy="1074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2211" cy="107408"/>
            </a:xfrm>
            <a:custGeom>
              <a:avLst/>
              <a:gdLst/>
              <a:ahLst/>
              <a:cxnLst/>
              <a:rect l="l" t="t" r="r" b="b"/>
              <a:pathLst>
                <a:path w="452211" h="107408">
                  <a:moveTo>
                    <a:pt x="0" y="0"/>
                  </a:moveTo>
                  <a:lnTo>
                    <a:pt x="452211" y="0"/>
                  </a:lnTo>
                  <a:lnTo>
                    <a:pt x="452211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452211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8100000">
            <a:off x="7067978" y="3733607"/>
            <a:ext cx="1749432" cy="288353"/>
            <a:chOff x="0" y="0"/>
            <a:chExt cx="651640" cy="10740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51640" cy="107408"/>
            </a:xfrm>
            <a:custGeom>
              <a:avLst/>
              <a:gdLst/>
              <a:ahLst/>
              <a:cxnLst/>
              <a:rect l="l" t="t" r="r" b="b"/>
              <a:pathLst>
                <a:path w="651640" h="107408">
                  <a:moveTo>
                    <a:pt x="0" y="0"/>
                  </a:moveTo>
                  <a:lnTo>
                    <a:pt x="651640" y="0"/>
                  </a:lnTo>
                  <a:lnTo>
                    <a:pt x="651640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525"/>
              <a:ext cx="651640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8100000">
            <a:off x="7020108" y="5823477"/>
            <a:ext cx="1749432" cy="288353"/>
            <a:chOff x="0" y="0"/>
            <a:chExt cx="651640" cy="10740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51640" cy="107408"/>
            </a:xfrm>
            <a:custGeom>
              <a:avLst/>
              <a:gdLst/>
              <a:ahLst/>
              <a:cxnLst/>
              <a:rect l="l" t="t" r="r" b="b"/>
              <a:pathLst>
                <a:path w="651640" h="107408">
                  <a:moveTo>
                    <a:pt x="0" y="0"/>
                  </a:moveTo>
                  <a:lnTo>
                    <a:pt x="651640" y="0"/>
                  </a:lnTo>
                  <a:lnTo>
                    <a:pt x="651640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651640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014290" y="4340514"/>
            <a:ext cx="1477550" cy="1212587"/>
            <a:chOff x="0" y="0"/>
            <a:chExt cx="550368" cy="45167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50368" cy="451673"/>
            </a:xfrm>
            <a:custGeom>
              <a:avLst/>
              <a:gdLst/>
              <a:ahLst/>
              <a:cxnLst/>
              <a:rect l="l" t="t" r="r" b="b"/>
              <a:pathLst>
                <a:path w="550368" h="451673">
                  <a:moveTo>
                    <a:pt x="0" y="0"/>
                  </a:moveTo>
                  <a:lnTo>
                    <a:pt x="550368" y="0"/>
                  </a:lnTo>
                  <a:lnTo>
                    <a:pt x="550368" y="451673"/>
                  </a:lnTo>
                  <a:lnTo>
                    <a:pt x="0" y="451673"/>
                  </a:lnTo>
                  <a:close/>
                </a:path>
              </a:pathLst>
            </a:custGeom>
            <a:solidFill>
              <a:srgbClr val="BEE5E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550368" cy="44214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335679" y="6896463"/>
            <a:ext cx="1214031" cy="288353"/>
            <a:chOff x="0" y="0"/>
            <a:chExt cx="452211" cy="10740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52211" cy="107408"/>
            </a:xfrm>
            <a:custGeom>
              <a:avLst/>
              <a:gdLst/>
              <a:ahLst/>
              <a:cxnLst/>
              <a:rect l="l" t="t" r="r" b="b"/>
              <a:pathLst>
                <a:path w="452211" h="107408">
                  <a:moveTo>
                    <a:pt x="0" y="0"/>
                  </a:moveTo>
                  <a:lnTo>
                    <a:pt x="452211" y="0"/>
                  </a:lnTo>
                  <a:lnTo>
                    <a:pt x="452211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25"/>
              <a:ext cx="452211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720522" y="6896463"/>
            <a:ext cx="1214031" cy="288353"/>
            <a:chOff x="0" y="0"/>
            <a:chExt cx="452211" cy="10740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2211" cy="107408"/>
            </a:xfrm>
            <a:custGeom>
              <a:avLst/>
              <a:gdLst/>
              <a:ahLst/>
              <a:cxnLst/>
              <a:rect l="l" t="t" r="r" b="b"/>
              <a:pathLst>
                <a:path w="452211" h="107408">
                  <a:moveTo>
                    <a:pt x="0" y="0"/>
                  </a:moveTo>
                  <a:lnTo>
                    <a:pt x="452211" y="0"/>
                  </a:lnTo>
                  <a:lnTo>
                    <a:pt x="452211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9525"/>
              <a:ext cx="452211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8552241" y="5792505"/>
            <a:ext cx="1214031" cy="288353"/>
            <a:chOff x="0" y="0"/>
            <a:chExt cx="452211" cy="10740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52211" cy="107408"/>
            </a:xfrm>
            <a:custGeom>
              <a:avLst/>
              <a:gdLst/>
              <a:ahLst/>
              <a:cxnLst/>
              <a:rect l="l" t="t" r="r" b="b"/>
              <a:pathLst>
                <a:path w="452211" h="107408">
                  <a:moveTo>
                    <a:pt x="0" y="0"/>
                  </a:moveTo>
                  <a:lnTo>
                    <a:pt x="452211" y="0"/>
                  </a:lnTo>
                  <a:lnTo>
                    <a:pt x="452211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9525"/>
              <a:ext cx="452211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8546002" y="7901744"/>
            <a:ext cx="1214031" cy="288353"/>
            <a:chOff x="0" y="0"/>
            <a:chExt cx="452211" cy="10740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52211" cy="107408"/>
            </a:xfrm>
            <a:custGeom>
              <a:avLst/>
              <a:gdLst/>
              <a:ahLst/>
              <a:cxnLst/>
              <a:rect l="l" t="t" r="r" b="b"/>
              <a:pathLst>
                <a:path w="452211" h="107408">
                  <a:moveTo>
                    <a:pt x="0" y="0"/>
                  </a:moveTo>
                  <a:lnTo>
                    <a:pt x="452211" y="0"/>
                  </a:lnTo>
                  <a:lnTo>
                    <a:pt x="452211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9525"/>
              <a:ext cx="452211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8100000">
            <a:off x="9478218" y="7932222"/>
            <a:ext cx="1749432" cy="288353"/>
            <a:chOff x="0" y="0"/>
            <a:chExt cx="651640" cy="10740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51640" cy="107408"/>
            </a:xfrm>
            <a:custGeom>
              <a:avLst/>
              <a:gdLst/>
              <a:ahLst/>
              <a:cxnLst/>
              <a:rect l="l" t="t" r="r" b="b"/>
              <a:pathLst>
                <a:path w="651640" h="107408">
                  <a:moveTo>
                    <a:pt x="0" y="0"/>
                  </a:moveTo>
                  <a:lnTo>
                    <a:pt x="651640" y="0"/>
                  </a:lnTo>
                  <a:lnTo>
                    <a:pt x="651640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9525"/>
              <a:ext cx="651640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8100000">
            <a:off x="7067978" y="7987207"/>
            <a:ext cx="1749432" cy="288353"/>
            <a:chOff x="0" y="0"/>
            <a:chExt cx="651640" cy="10740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51640" cy="107408"/>
            </a:xfrm>
            <a:custGeom>
              <a:avLst/>
              <a:gdLst/>
              <a:ahLst/>
              <a:cxnLst/>
              <a:rect l="l" t="t" r="r" b="b"/>
              <a:pathLst>
                <a:path w="651640" h="107408">
                  <a:moveTo>
                    <a:pt x="0" y="0"/>
                  </a:moveTo>
                  <a:lnTo>
                    <a:pt x="651640" y="0"/>
                  </a:lnTo>
                  <a:lnTo>
                    <a:pt x="651640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9525"/>
              <a:ext cx="651640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8100000">
            <a:off x="9490524" y="5835505"/>
            <a:ext cx="1749432" cy="288353"/>
            <a:chOff x="0" y="0"/>
            <a:chExt cx="651640" cy="10740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51640" cy="107408"/>
            </a:xfrm>
            <a:custGeom>
              <a:avLst/>
              <a:gdLst/>
              <a:ahLst/>
              <a:cxnLst/>
              <a:rect l="l" t="t" r="r" b="b"/>
              <a:pathLst>
                <a:path w="651640" h="107408">
                  <a:moveTo>
                    <a:pt x="0" y="0"/>
                  </a:moveTo>
                  <a:lnTo>
                    <a:pt x="651640" y="0"/>
                  </a:lnTo>
                  <a:lnTo>
                    <a:pt x="651640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9525"/>
              <a:ext cx="651640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8420481" y="6417162"/>
            <a:ext cx="1477550" cy="1212587"/>
            <a:chOff x="0" y="0"/>
            <a:chExt cx="550368" cy="451673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550368" cy="451673"/>
            </a:xfrm>
            <a:custGeom>
              <a:avLst/>
              <a:gdLst/>
              <a:ahLst/>
              <a:cxnLst/>
              <a:rect l="l" t="t" r="r" b="b"/>
              <a:pathLst>
                <a:path w="550368" h="451673">
                  <a:moveTo>
                    <a:pt x="0" y="0"/>
                  </a:moveTo>
                  <a:lnTo>
                    <a:pt x="550368" y="0"/>
                  </a:lnTo>
                  <a:lnTo>
                    <a:pt x="550368" y="451673"/>
                  </a:lnTo>
                  <a:lnTo>
                    <a:pt x="0" y="451673"/>
                  </a:lnTo>
                  <a:close/>
                </a:path>
              </a:pathLst>
            </a:custGeom>
            <a:solidFill>
              <a:srgbClr val="F1BB7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9525"/>
              <a:ext cx="550368" cy="44214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5400000">
            <a:off x="6078176" y="7939952"/>
            <a:ext cx="1214031" cy="288353"/>
            <a:chOff x="0" y="0"/>
            <a:chExt cx="452211" cy="10740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52211" cy="107408"/>
            </a:xfrm>
            <a:custGeom>
              <a:avLst/>
              <a:gdLst/>
              <a:ahLst/>
              <a:cxnLst/>
              <a:rect l="l" t="t" r="r" b="b"/>
              <a:pathLst>
                <a:path w="452211" h="107408">
                  <a:moveTo>
                    <a:pt x="0" y="0"/>
                  </a:moveTo>
                  <a:lnTo>
                    <a:pt x="452211" y="0"/>
                  </a:lnTo>
                  <a:lnTo>
                    <a:pt x="452211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9525"/>
              <a:ext cx="452211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6014290" y="6417162"/>
            <a:ext cx="1477550" cy="1212587"/>
            <a:chOff x="0" y="0"/>
            <a:chExt cx="550368" cy="451673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550368" cy="451673"/>
            </a:xfrm>
            <a:custGeom>
              <a:avLst/>
              <a:gdLst/>
              <a:ahLst/>
              <a:cxnLst/>
              <a:rect l="l" t="t" r="r" b="b"/>
              <a:pathLst>
                <a:path w="550368" h="451673">
                  <a:moveTo>
                    <a:pt x="0" y="0"/>
                  </a:moveTo>
                  <a:lnTo>
                    <a:pt x="550368" y="0"/>
                  </a:lnTo>
                  <a:lnTo>
                    <a:pt x="550368" y="451673"/>
                  </a:lnTo>
                  <a:lnTo>
                    <a:pt x="0" y="451673"/>
                  </a:lnTo>
                  <a:close/>
                </a:path>
              </a:pathLst>
            </a:custGeom>
            <a:solidFill>
              <a:srgbClr val="95BE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9525"/>
              <a:ext cx="550368" cy="44214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 rot="-5400000">
            <a:off x="10954852" y="5835505"/>
            <a:ext cx="1214031" cy="288353"/>
            <a:chOff x="0" y="0"/>
            <a:chExt cx="452211" cy="107408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52211" cy="107408"/>
            </a:xfrm>
            <a:custGeom>
              <a:avLst/>
              <a:gdLst/>
              <a:ahLst/>
              <a:cxnLst/>
              <a:rect l="l" t="t" r="r" b="b"/>
              <a:pathLst>
                <a:path w="452211" h="107408">
                  <a:moveTo>
                    <a:pt x="0" y="0"/>
                  </a:moveTo>
                  <a:lnTo>
                    <a:pt x="452211" y="0"/>
                  </a:lnTo>
                  <a:lnTo>
                    <a:pt x="452211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9525"/>
              <a:ext cx="452211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 rot="-5400000">
            <a:off x="10954852" y="7873757"/>
            <a:ext cx="1214031" cy="288353"/>
            <a:chOff x="0" y="0"/>
            <a:chExt cx="452211" cy="107408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52211" cy="107408"/>
            </a:xfrm>
            <a:custGeom>
              <a:avLst/>
              <a:gdLst/>
              <a:ahLst/>
              <a:cxnLst/>
              <a:rect l="l" t="t" r="r" b="b"/>
              <a:pathLst>
                <a:path w="452211" h="107408">
                  <a:moveTo>
                    <a:pt x="0" y="0"/>
                  </a:moveTo>
                  <a:lnTo>
                    <a:pt x="452211" y="0"/>
                  </a:lnTo>
                  <a:lnTo>
                    <a:pt x="452211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9525"/>
              <a:ext cx="452211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0779514" y="6416243"/>
            <a:ext cx="1477550" cy="1212587"/>
            <a:chOff x="0" y="0"/>
            <a:chExt cx="550368" cy="451673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550368" cy="451673"/>
            </a:xfrm>
            <a:custGeom>
              <a:avLst/>
              <a:gdLst/>
              <a:ahLst/>
              <a:cxnLst/>
              <a:rect l="l" t="t" r="r" b="b"/>
              <a:pathLst>
                <a:path w="550368" h="451673">
                  <a:moveTo>
                    <a:pt x="0" y="0"/>
                  </a:moveTo>
                  <a:lnTo>
                    <a:pt x="550368" y="0"/>
                  </a:lnTo>
                  <a:lnTo>
                    <a:pt x="550368" y="451673"/>
                  </a:lnTo>
                  <a:lnTo>
                    <a:pt x="0" y="451673"/>
                  </a:lnTo>
                  <a:close/>
                </a:path>
              </a:pathLst>
            </a:custGeom>
            <a:solidFill>
              <a:srgbClr val="BEE5E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9525"/>
              <a:ext cx="550368" cy="44214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745918" y="8962002"/>
            <a:ext cx="1214031" cy="288353"/>
            <a:chOff x="0" y="0"/>
            <a:chExt cx="452211" cy="107408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452211" cy="107408"/>
            </a:xfrm>
            <a:custGeom>
              <a:avLst/>
              <a:gdLst/>
              <a:ahLst/>
              <a:cxnLst/>
              <a:rect l="l" t="t" r="r" b="b"/>
              <a:pathLst>
                <a:path w="452211" h="107408">
                  <a:moveTo>
                    <a:pt x="0" y="0"/>
                  </a:moveTo>
                  <a:lnTo>
                    <a:pt x="452211" y="0"/>
                  </a:lnTo>
                  <a:lnTo>
                    <a:pt x="452211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9525"/>
              <a:ext cx="452211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0774543" y="8508593"/>
            <a:ext cx="1477550" cy="1212587"/>
            <a:chOff x="0" y="0"/>
            <a:chExt cx="550368" cy="451673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550368" cy="451673"/>
            </a:xfrm>
            <a:custGeom>
              <a:avLst/>
              <a:gdLst/>
              <a:ahLst/>
              <a:cxnLst/>
              <a:rect l="l" t="t" r="r" b="b"/>
              <a:pathLst>
                <a:path w="550368" h="451673">
                  <a:moveTo>
                    <a:pt x="0" y="0"/>
                  </a:moveTo>
                  <a:lnTo>
                    <a:pt x="550368" y="0"/>
                  </a:lnTo>
                  <a:lnTo>
                    <a:pt x="550368" y="451673"/>
                  </a:lnTo>
                  <a:lnTo>
                    <a:pt x="0" y="451673"/>
                  </a:lnTo>
                  <a:close/>
                </a:path>
              </a:pathLst>
            </a:custGeom>
            <a:solidFill>
              <a:srgbClr val="D99E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9525"/>
              <a:ext cx="550368" cy="44214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-1148942" y="-184809"/>
            <a:ext cx="19981125" cy="1415057"/>
            <a:chOff x="0" y="0"/>
            <a:chExt cx="7442705" cy="52709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7442705" cy="527090"/>
            </a:xfrm>
            <a:custGeom>
              <a:avLst/>
              <a:gdLst/>
              <a:ahLst/>
              <a:cxnLst/>
              <a:rect l="l" t="t" r="r" b="b"/>
              <a:pathLst>
                <a:path w="7442705" h="527090">
                  <a:moveTo>
                    <a:pt x="0" y="0"/>
                  </a:moveTo>
                  <a:lnTo>
                    <a:pt x="7442705" y="0"/>
                  </a:lnTo>
                  <a:lnTo>
                    <a:pt x="7442705" y="527090"/>
                  </a:lnTo>
                  <a:lnTo>
                    <a:pt x="0" y="527090"/>
                  </a:lnTo>
                  <a:close/>
                </a:path>
              </a:pathLst>
            </a:custGeom>
            <a:solidFill>
              <a:srgbClr val="637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28575"/>
              <a:ext cx="7442705" cy="555665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85"/>
                </a:lnSpc>
              </a:pPr>
              <a:endParaRPr/>
            </a:p>
          </p:txBody>
        </p:sp>
      </p:grpSp>
      <p:sp>
        <p:nvSpPr>
          <p:cNvPr id="68" name="Freeform 68"/>
          <p:cNvSpPr/>
          <p:nvPr/>
        </p:nvSpPr>
        <p:spPr>
          <a:xfrm>
            <a:off x="6313289" y="6527772"/>
            <a:ext cx="825687" cy="866863"/>
          </a:xfrm>
          <a:custGeom>
            <a:avLst/>
            <a:gdLst/>
            <a:ahLst/>
            <a:cxnLst/>
            <a:rect l="l" t="t" r="r" b="b"/>
            <a:pathLst>
              <a:path w="825687" h="866863">
                <a:moveTo>
                  <a:pt x="0" y="0"/>
                </a:moveTo>
                <a:lnTo>
                  <a:pt x="825687" y="0"/>
                </a:lnTo>
                <a:lnTo>
                  <a:pt x="825687" y="866864"/>
                </a:lnTo>
                <a:lnTo>
                  <a:pt x="0" y="866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9" name="Group 69"/>
          <p:cNvGrpSpPr/>
          <p:nvPr/>
        </p:nvGrpSpPr>
        <p:grpSpPr>
          <a:xfrm>
            <a:off x="9785328" y="2641204"/>
            <a:ext cx="1214031" cy="288353"/>
            <a:chOff x="0" y="0"/>
            <a:chExt cx="452211" cy="107408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452211" cy="107408"/>
            </a:xfrm>
            <a:custGeom>
              <a:avLst/>
              <a:gdLst/>
              <a:ahLst/>
              <a:cxnLst/>
              <a:rect l="l" t="t" r="r" b="b"/>
              <a:pathLst>
                <a:path w="452211" h="107408">
                  <a:moveTo>
                    <a:pt x="0" y="0"/>
                  </a:moveTo>
                  <a:lnTo>
                    <a:pt x="452211" y="0"/>
                  </a:lnTo>
                  <a:lnTo>
                    <a:pt x="452211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9525"/>
              <a:ext cx="452211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 rot="-5400000">
            <a:off x="10960581" y="3759043"/>
            <a:ext cx="1214031" cy="288353"/>
            <a:chOff x="0" y="0"/>
            <a:chExt cx="452211" cy="107408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452211" cy="107408"/>
            </a:xfrm>
            <a:custGeom>
              <a:avLst/>
              <a:gdLst/>
              <a:ahLst/>
              <a:cxnLst/>
              <a:rect l="l" t="t" r="r" b="b"/>
              <a:pathLst>
                <a:path w="452211" h="107408">
                  <a:moveTo>
                    <a:pt x="0" y="0"/>
                  </a:moveTo>
                  <a:lnTo>
                    <a:pt x="452211" y="0"/>
                  </a:lnTo>
                  <a:lnTo>
                    <a:pt x="452211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9525"/>
              <a:ext cx="452211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0819757" y="2218997"/>
            <a:ext cx="1477550" cy="1212587"/>
            <a:chOff x="0" y="0"/>
            <a:chExt cx="550368" cy="451673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550368" cy="451673"/>
            </a:xfrm>
            <a:custGeom>
              <a:avLst/>
              <a:gdLst/>
              <a:ahLst/>
              <a:cxnLst/>
              <a:rect l="l" t="t" r="r" b="b"/>
              <a:pathLst>
                <a:path w="550368" h="451673">
                  <a:moveTo>
                    <a:pt x="0" y="0"/>
                  </a:moveTo>
                  <a:lnTo>
                    <a:pt x="550368" y="0"/>
                  </a:lnTo>
                  <a:lnTo>
                    <a:pt x="550368" y="451673"/>
                  </a:lnTo>
                  <a:lnTo>
                    <a:pt x="0" y="451673"/>
                  </a:lnTo>
                  <a:close/>
                </a:path>
              </a:pathLst>
            </a:custGeom>
            <a:solidFill>
              <a:srgbClr val="95BE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0" y="9525"/>
              <a:ext cx="550368" cy="44214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sp>
        <p:nvSpPr>
          <p:cNvPr id="78" name="Freeform 78"/>
          <p:cNvSpPr/>
          <p:nvPr/>
        </p:nvSpPr>
        <p:spPr>
          <a:xfrm>
            <a:off x="11152349" y="2323502"/>
            <a:ext cx="825687" cy="866863"/>
          </a:xfrm>
          <a:custGeom>
            <a:avLst/>
            <a:gdLst/>
            <a:ahLst/>
            <a:cxnLst/>
            <a:rect l="l" t="t" r="r" b="b"/>
            <a:pathLst>
              <a:path w="825687" h="866863">
                <a:moveTo>
                  <a:pt x="0" y="0"/>
                </a:moveTo>
                <a:lnTo>
                  <a:pt x="825688" y="0"/>
                </a:lnTo>
                <a:lnTo>
                  <a:pt x="825688" y="866864"/>
                </a:lnTo>
                <a:lnTo>
                  <a:pt x="0" y="866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9" name="Group 79"/>
          <p:cNvGrpSpPr/>
          <p:nvPr/>
        </p:nvGrpSpPr>
        <p:grpSpPr>
          <a:xfrm>
            <a:off x="7326231" y="2641204"/>
            <a:ext cx="1214031" cy="288353"/>
            <a:chOff x="0" y="0"/>
            <a:chExt cx="452211" cy="107408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452211" cy="107408"/>
            </a:xfrm>
            <a:custGeom>
              <a:avLst/>
              <a:gdLst/>
              <a:ahLst/>
              <a:cxnLst/>
              <a:rect l="l" t="t" r="r" b="b"/>
              <a:pathLst>
                <a:path w="452211" h="107408">
                  <a:moveTo>
                    <a:pt x="0" y="0"/>
                  </a:moveTo>
                  <a:lnTo>
                    <a:pt x="452211" y="0"/>
                  </a:lnTo>
                  <a:lnTo>
                    <a:pt x="452211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0" y="9525"/>
              <a:ext cx="452211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5990693" y="2205961"/>
            <a:ext cx="1477550" cy="1212587"/>
            <a:chOff x="0" y="0"/>
            <a:chExt cx="550368" cy="451673"/>
          </a:xfrm>
        </p:grpSpPr>
        <p:sp>
          <p:nvSpPr>
            <p:cNvPr id="83" name="Freeform 83"/>
            <p:cNvSpPr/>
            <p:nvPr/>
          </p:nvSpPr>
          <p:spPr>
            <a:xfrm>
              <a:off x="0" y="0"/>
              <a:ext cx="550368" cy="451673"/>
            </a:xfrm>
            <a:custGeom>
              <a:avLst/>
              <a:gdLst/>
              <a:ahLst/>
              <a:cxnLst/>
              <a:rect l="l" t="t" r="r" b="b"/>
              <a:pathLst>
                <a:path w="550368" h="451673">
                  <a:moveTo>
                    <a:pt x="0" y="0"/>
                  </a:moveTo>
                  <a:lnTo>
                    <a:pt x="550368" y="0"/>
                  </a:lnTo>
                  <a:lnTo>
                    <a:pt x="550368" y="451673"/>
                  </a:lnTo>
                  <a:lnTo>
                    <a:pt x="0" y="451673"/>
                  </a:lnTo>
                  <a:close/>
                </a:path>
              </a:pathLst>
            </a:custGeom>
            <a:solidFill>
              <a:srgbClr val="D99E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TextBox 84"/>
            <p:cNvSpPr txBox="1"/>
            <p:nvPr/>
          </p:nvSpPr>
          <p:spPr>
            <a:xfrm>
              <a:off x="0" y="9525"/>
              <a:ext cx="550368" cy="44214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sp>
        <p:nvSpPr>
          <p:cNvPr id="85" name="TextBox 85"/>
          <p:cNvSpPr txBox="1"/>
          <p:nvPr/>
        </p:nvSpPr>
        <p:spPr>
          <a:xfrm>
            <a:off x="6234545" y="2474194"/>
            <a:ext cx="1037039" cy="472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34.567</a:t>
            </a:r>
          </a:p>
          <a:p>
            <a:pPr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+ 35.271</a:t>
            </a:r>
          </a:p>
        </p:txBody>
      </p:sp>
      <p:sp>
        <p:nvSpPr>
          <p:cNvPr id="86" name="Freeform 86"/>
          <p:cNvSpPr/>
          <p:nvPr/>
        </p:nvSpPr>
        <p:spPr>
          <a:xfrm>
            <a:off x="5826467" y="2200827"/>
            <a:ext cx="597560" cy="818576"/>
          </a:xfrm>
          <a:custGeom>
            <a:avLst/>
            <a:gdLst/>
            <a:ahLst/>
            <a:cxnLst/>
            <a:rect l="l" t="t" r="r" b="b"/>
            <a:pathLst>
              <a:path w="597560" h="818576">
                <a:moveTo>
                  <a:pt x="0" y="0"/>
                </a:moveTo>
                <a:lnTo>
                  <a:pt x="597561" y="0"/>
                </a:lnTo>
                <a:lnTo>
                  <a:pt x="597561" y="818576"/>
                </a:lnTo>
                <a:lnTo>
                  <a:pt x="0" y="818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7" name="Group 87"/>
          <p:cNvGrpSpPr/>
          <p:nvPr/>
        </p:nvGrpSpPr>
        <p:grpSpPr>
          <a:xfrm rot="-5400000">
            <a:off x="8532690" y="3754579"/>
            <a:ext cx="1214031" cy="288353"/>
            <a:chOff x="0" y="0"/>
            <a:chExt cx="452211" cy="107408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452211" cy="107408"/>
            </a:xfrm>
            <a:custGeom>
              <a:avLst/>
              <a:gdLst/>
              <a:ahLst/>
              <a:cxnLst/>
              <a:rect l="l" t="t" r="r" b="b"/>
              <a:pathLst>
                <a:path w="452211" h="107408">
                  <a:moveTo>
                    <a:pt x="0" y="0"/>
                  </a:moveTo>
                  <a:lnTo>
                    <a:pt x="452211" y="0"/>
                  </a:lnTo>
                  <a:lnTo>
                    <a:pt x="452211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TextBox 89"/>
            <p:cNvSpPr txBox="1"/>
            <p:nvPr/>
          </p:nvSpPr>
          <p:spPr>
            <a:xfrm>
              <a:off x="0" y="9525"/>
              <a:ext cx="452211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90" name="Group 90"/>
          <p:cNvGrpSpPr/>
          <p:nvPr/>
        </p:nvGrpSpPr>
        <p:grpSpPr>
          <a:xfrm rot="-8100000">
            <a:off x="9478218" y="3726060"/>
            <a:ext cx="1749432" cy="288353"/>
            <a:chOff x="0" y="0"/>
            <a:chExt cx="651640" cy="107408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651640" cy="107408"/>
            </a:xfrm>
            <a:custGeom>
              <a:avLst/>
              <a:gdLst/>
              <a:ahLst/>
              <a:cxnLst/>
              <a:rect l="l" t="t" r="r" b="b"/>
              <a:pathLst>
                <a:path w="651640" h="107408">
                  <a:moveTo>
                    <a:pt x="0" y="0"/>
                  </a:moveTo>
                  <a:lnTo>
                    <a:pt x="651640" y="0"/>
                  </a:lnTo>
                  <a:lnTo>
                    <a:pt x="651640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0" y="9525"/>
              <a:ext cx="651640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8420481" y="2218997"/>
            <a:ext cx="1477550" cy="1212587"/>
            <a:chOff x="0" y="0"/>
            <a:chExt cx="550368" cy="451673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550368" cy="451673"/>
            </a:xfrm>
            <a:custGeom>
              <a:avLst/>
              <a:gdLst/>
              <a:ahLst/>
              <a:cxnLst/>
              <a:rect l="l" t="t" r="r" b="b"/>
              <a:pathLst>
                <a:path w="550368" h="451673">
                  <a:moveTo>
                    <a:pt x="0" y="0"/>
                  </a:moveTo>
                  <a:lnTo>
                    <a:pt x="550368" y="0"/>
                  </a:lnTo>
                  <a:lnTo>
                    <a:pt x="550368" y="451673"/>
                  </a:lnTo>
                  <a:lnTo>
                    <a:pt x="0" y="451673"/>
                  </a:lnTo>
                  <a:close/>
                </a:path>
              </a:pathLst>
            </a:custGeom>
            <a:solidFill>
              <a:srgbClr val="F1BB7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95"/>
            <p:cNvSpPr txBox="1"/>
            <p:nvPr/>
          </p:nvSpPr>
          <p:spPr>
            <a:xfrm>
              <a:off x="0" y="9525"/>
              <a:ext cx="550368" cy="44214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sp>
        <p:nvSpPr>
          <p:cNvPr id="96" name="TextBox 96"/>
          <p:cNvSpPr txBox="1"/>
          <p:nvPr/>
        </p:nvSpPr>
        <p:spPr>
          <a:xfrm>
            <a:off x="8692525" y="2474194"/>
            <a:ext cx="1037039" cy="472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46.305</a:t>
            </a:r>
          </a:p>
          <a:p>
            <a:pPr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+   7.982</a:t>
            </a:r>
          </a:p>
        </p:txBody>
      </p:sp>
      <p:grpSp>
        <p:nvGrpSpPr>
          <p:cNvPr id="97" name="Group 97"/>
          <p:cNvGrpSpPr/>
          <p:nvPr/>
        </p:nvGrpSpPr>
        <p:grpSpPr>
          <a:xfrm>
            <a:off x="7300992" y="8979419"/>
            <a:ext cx="1214031" cy="288353"/>
            <a:chOff x="0" y="0"/>
            <a:chExt cx="452211" cy="107408"/>
          </a:xfrm>
        </p:grpSpPr>
        <p:sp>
          <p:nvSpPr>
            <p:cNvPr id="98" name="Freeform 98"/>
            <p:cNvSpPr/>
            <p:nvPr/>
          </p:nvSpPr>
          <p:spPr>
            <a:xfrm>
              <a:off x="0" y="0"/>
              <a:ext cx="452211" cy="107408"/>
            </a:xfrm>
            <a:custGeom>
              <a:avLst/>
              <a:gdLst/>
              <a:ahLst/>
              <a:cxnLst/>
              <a:rect l="l" t="t" r="r" b="b"/>
              <a:pathLst>
                <a:path w="452211" h="107408">
                  <a:moveTo>
                    <a:pt x="0" y="0"/>
                  </a:moveTo>
                  <a:lnTo>
                    <a:pt x="452211" y="0"/>
                  </a:lnTo>
                  <a:lnTo>
                    <a:pt x="452211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TextBox 99"/>
            <p:cNvSpPr txBox="1"/>
            <p:nvPr/>
          </p:nvSpPr>
          <p:spPr>
            <a:xfrm>
              <a:off x="0" y="9525"/>
              <a:ext cx="452211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8401889" y="8491184"/>
            <a:ext cx="1477550" cy="1212587"/>
            <a:chOff x="0" y="0"/>
            <a:chExt cx="550368" cy="451673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550368" cy="451673"/>
            </a:xfrm>
            <a:custGeom>
              <a:avLst/>
              <a:gdLst/>
              <a:ahLst/>
              <a:cxnLst/>
              <a:rect l="l" t="t" r="r" b="b"/>
              <a:pathLst>
                <a:path w="550368" h="451673">
                  <a:moveTo>
                    <a:pt x="0" y="0"/>
                  </a:moveTo>
                  <a:lnTo>
                    <a:pt x="550368" y="0"/>
                  </a:lnTo>
                  <a:lnTo>
                    <a:pt x="550368" y="451673"/>
                  </a:lnTo>
                  <a:lnTo>
                    <a:pt x="0" y="451673"/>
                  </a:lnTo>
                  <a:close/>
                </a:path>
              </a:pathLst>
            </a:custGeom>
            <a:solidFill>
              <a:srgbClr val="95BEA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0" y="9525"/>
              <a:ext cx="550368" cy="44214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sp>
        <p:nvSpPr>
          <p:cNvPr id="103" name="TextBox 103"/>
          <p:cNvSpPr txBox="1"/>
          <p:nvPr/>
        </p:nvSpPr>
        <p:spPr>
          <a:xfrm>
            <a:off x="8664120" y="8866756"/>
            <a:ext cx="1037039" cy="472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23.56  </a:t>
            </a:r>
          </a:p>
          <a:p>
            <a:pPr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+ 44.847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6234545" y="4654175"/>
            <a:ext cx="1037039" cy="472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  8.426</a:t>
            </a:r>
          </a:p>
          <a:p>
            <a:pPr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+ 24.537</a:t>
            </a:r>
          </a:p>
        </p:txBody>
      </p:sp>
      <p:grpSp>
        <p:nvGrpSpPr>
          <p:cNvPr id="105" name="Group 105"/>
          <p:cNvGrpSpPr/>
          <p:nvPr/>
        </p:nvGrpSpPr>
        <p:grpSpPr>
          <a:xfrm>
            <a:off x="9785328" y="4734876"/>
            <a:ext cx="1214031" cy="288353"/>
            <a:chOff x="0" y="0"/>
            <a:chExt cx="452211" cy="107408"/>
          </a:xfrm>
        </p:grpSpPr>
        <p:sp>
          <p:nvSpPr>
            <p:cNvPr id="106" name="Freeform 106"/>
            <p:cNvSpPr/>
            <p:nvPr/>
          </p:nvSpPr>
          <p:spPr>
            <a:xfrm>
              <a:off x="0" y="0"/>
              <a:ext cx="452211" cy="107408"/>
            </a:xfrm>
            <a:custGeom>
              <a:avLst/>
              <a:gdLst/>
              <a:ahLst/>
              <a:cxnLst/>
              <a:rect l="l" t="t" r="r" b="b"/>
              <a:pathLst>
                <a:path w="452211" h="107408">
                  <a:moveTo>
                    <a:pt x="0" y="0"/>
                  </a:moveTo>
                  <a:lnTo>
                    <a:pt x="452211" y="0"/>
                  </a:lnTo>
                  <a:lnTo>
                    <a:pt x="452211" y="107408"/>
                  </a:lnTo>
                  <a:lnTo>
                    <a:pt x="0" y="107408"/>
                  </a:lnTo>
                  <a:close/>
                </a:path>
              </a:pathLst>
            </a:custGeom>
            <a:solidFill>
              <a:srgbClr val="E5EB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TextBox 107"/>
            <p:cNvSpPr txBox="1"/>
            <p:nvPr/>
          </p:nvSpPr>
          <p:spPr>
            <a:xfrm>
              <a:off x="0" y="9525"/>
              <a:ext cx="452211" cy="97883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grpSp>
        <p:nvGrpSpPr>
          <p:cNvPr id="108" name="Group 108"/>
          <p:cNvGrpSpPr/>
          <p:nvPr/>
        </p:nvGrpSpPr>
        <p:grpSpPr>
          <a:xfrm>
            <a:off x="10812100" y="4340514"/>
            <a:ext cx="1477550" cy="1212587"/>
            <a:chOff x="0" y="0"/>
            <a:chExt cx="550368" cy="451673"/>
          </a:xfrm>
        </p:grpSpPr>
        <p:sp>
          <p:nvSpPr>
            <p:cNvPr id="109" name="Freeform 109"/>
            <p:cNvSpPr/>
            <p:nvPr/>
          </p:nvSpPr>
          <p:spPr>
            <a:xfrm>
              <a:off x="0" y="0"/>
              <a:ext cx="550368" cy="451673"/>
            </a:xfrm>
            <a:custGeom>
              <a:avLst/>
              <a:gdLst/>
              <a:ahLst/>
              <a:cxnLst/>
              <a:rect l="l" t="t" r="r" b="b"/>
              <a:pathLst>
                <a:path w="550368" h="451673">
                  <a:moveTo>
                    <a:pt x="0" y="0"/>
                  </a:moveTo>
                  <a:lnTo>
                    <a:pt x="550368" y="0"/>
                  </a:lnTo>
                  <a:lnTo>
                    <a:pt x="550368" y="451673"/>
                  </a:lnTo>
                  <a:lnTo>
                    <a:pt x="0" y="451673"/>
                  </a:lnTo>
                  <a:close/>
                </a:path>
              </a:pathLst>
            </a:custGeom>
            <a:solidFill>
              <a:srgbClr val="F1BB7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0" y="9525"/>
              <a:ext cx="550368" cy="44214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sp>
        <p:nvSpPr>
          <p:cNvPr id="111" name="TextBox 111"/>
          <p:cNvSpPr txBox="1"/>
          <p:nvPr/>
        </p:nvSpPr>
        <p:spPr>
          <a:xfrm>
            <a:off x="11113011" y="4654175"/>
            <a:ext cx="1037039" cy="472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  53.396  </a:t>
            </a:r>
          </a:p>
          <a:p>
            <a:pPr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+ 83.527</a:t>
            </a:r>
          </a:p>
        </p:txBody>
      </p:sp>
      <p:grpSp>
        <p:nvGrpSpPr>
          <p:cNvPr id="112" name="Group 112"/>
          <p:cNvGrpSpPr/>
          <p:nvPr/>
        </p:nvGrpSpPr>
        <p:grpSpPr>
          <a:xfrm>
            <a:off x="5990693" y="8535369"/>
            <a:ext cx="1477550" cy="1212587"/>
            <a:chOff x="0" y="0"/>
            <a:chExt cx="550368" cy="451673"/>
          </a:xfrm>
        </p:grpSpPr>
        <p:sp>
          <p:nvSpPr>
            <p:cNvPr id="113" name="Freeform 113"/>
            <p:cNvSpPr/>
            <p:nvPr/>
          </p:nvSpPr>
          <p:spPr>
            <a:xfrm>
              <a:off x="0" y="0"/>
              <a:ext cx="550368" cy="451673"/>
            </a:xfrm>
            <a:custGeom>
              <a:avLst/>
              <a:gdLst/>
              <a:ahLst/>
              <a:cxnLst/>
              <a:rect l="l" t="t" r="r" b="b"/>
              <a:pathLst>
                <a:path w="550368" h="451673">
                  <a:moveTo>
                    <a:pt x="0" y="0"/>
                  </a:moveTo>
                  <a:lnTo>
                    <a:pt x="550368" y="0"/>
                  </a:lnTo>
                  <a:lnTo>
                    <a:pt x="550368" y="451673"/>
                  </a:lnTo>
                  <a:lnTo>
                    <a:pt x="0" y="451673"/>
                  </a:lnTo>
                  <a:close/>
                </a:path>
              </a:pathLst>
            </a:custGeom>
            <a:solidFill>
              <a:srgbClr val="BEE5E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TextBox 114"/>
            <p:cNvSpPr txBox="1"/>
            <p:nvPr/>
          </p:nvSpPr>
          <p:spPr>
            <a:xfrm>
              <a:off x="0" y="9525"/>
              <a:ext cx="550368" cy="44214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sp>
        <p:nvSpPr>
          <p:cNvPr id="115" name="TextBox 115"/>
          <p:cNvSpPr txBox="1"/>
          <p:nvPr/>
        </p:nvSpPr>
        <p:spPr>
          <a:xfrm>
            <a:off x="6234545" y="8866756"/>
            <a:ext cx="1037039" cy="472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74.242</a:t>
            </a:r>
          </a:p>
          <a:p>
            <a:pPr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+ 16.392</a:t>
            </a:r>
          </a:p>
        </p:txBody>
      </p:sp>
      <p:sp>
        <p:nvSpPr>
          <p:cNvPr id="116" name="TextBox 116"/>
          <p:cNvSpPr txBox="1"/>
          <p:nvPr/>
        </p:nvSpPr>
        <p:spPr>
          <a:xfrm>
            <a:off x="8671949" y="6792145"/>
            <a:ext cx="1037039" cy="472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53.841</a:t>
            </a:r>
          </a:p>
          <a:p>
            <a:pPr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+   6.393</a:t>
            </a:r>
          </a:p>
        </p:txBody>
      </p:sp>
      <p:sp>
        <p:nvSpPr>
          <p:cNvPr id="117" name="TextBox 117"/>
          <p:cNvSpPr txBox="1"/>
          <p:nvPr/>
        </p:nvSpPr>
        <p:spPr>
          <a:xfrm>
            <a:off x="11092436" y="6792145"/>
            <a:ext cx="1037039" cy="472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52.93  </a:t>
            </a:r>
          </a:p>
          <a:p>
            <a:pPr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+   6.738</a:t>
            </a:r>
          </a:p>
        </p:txBody>
      </p:sp>
      <p:sp>
        <p:nvSpPr>
          <p:cNvPr id="118" name="AutoShape 118"/>
          <p:cNvSpPr/>
          <p:nvPr/>
        </p:nvSpPr>
        <p:spPr>
          <a:xfrm>
            <a:off x="6214037" y="2937176"/>
            <a:ext cx="102419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9" name="AutoShape 119"/>
          <p:cNvSpPr/>
          <p:nvPr/>
        </p:nvSpPr>
        <p:spPr>
          <a:xfrm>
            <a:off x="8631904" y="2928011"/>
            <a:ext cx="102419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0" name="AutoShape 120"/>
          <p:cNvSpPr/>
          <p:nvPr/>
        </p:nvSpPr>
        <p:spPr>
          <a:xfrm>
            <a:off x="6199719" y="5109725"/>
            <a:ext cx="102419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1" name="AutoShape 121"/>
          <p:cNvSpPr/>
          <p:nvPr/>
        </p:nvSpPr>
        <p:spPr>
          <a:xfrm>
            <a:off x="6205138" y="9314531"/>
            <a:ext cx="102419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22" name="Group 122"/>
          <p:cNvGrpSpPr/>
          <p:nvPr/>
        </p:nvGrpSpPr>
        <p:grpSpPr>
          <a:xfrm>
            <a:off x="8400931" y="4340514"/>
            <a:ext cx="1477550" cy="1212587"/>
            <a:chOff x="0" y="0"/>
            <a:chExt cx="550368" cy="451673"/>
          </a:xfrm>
        </p:grpSpPr>
        <p:sp>
          <p:nvSpPr>
            <p:cNvPr id="123" name="Freeform 123"/>
            <p:cNvSpPr/>
            <p:nvPr/>
          </p:nvSpPr>
          <p:spPr>
            <a:xfrm>
              <a:off x="0" y="0"/>
              <a:ext cx="550368" cy="451673"/>
            </a:xfrm>
            <a:custGeom>
              <a:avLst/>
              <a:gdLst/>
              <a:ahLst/>
              <a:cxnLst/>
              <a:rect l="l" t="t" r="r" b="b"/>
              <a:pathLst>
                <a:path w="550368" h="451673">
                  <a:moveTo>
                    <a:pt x="0" y="0"/>
                  </a:moveTo>
                  <a:lnTo>
                    <a:pt x="550368" y="0"/>
                  </a:lnTo>
                  <a:lnTo>
                    <a:pt x="550368" y="451673"/>
                  </a:lnTo>
                  <a:lnTo>
                    <a:pt x="0" y="451673"/>
                  </a:lnTo>
                  <a:close/>
                </a:path>
              </a:pathLst>
            </a:custGeom>
            <a:solidFill>
              <a:srgbClr val="D99E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TextBox 124"/>
            <p:cNvSpPr txBox="1"/>
            <p:nvPr/>
          </p:nvSpPr>
          <p:spPr>
            <a:xfrm>
              <a:off x="0" y="9525"/>
              <a:ext cx="550368" cy="442148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749"/>
                </a:lnSpc>
              </a:pPr>
              <a:endParaRPr/>
            </a:p>
          </p:txBody>
        </p:sp>
      </p:grpSp>
      <p:sp>
        <p:nvSpPr>
          <p:cNvPr id="125" name="AutoShape 125"/>
          <p:cNvSpPr/>
          <p:nvPr/>
        </p:nvSpPr>
        <p:spPr>
          <a:xfrm>
            <a:off x="8631904" y="5128053"/>
            <a:ext cx="102419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6" name="AutoShape 126"/>
          <p:cNvSpPr/>
          <p:nvPr/>
        </p:nvSpPr>
        <p:spPr>
          <a:xfrm>
            <a:off x="8631904" y="7255127"/>
            <a:ext cx="102419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7" name="AutoShape 127"/>
          <p:cNvSpPr/>
          <p:nvPr/>
        </p:nvSpPr>
        <p:spPr>
          <a:xfrm>
            <a:off x="8631904" y="9329737"/>
            <a:ext cx="102419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8" name="AutoShape 128"/>
          <p:cNvSpPr/>
          <p:nvPr/>
        </p:nvSpPr>
        <p:spPr>
          <a:xfrm>
            <a:off x="11049772" y="5107992"/>
            <a:ext cx="102419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9" name="AutoShape 129"/>
          <p:cNvSpPr/>
          <p:nvPr/>
        </p:nvSpPr>
        <p:spPr>
          <a:xfrm>
            <a:off x="11049772" y="7255127"/>
            <a:ext cx="102419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0" name="Freeform 130"/>
          <p:cNvSpPr/>
          <p:nvPr/>
        </p:nvSpPr>
        <p:spPr>
          <a:xfrm>
            <a:off x="10999360" y="8558450"/>
            <a:ext cx="1005761" cy="1112875"/>
          </a:xfrm>
          <a:custGeom>
            <a:avLst/>
            <a:gdLst/>
            <a:ahLst/>
            <a:cxnLst/>
            <a:rect l="l" t="t" r="r" b="b"/>
            <a:pathLst>
              <a:path w="1005761" h="1112875">
                <a:moveTo>
                  <a:pt x="0" y="0"/>
                </a:moveTo>
                <a:lnTo>
                  <a:pt x="1005760" y="0"/>
                </a:lnTo>
                <a:lnTo>
                  <a:pt x="1005760" y="1112874"/>
                </a:lnTo>
                <a:lnTo>
                  <a:pt x="0" y="1112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1" name="TextBox 131"/>
          <p:cNvSpPr txBox="1"/>
          <p:nvPr/>
        </p:nvSpPr>
        <p:spPr>
          <a:xfrm>
            <a:off x="6776977" y="635646"/>
            <a:ext cx="4811325" cy="594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4"/>
              </a:lnSpc>
              <a:spcBef>
                <a:spcPct val="0"/>
              </a:spcBef>
            </a:pPr>
            <a:r>
              <a:rPr lang="en-US" sz="3403">
                <a:solidFill>
                  <a:srgbClr val="FFFFFF"/>
                </a:solidFill>
                <a:latin typeface="KG Primary Penmanship"/>
              </a:rPr>
              <a:t>Addition of Decimal Numbers</a:t>
            </a:r>
          </a:p>
        </p:txBody>
      </p:sp>
      <p:sp>
        <p:nvSpPr>
          <p:cNvPr id="132" name="TextBox 132"/>
          <p:cNvSpPr txBox="1"/>
          <p:nvPr/>
        </p:nvSpPr>
        <p:spPr>
          <a:xfrm>
            <a:off x="4598646" y="1494395"/>
            <a:ext cx="9224795" cy="267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9"/>
              </a:lnSpc>
            </a:pPr>
            <a:r>
              <a:rPr lang="en-US" sz="1999">
                <a:solidFill>
                  <a:srgbClr val="000000"/>
                </a:solidFill>
                <a:latin typeface="More Sugar Thin"/>
              </a:rPr>
              <a:t>Add the following decimals and use your answers as guide to the end of the maze.</a:t>
            </a:r>
          </a:p>
        </p:txBody>
      </p:sp>
      <p:sp>
        <p:nvSpPr>
          <p:cNvPr id="133" name="TextBox 133"/>
          <p:cNvSpPr txBox="1"/>
          <p:nvPr/>
        </p:nvSpPr>
        <p:spPr>
          <a:xfrm>
            <a:off x="6125247" y="7398069"/>
            <a:ext cx="1276463" cy="155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sz="1154">
                <a:solidFill>
                  <a:srgbClr val="000000"/>
                </a:solidFill>
                <a:latin typeface="More Sugar Thin"/>
              </a:rPr>
              <a:t>(You are trapped)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6284654" y="6673233"/>
            <a:ext cx="854323" cy="58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4"/>
              </a:lnSpc>
              <a:spcBef>
                <a:spcPct val="0"/>
              </a:spcBef>
            </a:pPr>
            <a:r>
              <a:rPr lang="en-US" sz="3403">
                <a:solidFill>
                  <a:srgbClr val="000000"/>
                </a:solidFill>
                <a:latin typeface="More Sugar"/>
              </a:rPr>
              <a:t>Jail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10923636" y="3193800"/>
            <a:ext cx="1276463" cy="155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sz="1154">
                <a:solidFill>
                  <a:srgbClr val="000000"/>
                </a:solidFill>
                <a:latin typeface="More Sugar Thin"/>
              </a:rPr>
              <a:t>(You are trapped)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11123714" y="2468963"/>
            <a:ext cx="854323" cy="58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4"/>
              </a:lnSpc>
              <a:spcBef>
                <a:spcPct val="0"/>
              </a:spcBef>
            </a:pPr>
            <a:r>
              <a:rPr lang="en-US" sz="3403">
                <a:solidFill>
                  <a:srgbClr val="000000"/>
                </a:solidFill>
                <a:latin typeface="More Sugar"/>
              </a:rPr>
              <a:t>Jail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10846366" y="9318498"/>
            <a:ext cx="1333906" cy="385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5"/>
              </a:lnSpc>
              <a:spcBef>
                <a:spcPct val="0"/>
              </a:spcBef>
            </a:pPr>
            <a:r>
              <a:rPr lang="en-US" sz="2153">
                <a:solidFill>
                  <a:srgbClr val="000000"/>
                </a:solidFill>
                <a:latin typeface="More Sugar"/>
              </a:rPr>
              <a:t>You Win!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6205138" y="1847455"/>
            <a:ext cx="1095854" cy="407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7"/>
              </a:lnSpc>
              <a:spcBef>
                <a:spcPct val="0"/>
              </a:spcBef>
            </a:pPr>
            <a:r>
              <a:rPr lang="en-US" sz="2419">
                <a:solidFill>
                  <a:srgbClr val="000000"/>
                </a:solidFill>
                <a:latin typeface="Intro Rust"/>
              </a:rPr>
              <a:t>START</a:t>
            </a:r>
          </a:p>
        </p:txBody>
      </p:sp>
      <p:sp>
        <p:nvSpPr>
          <p:cNvPr id="139" name="TextBox 139"/>
          <p:cNvSpPr txBox="1"/>
          <p:nvPr/>
        </p:nvSpPr>
        <p:spPr>
          <a:xfrm>
            <a:off x="8692525" y="4654175"/>
            <a:ext cx="1037039" cy="472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25.5    </a:t>
            </a:r>
          </a:p>
          <a:p>
            <a:pPr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+ 43.742</a:t>
            </a:r>
          </a:p>
        </p:txBody>
      </p:sp>
      <p:sp>
        <p:nvSpPr>
          <p:cNvPr id="140" name="TextBox 140"/>
          <p:cNvSpPr txBox="1"/>
          <p:nvPr/>
        </p:nvSpPr>
        <p:spPr>
          <a:xfrm>
            <a:off x="7569493" y="2677353"/>
            <a:ext cx="746403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69.838</a:t>
            </a:r>
          </a:p>
        </p:txBody>
      </p:sp>
      <p:sp>
        <p:nvSpPr>
          <p:cNvPr id="141" name="TextBox 141"/>
          <p:cNvSpPr txBox="1"/>
          <p:nvPr/>
        </p:nvSpPr>
        <p:spPr>
          <a:xfrm rot="-5400000">
            <a:off x="6357694" y="3751682"/>
            <a:ext cx="746403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69.738</a:t>
            </a:r>
          </a:p>
        </p:txBody>
      </p:sp>
      <p:sp>
        <p:nvSpPr>
          <p:cNvPr id="142" name="TextBox 142"/>
          <p:cNvSpPr txBox="1"/>
          <p:nvPr/>
        </p:nvSpPr>
        <p:spPr>
          <a:xfrm rot="2455763">
            <a:off x="9984299" y="3771838"/>
            <a:ext cx="746403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54.287</a:t>
            </a:r>
          </a:p>
        </p:txBody>
      </p:sp>
      <p:sp>
        <p:nvSpPr>
          <p:cNvPr id="143" name="TextBox 143"/>
          <p:cNvSpPr txBox="1"/>
          <p:nvPr/>
        </p:nvSpPr>
        <p:spPr>
          <a:xfrm rot="-2700000">
            <a:off x="9969132" y="5861357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136.923</a:t>
            </a:r>
          </a:p>
        </p:txBody>
      </p:sp>
      <p:sp>
        <p:nvSpPr>
          <p:cNvPr id="144" name="TextBox 144"/>
          <p:cNvSpPr txBox="1"/>
          <p:nvPr/>
        </p:nvSpPr>
        <p:spPr>
          <a:xfrm>
            <a:off x="7468243" y="4754739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69.242</a:t>
            </a:r>
          </a:p>
        </p:txBody>
      </p:sp>
      <p:sp>
        <p:nvSpPr>
          <p:cNvPr id="145" name="TextBox 145"/>
          <p:cNvSpPr txBox="1"/>
          <p:nvPr/>
        </p:nvSpPr>
        <p:spPr>
          <a:xfrm rot="-5400000">
            <a:off x="6276686" y="5853580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32.963</a:t>
            </a:r>
          </a:p>
        </p:txBody>
      </p:sp>
      <p:sp>
        <p:nvSpPr>
          <p:cNvPr id="146" name="TextBox 146"/>
          <p:cNvSpPr txBox="1"/>
          <p:nvPr/>
        </p:nvSpPr>
        <p:spPr>
          <a:xfrm rot="-5400000">
            <a:off x="8737438" y="7947637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60.234</a:t>
            </a:r>
          </a:p>
        </p:txBody>
      </p:sp>
      <p:sp>
        <p:nvSpPr>
          <p:cNvPr id="147" name="TextBox 147"/>
          <p:cNvSpPr txBox="1"/>
          <p:nvPr/>
        </p:nvSpPr>
        <p:spPr>
          <a:xfrm rot="-5400000">
            <a:off x="6260058" y="7982686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90.634</a:t>
            </a:r>
          </a:p>
        </p:txBody>
      </p:sp>
      <p:sp>
        <p:nvSpPr>
          <p:cNvPr id="148" name="TextBox 148"/>
          <p:cNvSpPr txBox="1"/>
          <p:nvPr/>
        </p:nvSpPr>
        <p:spPr>
          <a:xfrm rot="-5400000">
            <a:off x="11140050" y="5876406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59.668</a:t>
            </a:r>
          </a:p>
        </p:txBody>
      </p:sp>
      <p:sp>
        <p:nvSpPr>
          <p:cNvPr id="149" name="TextBox 149"/>
          <p:cNvSpPr txBox="1"/>
          <p:nvPr/>
        </p:nvSpPr>
        <p:spPr>
          <a:xfrm rot="2700000">
            <a:off x="7518254" y="5829182"/>
            <a:ext cx="746403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28.653</a:t>
            </a:r>
          </a:p>
        </p:txBody>
      </p:sp>
      <p:sp>
        <p:nvSpPr>
          <p:cNvPr id="150" name="TextBox 150"/>
          <p:cNvSpPr txBox="1"/>
          <p:nvPr/>
        </p:nvSpPr>
        <p:spPr>
          <a:xfrm>
            <a:off x="9933981" y="9002256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68.407</a:t>
            </a:r>
          </a:p>
        </p:txBody>
      </p:sp>
      <p:sp>
        <p:nvSpPr>
          <p:cNvPr id="151" name="TextBox 151"/>
          <p:cNvSpPr txBox="1"/>
          <p:nvPr/>
        </p:nvSpPr>
        <p:spPr>
          <a:xfrm>
            <a:off x="9938659" y="2666273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53.207</a:t>
            </a:r>
          </a:p>
        </p:txBody>
      </p:sp>
      <p:sp>
        <p:nvSpPr>
          <p:cNvPr id="152" name="TextBox 152"/>
          <p:cNvSpPr txBox="1"/>
          <p:nvPr/>
        </p:nvSpPr>
        <p:spPr>
          <a:xfrm rot="-2700000">
            <a:off x="7500071" y="3776021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54.207</a:t>
            </a:r>
          </a:p>
        </p:txBody>
      </p:sp>
      <p:sp>
        <p:nvSpPr>
          <p:cNvPr id="153" name="TextBox 153"/>
          <p:cNvSpPr txBox="1"/>
          <p:nvPr/>
        </p:nvSpPr>
        <p:spPr>
          <a:xfrm>
            <a:off x="7496703" y="6919299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9.234</a:t>
            </a:r>
          </a:p>
        </p:txBody>
      </p:sp>
      <p:sp>
        <p:nvSpPr>
          <p:cNvPr id="154" name="TextBox 154"/>
          <p:cNvSpPr txBox="1"/>
          <p:nvPr/>
        </p:nvSpPr>
        <p:spPr>
          <a:xfrm>
            <a:off x="7496703" y="9020322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80.534</a:t>
            </a:r>
          </a:p>
        </p:txBody>
      </p:sp>
      <p:sp>
        <p:nvSpPr>
          <p:cNvPr id="155" name="TextBox 155"/>
          <p:cNvSpPr txBox="1"/>
          <p:nvPr/>
        </p:nvSpPr>
        <p:spPr>
          <a:xfrm rot="-2700000">
            <a:off x="7498510" y="8055489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59.134</a:t>
            </a:r>
          </a:p>
        </p:txBody>
      </p:sp>
      <p:sp>
        <p:nvSpPr>
          <p:cNvPr id="156" name="TextBox 156"/>
          <p:cNvSpPr txBox="1"/>
          <p:nvPr/>
        </p:nvSpPr>
        <p:spPr>
          <a:xfrm rot="-5400000">
            <a:off x="11140050" y="3772654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39.813</a:t>
            </a:r>
          </a:p>
        </p:txBody>
      </p:sp>
      <p:sp>
        <p:nvSpPr>
          <p:cNvPr id="157" name="TextBox 157"/>
          <p:cNvSpPr txBox="1"/>
          <p:nvPr/>
        </p:nvSpPr>
        <p:spPr>
          <a:xfrm rot="-5400000">
            <a:off x="11132466" y="7947637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12.660</a:t>
            </a:r>
          </a:p>
        </p:txBody>
      </p:sp>
      <p:sp>
        <p:nvSpPr>
          <p:cNvPr id="158" name="TextBox 158"/>
          <p:cNvSpPr txBox="1"/>
          <p:nvPr/>
        </p:nvSpPr>
        <p:spPr>
          <a:xfrm>
            <a:off x="9926353" y="6931585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58.660</a:t>
            </a:r>
          </a:p>
        </p:txBody>
      </p:sp>
      <p:sp>
        <p:nvSpPr>
          <p:cNvPr id="159" name="TextBox 159"/>
          <p:cNvSpPr txBox="1"/>
          <p:nvPr/>
        </p:nvSpPr>
        <p:spPr>
          <a:xfrm rot="2580813">
            <a:off x="9897710" y="7953780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59.634</a:t>
            </a:r>
          </a:p>
        </p:txBody>
      </p:sp>
      <p:sp>
        <p:nvSpPr>
          <p:cNvPr id="160" name="TextBox 160"/>
          <p:cNvSpPr txBox="1"/>
          <p:nvPr/>
        </p:nvSpPr>
        <p:spPr>
          <a:xfrm>
            <a:off x="9968589" y="4757713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36.813</a:t>
            </a:r>
          </a:p>
        </p:txBody>
      </p:sp>
      <p:sp>
        <p:nvSpPr>
          <p:cNvPr id="161" name="TextBox 161"/>
          <p:cNvSpPr txBox="1"/>
          <p:nvPr/>
        </p:nvSpPr>
        <p:spPr>
          <a:xfrm rot="5399999">
            <a:off x="8712658" y="5876489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64.842</a:t>
            </a:r>
          </a:p>
        </p:txBody>
      </p:sp>
      <p:sp>
        <p:nvSpPr>
          <p:cNvPr id="162" name="TextBox 162"/>
          <p:cNvSpPr txBox="1"/>
          <p:nvPr/>
        </p:nvSpPr>
        <p:spPr>
          <a:xfrm rot="-5400000">
            <a:off x="8717888" y="3744134"/>
            <a:ext cx="853161" cy="252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9"/>
              </a:lnSpc>
            </a:pPr>
            <a:r>
              <a:rPr lang="en-US" sz="1731">
                <a:solidFill>
                  <a:srgbClr val="000000"/>
                </a:solidFill>
                <a:latin typeface="Arimo"/>
              </a:rPr>
              <a:t>74.963</a:t>
            </a:r>
          </a:p>
        </p:txBody>
      </p:sp>
      <p:sp>
        <p:nvSpPr>
          <p:cNvPr id="163" name="TextBox 163"/>
          <p:cNvSpPr txBox="1"/>
          <p:nvPr/>
        </p:nvSpPr>
        <p:spPr>
          <a:xfrm>
            <a:off x="7345619" y="-22512"/>
            <a:ext cx="3596763" cy="96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3"/>
              </a:lnSpc>
              <a:spcBef>
                <a:spcPct val="0"/>
              </a:spcBef>
            </a:pPr>
            <a:r>
              <a:rPr lang="en-US" sz="5387">
                <a:solidFill>
                  <a:srgbClr val="FFFFFF"/>
                </a:solidFill>
                <a:latin typeface="Sailors"/>
              </a:rPr>
              <a:t>Math Maze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4BD7E86-A005-E0F5-3A29-59D7700F7BE8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2064936" y="772830"/>
            <a:ext cx="57362" cy="9514169"/>
          </a:xfrm>
          <a:prstGeom prst="line">
            <a:avLst/>
          </a:prstGeom>
          <a:ln>
            <a:tailEnd type="triangle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8173894-1C05-1323-1A75-97136112274C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398897" y="8328183"/>
            <a:ext cx="15930562" cy="23812"/>
          </a:xfrm>
          <a:prstGeom prst="line">
            <a:avLst/>
          </a:prstGeom>
          <a:ln>
            <a:tailEnd type="triangle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F27122E-37AA-D28C-A5BD-E5F2D5200E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96" b="88696" l="9810" r="97511">
                        <a14:foregroundMark x1="46413" y1="40870" x2="62665" y2="36522"/>
                        <a14:foregroundMark x1="62665" y1="36522" x2="71889" y2="40870"/>
                        <a14:foregroundMark x1="71889" y1="40870" x2="79795" y2="34783"/>
                        <a14:foregroundMark x1="79795" y1="34783" x2="90483" y2="42609"/>
                        <a14:foregroundMark x1="90483" y1="42609" x2="56515" y2="86087"/>
                        <a14:foregroundMark x1="56515" y1="86087" x2="47731" y2="79130"/>
                        <a14:foregroundMark x1="91069" y1="40000" x2="95608" y2="80870"/>
                        <a14:foregroundMark x1="95608" y1="80870" x2="95461" y2="83478"/>
                        <a14:foregroundMark x1="59883" y1="22609" x2="53441" y2="21739"/>
                        <a14:foregroundMark x1="63104" y1="21739" x2="70717" y2="26087"/>
                        <a14:foregroundMark x1="70717" y1="26087" x2="90483" y2="20870"/>
                        <a14:foregroundMark x1="90483" y1="20870" x2="96779" y2="22609"/>
                        <a14:foregroundMark x1="54612" y1="20870" x2="62665" y2="20000"/>
                        <a14:foregroundMark x1="62665" y1="20000" x2="62665" y2="20000"/>
                        <a14:foregroundMark x1="86237" y1="20870" x2="94143" y2="19130"/>
                        <a14:foregroundMark x1="94143" y1="19130" x2="97511" y2="19130"/>
                        <a14:foregroundMark x1="78038" y1="80000" x2="85652" y2="78261"/>
                        <a14:foregroundMark x1="85652" y1="78261" x2="85798" y2="78261"/>
                        <a14:foregroundMark x1="45242" y1="73043" x2="50659" y2="77391"/>
                        <a14:foregroundMark x1="65007" y1="21739" x2="73646" y2="20870"/>
                        <a14:foregroundMark x1="73646" y1="20870" x2="81845" y2="21739"/>
                        <a14:foregroundMark x1="81845" y1="21739" x2="89019" y2="1913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0014" y="-136417"/>
            <a:ext cx="11404230" cy="19201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34DC89-B96B-F03E-039E-76D22B5265A6}"/>
              </a:ext>
            </a:extLst>
          </p:cNvPr>
          <p:cNvCxnSpPr/>
          <p:nvPr/>
        </p:nvCxnSpPr>
        <p:spPr>
          <a:xfrm>
            <a:off x="4943708" y="8172657"/>
            <a:ext cx="0" cy="31805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4B7757-4B33-D23F-CC44-045693ED824F}"/>
              </a:ext>
            </a:extLst>
          </p:cNvPr>
          <p:cNvCxnSpPr/>
          <p:nvPr/>
        </p:nvCxnSpPr>
        <p:spPr>
          <a:xfrm>
            <a:off x="7808828" y="8192969"/>
            <a:ext cx="0" cy="31805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1A2997-41E9-89B5-A708-BF477CA1E9C0}"/>
              </a:ext>
            </a:extLst>
          </p:cNvPr>
          <p:cNvCxnSpPr/>
          <p:nvPr/>
        </p:nvCxnSpPr>
        <p:spPr>
          <a:xfrm>
            <a:off x="10591784" y="8243327"/>
            <a:ext cx="0" cy="31805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2B5150-5163-26B5-E641-7104BD15F9F1}"/>
              </a:ext>
            </a:extLst>
          </p:cNvPr>
          <p:cNvCxnSpPr/>
          <p:nvPr/>
        </p:nvCxnSpPr>
        <p:spPr>
          <a:xfrm>
            <a:off x="13438352" y="8195619"/>
            <a:ext cx="0" cy="31805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073C59-1393-CE2C-2CDF-B47E0A9537A9}"/>
              </a:ext>
            </a:extLst>
          </p:cNvPr>
          <p:cNvCxnSpPr>
            <a:cxnSpLocks/>
          </p:cNvCxnSpPr>
          <p:nvPr/>
        </p:nvCxnSpPr>
        <p:spPr>
          <a:xfrm flipH="1">
            <a:off x="1810494" y="6667500"/>
            <a:ext cx="508884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B7D1B9-62B7-9B97-9C28-29B58ACE5DBC}"/>
              </a:ext>
            </a:extLst>
          </p:cNvPr>
          <p:cNvCxnSpPr>
            <a:cxnSpLocks/>
          </p:cNvCxnSpPr>
          <p:nvPr/>
        </p:nvCxnSpPr>
        <p:spPr>
          <a:xfrm flipH="1">
            <a:off x="1794930" y="4991100"/>
            <a:ext cx="508884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ABD742-2803-010D-23F7-EB9BEB5A9A5E}"/>
              </a:ext>
            </a:extLst>
          </p:cNvPr>
          <p:cNvCxnSpPr>
            <a:cxnSpLocks/>
          </p:cNvCxnSpPr>
          <p:nvPr/>
        </p:nvCxnSpPr>
        <p:spPr>
          <a:xfrm flipH="1">
            <a:off x="1839175" y="3314700"/>
            <a:ext cx="508884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A875F9-6211-69BB-5A02-F7CE826B3F6E}"/>
              </a:ext>
            </a:extLst>
          </p:cNvPr>
          <p:cNvCxnSpPr>
            <a:cxnSpLocks/>
          </p:cNvCxnSpPr>
          <p:nvPr/>
        </p:nvCxnSpPr>
        <p:spPr>
          <a:xfrm flipH="1">
            <a:off x="1873704" y="1691015"/>
            <a:ext cx="508884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Google Shape;1122;p39">
            <a:extLst>
              <a:ext uri="{FF2B5EF4-FFF2-40B4-BE49-F238E27FC236}">
                <a16:creationId xmlns:a16="http://schemas.microsoft.com/office/drawing/2014/main" id="{00E6B254-E72A-A985-691F-707C4ED87F8D}"/>
              </a:ext>
            </a:extLst>
          </p:cNvPr>
          <p:cNvSpPr txBox="1">
            <a:spLocks/>
          </p:cNvSpPr>
          <p:nvPr/>
        </p:nvSpPr>
        <p:spPr>
          <a:xfrm>
            <a:off x="4523288" y="8142079"/>
            <a:ext cx="84084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4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9pPr>
          </a:lstStyle>
          <a:p>
            <a:pPr defTabSz="1828800">
              <a:buClr>
                <a:srgbClr val="412B72"/>
              </a:buClr>
            </a:pPr>
            <a:r>
              <a:rPr lang="en-MY" sz="4400" b="0" kern="0" dirty="0">
                <a:solidFill>
                  <a:srgbClr val="002060"/>
                </a:solidFill>
                <a:latin typeface="Lexend"/>
                <a:ea typeface="Lexend"/>
                <a:cs typeface="Lexend"/>
                <a:sym typeface="Lexend"/>
              </a:rPr>
              <a:t>20</a:t>
            </a:r>
          </a:p>
        </p:txBody>
      </p:sp>
      <p:sp>
        <p:nvSpPr>
          <p:cNvPr id="14" name="Google Shape;1122;p39">
            <a:extLst>
              <a:ext uri="{FF2B5EF4-FFF2-40B4-BE49-F238E27FC236}">
                <a16:creationId xmlns:a16="http://schemas.microsoft.com/office/drawing/2014/main" id="{E9702AC5-437C-9A02-0788-05484D3BDCA6}"/>
              </a:ext>
            </a:extLst>
          </p:cNvPr>
          <p:cNvSpPr txBox="1">
            <a:spLocks/>
          </p:cNvSpPr>
          <p:nvPr/>
        </p:nvSpPr>
        <p:spPr>
          <a:xfrm>
            <a:off x="1369462" y="8079099"/>
            <a:ext cx="84084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4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9pPr>
          </a:lstStyle>
          <a:p>
            <a:pPr defTabSz="1828800">
              <a:buClr>
                <a:srgbClr val="412B72"/>
              </a:buClr>
            </a:pPr>
            <a:r>
              <a:rPr lang="en-MY" sz="4400" b="0" kern="0" dirty="0">
                <a:solidFill>
                  <a:srgbClr val="002060"/>
                </a:solidFill>
                <a:latin typeface="Lexend"/>
                <a:ea typeface="Lexend"/>
                <a:cs typeface="Lexend"/>
                <a:sym typeface="Lexend"/>
              </a:rPr>
              <a:t>0</a:t>
            </a:r>
          </a:p>
        </p:txBody>
      </p:sp>
      <p:sp>
        <p:nvSpPr>
          <p:cNvPr id="15" name="Google Shape;1122;p39">
            <a:extLst>
              <a:ext uri="{FF2B5EF4-FFF2-40B4-BE49-F238E27FC236}">
                <a16:creationId xmlns:a16="http://schemas.microsoft.com/office/drawing/2014/main" id="{DA10F4BA-57CC-B53B-8E87-B3534CA4A2B5}"/>
              </a:ext>
            </a:extLst>
          </p:cNvPr>
          <p:cNvSpPr txBox="1">
            <a:spLocks/>
          </p:cNvSpPr>
          <p:nvPr/>
        </p:nvSpPr>
        <p:spPr>
          <a:xfrm>
            <a:off x="607234" y="1048225"/>
            <a:ext cx="1147513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4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9pPr>
          </a:lstStyle>
          <a:p>
            <a:pPr defTabSz="1828800">
              <a:buClr>
                <a:srgbClr val="412B72"/>
              </a:buClr>
            </a:pPr>
            <a:r>
              <a:rPr lang="en-MY" sz="4400" b="0" kern="0" dirty="0">
                <a:solidFill>
                  <a:srgbClr val="002060"/>
                </a:solidFill>
                <a:latin typeface="Lexend"/>
                <a:ea typeface="Lexend"/>
                <a:cs typeface="Lexend"/>
                <a:sym typeface="Lexend"/>
              </a:rPr>
              <a:t>120</a:t>
            </a:r>
          </a:p>
        </p:txBody>
      </p:sp>
      <p:sp>
        <p:nvSpPr>
          <p:cNvPr id="16" name="Google Shape;1122;p39">
            <a:extLst>
              <a:ext uri="{FF2B5EF4-FFF2-40B4-BE49-F238E27FC236}">
                <a16:creationId xmlns:a16="http://schemas.microsoft.com/office/drawing/2014/main" id="{EFBE64BF-898E-2C7D-07A8-E4CFC986BF88}"/>
              </a:ext>
            </a:extLst>
          </p:cNvPr>
          <p:cNvSpPr txBox="1">
            <a:spLocks/>
          </p:cNvSpPr>
          <p:nvPr/>
        </p:nvSpPr>
        <p:spPr>
          <a:xfrm>
            <a:off x="816819" y="2762452"/>
            <a:ext cx="84084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4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9pPr>
          </a:lstStyle>
          <a:p>
            <a:pPr defTabSz="1828800">
              <a:buClr>
                <a:srgbClr val="412B72"/>
              </a:buClr>
            </a:pPr>
            <a:r>
              <a:rPr lang="en-MY" sz="4400" b="0" kern="0" dirty="0">
                <a:solidFill>
                  <a:srgbClr val="002060"/>
                </a:solidFill>
                <a:latin typeface="Lexend"/>
                <a:ea typeface="Lexend"/>
                <a:cs typeface="Lexend"/>
                <a:sym typeface="Lexend"/>
              </a:rPr>
              <a:t>90</a:t>
            </a:r>
          </a:p>
        </p:txBody>
      </p:sp>
      <p:sp>
        <p:nvSpPr>
          <p:cNvPr id="17" name="Google Shape;1122;p39">
            <a:extLst>
              <a:ext uri="{FF2B5EF4-FFF2-40B4-BE49-F238E27FC236}">
                <a16:creationId xmlns:a16="http://schemas.microsoft.com/office/drawing/2014/main" id="{6657C33F-9418-D253-04DD-89BC2A68C8CD}"/>
              </a:ext>
            </a:extLst>
          </p:cNvPr>
          <p:cNvSpPr txBox="1">
            <a:spLocks/>
          </p:cNvSpPr>
          <p:nvPr/>
        </p:nvSpPr>
        <p:spPr>
          <a:xfrm>
            <a:off x="876359" y="4381358"/>
            <a:ext cx="84084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4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9pPr>
          </a:lstStyle>
          <a:p>
            <a:pPr defTabSz="1828800">
              <a:buClr>
                <a:srgbClr val="412B72"/>
              </a:buClr>
            </a:pPr>
            <a:r>
              <a:rPr lang="en-MY" sz="4400" b="0" kern="0" dirty="0">
                <a:solidFill>
                  <a:srgbClr val="002060"/>
                </a:solidFill>
                <a:latin typeface="Lexend"/>
                <a:ea typeface="Lexend"/>
                <a:cs typeface="Lexend"/>
                <a:sym typeface="Lexend"/>
              </a:rPr>
              <a:t>60</a:t>
            </a:r>
          </a:p>
        </p:txBody>
      </p:sp>
      <p:sp>
        <p:nvSpPr>
          <p:cNvPr id="18" name="Google Shape;1122;p39">
            <a:extLst>
              <a:ext uri="{FF2B5EF4-FFF2-40B4-BE49-F238E27FC236}">
                <a16:creationId xmlns:a16="http://schemas.microsoft.com/office/drawing/2014/main" id="{5F9CF043-A5DC-FB09-2CE0-E53CDB1D30AB}"/>
              </a:ext>
            </a:extLst>
          </p:cNvPr>
          <p:cNvSpPr txBox="1">
            <a:spLocks/>
          </p:cNvSpPr>
          <p:nvPr/>
        </p:nvSpPr>
        <p:spPr>
          <a:xfrm>
            <a:off x="971201" y="6057758"/>
            <a:ext cx="84084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4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9pPr>
          </a:lstStyle>
          <a:p>
            <a:pPr defTabSz="1828800">
              <a:buClr>
                <a:srgbClr val="412B72"/>
              </a:buClr>
            </a:pPr>
            <a:r>
              <a:rPr lang="en-MY" sz="4400" b="0" kern="0" dirty="0">
                <a:solidFill>
                  <a:srgbClr val="002060"/>
                </a:solidFill>
                <a:latin typeface="Lexend"/>
                <a:ea typeface="Lexend"/>
                <a:cs typeface="Lexend"/>
                <a:sym typeface="Lexend"/>
              </a:rPr>
              <a:t>30</a:t>
            </a:r>
          </a:p>
        </p:txBody>
      </p:sp>
      <p:sp>
        <p:nvSpPr>
          <p:cNvPr id="19" name="Google Shape;1122;p39">
            <a:extLst>
              <a:ext uri="{FF2B5EF4-FFF2-40B4-BE49-F238E27FC236}">
                <a16:creationId xmlns:a16="http://schemas.microsoft.com/office/drawing/2014/main" id="{82138F62-9166-7280-6071-4AD47D04B7FE}"/>
              </a:ext>
            </a:extLst>
          </p:cNvPr>
          <p:cNvSpPr txBox="1">
            <a:spLocks/>
          </p:cNvSpPr>
          <p:nvPr/>
        </p:nvSpPr>
        <p:spPr>
          <a:xfrm>
            <a:off x="13017932" y="8184401"/>
            <a:ext cx="84084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4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9pPr>
          </a:lstStyle>
          <a:p>
            <a:pPr defTabSz="1828800">
              <a:buClr>
                <a:srgbClr val="412B72"/>
              </a:buClr>
            </a:pPr>
            <a:r>
              <a:rPr lang="en-MY" sz="4400" b="0" kern="0" dirty="0">
                <a:solidFill>
                  <a:srgbClr val="002060"/>
                </a:solidFill>
                <a:latin typeface="Lexend"/>
                <a:ea typeface="Lexend"/>
                <a:cs typeface="Lexend"/>
                <a:sym typeface="Lexend"/>
              </a:rPr>
              <a:t>80</a:t>
            </a:r>
          </a:p>
        </p:txBody>
      </p:sp>
      <p:sp>
        <p:nvSpPr>
          <p:cNvPr id="20" name="Google Shape;1122;p39">
            <a:extLst>
              <a:ext uri="{FF2B5EF4-FFF2-40B4-BE49-F238E27FC236}">
                <a16:creationId xmlns:a16="http://schemas.microsoft.com/office/drawing/2014/main" id="{1AA8C3F7-F3C2-C58C-F4A9-920E6D0AD45F}"/>
              </a:ext>
            </a:extLst>
          </p:cNvPr>
          <p:cNvSpPr txBox="1">
            <a:spLocks/>
          </p:cNvSpPr>
          <p:nvPr/>
        </p:nvSpPr>
        <p:spPr>
          <a:xfrm>
            <a:off x="10212822" y="8184401"/>
            <a:ext cx="84084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4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9pPr>
          </a:lstStyle>
          <a:p>
            <a:pPr defTabSz="1828800">
              <a:buClr>
                <a:srgbClr val="412B72"/>
              </a:buClr>
            </a:pPr>
            <a:r>
              <a:rPr lang="en-MY" sz="4400" b="0" kern="0" dirty="0">
                <a:solidFill>
                  <a:srgbClr val="002060"/>
                </a:solidFill>
                <a:latin typeface="Lexend"/>
                <a:ea typeface="Lexend"/>
                <a:cs typeface="Lexend"/>
                <a:sym typeface="Lexend"/>
              </a:rPr>
              <a:t>60</a:t>
            </a:r>
          </a:p>
        </p:txBody>
      </p:sp>
      <p:sp>
        <p:nvSpPr>
          <p:cNvPr id="21" name="Google Shape;1122;p39">
            <a:extLst>
              <a:ext uri="{FF2B5EF4-FFF2-40B4-BE49-F238E27FC236}">
                <a16:creationId xmlns:a16="http://schemas.microsoft.com/office/drawing/2014/main" id="{017A8841-64A5-0C9D-89DD-2C082D62923B}"/>
              </a:ext>
            </a:extLst>
          </p:cNvPr>
          <p:cNvSpPr txBox="1">
            <a:spLocks/>
          </p:cNvSpPr>
          <p:nvPr/>
        </p:nvSpPr>
        <p:spPr>
          <a:xfrm>
            <a:off x="7383298" y="8142079"/>
            <a:ext cx="84084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4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9pPr>
          </a:lstStyle>
          <a:p>
            <a:pPr defTabSz="1828800">
              <a:buClr>
                <a:srgbClr val="412B72"/>
              </a:buClr>
            </a:pPr>
            <a:r>
              <a:rPr lang="en-MY" sz="4400" b="0" kern="0" dirty="0">
                <a:solidFill>
                  <a:srgbClr val="002060"/>
                </a:solidFill>
                <a:latin typeface="Lexend"/>
                <a:ea typeface="Lexend"/>
                <a:cs typeface="Lexend"/>
                <a:sym typeface="Lexend"/>
              </a:rPr>
              <a:t>40</a:t>
            </a:r>
          </a:p>
        </p:txBody>
      </p:sp>
      <p:sp>
        <p:nvSpPr>
          <p:cNvPr id="22" name="Google Shape;1122;p39">
            <a:extLst>
              <a:ext uri="{FF2B5EF4-FFF2-40B4-BE49-F238E27FC236}">
                <a16:creationId xmlns:a16="http://schemas.microsoft.com/office/drawing/2014/main" id="{14AEAFB6-EE74-03C4-8470-926EB23E8B30}"/>
              </a:ext>
            </a:extLst>
          </p:cNvPr>
          <p:cNvSpPr txBox="1">
            <a:spLocks/>
          </p:cNvSpPr>
          <p:nvPr/>
        </p:nvSpPr>
        <p:spPr>
          <a:xfrm>
            <a:off x="155687" y="-176499"/>
            <a:ext cx="3114214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4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9pPr>
          </a:lstStyle>
          <a:p>
            <a:pPr defTabSz="1828800">
              <a:buClr>
                <a:srgbClr val="412B72"/>
              </a:buClr>
            </a:pPr>
            <a:r>
              <a:rPr lang="en-MY" sz="3000" b="0" kern="0" dirty="0">
                <a:solidFill>
                  <a:srgbClr val="002060"/>
                </a:solidFill>
                <a:latin typeface="Lexend"/>
                <a:ea typeface="Lexend"/>
                <a:cs typeface="Lexend"/>
                <a:sym typeface="Lexend"/>
              </a:rPr>
              <a:t>Distance (m)</a:t>
            </a:r>
          </a:p>
        </p:txBody>
      </p:sp>
      <p:sp>
        <p:nvSpPr>
          <p:cNvPr id="23" name="Google Shape;1122;p39">
            <a:extLst>
              <a:ext uri="{FF2B5EF4-FFF2-40B4-BE49-F238E27FC236}">
                <a16:creationId xmlns:a16="http://schemas.microsoft.com/office/drawing/2014/main" id="{5DC6AD9C-E929-8D90-9759-A1DFE1C7FB0C}"/>
              </a:ext>
            </a:extLst>
          </p:cNvPr>
          <p:cNvSpPr txBox="1">
            <a:spLocks/>
          </p:cNvSpPr>
          <p:nvPr/>
        </p:nvSpPr>
        <p:spPr>
          <a:xfrm>
            <a:off x="14806321" y="7281729"/>
            <a:ext cx="3114214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4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9pPr>
          </a:lstStyle>
          <a:p>
            <a:pPr defTabSz="1828800">
              <a:buClr>
                <a:srgbClr val="412B72"/>
              </a:buClr>
            </a:pPr>
            <a:r>
              <a:rPr lang="en-MY" sz="3000" b="0" kern="0" dirty="0">
                <a:solidFill>
                  <a:srgbClr val="002060"/>
                </a:solidFill>
                <a:latin typeface="Lexend"/>
                <a:ea typeface="Lexend"/>
                <a:cs typeface="Lexend"/>
                <a:sym typeface="Lexend"/>
              </a:rPr>
              <a:t>Time (min)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920CA0-E1BD-25E8-D788-7B13FC44E423}"/>
              </a:ext>
            </a:extLst>
          </p:cNvPr>
          <p:cNvSpPr/>
          <p:nvPr/>
        </p:nvSpPr>
        <p:spPr>
          <a:xfrm>
            <a:off x="2937420" y="205123"/>
            <a:ext cx="3657600" cy="677545"/>
          </a:xfrm>
          <a:prstGeom prst="rect">
            <a:avLst/>
          </a:prstGeom>
          <a:solidFill>
            <a:srgbClr val="6775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1F35FD-1E90-B862-A58A-2A12D20DBBB4}"/>
              </a:ext>
            </a:extLst>
          </p:cNvPr>
          <p:cNvSpPr/>
          <p:nvPr/>
        </p:nvSpPr>
        <p:spPr>
          <a:xfrm>
            <a:off x="2937420" y="877476"/>
            <a:ext cx="3657600" cy="677545"/>
          </a:xfrm>
          <a:prstGeom prst="rect">
            <a:avLst/>
          </a:prstGeom>
          <a:solidFill>
            <a:srgbClr val="6775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Google Shape;1122;p39">
            <a:extLst>
              <a:ext uri="{FF2B5EF4-FFF2-40B4-BE49-F238E27FC236}">
                <a16:creationId xmlns:a16="http://schemas.microsoft.com/office/drawing/2014/main" id="{B5AD10F6-1754-1D19-F7CA-004AA0627F43}"/>
              </a:ext>
            </a:extLst>
          </p:cNvPr>
          <p:cNvSpPr txBox="1">
            <a:spLocks/>
          </p:cNvSpPr>
          <p:nvPr/>
        </p:nvSpPr>
        <p:spPr>
          <a:xfrm>
            <a:off x="3120367" y="-72455"/>
            <a:ext cx="3114214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4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9pPr>
          </a:lstStyle>
          <a:p>
            <a:pPr defTabSz="1828800">
              <a:buClr>
                <a:srgbClr val="412B72"/>
              </a:buClr>
            </a:pPr>
            <a:r>
              <a:rPr lang="en-MY" sz="3500" b="0" kern="0" dirty="0">
                <a:solidFill>
                  <a:schemeClr val="tx1"/>
                </a:solidFill>
                <a:latin typeface="Lexend"/>
                <a:ea typeface="Lexend"/>
                <a:cs typeface="Lexend"/>
                <a:sym typeface="Lexend"/>
              </a:rPr>
              <a:t>Distance (m)</a:t>
            </a:r>
          </a:p>
        </p:txBody>
      </p:sp>
      <p:sp>
        <p:nvSpPr>
          <p:cNvPr id="27" name="Google Shape;1122;p39">
            <a:extLst>
              <a:ext uri="{FF2B5EF4-FFF2-40B4-BE49-F238E27FC236}">
                <a16:creationId xmlns:a16="http://schemas.microsoft.com/office/drawing/2014/main" id="{47E05198-D88D-392E-6D41-3460648AF115}"/>
              </a:ext>
            </a:extLst>
          </p:cNvPr>
          <p:cNvSpPr txBox="1">
            <a:spLocks/>
          </p:cNvSpPr>
          <p:nvPr/>
        </p:nvSpPr>
        <p:spPr>
          <a:xfrm>
            <a:off x="3120367" y="653687"/>
            <a:ext cx="3114214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ndrina Solid"/>
              <a:buNone/>
              <a:defRPr sz="24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Deca Black"/>
              <a:buNone/>
              <a:defRPr sz="2000" b="0" i="0" u="none" strike="noStrike" cap="none">
                <a:solidFill>
                  <a:schemeClr val="dk1"/>
                </a:solidFill>
                <a:latin typeface="Lexend Deca Black"/>
                <a:ea typeface="Lexend Deca Black"/>
                <a:cs typeface="Lexend Deca Black"/>
                <a:sym typeface="Lexend Deca Black"/>
              </a:defRPr>
            </a:lvl9pPr>
          </a:lstStyle>
          <a:p>
            <a:pPr defTabSz="1828800">
              <a:buClr>
                <a:srgbClr val="412B72"/>
              </a:buClr>
            </a:pPr>
            <a:r>
              <a:rPr lang="en-MY" sz="3500" b="0" kern="0" dirty="0">
                <a:solidFill>
                  <a:schemeClr val="tx1"/>
                </a:solidFill>
                <a:latin typeface="Lexend"/>
                <a:ea typeface="Lexend"/>
                <a:cs typeface="Lexend"/>
                <a:sym typeface="Lexend"/>
              </a:rPr>
              <a:t>Time (min)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213e52e6-1af2-4a40-9944-baa8403a31d4">
                <a:extLst>
                  <a:ext uri="{FF2B5EF4-FFF2-40B4-BE49-F238E27FC236}">
                    <a16:creationId xmlns:a16="http://schemas.microsoft.com/office/drawing/2014/main" id="{F802C1F5-B747-7521-C90C-C8CD59248E29}"/>
                  </a:ext>
                </a:extLst>
              </p14:cNvPr>
              <p14:cNvContentPartPr/>
              <p14:nvPr>
                <p:custDataLst>
                  <p:tags r:id="rId4"/>
                </p:custDataLst>
              </p14:nvPr>
            </p14:nvContentPartPr>
            <p14:xfrm>
              <a:off x="4978399" y="1577975"/>
              <a:ext cx="8388350" cy="5083175"/>
            </p14:xfrm>
          </p:contentPart>
        </mc:Choice>
        <mc:Fallback xmlns="">
          <p:pic>
            <p:nvPicPr>
              <p:cNvPr id="33" name="213e52e6-1af2-4a40-9944-baa8403a31d4">
                <a:extLst>
                  <a:ext uri="{FF2B5EF4-FFF2-40B4-BE49-F238E27FC236}">
                    <a16:creationId xmlns:a16="http://schemas.microsoft.com/office/drawing/2014/main" id="{F802C1F5-B747-7521-C90C-C8CD59248E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69039" y="1568614"/>
                <a:ext cx="8407069" cy="5101898"/>
              </a:xfrm>
              <a:prstGeom prst="rect">
                <a:avLst/>
              </a:prstGeom>
            </p:spPr>
          </p:pic>
        </mc:Fallback>
      </mc:AlternateContent>
      <p:pic>
        <p:nvPicPr>
          <p:cNvPr id="64" name="btnInknoeActivityCp2">
            <a:extLst>
              <a:ext uri="{FF2B5EF4-FFF2-40B4-BE49-F238E27FC236}">
                <a16:creationId xmlns:a16="http://schemas.microsoft.com/office/drawing/2014/main" id="{68237A24-F3E5-B52B-48F0-53A450E96B1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737" y="499666"/>
            <a:ext cx="3333071" cy="871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737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/>
      </p:transition>
    </mc:Choice>
    <mc:Fallback xmlns="">
      <p:transition>
        <p:push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6245" y="-2633744"/>
            <a:ext cx="20112143" cy="13867464"/>
            <a:chOff x="0" y="0"/>
            <a:chExt cx="26816191" cy="184899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704048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3408096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7" y="0"/>
                  </a:lnTo>
                  <a:lnTo>
                    <a:pt x="6704047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0112143" y="0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6704048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408096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7" y="0"/>
                  </a:lnTo>
                  <a:lnTo>
                    <a:pt x="6704047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0112143" y="6159084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704048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408096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7" y="0"/>
                  </a:lnTo>
                  <a:lnTo>
                    <a:pt x="6704047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0112143" y="12305468"/>
              <a:ext cx="6704048" cy="6184484"/>
            </a:xfrm>
            <a:custGeom>
              <a:avLst/>
              <a:gdLst/>
              <a:ahLst/>
              <a:cxnLst/>
              <a:rect l="l" t="t" r="r" b="b"/>
              <a:pathLst>
                <a:path w="6704048" h="6184484">
                  <a:moveTo>
                    <a:pt x="0" y="0"/>
                  </a:moveTo>
                  <a:lnTo>
                    <a:pt x="6704048" y="0"/>
                  </a:lnTo>
                  <a:lnTo>
                    <a:pt x="6704048" y="6184484"/>
                  </a:lnTo>
                  <a:lnTo>
                    <a:pt x="0" y="6184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296766" y="-348408"/>
            <a:ext cx="8327312" cy="11582128"/>
            <a:chOff x="0" y="0"/>
            <a:chExt cx="2193201" cy="305043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93201" cy="3050437"/>
            </a:xfrm>
            <a:custGeom>
              <a:avLst/>
              <a:gdLst/>
              <a:ahLst/>
              <a:cxnLst/>
              <a:rect l="l" t="t" r="r" b="b"/>
              <a:pathLst>
                <a:path w="2193201" h="3050437">
                  <a:moveTo>
                    <a:pt x="0" y="0"/>
                  </a:moveTo>
                  <a:lnTo>
                    <a:pt x="2193201" y="0"/>
                  </a:lnTo>
                  <a:lnTo>
                    <a:pt x="2193201" y="3050437"/>
                  </a:lnTo>
                  <a:lnTo>
                    <a:pt x="0" y="3050437"/>
                  </a:lnTo>
                  <a:close/>
                </a:path>
              </a:pathLst>
            </a:custGeom>
            <a:solidFill>
              <a:srgbClr val="637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2193201" cy="30790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557451" y="6477000"/>
            <a:ext cx="7154097" cy="1784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000000"/>
                </a:solidFill>
                <a:latin typeface="Costa Rica Bold"/>
              </a:rPr>
              <a:t>Trapezium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3585" y="3464631"/>
            <a:ext cx="6606608" cy="385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DFAE6"/>
                </a:solidFill>
                <a:latin typeface="Oswald Bold"/>
              </a:rPr>
              <a:t>I have one pair of parallel sides. My co-interior angles</a:t>
            </a:r>
          </a:p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DFAE6"/>
                </a:solidFill>
                <a:latin typeface="Oswald Bold"/>
                <a:ea typeface="Oswald Bold"/>
              </a:rPr>
              <a:t> sum to 180°.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850168" y="2586739"/>
            <a:ext cx="4568663" cy="3426497"/>
            <a:chOff x="0" y="0"/>
            <a:chExt cx="812800" cy="6096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609600" y="0"/>
                  </a:lnTo>
                  <a:lnTo>
                    <a:pt x="8128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652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0" y="-28575"/>
              <a:ext cx="558800" cy="638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41893A2-4D2E-362B-7591-33A76737F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7242" y="795185"/>
            <a:ext cx="0" cy="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1F20D2-A44D-9546-3BB9-3436AACBA15C}"/>
              </a:ext>
            </a:extLst>
          </p:cNvPr>
          <p:cNvSpPr txBox="1"/>
          <p:nvPr/>
        </p:nvSpPr>
        <p:spPr>
          <a:xfrm>
            <a:off x="1247242" y="795185"/>
            <a:ext cx="15793517" cy="1673284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lang="en-US" sz="5400">
                <a:solidFill>
                  <a:srgbClr val="6378FF"/>
                </a:solidFill>
                <a:latin typeface="Calibri Light (Headings)"/>
              </a:rPr>
              <a:t>What is the defining property of a trapezium?</a:t>
            </a:r>
            <a:endParaRPr lang="en-MY" sz="5400">
              <a:solidFill>
                <a:srgbClr val="6378FF"/>
              </a:solidFill>
              <a:latin typeface="Calibri Light (Headings)"/>
            </a:endParaRPr>
          </a:p>
        </p:txBody>
      </p:sp>
      <p:cxnSp>
        <p:nvCxnSpPr>
          <p:cNvPr id="5" name="Straight Connector 4" hidden="1">
            <a:extLst>
              <a:ext uri="{FF2B5EF4-FFF2-40B4-BE49-F238E27FC236}">
                <a16:creationId xmlns:a16="http://schemas.microsoft.com/office/drawing/2014/main" id="{5997376F-4F08-CEC2-36D9-2B01A342BACA}"/>
              </a:ext>
            </a:extLst>
          </p:cNvPr>
          <p:cNvCxnSpPr/>
          <p:nvPr/>
        </p:nvCxnSpPr>
        <p:spPr>
          <a:xfrm>
            <a:off x="1247242" y="2468469"/>
            <a:ext cx="15793516" cy="0"/>
          </a:xfrm>
          <a:prstGeom prst="line">
            <a:avLst/>
          </a:prstGeom>
          <a:ln>
            <a:solidFill>
              <a:srgbClr val="CFD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C39483F-89B4-B284-E6F7-6AC7950B6089}"/>
              </a:ext>
            </a:extLst>
          </p:cNvPr>
          <p:cNvSpPr txBox="1"/>
          <p:nvPr/>
        </p:nvSpPr>
        <p:spPr>
          <a:xfrm>
            <a:off x="1247242" y="2879948"/>
            <a:ext cx="15793517" cy="380619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355600" indent="-342900">
              <a:spcBef>
                <a:spcPts val="700"/>
              </a:spcBef>
              <a:spcAft>
                <a:spcPts val="700"/>
              </a:spcAft>
              <a:buAutoNum type="alphaUcPeriod"/>
            </a:pPr>
            <a:r>
              <a:rPr lang="en-US" sz="3600">
                <a:latin typeface="Calibri (Body)"/>
              </a:rPr>
              <a:t>Having three pairs of parallel sides
Having one pair of parallel sides
Having equal side lengths
Having right angles</a:t>
            </a:r>
            <a:endParaRPr lang="en-MY" sz="3600">
              <a:latin typeface="Calibri (Body)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D199646-BD4E-844B-A64E-FE008F335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4403" y="6366137"/>
            <a:ext cx="2259975" cy="7200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D11CF0-1C35-0BCC-4AE7-3C831FD86F4A}"/>
              </a:ext>
            </a:extLst>
          </p:cNvPr>
          <p:cNvSpPr txBox="1"/>
          <p:nvPr/>
        </p:nvSpPr>
        <p:spPr>
          <a:xfrm>
            <a:off x="1247242" y="7305340"/>
            <a:ext cx="15793517" cy="646331"/>
          </a:xfrm>
          <a:prstGeom prst="rect">
            <a:avLst/>
          </a:prstGeom>
          <a:noFill/>
        </p:spPr>
        <p:txBody>
          <a:bodyPr vert="horz" rtlCol="0">
            <a:normAutofit/>
          </a:bodyPr>
          <a:lstStyle/>
          <a:p>
            <a:r>
              <a:rPr lang="en-MY" sz="3600">
                <a:solidFill>
                  <a:srgbClr val="159B48"/>
                </a:solidFill>
                <a:latin typeface="Calibri (Body)"/>
              </a:rPr>
              <a:t>Correct answer: B</a:t>
            </a:r>
          </a:p>
        </p:txBody>
      </p:sp>
      <p:pic>
        <p:nvPicPr>
          <p:cNvPr id="23" name="btnInknoeActivityCp2">
            <a:extLst>
              <a:ext uri="{FF2B5EF4-FFF2-40B4-BE49-F238E27FC236}">
                <a16:creationId xmlns:a16="http://schemas.microsoft.com/office/drawing/2014/main" id="{939FD075-87E1-1FE8-34A0-AFD1617E132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441" y="8108195"/>
            <a:ext cx="3333071" cy="871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30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222" b="-17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2637217" y="1786331"/>
            <a:ext cx="14622083" cy="22942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810272" y="949011"/>
            <a:ext cx="14151739" cy="821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4"/>
              </a:lnSpc>
            </a:pPr>
            <a:r>
              <a:rPr lang="en-US" sz="4817">
                <a:solidFill>
                  <a:srgbClr val="FFFFFF"/>
                </a:solidFill>
                <a:latin typeface="Eastman Grotesque Bold"/>
              </a:rPr>
              <a:t>The Amazing Math Relay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2583150"/>
            <a:ext cx="8044149" cy="2974377"/>
            <a:chOff x="0" y="0"/>
            <a:chExt cx="1269538" cy="4694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9538" cy="469420"/>
            </a:xfrm>
            <a:custGeom>
              <a:avLst/>
              <a:gdLst/>
              <a:ahLst/>
              <a:cxnLst/>
              <a:rect l="l" t="t" r="r" b="b"/>
              <a:pathLst>
                <a:path w="1269538" h="469420">
                  <a:moveTo>
                    <a:pt x="19249" y="0"/>
                  </a:moveTo>
                  <a:lnTo>
                    <a:pt x="1250290" y="0"/>
                  </a:lnTo>
                  <a:cubicBezTo>
                    <a:pt x="1255395" y="0"/>
                    <a:pt x="1260291" y="2028"/>
                    <a:pt x="1263901" y="5638"/>
                  </a:cubicBezTo>
                  <a:cubicBezTo>
                    <a:pt x="1267510" y="9248"/>
                    <a:pt x="1269538" y="14144"/>
                    <a:pt x="1269538" y="19249"/>
                  </a:cubicBezTo>
                  <a:lnTo>
                    <a:pt x="1269538" y="450172"/>
                  </a:lnTo>
                  <a:cubicBezTo>
                    <a:pt x="1269538" y="460802"/>
                    <a:pt x="1260920" y="469420"/>
                    <a:pt x="1250290" y="469420"/>
                  </a:cubicBezTo>
                  <a:lnTo>
                    <a:pt x="19249" y="469420"/>
                  </a:lnTo>
                  <a:cubicBezTo>
                    <a:pt x="8618" y="469420"/>
                    <a:pt x="0" y="460802"/>
                    <a:pt x="0" y="450172"/>
                  </a:cubicBezTo>
                  <a:lnTo>
                    <a:pt x="0" y="19249"/>
                  </a:lnTo>
                  <a:cubicBezTo>
                    <a:pt x="0" y="8618"/>
                    <a:pt x="8618" y="0"/>
                    <a:pt x="19249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FFFFFF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69538" cy="507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624203"/>
            <a:ext cx="8044149" cy="2974377"/>
            <a:chOff x="0" y="0"/>
            <a:chExt cx="1269538" cy="4694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9538" cy="469420"/>
            </a:xfrm>
            <a:custGeom>
              <a:avLst/>
              <a:gdLst/>
              <a:ahLst/>
              <a:cxnLst/>
              <a:rect l="l" t="t" r="r" b="b"/>
              <a:pathLst>
                <a:path w="1269538" h="469420">
                  <a:moveTo>
                    <a:pt x="19249" y="0"/>
                  </a:moveTo>
                  <a:lnTo>
                    <a:pt x="1250290" y="0"/>
                  </a:lnTo>
                  <a:cubicBezTo>
                    <a:pt x="1255395" y="0"/>
                    <a:pt x="1260291" y="2028"/>
                    <a:pt x="1263901" y="5638"/>
                  </a:cubicBezTo>
                  <a:cubicBezTo>
                    <a:pt x="1267510" y="9248"/>
                    <a:pt x="1269538" y="14144"/>
                    <a:pt x="1269538" y="19249"/>
                  </a:cubicBezTo>
                  <a:lnTo>
                    <a:pt x="1269538" y="450172"/>
                  </a:lnTo>
                  <a:cubicBezTo>
                    <a:pt x="1269538" y="460802"/>
                    <a:pt x="1260920" y="469420"/>
                    <a:pt x="1250290" y="469420"/>
                  </a:cubicBezTo>
                  <a:lnTo>
                    <a:pt x="19249" y="469420"/>
                  </a:lnTo>
                  <a:cubicBezTo>
                    <a:pt x="8618" y="469420"/>
                    <a:pt x="0" y="460802"/>
                    <a:pt x="0" y="450172"/>
                  </a:cubicBezTo>
                  <a:lnTo>
                    <a:pt x="0" y="19249"/>
                  </a:lnTo>
                  <a:cubicBezTo>
                    <a:pt x="0" y="8618"/>
                    <a:pt x="8618" y="0"/>
                    <a:pt x="19249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FFFFFF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269538" cy="507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1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41024" y="3785230"/>
            <a:ext cx="7376109" cy="513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000000"/>
                </a:solidFill>
                <a:latin typeface="Canva Sans"/>
              </a:rPr>
              <a:t>Solve for x: 2x+5=17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62720" y="6475634"/>
            <a:ext cx="7376109" cy="1046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000000"/>
                </a:solidFill>
                <a:latin typeface="Canva Sans"/>
              </a:rPr>
              <a:t>Find the area of a triangle with base 5 cm and height 3 cm.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9215151" y="2549813"/>
            <a:ext cx="8044149" cy="2974377"/>
            <a:chOff x="0" y="0"/>
            <a:chExt cx="1269538" cy="4694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69538" cy="469420"/>
            </a:xfrm>
            <a:custGeom>
              <a:avLst/>
              <a:gdLst/>
              <a:ahLst/>
              <a:cxnLst/>
              <a:rect l="l" t="t" r="r" b="b"/>
              <a:pathLst>
                <a:path w="1269538" h="469420">
                  <a:moveTo>
                    <a:pt x="19249" y="0"/>
                  </a:moveTo>
                  <a:lnTo>
                    <a:pt x="1250290" y="0"/>
                  </a:lnTo>
                  <a:cubicBezTo>
                    <a:pt x="1255395" y="0"/>
                    <a:pt x="1260291" y="2028"/>
                    <a:pt x="1263901" y="5638"/>
                  </a:cubicBezTo>
                  <a:cubicBezTo>
                    <a:pt x="1267510" y="9248"/>
                    <a:pt x="1269538" y="14144"/>
                    <a:pt x="1269538" y="19249"/>
                  </a:cubicBezTo>
                  <a:lnTo>
                    <a:pt x="1269538" y="450172"/>
                  </a:lnTo>
                  <a:cubicBezTo>
                    <a:pt x="1269538" y="460802"/>
                    <a:pt x="1260920" y="469420"/>
                    <a:pt x="1250290" y="469420"/>
                  </a:cubicBezTo>
                  <a:lnTo>
                    <a:pt x="19249" y="469420"/>
                  </a:lnTo>
                  <a:cubicBezTo>
                    <a:pt x="8618" y="469420"/>
                    <a:pt x="0" y="460802"/>
                    <a:pt x="0" y="450172"/>
                  </a:cubicBezTo>
                  <a:lnTo>
                    <a:pt x="0" y="19249"/>
                  </a:lnTo>
                  <a:cubicBezTo>
                    <a:pt x="0" y="8618"/>
                    <a:pt x="8618" y="0"/>
                    <a:pt x="19249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FFFFFF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69538" cy="507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1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215151" y="5590865"/>
            <a:ext cx="8044149" cy="2974377"/>
            <a:chOff x="0" y="0"/>
            <a:chExt cx="1269538" cy="4694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69538" cy="469420"/>
            </a:xfrm>
            <a:custGeom>
              <a:avLst/>
              <a:gdLst/>
              <a:ahLst/>
              <a:cxnLst/>
              <a:rect l="l" t="t" r="r" b="b"/>
              <a:pathLst>
                <a:path w="1269538" h="469420">
                  <a:moveTo>
                    <a:pt x="19249" y="0"/>
                  </a:moveTo>
                  <a:lnTo>
                    <a:pt x="1250290" y="0"/>
                  </a:lnTo>
                  <a:cubicBezTo>
                    <a:pt x="1255395" y="0"/>
                    <a:pt x="1260291" y="2028"/>
                    <a:pt x="1263901" y="5638"/>
                  </a:cubicBezTo>
                  <a:cubicBezTo>
                    <a:pt x="1267510" y="9248"/>
                    <a:pt x="1269538" y="14144"/>
                    <a:pt x="1269538" y="19249"/>
                  </a:cubicBezTo>
                  <a:lnTo>
                    <a:pt x="1269538" y="450172"/>
                  </a:lnTo>
                  <a:cubicBezTo>
                    <a:pt x="1269538" y="460802"/>
                    <a:pt x="1260920" y="469420"/>
                    <a:pt x="1250290" y="469420"/>
                  </a:cubicBezTo>
                  <a:lnTo>
                    <a:pt x="19249" y="469420"/>
                  </a:lnTo>
                  <a:cubicBezTo>
                    <a:pt x="8618" y="469420"/>
                    <a:pt x="0" y="460802"/>
                    <a:pt x="0" y="450172"/>
                  </a:cubicBezTo>
                  <a:lnTo>
                    <a:pt x="0" y="19249"/>
                  </a:lnTo>
                  <a:cubicBezTo>
                    <a:pt x="0" y="8618"/>
                    <a:pt x="8618" y="0"/>
                    <a:pt x="19249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FFFFFF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269538" cy="507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1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549171" y="3785230"/>
            <a:ext cx="7376109" cy="513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000000"/>
                </a:solidFill>
                <a:latin typeface="Canva Sans"/>
              </a:rPr>
              <a:t>Find the slope of the line: y=3x+1y=3x+1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49171" y="6208934"/>
            <a:ext cx="7376109" cy="157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000000"/>
                </a:solidFill>
                <a:latin typeface="Canva Sans"/>
              </a:rPr>
              <a:t>Calculate the value of tan θ for a right-angled triangle with opposite side 3 cm and adjacent side 4 cm.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3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175779">
            <a:off x="-3529713" y="841194"/>
            <a:ext cx="8642020" cy="4407430"/>
          </a:xfrm>
          <a:custGeom>
            <a:avLst/>
            <a:gdLst/>
            <a:ahLst/>
            <a:cxnLst/>
            <a:rect l="l" t="t" r="r" b="b"/>
            <a:pathLst>
              <a:path w="8642020" h="4407430">
                <a:moveTo>
                  <a:pt x="0" y="0"/>
                </a:moveTo>
                <a:lnTo>
                  <a:pt x="8642019" y="0"/>
                </a:lnTo>
                <a:lnTo>
                  <a:pt x="8642019" y="4407431"/>
                </a:lnTo>
                <a:lnTo>
                  <a:pt x="0" y="44074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209283" flipH="1" flipV="1">
            <a:off x="13785071" y="5600055"/>
            <a:ext cx="6201119" cy="6767933"/>
          </a:xfrm>
          <a:custGeom>
            <a:avLst/>
            <a:gdLst/>
            <a:ahLst/>
            <a:cxnLst/>
            <a:rect l="l" t="t" r="r" b="b"/>
            <a:pathLst>
              <a:path w="6201119" h="6767933">
                <a:moveTo>
                  <a:pt x="6201119" y="6767933"/>
                </a:moveTo>
                <a:lnTo>
                  <a:pt x="0" y="6767933"/>
                </a:lnTo>
                <a:lnTo>
                  <a:pt x="0" y="0"/>
                </a:lnTo>
                <a:lnTo>
                  <a:pt x="6201119" y="0"/>
                </a:lnTo>
                <a:lnTo>
                  <a:pt x="6201119" y="676793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1863718" y="431556"/>
            <a:ext cx="14560565" cy="6170039"/>
          </a:xfrm>
          <a:custGeom>
            <a:avLst/>
            <a:gdLst/>
            <a:ahLst/>
            <a:cxnLst/>
            <a:rect l="l" t="t" r="r" b="b"/>
            <a:pathLst>
              <a:path w="14560565" h="6170039">
                <a:moveTo>
                  <a:pt x="14560564" y="6170039"/>
                </a:moveTo>
                <a:lnTo>
                  <a:pt x="0" y="6170039"/>
                </a:lnTo>
                <a:lnTo>
                  <a:pt x="0" y="0"/>
                </a:lnTo>
                <a:lnTo>
                  <a:pt x="14560564" y="0"/>
                </a:lnTo>
                <a:lnTo>
                  <a:pt x="14560564" y="617003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495039" y="6998708"/>
            <a:ext cx="859316" cy="780497"/>
            <a:chOff x="0" y="0"/>
            <a:chExt cx="1301698" cy="1182302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A5F4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A5F4B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09486" y="7238461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600">
                <a:solidFill>
                  <a:srgbClr val="242220"/>
                </a:solidFill>
                <a:latin typeface="Nunito Bold Bold"/>
              </a:rPr>
              <a:t>A.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495039" y="8226374"/>
            <a:ext cx="859316" cy="780497"/>
            <a:chOff x="0" y="0"/>
            <a:chExt cx="1301698" cy="1182302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A5F4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A5F4B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609486" y="8466128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600">
                <a:solidFill>
                  <a:srgbClr val="242220"/>
                </a:solidFill>
                <a:latin typeface="Nunito Bold Bold"/>
              </a:rPr>
              <a:t>A.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495039" y="6998708"/>
            <a:ext cx="6102287" cy="780497"/>
            <a:chOff x="0" y="0"/>
            <a:chExt cx="9243786" cy="1182302"/>
          </a:xfrm>
        </p:grpSpPr>
        <p:sp>
          <p:nvSpPr>
            <p:cNvPr id="14" name="Freeform 14"/>
            <p:cNvSpPr/>
            <p:nvPr/>
          </p:nvSpPr>
          <p:spPr>
            <a:xfrm>
              <a:off x="31750" y="31750"/>
              <a:ext cx="9180286" cy="1118802"/>
            </a:xfrm>
            <a:custGeom>
              <a:avLst/>
              <a:gdLst/>
              <a:ahLst/>
              <a:cxnLst/>
              <a:rect l="l" t="t" r="r" b="b"/>
              <a:pathLst>
                <a:path w="9180286" h="1118802">
                  <a:moveTo>
                    <a:pt x="9087576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086307" y="0"/>
                  </a:lnTo>
                  <a:cubicBezTo>
                    <a:pt x="9137107" y="0"/>
                    <a:pt x="9179016" y="41910"/>
                    <a:pt x="9179016" y="92710"/>
                  </a:cubicBezTo>
                  <a:lnTo>
                    <a:pt x="9179016" y="1024822"/>
                  </a:lnTo>
                  <a:cubicBezTo>
                    <a:pt x="9180286" y="1076892"/>
                    <a:pt x="9138376" y="1118802"/>
                    <a:pt x="9087576" y="111880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9243787" cy="1182302"/>
            </a:xfrm>
            <a:custGeom>
              <a:avLst/>
              <a:gdLst/>
              <a:ahLst/>
              <a:cxnLst/>
              <a:rect l="l" t="t" r="r" b="b"/>
              <a:pathLst>
                <a:path w="9243787" h="1182302">
                  <a:moveTo>
                    <a:pt x="9119326" y="59690"/>
                  </a:moveTo>
                  <a:cubicBezTo>
                    <a:pt x="9154886" y="59690"/>
                    <a:pt x="9184097" y="88900"/>
                    <a:pt x="9184097" y="124460"/>
                  </a:cubicBezTo>
                  <a:lnTo>
                    <a:pt x="9184097" y="1057842"/>
                  </a:lnTo>
                  <a:cubicBezTo>
                    <a:pt x="9184097" y="1093402"/>
                    <a:pt x="9154886" y="1122612"/>
                    <a:pt x="9119326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119326" y="59690"/>
                  </a:lnTo>
                  <a:moveTo>
                    <a:pt x="91193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9119326" y="1182302"/>
                  </a:lnTo>
                  <a:cubicBezTo>
                    <a:pt x="9187907" y="1182302"/>
                    <a:pt x="9243787" y="1126422"/>
                    <a:pt x="9243787" y="1057842"/>
                  </a:cubicBezTo>
                  <a:lnTo>
                    <a:pt x="9243787" y="124460"/>
                  </a:lnTo>
                  <a:cubicBezTo>
                    <a:pt x="9243787" y="55880"/>
                    <a:pt x="9187907" y="0"/>
                    <a:pt x="9119326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95039" y="8226374"/>
            <a:ext cx="6102287" cy="780497"/>
            <a:chOff x="0" y="0"/>
            <a:chExt cx="9243786" cy="1182302"/>
          </a:xfrm>
        </p:grpSpPr>
        <p:sp>
          <p:nvSpPr>
            <p:cNvPr id="17" name="Freeform 17"/>
            <p:cNvSpPr/>
            <p:nvPr/>
          </p:nvSpPr>
          <p:spPr>
            <a:xfrm>
              <a:off x="31750" y="31750"/>
              <a:ext cx="9180286" cy="1118802"/>
            </a:xfrm>
            <a:custGeom>
              <a:avLst/>
              <a:gdLst/>
              <a:ahLst/>
              <a:cxnLst/>
              <a:rect l="l" t="t" r="r" b="b"/>
              <a:pathLst>
                <a:path w="9180286" h="1118802">
                  <a:moveTo>
                    <a:pt x="9087576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086307" y="0"/>
                  </a:lnTo>
                  <a:cubicBezTo>
                    <a:pt x="9137107" y="0"/>
                    <a:pt x="9179016" y="41910"/>
                    <a:pt x="9179016" y="92710"/>
                  </a:cubicBezTo>
                  <a:lnTo>
                    <a:pt x="9179016" y="1024822"/>
                  </a:lnTo>
                  <a:cubicBezTo>
                    <a:pt x="9180286" y="1076892"/>
                    <a:pt x="9138376" y="1118802"/>
                    <a:pt x="9087576" y="111880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9243787" cy="1182302"/>
            </a:xfrm>
            <a:custGeom>
              <a:avLst/>
              <a:gdLst/>
              <a:ahLst/>
              <a:cxnLst/>
              <a:rect l="l" t="t" r="r" b="b"/>
              <a:pathLst>
                <a:path w="9243787" h="1182302">
                  <a:moveTo>
                    <a:pt x="9119326" y="59690"/>
                  </a:moveTo>
                  <a:cubicBezTo>
                    <a:pt x="9154886" y="59690"/>
                    <a:pt x="9184097" y="88900"/>
                    <a:pt x="9184097" y="124460"/>
                  </a:cubicBezTo>
                  <a:lnTo>
                    <a:pt x="9184097" y="1057842"/>
                  </a:lnTo>
                  <a:cubicBezTo>
                    <a:pt x="9184097" y="1093402"/>
                    <a:pt x="9154886" y="1122612"/>
                    <a:pt x="9119326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119326" y="59690"/>
                  </a:lnTo>
                  <a:moveTo>
                    <a:pt x="91193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9119326" y="1182302"/>
                  </a:lnTo>
                  <a:cubicBezTo>
                    <a:pt x="9187907" y="1182302"/>
                    <a:pt x="9243787" y="1126422"/>
                    <a:pt x="9243787" y="1057842"/>
                  </a:cubicBezTo>
                  <a:lnTo>
                    <a:pt x="9243787" y="124460"/>
                  </a:lnTo>
                  <a:cubicBezTo>
                    <a:pt x="9243787" y="55880"/>
                    <a:pt x="9187907" y="0"/>
                    <a:pt x="9119326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422827" y="6998708"/>
            <a:ext cx="6102287" cy="780497"/>
            <a:chOff x="0" y="0"/>
            <a:chExt cx="9243786" cy="1182302"/>
          </a:xfrm>
        </p:grpSpPr>
        <p:sp>
          <p:nvSpPr>
            <p:cNvPr id="20" name="Freeform 20"/>
            <p:cNvSpPr/>
            <p:nvPr/>
          </p:nvSpPr>
          <p:spPr>
            <a:xfrm>
              <a:off x="31750" y="31750"/>
              <a:ext cx="9180286" cy="1118802"/>
            </a:xfrm>
            <a:custGeom>
              <a:avLst/>
              <a:gdLst/>
              <a:ahLst/>
              <a:cxnLst/>
              <a:rect l="l" t="t" r="r" b="b"/>
              <a:pathLst>
                <a:path w="9180286" h="1118802">
                  <a:moveTo>
                    <a:pt x="9087576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086307" y="0"/>
                  </a:lnTo>
                  <a:cubicBezTo>
                    <a:pt x="9137107" y="0"/>
                    <a:pt x="9179016" y="41910"/>
                    <a:pt x="9179016" y="92710"/>
                  </a:cubicBezTo>
                  <a:lnTo>
                    <a:pt x="9179016" y="1024822"/>
                  </a:lnTo>
                  <a:cubicBezTo>
                    <a:pt x="9180286" y="1076892"/>
                    <a:pt x="9138376" y="1118802"/>
                    <a:pt x="9087576" y="111880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9243787" cy="1182302"/>
            </a:xfrm>
            <a:custGeom>
              <a:avLst/>
              <a:gdLst/>
              <a:ahLst/>
              <a:cxnLst/>
              <a:rect l="l" t="t" r="r" b="b"/>
              <a:pathLst>
                <a:path w="9243787" h="1182302">
                  <a:moveTo>
                    <a:pt x="9119326" y="59690"/>
                  </a:moveTo>
                  <a:cubicBezTo>
                    <a:pt x="9154886" y="59690"/>
                    <a:pt x="9184097" y="88900"/>
                    <a:pt x="9184097" y="124460"/>
                  </a:cubicBezTo>
                  <a:lnTo>
                    <a:pt x="9184097" y="1057842"/>
                  </a:lnTo>
                  <a:cubicBezTo>
                    <a:pt x="9184097" y="1093402"/>
                    <a:pt x="9154886" y="1122612"/>
                    <a:pt x="9119326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119326" y="59690"/>
                  </a:lnTo>
                  <a:moveTo>
                    <a:pt x="91193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9119326" y="1182302"/>
                  </a:lnTo>
                  <a:cubicBezTo>
                    <a:pt x="9187907" y="1182302"/>
                    <a:pt x="9243787" y="1126422"/>
                    <a:pt x="9243787" y="1057842"/>
                  </a:cubicBezTo>
                  <a:lnTo>
                    <a:pt x="9243787" y="124460"/>
                  </a:lnTo>
                  <a:cubicBezTo>
                    <a:pt x="9243787" y="55880"/>
                    <a:pt x="9187907" y="0"/>
                    <a:pt x="9119326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422827" y="6998708"/>
            <a:ext cx="859316" cy="780497"/>
            <a:chOff x="0" y="0"/>
            <a:chExt cx="1301698" cy="1182302"/>
          </a:xfrm>
        </p:grpSpPr>
        <p:sp>
          <p:nvSpPr>
            <p:cNvPr id="23" name="Freeform 23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422827" y="8226374"/>
            <a:ext cx="6102287" cy="780497"/>
            <a:chOff x="0" y="0"/>
            <a:chExt cx="9243786" cy="1182302"/>
          </a:xfrm>
        </p:grpSpPr>
        <p:sp>
          <p:nvSpPr>
            <p:cNvPr id="26" name="Freeform 26"/>
            <p:cNvSpPr/>
            <p:nvPr/>
          </p:nvSpPr>
          <p:spPr>
            <a:xfrm>
              <a:off x="31750" y="31750"/>
              <a:ext cx="9180286" cy="1118802"/>
            </a:xfrm>
            <a:custGeom>
              <a:avLst/>
              <a:gdLst/>
              <a:ahLst/>
              <a:cxnLst/>
              <a:rect l="l" t="t" r="r" b="b"/>
              <a:pathLst>
                <a:path w="9180286" h="1118802">
                  <a:moveTo>
                    <a:pt x="9087576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086307" y="0"/>
                  </a:lnTo>
                  <a:cubicBezTo>
                    <a:pt x="9137107" y="0"/>
                    <a:pt x="9179016" y="41910"/>
                    <a:pt x="9179016" y="92710"/>
                  </a:cubicBezTo>
                  <a:lnTo>
                    <a:pt x="9179016" y="1024822"/>
                  </a:lnTo>
                  <a:cubicBezTo>
                    <a:pt x="9180286" y="1076892"/>
                    <a:pt x="9138376" y="1118802"/>
                    <a:pt x="9087576" y="111880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9243787" cy="1182302"/>
            </a:xfrm>
            <a:custGeom>
              <a:avLst/>
              <a:gdLst/>
              <a:ahLst/>
              <a:cxnLst/>
              <a:rect l="l" t="t" r="r" b="b"/>
              <a:pathLst>
                <a:path w="9243787" h="1182302">
                  <a:moveTo>
                    <a:pt x="9119326" y="59690"/>
                  </a:moveTo>
                  <a:cubicBezTo>
                    <a:pt x="9154886" y="59690"/>
                    <a:pt x="9184097" y="88900"/>
                    <a:pt x="9184097" y="124460"/>
                  </a:cubicBezTo>
                  <a:lnTo>
                    <a:pt x="9184097" y="1057842"/>
                  </a:lnTo>
                  <a:cubicBezTo>
                    <a:pt x="9184097" y="1093402"/>
                    <a:pt x="9154886" y="1122612"/>
                    <a:pt x="9119326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119326" y="59690"/>
                  </a:lnTo>
                  <a:moveTo>
                    <a:pt x="91193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9119326" y="1182302"/>
                  </a:lnTo>
                  <a:cubicBezTo>
                    <a:pt x="9187907" y="1182302"/>
                    <a:pt x="9243787" y="1126422"/>
                    <a:pt x="9243787" y="1057842"/>
                  </a:cubicBezTo>
                  <a:lnTo>
                    <a:pt x="9243787" y="124460"/>
                  </a:lnTo>
                  <a:cubicBezTo>
                    <a:pt x="9243787" y="55880"/>
                    <a:pt x="9187907" y="0"/>
                    <a:pt x="9119326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422827" y="8226374"/>
            <a:ext cx="859316" cy="780497"/>
            <a:chOff x="0" y="0"/>
            <a:chExt cx="1301698" cy="1182302"/>
          </a:xfrm>
        </p:grpSpPr>
        <p:sp>
          <p:nvSpPr>
            <p:cNvPr id="29" name="Freeform 29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495039" y="6998708"/>
            <a:ext cx="859316" cy="780497"/>
            <a:chOff x="0" y="0"/>
            <a:chExt cx="1301698" cy="1182302"/>
          </a:xfrm>
        </p:grpSpPr>
        <p:sp>
          <p:nvSpPr>
            <p:cNvPr id="32" name="Freeform 32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511142" y="8226374"/>
            <a:ext cx="859316" cy="780497"/>
            <a:chOff x="0" y="0"/>
            <a:chExt cx="1301698" cy="1182302"/>
          </a:xfrm>
        </p:grpSpPr>
        <p:sp>
          <p:nvSpPr>
            <p:cNvPr id="35" name="Freeform 35"/>
            <p:cNvSpPr/>
            <p:nvPr/>
          </p:nvSpPr>
          <p:spPr>
            <a:xfrm>
              <a:off x="31750" y="31750"/>
              <a:ext cx="1238198" cy="1118802"/>
            </a:xfrm>
            <a:custGeom>
              <a:avLst/>
              <a:gdLst/>
              <a:ahLst/>
              <a:cxnLst/>
              <a:rect l="l" t="t" r="r" b="b"/>
              <a:pathLst>
                <a:path w="1238198" h="1118802">
                  <a:moveTo>
                    <a:pt x="1145488" y="1118802"/>
                  </a:moveTo>
                  <a:lnTo>
                    <a:pt x="92710" y="1118802"/>
                  </a:lnTo>
                  <a:cubicBezTo>
                    <a:pt x="41910" y="1118802"/>
                    <a:pt x="0" y="1076892"/>
                    <a:pt x="0" y="102609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44218" y="0"/>
                  </a:lnTo>
                  <a:cubicBezTo>
                    <a:pt x="1195018" y="0"/>
                    <a:pt x="1236928" y="41910"/>
                    <a:pt x="1236928" y="92710"/>
                  </a:cubicBezTo>
                  <a:lnTo>
                    <a:pt x="1236928" y="1024822"/>
                  </a:lnTo>
                  <a:cubicBezTo>
                    <a:pt x="1238198" y="1076892"/>
                    <a:pt x="1196288" y="1118802"/>
                    <a:pt x="1145488" y="1118802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0" y="0"/>
              <a:ext cx="1301698" cy="1182302"/>
            </a:xfrm>
            <a:custGeom>
              <a:avLst/>
              <a:gdLst/>
              <a:ahLst/>
              <a:cxnLst/>
              <a:rect l="l" t="t" r="r" b="b"/>
              <a:pathLst>
                <a:path w="1301698" h="1182302">
                  <a:moveTo>
                    <a:pt x="1177238" y="59690"/>
                  </a:moveTo>
                  <a:cubicBezTo>
                    <a:pt x="1212798" y="59690"/>
                    <a:pt x="1242008" y="88900"/>
                    <a:pt x="1242008" y="124460"/>
                  </a:cubicBezTo>
                  <a:lnTo>
                    <a:pt x="1242008" y="1057842"/>
                  </a:lnTo>
                  <a:cubicBezTo>
                    <a:pt x="1242008" y="1093402"/>
                    <a:pt x="1212798" y="1122612"/>
                    <a:pt x="1177238" y="1122612"/>
                  </a:cubicBezTo>
                  <a:lnTo>
                    <a:pt x="124460" y="1122612"/>
                  </a:lnTo>
                  <a:cubicBezTo>
                    <a:pt x="88900" y="1122612"/>
                    <a:pt x="59690" y="1093402"/>
                    <a:pt x="59690" y="105784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177238" y="59690"/>
                  </a:lnTo>
                  <a:moveTo>
                    <a:pt x="11772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7842"/>
                  </a:lnTo>
                  <a:cubicBezTo>
                    <a:pt x="0" y="1126422"/>
                    <a:pt x="55880" y="1182302"/>
                    <a:pt x="124460" y="1182302"/>
                  </a:cubicBezTo>
                  <a:lnTo>
                    <a:pt x="1177238" y="1182302"/>
                  </a:lnTo>
                  <a:cubicBezTo>
                    <a:pt x="1245818" y="1182302"/>
                    <a:pt x="1301698" y="1126422"/>
                    <a:pt x="1301698" y="1057842"/>
                  </a:cubicBezTo>
                  <a:lnTo>
                    <a:pt x="1301698" y="124460"/>
                  </a:lnTo>
                  <a:cubicBezTo>
                    <a:pt x="1301698" y="55880"/>
                    <a:pt x="1245818" y="0"/>
                    <a:pt x="1177238" y="0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7"/>
          <p:cNvGrpSpPr/>
          <p:nvPr/>
        </p:nvGrpSpPr>
        <p:grpSpPr>
          <a:xfrm rot="-5400000">
            <a:off x="3863999" y="-229872"/>
            <a:ext cx="907258" cy="3669446"/>
            <a:chOff x="0" y="0"/>
            <a:chExt cx="2354580" cy="952320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353310" cy="9523209"/>
            </a:xfrm>
            <a:custGeom>
              <a:avLst/>
              <a:gdLst/>
              <a:ahLst/>
              <a:cxnLst/>
              <a:rect l="l" t="t" r="r" b="b"/>
              <a:pathLst>
                <a:path w="2353310" h="9523209">
                  <a:moveTo>
                    <a:pt x="784860" y="9455899"/>
                  </a:moveTo>
                  <a:cubicBezTo>
                    <a:pt x="905510" y="9496539"/>
                    <a:pt x="1042670" y="9523209"/>
                    <a:pt x="1177290" y="9523209"/>
                  </a:cubicBezTo>
                  <a:cubicBezTo>
                    <a:pt x="1311910" y="9523209"/>
                    <a:pt x="1441450" y="9500349"/>
                    <a:pt x="1560830" y="9459709"/>
                  </a:cubicBezTo>
                  <a:cubicBezTo>
                    <a:pt x="1563370" y="9458439"/>
                    <a:pt x="1565910" y="9458439"/>
                    <a:pt x="1568450" y="9457168"/>
                  </a:cubicBezTo>
                  <a:cubicBezTo>
                    <a:pt x="2016760" y="9294609"/>
                    <a:pt x="2346960" y="8865349"/>
                    <a:pt x="2353310" y="834322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8336835"/>
                  </a:lnTo>
                  <a:cubicBezTo>
                    <a:pt x="6350" y="8867889"/>
                    <a:pt x="331470" y="9297149"/>
                    <a:pt x="784860" y="9455899"/>
                  </a:cubicBezTo>
                  <a:close/>
                </a:path>
              </a:pathLst>
            </a:custGeom>
            <a:solidFill>
              <a:srgbClr val="24222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Freeform 39"/>
          <p:cNvSpPr/>
          <p:nvPr/>
        </p:nvSpPr>
        <p:spPr>
          <a:xfrm>
            <a:off x="6759156" y="1869435"/>
            <a:ext cx="4642385" cy="2757254"/>
          </a:xfrm>
          <a:custGeom>
            <a:avLst/>
            <a:gdLst/>
            <a:ahLst/>
            <a:cxnLst/>
            <a:rect l="l" t="t" r="r" b="b"/>
            <a:pathLst>
              <a:path w="4642385" h="2757254">
                <a:moveTo>
                  <a:pt x="0" y="0"/>
                </a:moveTo>
                <a:lnTo>
                  <a:pt x="4642385" y="0"/>
                </a:lnTo>
                <a:lnTo>
                  <a:pt x="4642385" y="2757254"/>
                </a:lnTo>
                <a:lnTo>
                  <a:pt x="0" y="27572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/>
          <p:nvPr/>
        </p:nvSpPr>
        <p:spPr>
          <a:xfrm>
            <a:off x="3453870" y="7180994"/>
            <a:ext cx="4639227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242220"/>
                </a:solidFill>
                <a:latin typeface="Jua Bold"/>
              </a:rPr>
              <a:t>138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453870" y="8408661"/>
            <a:ext cx="4639227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242220"/>
                </a:solidFill>
                <a:latin typeface="Jua Bold"/>
              </a:rPr>
              <a:t>156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381658" y="7180994"/>
            <a:ext cx="4704114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242220"/>
                </a:solidFill>
                <a:latin typeface="Jua Bold"/>
              </a:rPr>
              <a:t>159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537273" y="7238461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600">
                <a:solidFill>
                  <a:srgbClr val="FFFFFF"/>
                </a:solidFill>
                <a:latin typeface="Nunito Bold Bold"/>
              </a:rPr>
              <a:t>C.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381658" y="8408661"/>
            <a:ext cx="4704114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242220"/>
                </a:solidFill>
                <a:latin typeface="Jua Bold"/>
              </a:rPr>
              <a:t>172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537273" y="8466128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600">
                <a:solidFill>
                  <a:srgbClr val="FFFFFF"/>
                </a:solidFill>
                <a:latin typeface="Nunito Bold Bold"/>
              </a:rPr>
              <a:t>D.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609486" y="7238461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600">
                <a:solidFill>
                  <a:srgbClr val="FFFFFF"/>
                </a:solidFill>
                <a:latin typeface="Nunito Bold Bold"/>
              </a:rPr>
              <a:t>A.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625588" y="8466128"/>
            <a:ext cx="662628" cy="34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600">
                <a:solidFill>
                  <a:srgbClr val="FFFFFF"/>
                </a:solidFill>
                <a:latin typeface="Nunito Bold Bold"/>
              </a:rPr>
              <a:t>B.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519679" y="4666219"/>
            <a:ext cx="9248643" cy="136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242220"/>
                </a:solidFill>
                <a:latin typeface="Jua"/>
              </a:rPr>
              <a:t>A wildlife reserve has a population of 120 rhinoceroses. If the population increases by 15% each year, how many rhinoceroses will there be at the end of two years?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746134" y="1397418"/>
            <a:ext cx="3139826" cy="47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3500">
                <a:solidFill>
                  <a:srgbClr val="FFFFFF"/>
                </a:solidFill>
                <a:latin typeface="Sensei"/>
              </a:rPr>
              <a:t>Question 1</a:t>
            </a:r>
          </a:p>
        </p:txBody>
      </p:sp>
      <p:pic>
        <p:nvPicPr>
          <p:cNvPr id="88" name="btnInknoeActivityCp2">
            <a:extLst>
              <a:ext uri="{FF2B5EF4-FFF2-40B4-BE49-F238E27FC236}">
                <a16:creationId xmlns:a16="http://schemas.microsoft.com/office/drawing/2014/main" id="{FC4D36DB-DD0F-D3D7-5FAE-1AF77CE10D3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786" y="616236"/>
            <a:ext cx="3333071" cy="87152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47" y="960972"/>
            <a:ext cx="1292694" cy="1292694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2798701" y="4526442"/>
            <a:ext cx="2217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4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2798701" y="5808279"/>
            <a:ext cx="1580315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5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6997954" y="4550832"/>
            <a:ext cx="2000252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6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6988161" y="5820714"/>
            <a:ext cx="200192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7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6968175" y="7178355"/>
            <a:ext cx="1471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8"/>
              </a:rPr>
              <a:t>TikTok</a:t>
            </a:r>
            <a:endParaRPr sz="3300" dirty="0">
              <a:hlinkClick r:id="rId9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6987056" y="8410632"/>
            <a:ext cx="481115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/>
          <a:p>
            <a:pPr>
              <a:defRPr sz="2200"/>
            </a:pPr>
            <a:r>
              <a:rPr sz="33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10"/>
              </a:rPr>
              <a:t>support@inknoe.com</a:t>
            </a:r>
            <a:r>
              <a:rPr sz="330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2795611" y="8358573"/>
            <a:ext cx="1882484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11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6171" y="5747808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15424" y="4488570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5632" y="5759142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16171" y="446597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56713" y="7288262"/>
            <a:ext cx="502715" cy="502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5902323" y="7133613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03289" y="835016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04525" y="8350163"/>
            <a:ext cx="844845" cy="84484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2753371" y="7133349"/>
            <a:ext cx="236738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19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06555" y="7306842"/>
            <a:ext cx="384245" cy="3842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1714353" y="7110975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1492247" y="2689866"/>
            <a:ext cx="9948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72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2964588" y="1735898"/>
            <a:ext cx="10049070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270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270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14738142" y="8733339"/>
            <a:ext cx="3727866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00" i="1" dirty="0" err="1">
                <a:latin typeface="Poppins Medium" pitchFamily="2" charset="77"/>
                <a:cs typeface="Poppins Medium" pitchFamily="2" charset="77"/>
              </a:rPr>
              <a:t>www.classpoint.io</a:t>
            </a:r>
            <a:endParaRPr lang="en-US" sz="2100" i="1" dirty="0">
              <a:latin typeface="Poppins Medium" pitchFamily="2" charset="77"/>
              <a:cs typeface="Poppins Medium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1536F6-206B-CB5B-DD0F-398C76190AFD}"/>
              </a:ext>
            </a:extLst>
          </p:cNvPr>
          <p:cNvGrpSpPr/>
          <p:nvPr/>
        </p:nvGrpSpPr>
        <p:grpSpPr>
          <a:xfrm>
            <a:off x="14512059" y="7306842"/>
            <a:ext cx="3006732" cy="1054713"/>
            <a:chOff x="1335504" y="6343460"/>
            <a:chExt cx="5181600" cy="115803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030299A-34B8-5B25-F208-C9A2B2C351F3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2924F6-F7E4-6988-E3BD-245D5C60CADA}"/>
                </a:ext>
              </a:extLst>
            </p:cNvPr>
            <p:cNvSpPr txBox="1"/>
            <p:nvPr/>
          </p:nvSpPr>
          <p:spPr>
            <a:xfrm>
              <a:off x="1609126" y="6490318"/>
              <a:ext cx="4668304" cy="811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21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50"/>
          <p:cNvSpPr txBox="1"/>
          <p:nvPr/>
        </p:nvSpPr>
        <p:spPr>
          <a:xfrm>
            <a:off x="2096700" y="2929965"/>
            <a:ext cx="14094600" cy="5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In order to use this template, you must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credit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                            by keeping the previous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acknowledgement slide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have the permission to: 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Modify this template.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Utilise it for personal and commercial use.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are not permitted to: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Provide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 (or modified adaptations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templates) for downloading.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Sub-license, sell or rent any portion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 (or an adapted rendition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template).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Obtain the copyright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temlplates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sp>
        <p:nvSpPr>
          <p:cNvPr id="1313" name="Google Shape;1313;p50"/>
          <p:cNvSpPr txBox="1">
            <a:spLocks noGrp="1"/>
          </p:cNvSpPr>
          <p:nvPr>
            <p:ph type="title"/>
          </p:nvPr>
        </p:nvSpPr>
        <p:spPr>
          <a:xfrm>
            <a:off x="2096700" y="1501635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ctr"/>
            <a:r>
              <a:rPr lang="en" sz="525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Instructions for use</a:t>
            </a:r>
            <a:endParaRPr sz="5250" b="1" dirty="0">
              <a:solidFill>
                <a:srgbClr val="6588FF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8DE8CBAB-B3A6-290D-E664-7366AE4BB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633" y="3460127"/>
            <a:ext cx="1855733" cy="359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72B001-2EEB-2BCD-DC55-CFEBB95EDD33}"/>
              </a:ext>
            </a:extLst>
          </p:cNvPr>
          <p:cNvGrpSpPr/>
          <p:nvPr/>
        </p:nvGrpSpPr>
        <p:grpSpPr>
          <a:xfrm>
            <a:off x="21488400" y="11031449"/>
            <a:ext cx="4686300" cy="1643877"/>
            <a:chOff x="1335504" y="6343460"/>
            <a:chExt cx="5181600" cy="115803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811485B-5ADE-D20A-9A1A-B8DBFB522184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D0E33F-648E-62D7-0D84-D99E90CBA936}"/>
                </a:ext>
              </a:extLst>
            </p:cNvPr>
            <p:cNvSpPr txBox="1"/>
            <p:nvPr/>
          </p:nvSpPr>
          <p:spPr>
            <a:xfrm>
              <a:off x="1730956" y="6574699"/>
              <a:ext cx="4668304" cy="71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968045F-E7B8-3397-523A-4C95C364F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605" y="4505567"/>
            <a:ext cx="6580791" cy="1275867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WHITEBOARDTAG" val="CPWhiteboardTa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9f746213-c7ad-452c-9572-e0e89af17210&quot;,&quot;id&quot;:&quot;7fdab545-3890-4574-864f-e543ca6578e3&quot;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9f746213-c7ad-452c-9572-e0e89af17210&quot;,&quot;id&quot;:&quot;98078a3d-00c1-4cc7-bb49-4a03cd88f5fc&quot;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ANNOTATIONSTAG" val="{&quot;version&quot;:&quot;v1.0&quot;,&quot;sessionId&quot;:&quot;f2739bee-8db3-42a6-90a2-f8f911d7b649&quot;,&quot;id&quot;:&quot;67a3b794-26fa-4b90-a37b-84d34c20ee4f&quot;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SlideDrawing&quot;,&quot;ActivityType&quot;:3,&quot;Width&quot;:0.0,&quot;Height&quot;:0.0,&quot;Graphics&quot;:null,&quot;ActivityBase&quot;:{&quot;$type&quot;:&quot;ClassPoint2.Core.DTO.Activities.SlideDrawingActivity, ClassPoint2.Core&quot;,&quot;isNamesHidden&quot;:false,&quot;activityId&quot;:null,&quot;activityType&quot;:&quot;Slide Drawing&quot;,&quot;countdown&quot;:0,&quot;StartWithSlide&quot;:false,&quot;CanMinimize&quot;:false,&quot;CanCountDown&quot;:false},&quot;IsLocked&quot;:false,&quot;IsMappedFromCp1&quot;:false,&quot;IsQuizMode&quot;:fals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IQUIZSLIDE" val="{&quot;question&quot;:&quot;What is the defining property of a trapezium?&quot;,&quot;questionType&quot;:&quot;mc&quot;,&quot;options&quot;:[&quot;Having three pairs of parallel sides&quot;,&quot;Having one pair of parallel sides&quot;,&quot;Having equal side lengths&quot;,&quot;Having right angles&quot;],&quot;answer&quot;:&quot;1&quot;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B&quot;]},&quot;isQuizMode&quot;:false,&quot;correctPoints&quot;:null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fals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C&quot;]},&quot;isQuizMode&quot;:true,&quot;correctPoints&quot;:2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tru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399</Words>
  <Application>Microsoft Macintosh PowerPoint</Application>
  <PresentationFormat>Custom</PresentationFormat>
  <Paragraphs>111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32" baseType="lpstr">
      <vt:lpstr>Costa Rica Bold</vt:lpstr>
      <vt:lpstr>Intro Rust</vt:lpstr>
      <vt:lpstr>More Sugar</vt:lpstr>
      <vt:lpstr>Sailors</vt:lpstr>
      <vt:lpstr>Canva Sans</vt:lpstr>
      <vt:lpstr>Londrina Solid</vt:lpstr>
      <vt:lpstr>Arial</vt:lpstr>
      <vt:lpstr>Calibri Light (Headings)</vt:lpstr>
      <vt:lpstr>Poppins Medium</vt:lpstr>
      <vt:lpstr>Calibri</vt:lpstr>
      <vt:lpstr>Jua Bold</vt:lpstr>
      <vt:lpstr>Oswald Bold</vt:lpstr>
      <vt:lpstr>Jua</vt:lpstr>
      <vt:lpstr>Nunito Bold Bold</vt:lpstr>
      <vt:lpstr>Sensei</vt:lpstr>
      <vt:lpstr>Calibri (Body)</vt:lpstr>
      <vt:lpstr>KG Primary Penmanship</vt:lpstr>
      <vt:lpstr>More Sugar Thin</vt:lpstr>
      <vt:lpstr>Lexend</vt:lpstr>
      <vt:lpstr>Arimo</vt:lpstr>
      <vt:lpstr>Eastman Grotesque Bold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Instructions for use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Maze</dc:title>
  <cp:lastModifiedBy>Zhun Yee Chew</cp:lastModifiedBy>
  <cp:revision>5</cp:revision>
  <dcterms:created xsi:type="dcterms:W3CDTF">2006-08-16T00:00:00Z</dcterms:created>
  <dcterms:modified xsi:type="dcterms:W3CDTF">2023-12-06T08:32:42Z</dcterms:modified>
  <dc:identifier>DAF1-RQAYeY</dc:identifier>
</cp:coreProperties>
</file>