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719" r:id="rId1"/>
  </p:sldMasterIdLst>
  <p:notesMasterIdLst>
    <p:notesMasterId r:id="rId6"/>
  </p:notesMasterIdLst>
  <p:sldIdLst>
    <p:sldId id="326" r:id="rId2"/>
    <p:sldId id="327" r:id="rId3"/>
    <p:sldId id="328" r:id="rId4"/>
    <p:sldId id="274" r:id="rId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7"/>
      <p:bold r:id="rId8"/>
      <p:italic r:id="rId9"/>
      <p:boldItalic r:id="rId10"/>
    </p:embeddedFont>
    <p:embeddedFont>
      <p:font typeface="Kollektif" panose="020B0604020202020204" pitchFamily="34" charset="0"/>
      <p:regular r:id="rId11"/>
    </p:embeddedFont>
    <p:embeddedFont>
      <p:font typeface="Poppins" pitchFamily="2" charset="77"/>
      <p:regular r:id="rId12"/>
      <p:bold r:id="rId13"/>
      <p:italic r:id="rId14"/>
      <p:boldItalic r:id="rId15"/>
    </p:embeddedFont>
    <p:embeddedFont>
      <p:font typeface="Poppins ExtraBold" pitchFamily="2" charset="77"/>
      <p:bold r:id="rId16"/>
      <p:italic r:id="rId17"/>
      <p:boldItalic r:id="rId18"/>
    </p:embeddedFont>
    <p:embeddedFont>
      <p:font typeface="Poppins Medium" pitchFamily="2" charset="77"/>
      <p:regular r:id="rId19"/>
      <p: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78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F061DF6-1AB5-44A3-AF60-02413C0A1723}">
  <a:tblStyle styleId="{2F061DF6-1AB5-44A3-AF60-02413C0A172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61" d="100"/>
          <a:sy n="161" d="100"/>
        </p:scale>
        <p:origin x="78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10.fntdata"/><Relationship Id="rId20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5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9.fntdata"/><Relationship Id="rId23" Type="http://schemas.openxmlformats.org/officeDocument/2006/relationships/theme" Target="theme/theme1.xml"/><Relationship Id="rId10" Type="http://schemas.openxmlformats.org/officeDocument/2006/relationships/font" Target="fonts/font4.fntdata"/><Relationship Id="rId19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310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494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918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949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233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131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437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95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717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091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146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598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4.png"/><Relationship Id="rId18" Type="http://schemas.openxmlformats.org/officeDocument/2006/relationships/image" Target="../media/image9.sv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3.svg"/><Relationship Id="rId17" Type="http://schemas.openxmlformats.org/officeDocument/2006/relationships/image" Target="../media/image8.png"/><Relationship Id="rId2" Type="http://schemas.openxmlformats.org/officeDocument/2006/relationships/tags" Target="../tags/tag2.xml"/><Relationship Id="rId16" Type="http://schemas.openxmlformats.org/officeDocument/2006/relationships/image" Target="../media/image7.svg"/><Relationship Id="rId20" Type="http://schemas.openxmlformats.org/officeDocument/2006/relationships/image" Target="../media/image11.sv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.png"/><Relationship Id="rId5" Type="http://schemas.openxmlformats.org/officeDocument/2006/relationships/tags" Target="../tags/tag5.xml"/><Relationship Id="rId15" Type="http://schemas.openxmlformats.org/officeDocument/2006/relationships/image" Target="../media/image6.png"/><Relationship Id="rId10" Type="http://schemas.openxmlformats.org/officeDocument/2006/relationships/image" Target="../media/image1.png"/><Relationship Id="rId19" Type="http://schemas.openxmlformats.org/officeDocument/2006/relationships/image" Target="../media/image10.png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18" Type="http://schemas.openxmlformats.org/officeDocument/2006/relationships/image" Target="../media/image2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17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iktok.com/@classpoint" TargetMode="External"/><Relationship Id="rId13" Type="http://schemas.openxmlformats.org/officeDocument/2006/relationships/image" Target="../media/image27.tif"/><Relationship Id="rId18" Type="http://schemas.openxmlformats.org/officeDocument/2006/relationships/hyperlink" Target="https://www.instagram.com/classpoint.io/" TargetMode="External"/><Relationship Id="rId3" Type="http://schemas.openxmlformats.org/officeDocument/2006/relationships/hyperlink" Target="https://www.facebook.com/classpoint.io" TargetMode="External"/><Relationship Id="rId7" Type="http://schemas.openxmlformats.org/officeDocument/2006/relationships/hyperlink" Target="https://www.tiktok.com/@classpoint.io" TargetMode="External"/><Relationship Id="rId12" Type="http://schemas.openxmlformats.org/officeDocument/2006/relationships/image" Target="../media/image26.tif"/><Relationship Id="rId17" Type="http://schemas.openxmlformats.org/officeDocument/2006/relationships/image" Target="../media/image31.tif"/><Relationship Id="rId2" Type="http://schemas.openxmlformats.org/officeDocument/2006/relationships/image" Target="../media/image24.png"/><Relationship Id="rId16" Type="http://schemas.openxmlformats.org/officeDocument/2006/relationships/image" Target="../media/image30.tif"/><Relationship Id="rId20" Type="http://schemas.openxmlformats.org/officeDocument/2006/relationships/hyperlink" Target="https://signup.classpoint.io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interest.ph/InknoeClassPoint/" TargetMode="External"/><Relationship Id="rId11" Type="http://schemas.openxmlformats.org/officeDocument/2006/relationships/image" Target="../media/image25.tif"/><Relationship Id="rId5" Type="http://schemas.openxmlformats.org/officeDocument/2006/relationships/hyperlink" Target="https://www.youtube.com/c/ClassPoint" TargetMode="External"/><Relationship Id="rId15" Type="http://schemas.openxmlformats.org/officeDocument/2006/relationships/image" Target="../media/image29.tif"/><Relationship Id="rId10" Type="http://schemas.openxmlformats.org/officeDocument/2006/relationships/hyperlink" Target="https://www.linkedin.com/company/inknoe/?originalSubdomain=sg" TargetMode="External"/><Relationship Id="rId19" Type="http://schemas.openxmlformats.org/officeDocument/2006/relationships/image" Target="../media/image32.tif"/><Relationship Id="rId4" Type="http://schemas.openxmlformats.org/officeDocument/2006/relationships/hyperlink" Target="https://twitter.com/ClassPointIo" TargetMode="External"/><Relationship Id="rId9" Type="http://schemas.openxmlformats.org/officeDocument/2006/relationships/hyperlink" Target="mailto:support@inknoe.com" TargetMode="External"/><Relationship Id="rId14" Type="http://schemas.openxmlformats.org/officeDocument/2006/relationships/image" Target="../media/image28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1864" r="48" b="2191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45" name="Group 45"/>
          <p:cNvGrpSpPr/>
          <p:nvPr/>
        </p:nvGrpSpPr>
        <p:grpSpPr>
          <a:xfrm>
            <a:off x="1550924" y="1169448"/>
            <a:ext cx="6580124" cy="3543300"/>
            <a:chOff x="0" y="0"/>
            <a:chExt cx="784875" cy="733903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784875" cy="733903"/>
            </a:xfrm>
            <a:custGeom>
              <a:avLst/>
              <a:gdLst/>
              <a:ahLst/>
              <a:cxnLst/>
              <a:rect l="l" t="t" r="r" b="b"/>
              <a:pathLst>
                <a:path w="784875" h="733903">
                  <a:moveTo>
                    <a:pt x="88804" y="0"/>
                  </a:moveTo>
                  <a:lnTo>
                    <a:pt x="696072" y="0"/>
                  </a:lnTo>
                  <a:cubicBezTo>
                    <a:pt x="745117" y="0"/>
                    <a:pt x="784875" y="39759"/>
                    <a:pt x="784875" y="88804"/>
                  </a:cubicBezTo>
                  <a:lnTo>
                    <a:pt x="784875" y="645099"/>
                  </a:lnTo>
                  <a:cubicBezTo>
                    <a:pt x="784875" y="694144"/>
                    <a:pt x="745117" y="733903"/>
                    <a:pt x="696072" y="733903"/>
                  </a:cubicBezTo>
                  <a:lnTo>
                    <a:pt x="88804" y="733903"/>
                  </a:lnTo>
                  <a:cubicBezTo>
                    <a:pt x="65252" y="733903"/>
                    <a:pt x="42664" y="724547"/>
                    <a:pt x="26010" y="707893"/>
                  </a:cubicBezTo>
                  <a:cubicBezTo>
                    <a:pt x="9356" y="691239"/>
                    <a:pt x="0" y="668652"/>
                    <a:pt x="0" y="645099"/>
                  </a:cubicBezTo>
                  <a:lnTo>
                    <a:pt x="0" y="88804"/>
                  </a:lnTo>
                  <a:cubicBezTo>
                    <a:pt x="0" y="39759"/>
                    <a:pt x="39759" y="0"/>
                    <a:pt x="88804" y="0"/>
                  </a:cubicBezTo>
                  <a:close/>
                </a:path>
              </a:pathLst>
            </a:custGeom>
            <a:solidFill>
              <a:srgbClr val="2E2D2D"/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25401" tIns="25401" rIns="25401" bIns="25401" rtlCol="0" anchor="ctr"/>
            <a:lstStyle/>
            <a:p>
              <a:pPr algn="ctr" defTabSz="457200">
                <a:lnSpc>
                  <a:spcPts val="1330"/>
                </a:lnSpc>
                <a:buClrTx/>
              </a:pPr>
              <a:endParaRPr sz="900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9" name="Freeform 7">
            <a:extLst>
              <a:ext uri="{FF2B5EF4-FFF2-40B4-BE49-F238E27FC236}">
                <a16:creationId xmlns:a16="http://schemas.microsoft.com/office/drawing/2014/main" id="{4F13E53A-5D06-F02C-B92C-F8630C51C4B5}"/>
              </a:ext>
            </a:extLst>
          </p:cNvPr>
          <p:cNvSpPr/>
          <p:nvPr/>
        </p:nvSpPr>
        <p:spPr>
          <a:xfrm>
            <a:off x="1066800" y="476250"/>
            <a:ext cx="6580124" cy="3848100"/>
          </a:xfrm>
          <a:custGeom>
            <a:avLst/>
            <a:gdLst/>
            <a:ahLst/>
            <a:cxnLst/>
            <a:rect l="l" t="t" r="r" b="b"/>
            <a:pathLst>
              <a:path w="812627" h="761571">
                <a:moveTo>
                  <a:pt x="85771" y="0"/>
                </a:moveTo>
                <a:lnTo>
                  <a:pt x="726856" y="0"/>
                </a:lnTo>
                <a:cubicBezTo>
                  <a:pt x="749604" y="0"/>
                  <a:pt x="771420" y="9037"/>
                  <a:pt x="787506" y="25122"/>
                </a:cubicBezTo>
                <a:cubicBezTo>
                  <a:pt x="803591" y="41207"/>
                  <a:pt x="812627" y="63023"/>
                  <a:pt x="812627" y="85771"/>
                </a:cubicBezTo>
                <a:lnTo>
                  <a:pt x="812627" y="675800"/>
                </a:lnTo>
                <a:cubicBezTo>
                  <a:pt x="812627" y="698548"/>
                  <a:pt x="803591" y="720364"/>
                  <a:pt x="787506" y="736449"/>
                </a:cubicBezTo>
                <a:cubicBezTo>
                  <a:pt x="771420" y="752535"/>
                  <a:pt x="749604" y="761571"/>
                  <a:pt x="726856" y="761571"/>
                </a:cubicBezTo>
                <a:lnTo>
                  <a:pt x="85771" y="761571"/>
                </a:lnTo>
                <a:cubicBezTo>
                  <a:pt x="63023" y="761571"/>
                  <a:pt x="41207" y="752535"/>
                  <a:pt x="25122" y="736449"/>
                </a:cubicBezTo>
                <a:cubicBezTo>
                  <a:pt x="9037" y="720364"/>
                  <a:pt x="0" y="698548"/>
                  <a:pt x="0" y="675800"/>
                </a:cubicBezTo>
                <a:lnTo>
                  <a:pt x="0" y="85771"/>
                </a:lnTo>
                <a:cubicBezTo>
                  <a:pt x="0" y="63023"/>
                  <a:pt x="9037" y="41207"/>
                  <a:pt x="25122" y="25122"/>
                </a:cubicBezTo>
                <a:cubicBezTo>
                  <a:pt x="41207" y="9037"/>
                  <a:pt x="63023" y="0"/>
                  <a:pt x="85771" y="0"/>
                </a:cubicBezTo>
                <a:close/>
              </a:path>
            </a:pathLst>
          </a:custGeom>
          <a:solidFill>
            <a:srgbClr val="FFFFFF"/>
          </a:solidFill>
          <a:ln w="47625">
            <a:solidFill>
              <a:srgbClr val="2E2D2D"/>
            </a:solidFill>
          </a:ln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0FF52A-DB11-B722-A18D-D63FE8D33FA8}"/>
              </a:ext>
            </a:extLst>
          </p:cNvPr>
          <p:cNvSpPr txBox="1"/>
          <p:nvPr/>
        </p:nvSpPr>
        <p:spPr>
          <a:xfrm>
            <a:off x="1735504" y="1638553"/>
            <a:ext cx="52427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buClrTx/>
            </a:pPr>
            <a:r>
              <a:rPr lang="en-US" sz="4800" kern="1200" dirty="0">
                <a:solidFill>
                  <a:prstClr val="black"/>
                </a:solidFill>
                <a:latin typeface="Poppins ExtraBold" panose="00000900000000000000" pitchFamily="2" charset="0"/>
                <a:ea typeface="+mn-ea"/>
                <a:cs typeface="Poppins ExtraBold" panose="00000900000000000000" pitchFamily="2" charset="0"/>
              </a:rPr>
              <a:t>Memory Game in PowerPoint</a:t>
            </a:r>
          </a:p>
        </p:txBody>
      </p:sp>
    </p:spTree>
    <p:extLst>
      <p:ext uri="{BB962C8B-B14F-4D97-AF65-F5344CB8AC3E}">
        <p14:creationId xmlns:p14="http://schemas.microsoft.com/office/powerpoint/2010/main" val="17222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0"/>
          <a:srcRect t="21864" r="48" b="2191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02" name="BACK 8">
            <a:extLst>
              <a:ext uri="{FF2B5EF4-FFF2-40B4-BE49-F238E27FC236}">
                <a16:creationId xmlns:a16="http://schemas.microsoft.com/office/drawing/2014/main" id="{5B376935-BCB9-2C38-7B37-8EDC54F8E2FF}"/>
              </a:ext>
            </a:extLst>
          </p:cNvPr>
          <p:cNvGrpSpPr/>
          <p:nvPr/>
        </p:nvGrpSpPr>
        <p:grpSpPr>
          <a:xfrm>
            <a:off x="7104709" y="2889193"/>
            <a:ext cx="1525648" cy="1426568"/>
            <a:chOff x="9472944" y="3852257"/>
            <a:chExt cx="2034197" cy="1902090"/>
          </a:xfrm>
        </p:grpSpPr>
        <p:grpSp>
          <p:nvGrpSpPr>
            <p:cNvPr id="45" name="Group 45"/>
            <p:cNvGrpSpPr/>
            <p:nvPr/>
          </p:nvGrpSpPr>
          <p:grpSpPr>
            <a:xfrm>
              <a:off x="9472944" y="3852257"/>
              <a:ext cx="2034197" cy="1902090"/>
              <a:chOff x="0" y="0"/>
              <a:chExt cx="784875" cy="733903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784875" cy="733903"/>
              </a:xfrm>
              <a:custGeom>
                <a:avLst/>
                <a:gdLst/>
                <a:ahLst/>
                <a:cxnLst/>
                <a:rect l="l" t="t" r="r" b="b"/>
                <a:pathLst>
                  <a:path w="784875" h="733903">
                    <a:moveTo>
                      <a:pt x="88804" y="0"/>
                    </a:moveTo>
                    <a:lnTo>
                      <a:pt x="696072" y="0"/>
                    </a:lnTo>
                    <a:cubicBezTo>
                      <a:pt x="745117" y="0"/>
                      <a:pt x="784875" y="39759"/>
                      <a:pt x="784875" y="88804"/>
                    </a:cubicBezTo>
                    <a:lnTo>
                      <a:pt x="784875" y="645099"/>
                    </a:lnTo>
                    <a:cubicBezTo>
                      <a:pt x="784875" y="694144"/>
                      <a:pt x="745117" y="733903"/>
                      <a:pt x="696072" y="733903"/>
                    </a:cubicBezTo>
                    <a:lnTo>
                      <a:pt x="88804" y="733903"/>
                    </a:lnTo>
                    <a:cubicBezTo>
                      <a:pt x="65252" y="733903"/>
                      <a:pt x="42664" y="724547"/>
                      <a:pt x="26010" y="707893"/>
                    </a:cubicBezTo>
                    <a:cubicBezTo>
                      <a:pt x="9356" y="691239"/>
                      <a:pt x="0" y="668652"/>
                      <a:pt x="0" y="645099"/>
                    </a:cubicBezTo>
                    <a:lnTo>
                      <a:pt x="0" y="88804"/>
                    </a:lnTo>
                    <a:cubicBezTo>
                      <a:pt x="0" y="39759"/>
                      <a:pt x="39759" y="0"/>
                      <a:pt x="88804" y="0"/>
                    </a:cubicBezTo>
                    <a:close/>
                  </a:path>
                </a:pathLst>
              </a:custGeom>
              <a:solidFill>
                <a:srgbClr val="2E2D2D"/>
              </a:solidFill>
            </p:spPr>
          </p:sp>
          <p:sp>
            <p:nvSpPr>
              <p:cNvPr id="47" name="TextBox 4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25401" tIns="25401" rIns="25401" bIns="25401" rtlCol="0" anchor="ctr"/>
              <a:lstStyle/>
              <a:p>
                <a:pPr algn="ctr" defTabSz="457200">
                  <a:lnSpc>
                    <a:spcPts val="1330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84" name="Graphic 83" descr="Music notation">
              <a:extLst>
                <a:ext uri="{FF2B5EF4-FFF2-40B4-BE49-F238E27FC236}">
                  <a16:creationId xmlns:a16="http://schemas.microsoft.com/office/drawing/2014/main" id="{5C468B5D-289D-EE5E-D41D-0C25166031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141320" y="4422874"/>
              <a:ext cx="806916" cy="806916"/>
            </a:xfrm>
            <a:prstGeom prst="rect">
              <a:avLst/>
            </a:prstGeom>
          </p:spPr>
        </p:pic>
      </p:grpSp>
      <p:grpSp>
        <p:nvGrpSpPr>
          <p:cNvPr id="103" name="BACK 7">
            <a:extLst>
              <a:ext uri="{FF2B5EF4-FFF2-40B4-BE49-F238E27FC236}">
                <a16:creationId xmlns:a16="http://schemas.microsoft.com/office/drawing/2014/main" id="{2B6137DF-C7A9-4D8A-D778-70EE6C6933CB}"/>
              </a:ext>
            </a:extLst>
          </p:cNvPr>
          <p:cNvGrpSpPr/>
          <p:nvPr/>
        </p:nvGrpSpPr>
        <p:grpSpPr>
          <a:xfrm>
            <a:off x="4977247" y="2889193"/>
            <a:ext cx="1525648" cy="1426568"/>
            <a:chOff x="6636329" y="3852257"/>
            <a:chExt cx="2034197" cy="1902090"/>
          </a:xfrm>
        </p:grpSpPr>
        <p:grpSp>
          <p:nvGrpSpPr>
            <p:cNvPr id="39" name="Group 39"/>
            <p:cNvGrpSpPr/>
            <p:nvPr/>
          </p:nvGrpSpPr>
          <p:grpSpPr>
            <a:xfrm>
              <a:off x="6636329" y="3852257"/>
              <a:ext cx="2034197" cy="1902090"/>
              <a:chOff x="0" y="0"/>
              <a:chExt cx="784875" cy="733903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784875" cy="733903"/>
              </a:xfrm>
              <a:custGeom>
                <a:avLst/>
                <a:gdLst/>
                <a:ahLst/>
                <a:cxnLst/>
                <a:rect l="l" t="t" r="r" b="b"/>
                <a:pathLst>
                  <a:path w="784875" h="733903">
                    <a:moveTo>
                      <a:pt x="88804" y="0"/>
                    </a:moveTo>
                    <a:lnTo>
                      <a:pt x="696072" y="0"/>
                    </a:lnTo>
                    <a:cubicBezTo>
                      <a:pt x="745117" y="0"/>
                      <a:pt x="784875" y="39759"/>
                      <a:pt x="784875" y="88804"/>
                    </a:cubicBezTo>
                    <a:lnTo>
                      <a:pt x="784875" y="645099"/>
                    </a:lnTo>
                    <a:cubicBezTo>
                      <a:pt x="784875" y="694144"/>
                      <a:pt x="745117" y="733903"/>
                      <a:pt x="696072" y="733903"/>
                    </a:cubicBezTo>
                    <a:lnTo>
                      <a:pt x="88804" y="733903"/>
                    </a:lnTo>
                    <a:cubicBezTo>
                      <a:pt x="65252" y="733903"/>
                      <a:pt x="42664" y="724547"/>
                      <a:pt x="26010" y="707893"/>
                    </a:cubicBezTo>
                    <a:cubicBezTo>
                      <a:pt x="9356" y="691239"/>
                      <a:pt x="0" y="668652"/>
                      <a:pt x="0" y="645099"/>
                    </a:cubicBezTo>
                    <a:lnTo>
                      <a:pt x="0" y="88804"/>
                    </a:lnTo>
                    <a:cubicBezTo>
                      <a:pt x="0" y="39759"/>
                      <a:pt x="39759" y="0"/>
                      <a:pt x="88804" y="0"/>
                    </a:cubicBezTo>
                    <a:close/>
                  </a:path>
                </a:pathLst>
              </a:custGeom>
              <a:solidFill>
                <a:srgbClr val="2E2D2D"/>
              </a:solidFill>
            </p:spPr>
          </p:sp>
          <p:sp>
            <p:nvSpPr>
              <p:cNvPr id="41" name="TextBox 4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25401" tIns="25401" rIns="25401" bIns="25401" rtlCol="0" anchor="ctr"/>
              <a:lstStyle/>
              <a:p>
                <a:pPr algn="ctr" defTabSz="457200">
                  <a:lnSpc>
                    <a:spcPts val="1330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79" name="Graphic 78" descr="Drama">
              <a:extLst>
                <a:ext uri="{FF2B5EF4-FFF2-40B4-BE49-F238E27FC236}">
                  <a16:creationId xmlns:a16="http://schemas.microsoft.com/office/drawing/2014/main" id="{D869226E-F7DB-C599-F905-A08B20DD3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280997" y="4384128"/>
              <a:ext cx="806916" cy="806916"/>
            </a:xfrm>
            <a:prstGeom prst="rect">
              <a:avLst/>
            </a:prstGeom>
          </p:spPr>
        </p:pic>
      </p:grpSp>
      <p:grpSp>
        <p:nvGrpSpPr>
          <p:cNvPr id="104" name="BACK 6">
            <a:extLst>
              <a:ext uri="{FF2B5EF4-FFF2-40B4-BE49-F238E27FC236}">
                <a16:creationId xmlns:a16="http://schemas.microsoft.com/office/drawing/2014/main" id="{EA38E01A-38DC-8852-E707-C460EA1AE7B5}"/>
              </a:ext>
            </a:extLst>
          </p:cNvPr>
          <p:cNvGrpSpPr/>
          <p:nvPr/>
        </p:nvGrpSpPr>
        <p:grpSpPr>
          <a:xfrm>
            <a:off x="2830736" y="2889193"/>
            <a:ext cx="1525648" cy="1426568"/>
            <a:chOff x="3774314" y="3852257"/>
            <a:chExt cx="2034197" cy="1902090"/>
          </a:xfrm>
        </p:grpSpPr>
        <p:grpSp>
          <p:nvGrpSpPr>
            <p:cNvPr id="33" name="Group 33"/>
            <p:cNvGrpSpPr/>
            <p:nvPr/>
          </p:nvGrpSpPr>
          <p:grpSpPr>
            <a:xfrm>
              <a:off x="3774314" y="3852257"/>
              <a:ext cx="2034197" cy="1902090"/>
              <a:chOff x="0" y="0"/>
              <a:chExt cx="784875" cy="733903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784875" cy="733903"/>
              </a:xfrm>
              <a:custGeom>
                <a:avLst/>
                <a:gdLst/>
                <a:ahLst/>
                <a:cxnLst/>
                <a:rect l="l" t="t" r="r" b="b"/>
                <a:pathLst>
                  <a:path w="784875" h="733903">
                    <a:moveTo>
                      <a:pt x="88804" y="0"/>
                    </a:moveTo>
                    <a:lnTo>
                      <a:pt x="696072" y="0"/>
                    </a:lnTo>
                    <a:cubicBezTo>
                      <a:pt x="745117" y="0"/>
                      <a:pt x="784875" y="39759"/>
                      <a:pt x="784875" y="88804"/>
                    </a:cubicBezTo>
                    <a:lnTo>
                      <a:pt x="784875" y="645099"/>
                    </a:lnTo>
                    <a:cubicBezTo>
                      <a:pt x="784875" y="694144"/>
                      <a:pt x="745117" y="733903"/>
                      <a:pt x="696072" y="733903"/>
                    </a:cubicBezTo>
                    <a:lnTo>
                      <a:pt x="88804" y="733903"/>
                    </a:lnTo>
                    <a:cubicBezTo>
                      <a:pt x="65252" y="733903"/>
                      <a:pt x="42664" y="724547"/>
                      <a:pt x="26010" y="707893"/>
                    </a:cubicBezTo>
                    <a:cubicBezTo>
                      <a:pt x="9356" y="691239"/>
                      <a:pt x="0" y="668652"/>
                      <a:pt x="0" y="645099"/>
                    </a:cubicBezTo>
                    <a:lnTo>
                      <a:pt x="0" y="88804"/>
                    </a:lnTo>
                    <a:cubicBezTo>
                      <a:pt x="0" y="39759"/>
                      <a:pt x="39759" y="0"/>
                      <a:pt x="88804" y="0"/>
                    </a:cubicBezTo>
                    <a:close/>
                  </a:path>
                </a:pathLst>
              </a:custGeom>
              <a:solidFill>
                <a:srgbClr val="2E2D2D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25401" tIns="25401" rIns="25401" bIns="25401" rtlCol="0" anchor="ctr"/>
              <a:lstStyle/>
              <a:p>
                <a:pPr algn="ctr" defTabSz="457200">
                  <a:lnSpc>
                    <a:spcPts val="1330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86" name="Graphic 85" descr="Globe">
              <a:extLst>
                <a:ext uri="{FF2B5EF4-FFF2-40B4-BE49-F238E27FC236}">
                  <a16:creationId xmlns:a16="http://schemas.microsoft.com/office/drawing/2014/main" id="{9FD74948-A6F4-0E77-149D-174A33B26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387955" y="4389790"/>
              <a:ext cx="806916" cy="806916"/>
            </a:xfrm>
            <a:prstGeom prst="rect">
              <a:avLst/>
            </a:prstGeom>
          </p:spPr>
        </p:pic>
      </p:grpSp>
      <p:grpSp>
        <p:nvGrpSpPr>
          <p:cNvPr id="105" name="BACK 5">
            <a:extLst>
              <a:ext uri="{FF2B5EF4-FFF2-40B4-BE49-F238E27FC236}">
                <a16:creationId xmlns:a16="http://schemas.microsoft.com/office/drawing/2014/main" id="{26C042E1-B594-06EC-9443-CE3A81FAC496}"/>
              </a:ext>
            </a:extLst>
          </p:cNvPr>
          <p:cNvGrpSpPr/>
          <p:nvPr/>
        </p:nvGrpSpPr>
        <p:grpSpPr>
          <a:xfrm>
            <a:off x="705889" y="2889193"/>
            <a:ext cx="1525648" cy="1426568"/>
            <a:chOff x="941184" y="3852257"/>
            <a:chExt cx="2034197" cy="1902090"/>
          </a:xfrm>
        </p:grpSpPr>
        <p:sp>
          <p:nvSpPr>
            <p:cNvPr id="28" name="Freeform 28"/>
            <p:cNvSpPr/>
            <p:nvPr/>
          </p:nvSpPr>
          <p:spPr>
            <a:xfrm>
              <a:off x="941184" y="3852257"/>
              <a:ext cx="2034197" cy="1902090"/>
            </a:xfrm>
            <a:custGeom>
              <a:avLst/>
              <a:gdLst/>
              <a:ahLst/>
              <a:cxnLst/>
              <a:rect l="l" t="t" r="r" b="b"/>
              <a:pathLst>
                <a:path w="784875" h="733903">
                  <a:moveTo>
                    <a:pt x="88804" y="0"/>
                  </a:moveTo>
                  <a:lnTo>
                    <a:pt x="696072" y="0"/>
                  </a:lnTo>
                  <a:cubicBezTo>
                    <a:pt x="745117" y="0"/>
                    <a:pt x="784875" y="39759"/>
                    <a:pt x="784875" y="88804"/>
                  </a:cubicBezTo>
                  <a:lnTo>
                    <a:pt x="784875" y="645099"/>
                  </a:lnTo>
                  <a:cubicBezTo>
                    <a:pt x="784875" y="694144"/>
                    <a:pt x="745117" y="733903"/>
                    <a:pt x="696072" y="733903"/>
                  </a:cubicBezTo>
                  <a:lnTo>
                    <a:pt x="88804" y="733903"/>
                  </a:lnTo>
                  <a:cubicBezTo>
                    <a:pt x="65252" y="733903"/>
                    <a:pt x="42664" y="724547"/>
                    <a:pt x="26010" y="707893"/>
                  </a:cubicBezTo>
                  <a:cubicBezTo>
                    <a:pt x="9356" y="691239"/>
                    <a:pt x="0" y="668652"/>
                    <a:pt x="0" y="645099"/>
                  </a:cubicBezTo>
                  <a:lnTo>
                    <a:pt x="0" y="88804"/>
                  </a:lnTo>
                  <a:cubicBezTo>
                    <a:pt x="0" y="39759"/>
                    <a:pt x="39759" y="0"/>
                    <a:pt x="88804" y="0"/>
                  </a:cubicBezTo>
                  <a:close/>
                </a:path>
              </a:pathLst>
            </a:custGeom>
            <a:solidFill>
              <a:srgbClr val="2E2D2D"/>
            </a:solidFill>
          </p:spPr>
        </p:sp>
        <p:pic>
          <p:nvPicPr>
            <p:cNvPr id="82" name="Graphic 81" descr="Drama">
              <a:extLst>
                <a:ext uri="{FF2B5EF4-FFF2-40B4-BE49-F238E27FC236}">
                  <a16:creationId xmlns:a16="http://schemas.microsoft.com/office/drawing/2014/main" id="{6054A8BD-74F6-731E-71A3-DCFA2BF16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518862" y="4406434"/>
              <a:ext cx="806916" cy="806916"/>
            </a:xfrm>
            <a:prstGeom prst="rect">
              <a:avLst/>
            </a:prstGeom>
          </p:spPr>
        </p:pic>
      </p:grpSp>
      <p:grpSp>
        <p:nvGrpSpPr>
          <p:cNvPr id="101" name="BACK 4">
            <a:extLst>
              <a:ext uri="{FF2B5EF4-FFF2-40B4-BE49-F238E27FC236}">
                <a16:creationId xmlns:a16="http://schemas.microsoft.com/office/drawing/2014/main" id="{EABC42C9-9A14-C221-9C05-030E1BDE80A0}"/>
              </a:ext>
            </a:extLst>
          </p:cNvPr>
          <p:cNvGrpSpPr/>
          <p:nvPr/>
        </p:nvGrpSpPr>
        <p:grpSpPr>
          <a:xfrm>
            <a:off x="7158990" y="1018759"/>
            <a:ext cx="1525648" cy="1426568"/>
            <a:chOff x="9473884" y="1358345"/>
            <a:chExt cx="2034197" cy="1902090"/>
          </a:xfrm>
        </p:grpSpPr>
        <p:grpSp>
          <p:nvGrpSpPr>
            <p:cNvPr id="21" name="Group 21"/>
            <p:cNvGrpSpPr/>
            <p:nvPr/>
          </p:nvGrpSpPr>
          <p:grpSpPr>
            <a:xfrm>
              <a:off x="9473884" y="1358345"/>
              <a:ext cx="2034197" cy="1902090"/>
              <a:chOff x="0" y="0"/>
              <a:chExt cx="784875" cy="733903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784875" cy="733903"/>
              </a:xfrm>
              <a:custGeom>
                <a:avLst/>
                <a:gdLst/>
                <a:ahLst/>
                <a:cxnLst/>
                <a:rect l="l" t="t" r="r" b="b"/>
                <a:pathLst>
                  <a:path w="784875" h="733903">
                    <a:moveTo>
                      <a:pt x="88804" y="0"/>
                    </a:moveTo>
                    <a:lnTo>
                      <a:pt x="696072" y="0"/>
                    </a:lnTo>
                    <a:cubicBezTo>
                      <a:pt x="745117" y="0"/>
                      <a:pt x="784875" y="39759"/>
                      <a:pt x="784875" y="88804"/>
                    </a:cubicBezTo>
                    <a:lnTo>
                      <a:pt x="784875" y="645099"/>
                    </a:lnTo>
                    <a:cubicBezTo>
                      <a:pt x="784875" y="694144"/>
                      <a:pt x="745117" y="733903"/>
                      <a:pt x="696072" y="733903"/>
                    </a:cubicBezTo>
                    <a:lnTo>
                      <a:pt x="88804" y="733903"/>
                    </a:lnTo>
                    <a:cubicBezTo>
                      <a:pt x="65252" y="733903"/>
                      <a:pt x="42664" y="724547"/>
                      <a:pt x="26010" y="707893"/>
                    </a:cubicBezTo>
                    <a:cubicBezTo>
                      <a:pt x="9356" y="691239"/>
                      <a:pt x="0" y="668652"/>
                      <a:pt x="0" y="645099"/>
                    </a:cubicBezTo>
                    <a:lnTo>
                      <a:pt x="0" y="88804"/>
                    </a:lnTo>
                    <a:cubicBezTo>
                      <a:pt x="0" y="39759"/>
                      <a:pt x="39759" y="0"/>
                      <a:pt x="88804" y="0"/>
                    </a:cubicBezTo>
                    <a:close/>
                  </a:path>
                </a:pathLst>
              </a:custGeom>
              <a:solidFill>
                <a:srgbClr val="2E2D2D"/>
              </a:solidFill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25401" tIns="25401" rIns="25401" bIns="25401" rtlCol="0" anchor="ctr"/>
              <a:lstStyle/>
              <a:p>
                <a:pPr algn="ctr" defTabSz="457200">
                  <a:lnSpc>
                    <a:spcPts val="1330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83" name="Graphic 82" descr="Paint brush">
              <a:extLst>
                <a:ext uri="{FF2B5EF4-FFF2-40B4-BE49-F238E27FC236}">
                  <a16:creationId xmlns:a16="http://schemas.microsoft.com/office/drawing/2014/main" id="{1922F2D7-63AC-9435-5C18-597915B13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0108227" y="1838695"/>
              <a:ext cx="806916" cy="806916"/>
            </a:xfrm>
            <a:prstGeom prst="rect">
              <a:avLst/>
            </a:prstGeom>
          </p:spPr>
        </p:pic>
      </p:grpSp>
      <p:grpSp>
        <p:nvGrpSpPr>
          <p:cNvPr id="100" name="BACK 3">
            <a:extLst>
              <a:ext uri="{FF2B5EF4-FFF2-40B4-BE49-F238E27FC236}">
                <a16:creationId xmlns:a16="http://schemas.microsoft.com/office/drawing/2014/main" id="{77811C87-4D34-45CB-BBE4-49C37D507F7C}"/>
              </a:ext>
            </a:extLst>
          </p:cNvPr>
          <p:cNvGrpSpPr/>
          <p:nvPr/>
        </p:nvGrpSpPr>
        <p:grpSpPr>
          <a:xfrm>
            <a:off x="5003970" y="1018759"/>
            <a:ext cx="1525648" cy="1426568"/>
            <a:chOff x="6671959" y="1358345"/>
            <a:chExt cx="2034197" cy="1902090"/>
          </a:xfrm>
        </p:grpSpPr>
        <p:grpSp>
          <p:nvGrpSpPr>
            <p:cNvPr id="15" name="Group 15"/>
            <p:cNvGrpSpPr/>
            <p:nvPr/>
          </p:nvGrpSpPr>
          <p:grpSpPr>
            <a:xfrm>
              <a:off x="6671959" y="1358345"/>
              <a:ext cx="2034197" cy="1902090"/>
              <a:chOff x="0" y="0"/>
              <a:chExt cx="784875" cy="733903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784875" cy="733903"/>
              </a:xfrm>
              <a:custGeom>
                <a:avLst/>
                <a:gdLst/>
                <a:ahLst/>
                <a:cxnLst/>
                <a:rect l="l" t="t" r="r" b="b"/>
                <a:pathLst>
                  <a:path w="784875" h="733903">
                    <a:moveTo>
                      <a:pt x="88804" y="0"/>
                    </a:moveTo>
                    <a:lnTo>
                      <a:pt x="696072" y="0"/>
                    </a:lnTo>
                    <a:cubicBezTo>
                      <a:pt x="745117" y="0"/>
                      <a:pt x="784875" y="39759"/>
                      <a:pt x="784875" y="88804"/>
                    </a:cubicBezTo>
                    <a:lnTo>
                      <a:pt x="784875" y="645099"/>
                    </a:lnTo>
                    <a:cubicBezTo>
                      <a:pt x="784875" y="694144"/>
                      <a:pt x="745117" y="733903"/>
                      <a:pt x="696072" y="733903"/>
                    </a:cubicBezTo>
                    <a:lnTo>
                      <a:pt x="88804" y="733903"/>
                    </a:lnTo>
                    <a:cubicBezTo>
                      <a:pt x="65252" y="733903"/>
                      <a:pt x="42664" y="724547"/>
                      <a:pt x="26010" y="707893"/>
                    </a:cubicBezTo>
                    <a:cubicBezTo>
                      <a:pt x="9356" y="691239"/>
                      <a:pt x="0" y="668652"/>
                      <a:pt x="0" y="645099"/>
                    </a:cubicBezTo>
                    <a:lnTo>
                      <a:pt x="0" y="88804"/>
                    </a:lnTo>
                    <a:cubicBezTo>
                      <a:pt x="0" y="39759"/>
                      <a:pt x="39759" y="0"/>
                      <a:pt x="88804" y="0"/>
                    </a:cubicBezTo>
                    <a:close/>
                  </a:path>
                </a:pathLst>
              </a:custGeom>
              <a:solidFill>
                <a:srgbClr val="2E2D2D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25401" tIns="25401" rIns="25401" bIns="25401" rtlCol="0" anchor="ctr"/>
              <a:lstStyle/>
              <a:p>
                <a:pPr algn="ctr" defTabSz="457200">
                  <a:lnSpc>
                    <a:spcPts val="1330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87" name="Graphic 86" descr="Globe">
              <a:extLst>
                <a:ext uri="{FF2B5EF4-FFF2-40B4-BE49-F238E27FC236}">
                  <a16:creationId xmlns:a16="http://schemas.microsoft.com/office/drawing/2014/main" id="{9689C816-DC6E-DA99-AFDA-715B84146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284660" y="1819373"/>
              <a:ext cx="806916" cy="806916"/>
            </a:xfrm>
            <a:prstGeom prst="rect">
              <a:avLst/>
            </a:prstGeom>
          </p:spPr>
        </p:pic>
      </p:grpSp>
      <p:grpSp>
        <p:nvGrpSpPr>
          <p:cNvPr id="98" name="BACK 2">
            <a:extLst>
              <a:ext uri="{FF2B5EF4-FFF2-40B4-BE49-F238E27FC236}">
                <a16:creationId xmlns:a16="http://schemas.microsoft.com/office/drawing/2014/main" id="{5AB769F7-6CBC-DAA5-1CE5-0EB9A256E111}"/>
              </a:ext>
            </a:extLst>
          </p:cNvPr>
          <p:cNvGrpSpPr/>
          <p:nvPr/>
        </p:nvGrpSpPr>
        <p:grpSpPr>
          <a:xfrm>
            <a:off x="2831441" y="1018759"/>
            <a:ext cx="1525648" cy="1426568"/>
            <a:chOff x="3775254" y="1358345"/>
            <a:chExt cx="2034197" cy="1902090"/>
          </a:xfrm>
        </p:grpSpPr>
        <p:grpSp>
          <p:nvGrpSpPr>
            <p:cNvPr id="9" name="Group 9"/>
            <p:cNvGrpSpPr/>
            <p:nvPr/>
          </p:nvGrpSpPr>
          <p:grpSpPr>
            <a:xfrm>
              <a:off x="3775254" y="1358345"/>
              <a:ext cx="2034197" cy="1902090"/>
              <a:chOff x="0" y="0"/>
              <a:chExt cx="784875" cy="733903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784875" cy="733903"/>
              </a:xfrm>
              <a:custGeom>
                <a:avLst/>
                <a:gdLst/>
                <a:ahLst/>
                <a:cxnLst/>
                <a:rect l="l" t="t" r="r" b="b"/>
                <a:pathLst>
                  <a:path w="784875" h="733903">
                    <a:moveTo>
                      <a:pt x="88804" y="0"/>
                    </a:moveTo>
                    <a:lnTo>
                      <a:pt x="696072" y="0"/>
                    </a:lnTo>
                    <a:cubicBezTo>
                      <a:pt x="745117" y="0"/>
                      <a:pt x="784875" y="39759"/>
                      <a:pt x="784875" y="88804"/>
                    </a:cubicBezTo>
                    <a:lnTo>
                      <a:pt x="784875" y="645099"/>
                    </a:lnTo>
                    <a:cubicBezTo>
                      <a:pt x="784875" y="694144"/>
                      <a:pt x="745117" y="733903"/>
                      <a:pt x="696072" y="733903"/>
                    </a:cubicBezTo>
                    <a:lnTo>
                      <a:pt x="88804" y="733903"/>
                    </a:lnTo>
                    <a:cubicBezTo>
                      <a:pt x="65252" y="733903"/>
                      <a:pt x="42664" y="724547"/>
                      <a:pt x="26010" y="707893"/>
                    </a:cubicBezTo>
                    <a:cubicBezTo>
                      <a:pt x="9356" y="691239"/>
                      <a:pt x="0" y="668652"/>
                      <a:pt x="0" y="645099"/>
                    </a:cubicBezTo>
                    <a:lnTo>
                      <a:pt x="0" y="88804"/>
                    </a:lnTo>
                    <a:cubicBezTo>
                      <a:pt x="0" y="39759"/>
                      <a:pt x="39759" y="0"/>
                      <a:pt x="88804" y="0"/>
                    </a:cubicBezTo>
                    <a:close/>
                  </a:path>
                </a:pathLst>
              </a:custGeom>
              <a:solidFill>
                <a:srgbClr val="2E2D2D"/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25401" tIns="25401" rIns="25401" bIns="25401" rtlCol="0" anchor="ctr"/>
              <a:lstStyle/>
              <a:p>
                <a:pPr algn="ctr" defTabSz="457200">
                  <a:lnSpc>
                    <a:spcPts val="1330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81" name="Graphic 80" descr="Music notation">
              <a:extLst>
                <a:ext uri="{FF2B5EF4-FFF2-40B4-BE49-F238E27FC236}">
                  <a16:creationId xmlns:a16="http://schemas.microsoft.com/office/drawing/2014/main" id="{0A9D18C4-5146-80B5-4093-20E8A07CD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378521" y="1854059"/>
              <a:ext cx="806916" cy="806916"/>
            </a:xfrm>
            <a:prstGeom prst="rect">
              <a:avLst/>
            </a:prstGeom>
          </p:spPr>
        </p:pic>
      </p:grpSp>
      <p:grpSp>
        <p:nvGrpSpPr>
          <p:cNvPr id="99" name="BACK 1">
            <a:extLst>
              <a:ext uri="{FF2B5EF4-FFF2-40B4-BE49-F238E27FC236}">
                <a16:creationId xmlns:a16="http://schemas.microsoft.com/office/drawing/2014/main" id="{9E952883-BB0C-2829-687E-E0EE2F725E3E}"/>
              </a:ext>
            </a:extLst>
          </p:cNvPr>
          <p:cNvGrpSpPr/>
          <p:nvPr/>
        </p:nvGrpSpPr>
        <p:grpSpPr>
          <a:xfrm>
            <a:off x="706594" y="1018759"/>
            <a:ext cx="1525648" cy="1426568"/>
            <a:chOff x="942124" y="1358345"/>
            <a:chExt cx="2034197" cy="1902090"/>
          </a:xfrm>
        </p:grpSpPr>
        <p:grpSp>
          <p:nvGrpSpPr>
            <p:cNvPr id="3" name="Group 3"/>
            <p:cNvGrpSpPr/>
            <p:nvPr/>
          </p:nvGrpSpPr>
          <p:grpSpPr>
            <a:xfrm>
              <a:off x="942124" y="1358345"/>
              <a:ext cx="2034197" cy="1902090"/>
              <a:chOff x="0" y="0"/>
              <a:chExt cx="784875" cy="73390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784875" cy="733903"/>
              </a:xfrm>
              <a:custGeom>
                <a:avLst/>
                <a:gdLst/>
                <a:ahLst/>
                <a:cxnLst/>
                <a:rect l="l" t="t" r="r" b="b"/>
                <a:pathLst>
                  <a:path w="784875" h="733903">
                    <a:moveTo>
                      <a:pt x="88804" y="0"/>
                    </a:moveTo>
                    <a:lnTo>
                      <a:pt x="696072" y="0"/>
                    </a:lnTo>
                    <a:cubicBezTo>
                      <a:pt x="745117" y="0"/>
                      <a:pt x="784875" y="39759"/>
                      <a:pt x="784875" y="88804"/>
                    </a:cubicBezTo>
                    <a:lnTo>
                      <a:pt x="784875" y="645099"/>
                    </a:lnTo>
                    <a:cubicBezTo>
                      <a:pt x="784875" y="694144"/>
                      <a:pt x="745117" y="733903"/>
                      <a:pt x="696072" y="733903"/>
                    </a:cubicBezTo>
                    <a:lnTo>
                      <a:pt x="88804" y="733903"/>
                    </a:lnTo>
                    <a:cubicBezTo>
                      <a:pt x="65252" y="733903"/>
                      <a:pt x="42664" y="724547"/>
                      <a:pt x="26010" y="707893"/>
                    </a:cubicBezTo>
                    <a:cubicBezTo>
                      <a:pt x="9356" y="691239"/>
                      <a:pt x="0" y="668652"/>
                      <a:pt x="0" y="645099"/>
                    </a:cubicBezTo>
                    <a:lnTo>
                      <a:pt x="0" y="88804"/>
                    </a:lnTo>
                    <a:cubicBezTo>
                      <a:pt x="0" y="39759"/>
                      <a:pt x="39759" y="0"/>
                      <a:pt x="88804" y="0"/>
                    </a:cubicBezTo>
                    <a:close/>
                  </a:path>
                </a:pathLst>
              </a:custGeom>
              <a:solidFill>
                <a:srgbClr val="2E2D2D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25401" tIns="25401" rIns="25401" bIns="25401" rtlCol="0" anchor="ctr"/>
              <a:lstStyle/>
              <a:p>
                <a:pPr algn="ctr" defTabSz="457200">
                  <a:lnSpc>
                    <a:spcPts val="1330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77" name="Graphic 76" descr="Paint brush">
              <a:extLst>
                <a:ext uri="{FF2B5EF4-FFF2-40B4-BE49-F238E27FC236}">
                  <a16:creationId xmlns:a16="http://schemas.microsoft.com/office/drawing/2014/main" id="{DDA5A03B-0649-80EF-8F11-6ED222C56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624626" y="1854059"/>
              <a:ext cx="806916" cy="806916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552736" y="735166"/>
            <a:ext cx="1579929" cy="1672503"/>
          </a:xfrm>
          <a:prstGeom prst="rect">
            <a:avLst/>
          </a:prstGeom>
        </p:spPr>
        <p:txBody>
          <a:bodyPr lIns="25401" tIns="25401" rIns="25401" bIns="25401" rtlCol="0" anchor="ctr"/>
          <a:lstStyle/>
          <a:p>
            <a:pPr algn="ctr" defTabSz="457200">
              <a:lnSpc>
                <a:spcPts val="1330"/>
              </a:lnSpc>
              <a:buClrTx/>
            </a:pPr>
            <a:endParaRPr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705888" y="2796619"/>
            <a:ext cx="1579929" cy="1672503"/>
          </a:xfrm>
          <a:prstGeom prst="rect">
            <a:avLst/>
          </a:prstGeom>
        </p:spPr>
        <p:txBody>
          <a:bodyPr lIns="25401" tIns="25401" rIns="25401" bIns="25401" rtlCol="0" anchor="ctr"/>
          <a:lstStyle/>
          <a:p>
            <a:pPr algn="ctr" defTabSz="457200">
              <a:lnSpc>
                <a:spcPts val="1330"/>
              </a:lnSpc>
              <a:buClrTx/>
            </a:pPr>
            <a:endParaRPr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652432" y="697509"/>
            <a:ext cx="1579929" cy="1672503"/>
          </a:xfrm>
          <a:prstGeom prst="rect">
            <a:avLst/>
          </a:prstGeom>
        </p:spPr>
        <p:txBody>
          <a:bodyPr lIns="25401" tIns="25401" rIns="25401" bIns="25401" rtlCol="0" anchor="ctr"/>
          <a:lstStyle/>
          <a:p>
            <a:pPr algn="ctr" defTabSz="457200">
              <a:lnSpc>
                <a:spcPts val="1330"/>
              </a:lnSpc>
              <a:spcBef>
                <a:spcPct val="0"/>
              </a:spcBef>
              <a:buClrTx/>
            </a:pPr>
            <a:endParaRPr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4798943" y="697509"/>
            <a:ext cx="1579929" cy="1672503"/>
          </a:xfrm>
          <a:prstGeom prst="rect">
            <a:avLst/>
          </a:prstGeom>
        </p:spPr>
        <p:txBody>
          <a:bodyPr lIns="25401" tIns="25401" rIns="25401" bIns="25401" rtlCol="0" anchor="ctr"/>
          <a:lstStyle/>
          <a:p>
            <a:pPr algn="ctr" defTabSz="457200">
              <a:lnSpc>
                <a:spcPts val="1330"/>
              </a:lnSpc>
              <a:buClrTx/>
            </a:pPr>
            <a:endParaRPr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128" name="FRONT 8">
            <a:extLst>
              <a:ext uri="{FF2B5EF4-FFF2-40B4-BE49-F238E27FC236}">
                <a16:creationId xmlns:a16="http://schemas.microsoft.com/office/drawing/2014/main" id="{1531880D-39CC-8824-76AC-EBF4F27669F1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6863933" y="2681355"/>
            <a:ext cx="1579593" cy="1480350"/>
            <a:chOff x="720661" y="1073871"/>
            <a:chExt cx="2106123" cy="1973799"/>
          </a:xfrm>
        </p:grpSpPr>
        <p:sp>
          <p:nvSpPr>
            <p:cNvPr id="129" name="Freeform 7">
              <a:extLst>
                <a:ext uri="{FF2B5EF4-FFF2-40B4-BE49-F238E27FC236}">
                  <a16:creationId xmlns:a16="http://schemas.microsoft.com/office/drawing/2014/main" id="{4F13E53A-5D06-F02C-B92C-F8630C51C4B5}"/>
                </a:ext>
              </a:extLst>
            </p:cNvPr>
            <p:cNvSpPr/>
            <p:nvPr/>
          </p:nvSpPr>
          <p:spPr>
            <a:xfrm>
              <a:off x="720661" y="1073871"/>
              <a:ext cx="2106123" cy="1973799"/>
            </a:xfrm>
            <a:custGeom>
              <a:avLst/>
              <a:gdLst/>
              <a:ahLst/>
              <a:cxnLst/>
              <a:rect l="l" t="t" r="r" b="b"/>
              <a:pathLst>
                <a:path w="812627" h="761571">
                  <a:moveTo>
                    <a:pt x="85771" y="0"/>
                  </a:moveTo>
                  <a:lnTo>
                    <a:pt x="726856" y="0"/>
                  </a:lnTo>
                  <a:cubicBezTo>
                    <a:pt x="749604" y="0"/>
                    <a:pt x="771420" y="9037"/>
                    <a:pt x="787506" y="25122"/>
                  </a:cubicBezTo>
                  <a:cubicBezTo>
                    <a:pt x="803591" y="41207"/>
                    <a:pt x="812627" y="63023"/>
                    <a:pt x="812627" y="85771"/>
                  </a:cubicBezTo>
                  <a:lnTo>
                    <a:pt x="812627" y="675800"/>
                  </a:lnTo>
                  <a:cubicBezTo>
                    <a:pt x="812627" y="698548"/>
                    <a:pt x="803591" y="720364"/>
                    <a:pt x="787506" y="736449"/>
                  </a:cubicBezTo>
                  <a:cubicBezTo>
                    <a:pt x="771420" y="752535"/>
                    <a:pt x="749604" y="761571"/>
                    <a:pt x="726856" y="761571"/>
                  </a:cubicBezTo>
                  <a:lnTo>
                    <a:pt x="85771" y="761571"/>
                  </a:lnTo>
                  <a:cubicBezTo>
                    <a:pt x="63023" y="761571"/>
                    <a:pt x="41207" y="752535"/>
                    <a:pt x="25122" y="736449"/>
                  </a:cubicBezTo>
                  <a:cubicBezTo>
                    <a:pt x="9037" y="720364"/>
                    <a:pt x="0" y="698548"/>
                    <a:pt x="0" y="675800"/>
                  </a:cubicBezTo>
                  <a:lnTo>
                    <a:pt x="0" y="85771"/>
                  </a:lnTo>
                  <a:cubicBezTo>
                    <a:pt x="0" y="63023"/>
                    <a:pt x="9037" y="41207"/>
                    <a:pt x="25122" y="25122"/>
                  </a:cubicBezTo>
                  <a:cubicBezTo>
                    <a:pt x="41207" y="9037"/>
                    <a:pt x="63023" y="0"/>
                    <a:pt x="85771" y="0"/>
                  </a:cubicBezTo>
                  <a:close/>
                </a:path>
              </a:pathLst>
            </a:custGeom>
            <a:solidFill>
              <a:srgbClr val="FFFFFF"/>
            </a:solidFill>
            <a:ln w="47625">
              <a:solidFill>
                <a:srgbClr val="2E2D2D"/>
              </a:solidFill>
            </a:ln>
          </p:spPr>
        </p:sp>
        <p:pic>
          <p:nvPicPr>
            <p:cNvPr id="130" name="Graphic 129" descr="Question mark">
              <a:extLst>
                <a:ext uri="{FF2B5EF4-FFF2-40B4-BE49-F238E27FC236}">
                  <a16:creationId xmlns:a16="http://schemas.microsoft.com/office/drawing/2014/main" id="{33289986-07F8-B185-A482-31F59FC37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181520" y="1468568"/>
              <a:ext cx="1184404" cy="1184404"/>
            </a:xfrm>
            <a:prstGeom prst="rect">
              <a:avLst/>
            </a:prstGeom>
          </p:spPr>
        </p:pic>
      </p:grpSp>
      <p:grpSp>
        <p:nvGrpSpPr>
          <p:cNvPr id="122" name="FRONT 7">
            <a:extLst>
              <a:ext uri="{FF2B5EF4-FFF2-40B4-BE49-F238E27FC236}">
                <a16:creationId xmlns:a16="http://schemas.microsoft.com/office/drawing/2014/main" id="{ED0D236F-AE8A-6471-1A31-187534348A8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4769830" y="2698114"/>
            <a:ext cx="1579593" cy="1480350"/>
            <a:chOff x="720661" y="1073871"/>
            <a:chExt cx="2106123" cy="1973799"/>
          </a:xfrm>
        </p:grpSpPr>
        <p:sp>
          <p:nvSpPr>
            <p:cNvPr id="123" name="Freeform 7">
              <a:extLst>
                <a:ext uri="{FF2B5EF4-FFF2-40B4-BE49-F238E27FC236}">
                  <a16:creationId xmlns:a16="http://schemas.microsoft.com/office/drawing/2014/main" id="{AFA9B07A-EEB8-7F60-B7BB-66CE3DB2FD30}"/>
                </a:ext>
              </a:extLst>
            </p:cNvPr>
            <p:cNvSpPr/>
            <p:nvPr/>
          </p:nvSpPr>
          <p:spPr>
            <a:xfrm>
              <a:off x="720661" y="1073871"/>
              <a:ext cx="2106123" cy="1973799"/>
            </a:xfrm>
            <a:custGeom>
              <a:avLst/>
              <a:gdLst/>
              <a:ahLst/>
              <a:cxnLst/>
              <a:rect l="l" t="t" r="r" b="b"/>
              <a:pathLst>
                <a:path w="812627" h="761571">
                  <a:moveTo>
                    <a:pt x="85771" y="0"/>
                  </a:moveTo>
                  <a:lnTo>
                    <a:pt x="726856" y="0"/>
                  </a:lnTo>
                  <a:cubicBezTo>
                    <a:pt x="749604" y="0"/>
                    <a:pt x="771420" y="9037"/>
                    <a:pt x="787506" y="25122"/>
                  </a:cubicBezTo>
                  <a:cubicBezTo>
                    <a:pt x="803591" y="41207"/>
                    <a:pt x="812627" y="63023"/>
                    <a:pt x="812627" y="85771"/>
                  </a:cubicBezTo>
                  <a:lnTo>
                    <a:pt x="812627" y="675800"/>
                  </a:lnTo>
                  <a:cubicBezTo>
                    <a:pt x="812627" y="698548"/>
                    <a:pt x="803591" y="720364"/>
                    <a:pt x="787506" y="736449"/>
                  </a:cubicBezTo>
                  <a:cubicBezTo>
                    <a:pt x="771420" y="752535"/>
                    <a:pt x="749604" y="761571"/>
                    <a:pt x="726856" y="761571"/>
                  </a:cubicBezTo>
                  <a:lnTo>
                    <a:pt x="85771" y="761571"/>
                  </a:lnTo>
                  <a:cubicBezTo>
                    <a:pt x="63023" y="761571"/>
                    <a:pt x="41207" y="752535"/>
                    <a:pt x="25122" y="736449"/>
                  </a:cubicBezTo>
                  <a:cubicBezTo>
                    <a:pt x="9037" y="720364"/>
                    <a:pt x="0" y="698548"/>
                    <a:pt x="0" y="675800"/>
                  </a:cubicBezTo>
                  <a:lnTo>
                    <a:pt x="0" y="85771"/>
                  </a:lnTo>
                  <a:cubicBezTo>
                    <a:pt x="0" y="63023"/>
                    <a:pt x="9037" y="41207"/>
                    <a:pt x="25122" y="25122"/>
                  </a:cubicBezTo>
                  <a:cubicBezTo>
                    <a:pt x="41207" y="9037"/>
                    <a:pt x="63023" y="0"/>
                    <a:pt x="85771" y="0"/>
                  </a:cubicBezTo>
                  <a:close/>
                </a:path>
              </a:pathLst>
            </a:custGeom>
            <a:solidFill>
              <a:srgbClr val="FFFFFF"/>
            </a:solidFill>
            <a:ln w="47625">
              <a:solidFill>
                <a:srgbClr val="2E2D2D"/>
              </a:solidFill>
            </a:ln>
          </p:spPr>
        </p:sp>
        <p:pic>
          <p:nvPicPr>
            <p:cNvPr id="124" name="Graphic 123" descr="Question mark">
              <a:extLst>
                <a:ext uri="{FF2B5EF4-FFF2-40B4-BE49-F238E27FC236}">
                  <a16:creationId xmlns:a16="http://schemas.microsoft.com/office/drawing/2014/main" id="{4CEDFE18-A686-EFAE-CECB-BF4AE5E0C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181520" y="1468568"/>
              <a:ext cx="1184404" cy="1184404"/>
            </a:xfrm>
            <a:prstGeom prst="rect">
              <a:avLst/>
            </a:prstGeom>
          </p:spPr>
        </p:pic>
      </p:grpSp>
      <p:grpSp>
        <p:nvGrpSpPr>
          <p:cNvPr id="119" name="FRONT 6">
            <a:extLst>
              <a:ext uri="{FF2B5EF4-FFF2-40B4-BE49-F238E27FC236}">
                <a16:creationId xmlns:a16="http://schemas.microsoft.com/office/drawing/2014/main" id="{8144309F-0732-8574-0CCD-664DD466D1CE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2652432" y="2657539"/>
            <a:ext cx="1579593" cy="1480350"/>
            <a:chOff x="720661" y="1073871"/>
            <a:chExt cx="2106123" cy="1973799"/>
          </a:xfrm>
        </p:grpSpPr>
        <p:sp>
          <p:nvSpPr>
            <p:cNvPr id="120" name="Freeform 7">
              <a:extLst>
                <a:ext uri="{FF2B5EF4-FFF2-40B4-BE49-F238E27FC236}">
                  <a16:creationId xmlns:a16="http://schemas.microsoft.com/office/drawing/2014/main" id="{33CB8BED-BC6E-464A-A488-A04354A4E705}"/>
                </a:ext>
              </a:extLst>
            </p:cNvPr>
            <p:cNvSpPr/>
            <p:nvPr/>
          </p:nvSpPr>
          <p:spPr>
            <a:xfrm>
              <a:off x="720661" y="1073871"/>
              <a:ext cx="2106123" cy="1973799"/>
            </a:xfrm>
            <a:custGeom>
              <a:avLst/>
              <a:gdLst/>
              <a:ahLst/>
              <a:cxnLst/>
              <a:rect l="l" t="t" r="r" b="b"/>
              <a:pathLst>
                <a:path w="812627" h="761571">
                  <a:moveTo>
                    <a:pt x="85771" y="0"/>
                  </a:moveTo>
                  <a:lnTo>
                    <a:pt x="726856" y="0"/>
                  </a:lnTo>
                  <a:cubicBezTo>
                    <a:pt x="749604" y="0"/>
                    <a:pt x="771420" y="9037"/>
                    <a:pt x="787506" y="25122"/>
                  </a:cubicBezTo>
                  <a:cubicBezTo>
                    <a:pt x="803591" y="41207"/>
                    <a:pt x="812627" y="63023"/>
                    <a:pt x="812627" y="85771"/>
                  </a:cubicBezTo>
                  <a:lnTo>
                    <a:pt x="812627" y="675800"/>
                  </a:lnTo>
                  <a:cubicBezTo>
                    <a:pt x="812627" y="698548"/>
                    <a:pt x="803591" y="720364"/>
                    <a:pt x="787506" y="736449"/>
                  </a:cubicBezTo>
                  <a:cubicBezTo>
                    <a:pt x="771420" y="752535"/>
                    <a:pt x="749604" y="761571"/>
                    <a:pt x="726856" y="761571"/>
                  </a:cubicBezTo>
                  <a:lnTo>
                    <a:pt x="85771" y="761571"/>
                  </a:lnTo>
                  <a:cubicBezTo>
                    <a:pt x="63023" y="761571"/>
                    <a:pt x="41207" y="752535"/>
                    <a:pt x="25122" y="736449"/>
                  </a:cubicBezTo>
                  <a:cubicBezTo>
                    <a:pt x="9037" y="720364"/>
                    <a:pt x="0" y="698548"/>
                    <a:pt x="0" y="675800"/>
                  </a:cubicBezTo>
                  <a:lnTo>
                    <a:pt x="0" y="85771"/>
                  </a:lnTo>
                  <a:cubicBezTo>
                    <a:pt x="0" y="63023"/>
                    <a:pt x="9037" y="41207"/>
                    <a:pt x="25122" y="25122"/>
                  </a:cubicBezTo>
                  <a:cubicBezTo>
                    <a:pt x="41207" y="9037"/>
                    <a:pt x="63023" y="0"/>
                    <a:pt x="85771" y="0"/>
                  </a:cubicBezTo>
                  <a:close/>
                </a:path>
              </a:pathLst>
            </a:custGeom>
            <a:solidFill>
              <a:srgbClr val="FFFFFF"/>
            </a:solidFill>
            <a:ln w="47625">
              <a:solidFill>
                <a:srgbClr val="2E2D2D"/>
              </a:solidFill>
            </a:ln>
          </p:spPr>
        </p:sp>
        <p:pic>
          <p:nvPicPr>
            <p:cNvPr id="121" name="Graphic 120" descr="Question mark">
              <a:extLst>
                <a:ext uri="{FF2B5EF4-FFF2-40B4-BE49-F238E27FC236}">
                  <a16:creationId xmlns:a16="http://schemas.microsoft.com/office/drawing/2014/main" id="{F906A6DB-0223-7C36-B5FE-26CECBE04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181520" y="1468568"/>
              <a:ext cx="1184404" cy="1184404"/>
            </a:xfrm>
            <a:prstGeom prst="rect">
              <a:avLst/>
            </a:prstGeom>
          </p:spPr>
        </p:pic>
      </p:grpSp>
      <p:grpSp>
        <p:nvGrpSpPr>
          <p:cNvPr id="116" name="FRONT 5">
            <a:extLst>
              <a:ext uri="{FF2B5EF4-FFF2-40B4-BE49-F238E27FC236}">
                <a16:creationId xmlns:a16="http://schemas.microsoft.com/office/drawing/2014/main" id="{95F48103-A0DE-75BD-CF3F-766CE33B9CD6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467431" y="2683980"/>
            <a:ext cx="1579593" cy="1480350"/>
            <a:chOff x="720661" y="1073871"/>
            <a:chExt cx="2106123" cy="1973799"/>
          </a:xfrm>
        </p:grpSpPr>
        <p:sp>
          <p:nvSpPr>
            <p:cNvPr id="117" name="Freeform 7">
              <a:extLst>
                <a:ext uri="{FF2B5EF4-FFF2-40B4-BE49-F238E27FC236}">
                  <a16:creationId xmlns:a16="http://schemas.microsoft.com/office/drawing/2014/main" id="{26B6162D-661A-1847-24A4-30CB331E4A57}"/>
                </a:ext>
              </a:extLst>
            </p:cNvPr>
            <p:cNvSpPr/>
            <p:nvPr/>
          </p:nvSpPr>
          <p:spPr>
            <a:xfrm>
              <a:off x="720661" y="1073871"/>
              <a:ext cx="2106123" cy="1973799"/>
            </a:xfrm>
            <a:custGeom>
              <a:avLst/>
              <a:gdLst/>
              <a:ahLst/>
              <a:cxnLst/>
              <a:rect l="l" t="t" r="r" b="b"/>
              <a:pathLst>
                <a:path w="812627" h="761571">
                  <a:moveTo>
                    <a:pt x="85771" y="0"/>
                  </a:moveTo>
                  <a:lnTo>
                    <a:pt x="726856" y="0"/>
                  </a:lnTo>
                  <a:cubicBezTo>
                    <a:pt x="749604" y="0"/>
                    <a:pt x="771420" y="9037"/>
                    <a:pt x="787506" y="25122"/>
                  </a:cubicBezTo>
                  <a:cubicBezTo>
                    <a:pt x="803591" y="41207"/>
                    <a:pt x="812627" y="63023"/>
                    <a:pt x="812627" y="85771"/>
                  </a:cubicBezTo>
                  <a:lnTo>
                    <a:pt x="812627" y="675800"/>
                  </a:lnTo>
                  <a:cubicBezTo>
                    <a:pt x="812627" y="698548"/>
                    <a:pt x="803591" y="720364"/>
                    <a:pt x="787506" y="736449"/>
                  </a:cubicBezTo>
                  <a:cubicBezTo>
                    <a:pt x="771420" y="752535"/>
                    <a:pt x="749604" y="761571"/>
                    <a:pt x="726856" y="761571"/>
                  </a:cubicBezTo>
                  <a:lnTo>
                    <a:pt x="85771" y="761571"/>
                  </a:lnTo>
                  <a:cubicBezTo>
                    <a:pt x="63023" y="761571"/>
                    <a:pt x="41207" y="752535"/>
                    <a:pt x="25122" y="736449"/>
                  </a:cubicBezTo>
                  <a:cubicBezTo>
                    <a:pt x="9037" y="720364"/>
                    <a:pt x="0" y="698548"/>
                    <a:pt x="0" y="675800"/>
                  </a:cubicBezTo>
                  <a:lnTo>
                    <a:pt x="0" y="85771"/>
                  </a:lnTo>
                  <a:cubicBezTo>
                    <a:pt x="0" y="63023"/>
                    <a:pt x="9037" y="41207"/>
                    <a:pt x="25122" y="25122"/>
                  </a:cubicBezTo>
                  <a:cubicBezTo>
                    <a:pt x="41207" y="9037"/>
                    <a:pt x="63023" y="0"/>
                    <a:pt x="85771" y="0"/>
                  </a:cubicBezTo>
                  <a:close/>
                </a:path>
              </a:pathLst>
            </a:custGeom>
            <a:solidFill>
              <a:srgbClr val="FFFFFF"/>
            </a:solidFill>
            <a:ln w="47625">
              <a:solidFill>
                <a:srgbClr val="2E2D2D"/>
              </a:solidFill>
            </a:ln>
          </p:spPr>
        </p:sp>
        <p:pic>
          <p:nvPicPr>
            <p:cNvPr id="118" name="Graphic 117" descr="Question mark">
              <a:extLst>
                <a:ext uri="{FF2B5EF4-FFF2-40B4-BE49-F238E27FC236}">
                  <a16:creationId xmlns:a16="http://schemas.microsoft.com/office/drawing/2014/main" id="{EA75FF2F-33E8-BFD4-7C61-A5E4DCC77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181520" y="1468568"/>
              <a:ext cx="1184404" cy="1184404"/>
            </a:xfrm>
            <a:prstGeom prst="rect">
              <a:avLst/>
            </a:prstGeom>
          </p:spPr>
        </p:pic>
      </p:grpSp>
      <p:grpSp>
        <p:nvGrpSpPr>
          <p:cNvPr id="113" name="FRONT 4">
            <a:extLst>
              <a:ext uri="{FF2B5EF4-FFF2-40B4-BE49-F238E27FC236}">
                <a16:creationId xmlns:a16="http://schemas.microsoft.com/office/drawing/2014/main" id="{046B172C-0449-E7EE-82DD-F860BBD8A7BF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798248" y="805404"/>
            <a:ext cx="1579593" cy="1480350"/>
            <a:chOff x="720661" y="1073871"/>
            <a:chExt cx="2106123" cy="1973799"/>
          </a:xfrm>
        </p:grpSpPr>
        <p:sp>
          <p:nvSpPr>
            <p:cNvPr id="114" name="Freeform 7">
              <a:extLst>
                <a:ext uri="{FF2B5EF4-FFF2-40B4-BE49-F238E27FC236}">
                  <a16:creationId xmlns:a16="http://schemas.microsoft.com/office/drawing/2014/main" id="{DC0D5DE1-AC21-8B87-87DF-D5CF4866D6BB}"/>
                </a:ext>
              </a:extLst>
            </p:cNvPr>
            <p:cNvSpPr/>
            <p:nvPr/>
          </p:nvSpPr>
          <p:spPr>
            <a:xfrm>
              <a:off x="720661" y="1073871"/>
              <a:ext cx="2106123" cy="1973799"/>
            </a:xfrm>
            <a:custGeom>
              <a:avLst/>
              <a:gdLst/>
              <a:ahLst/>
              <a:cxnLst/>
              <a:rect l="l" t="t" r="r" b="b"/>
              <a:pathLst>
                <a:path w="812627" h="761571">
                  <a:moveTo>
                    <a:pt x="85771" y="0"/>
                  </a:moveTo>
                  <a:lnTo>
                    <a:pt x="726856" y="0"/>
                  </a:lnTo>
                  <a:cubicBezTo>
                    <a:pt x="749604" y="0"/>
                    <a:pt x="771420" y="9037"/>
                    <a:pt x="787506" y="25122"/>
                  </a:cubicBezTo>
                  <a:cubicBezTo>
                    <a:pt x="803591" y="41207"/>
                    <a:pt x="812627" y="63023"/>
                    <a:pt x="812627" y="85771"/>
                  </a:cubicBezTo>
                  <a:lnTo>
                    <a:pt x="812627" y="675800"/>
                  </a:lnTo>
                  <a:cubicBezTo>
                    <a:pt x="812627" y="698548"/>
                    <a:pt x="803591" y="720364"/>
                    <a:pt x="787506" y="736449"/>
                  </a:cubicBezTo>
                  <a:cubicBezTo>
                    <a:pt x="771420" y="752535"/>
                    <a:pt x="749604" y="761571"/>
                    <a:pt x="726856" y="761571"/>
                  </a:cubicBezTo>
                  <a:lnTo>
                    <a:pt x="85771" y="761571"/>
                  </a:lnTo>
                  <a:cubicBezTo>
                    <a:pt x="63023" y="761571"/>
                    <a:pt x="41207" y="752535"/>
                    <a:pt x="25122" y="736449"/>
                  </a:cubicBezTo>
                  <a:cubicBezTo>
                    <a:pt x="9037" y="720364"/>
                    <a:pt x="0" y="698548"/>
                    <a:pt x="0" y="675800"/>
                  </a:cubicBezTo>
                  <a:lnTo>
                    <a:pt x="0" y="85771"/>
                  </a:lnTo>
                  <a:cubicBezTo>
                    <a:pt x="0" y="63023"/>
                    <a:pt x="9037" y="41207"/>
                    <a:pt x="25122" y="25122"/>
                  </a:cubicBezTo>
                  <a:cubicBezTo>
                    <a:pt x="41207" y="9037"/>
                    <a:pt x="63023" y="0"/>
                    <a:pt x="85771" y="0"/>
                  </a:cubicBezTo>
                  <a:close/>
                </a:path>
              </a:pathLst>
            </a:custGeom>
            <a:solidFill>
              <a:srgbClr val="FFFFFF"/>
            </a:solidFill>
            <a:ln w="47625">
              <a:solidFill>
                <a:srgbClr val="2E2D2D"/>
              </a:solidFill>
            </a:ln>
          </p:spPr>
        </p:sp>
        <p:pic>
          <p:nvPicPr>
            <p:cNvPr id="115" name="Graphic 114" descr="Question mark">
              <a:extLst>
                <a:ext uri="{FF2B5EF4-FFF2-40B4-BE49-F238E27FC236}">
                  <a16:creationId xmlns:a16="http://schemas.microsoft.com/office/drawing/2014/main" id="{16751A22-65E7-DB52-93D4-7A057A43A3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181520" y="1468568"/>
              <a:ext cx="1184404" cy="1184404"/>
            </a:xfrm>
            <a:prstGeom prst="rect">
              <a:avLst/>
            </a:prstGeom>
          </p:spPr>
        </p:pic>
      </p:grpSp>
      <p:grpSp>
        <p:nvGrpSpPr>
          <p:cNvPr id="110" name="FRONT 3">
            <a:extLst>
              <a:ext uri="{FF2B5EF4-FFF2-40B4-BE49-F238E27FC236}">
                <a16:creationId xmlns:a16="http://schemas.microsoft.com/office/drawing/2014/main" id="{9DB9E165-61BB-82DD-CFCB-B91D0AA6E33F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4712331" y="805404"/>
            <a:ext cx="1579593" cy="1480350"/>
            <a:chOff x="720661" y="1073871"/>
            <a:chExt cx="2106123" cy="1973799"/>
          </a:xfrm>
        </p:grpSpPr>
        <p:sp>
          <p:nvSpPr>
            <p:cNvPr id="111" name="Freeform 7">
              <a:extLst>
                <a:ext uri="{FF2B5EF4-FFF2-40B4-BE49-F238E27FC236}">
                  <a16:creationId xmlns:a16="http://schemas.microsoft.com/office/drawing/2014/main" id="{4023C464-0312-6CED-DDBB-E435365E9EF9}"/>
                </a:ext>
              </a:extLst>
            </p:cNvPr>
            <p:cNvSpPr/>
            <p:nvPr/>
          </p:nvSpPr>
          <p:spPr>
            <a:xfrm>
              <a:off x="720661" y="1073871"/>
              <a:ext cx="2106123" cy="1973799"/>
            </a:xfrm>
            <a:custGeom>
              <a:avLst/>
              <a:gdLst/>
              <a:ahLst/>
              <a:cxnLst/>
              <a:rect l="l" t="t" r="r" b="b"/>
              <a:pathLst>
                <a:path w="812627" h="761571">
                  <a:moveTo>
                    <a:pt x="85771" y="0"/>
                  </a:moveTo>
                  <a:lnTo>
                    <a:pt x="726856" y="0"/>
                  </a:lnTo>
                  <a:cubicBezTo>
                    <a:pt x="749604" y="0"/>
                    <a:pt x="771420" y="9037"/>
                    <a:pt x="787506" y="25122"/>
                  </a:cubicBezTo>
                  <a:cubicBezTo>
                    <a:pt x="803591" y="41207"/>
                    <a:pt x="812627" y="63023"/>
                    <a:pt x="812627" y="85771"/>
                  </a:cubicBezTo>
                  <a:lnTo>
                    <a:pt x="812627" y="675800"/>
                  </a:lnTo>
                  <a:cubicBezTo>
                    <a:pt x="812627" y="698548"/>
                    <a:pt x="803591" y="720364"/>
                    <a:pt x="787506" y="736449"/>
                  </a:cubicBezTo>
                  <a:cubicBezTo>
                    <a:pt x="771420" y="752535"/>
                    <a:pt x="749604" y="761571"/>
                    <a:pt x="726856" y="761571"/>
                  </a:cubicBezTo>
                  <a:lnTo>
                    <a:pt x="85771" y="761571"/>
                  </a:lnTo>
                  <a:cubicBezTo>
                    <a:pt x="63023" y="761571"/>
                    <a:pt x="41207" y="752535"/>
                    <a:pt x="25122" y="736449"/>
                  </a:cubicBezTo>
                  <a:cubicBezTo>
                    <a:pt x="9037" y="720364"/>
                    <a:pt x="0" y="698548"/>
                    <a:pt x="0" y="675800"/>
                  </a:cubicBezTo>
                  <a:lnTo>
                    <a:pt x="0" y="85771"/>
                  </a:lnTo>
                  <a:cubicBezTo>
                    <a:pt x="0" y="63023"/>
                    <a:pt x="9037" y="41207"/>
                    <a:pt x="25122" y="25122"/>
                  </a:cubicBezTo>
                  <a:cubicBezTo>
                    <a:pt x="41207" y="9037"/>
                    <a:pt x="63023" y="0"/>
                    <a:pt x="85771" y="0"/>
                  </a:cubicBezTo>
                  <a:close/>
                </a:path>
              </a:pathLst>
            </a:custGeom>
            <a:solidFill>
              <a:srgbClr val="FFFFFF"/>
            </a:solidFill>
            <a:ln w="47625">
              <a:solidFill>
                <a:srgbClr val="2E2D2D"/>
              </a:solidFill>
            </a:ln>
          </p:spPr>
        </p:sp>
        <p:pic>
          <p:nvPicPr>
            <p:cNvPr id="112" name="Graphic 111" descr="Question mark">
              <a:extLst>
                <a:ext uri="{FF2B5EF4-FFF2-40B4-BE49-F238E27FC236}">
                  <a16:creationId xmlns:a16="http://schemas.microsoft.com/office/drawing/2014/main" id="{F31B2245-0CE8-69D7-0913-0777CFFF1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181520" y="1468568"/>
              <a:ext cx="1184404" cy="1184404"/>
            </a:xfrm>
            <a:prstGeom prst="rect">
              <a:avLst/>
            </a:prstGeom>
          </p:spPr>
        </p:pic>
      </p:grpSp>
      <p:grpSp>
        <p:nvGrpSpPr>
          <p:cNvPr id="107" name="FRONT 2">
            <a:extLst>
              <a:ext uri="{FF2B5EF4-FFF2-40B4-BE49-F238E27FC236}">
                <a16:creationId xmlns:a16="http://schemas.microsoft.com/office/drawing/2014/main" id="{278C5959-A95A-B134-E6DC-B6C36CAA867C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2626414" y="805404"/>
            <a:ext cx="1579593" cy="1480350"/>
            <a:chOff x="720661" y="1073871"/>
            <a:chExt cx="2106123" cy="1973799"/>
          </a:xfrm>
        </p:grpSpPr>
        <p:sp>
          <p:nvSpPr>
            <p:cNvPr id="108" name="Freeform 7">
              <a:extLst>
                <a:ext uri="{FF2B5EF4-FFF2-40B4-BE49-F238E27FC236}">
                  <a16:creationId xmlns:a16="http://schemas.microsoft.com/office/drawing/2014/main" id="{B7EDA262-E36F-557E-D035-050BA1F40D80}"/>
                </a:ext>
              </a:extLst>
            </p:cNvPr>
            <p:cNvSpPr/>
            <p:nvPr/>
          </p:nvSpPr>
          <p:spPr>
            <a:xfrm>
              <a:off x="720661" y="1073871"/>
              <a:ext cx="2106123" cy="1973799"/>
            </a:xfrm>
            <a:custGeom>
              <a:avLst/>
              <a:gdLst/>
              <a:ahLst/>
              <a:cxnLst/>
              <a:rect l="l" t="t" r="r" b="b"/>
              <a:pathLst>
                <a:path w="812627" h="761571">
                  <a:moveTo>
                    <a:pt x="85771" y="0"/>
                  </a:moveTo>
                  <a:lnTo>
                    <a:pt x="726856" y="0"/>
                  </a:lnTo>
                  <a:cubicBezTo>
                    <a:pt x="749604" y="0"/>
                    <a:pt x="771420" y="9037"/>
                    <a:pt x="787506" y="25122"/>
                  </a:cubicBezTo>
                  <a:cubicBezTo>
                    <a:pt x="803591" y="41207"/>
                    <a:pt x="812627" y="63023"/>
                    <a:pt x="812627" y="85771"/>
                  </a:cubicBezTo>
                  <a:lnTo>
                    <a:pt x="812627" y="675800"/>
                  </a:lnTo>
                  <a:cubicBezTo>
                    <a:pt x="812627" y="698548"/>
                    <a:pt x="803591" y="720364"/>
                    <a:pt x="787506" y="736449"/>
                  </a:cubicBezTo>
                  <a:cubicBezTo>
                    <a:pt x="771420" y="752535"/>
                    <a:pt x="749604" y="761571"/>
                    <a:pt x="726856" y="761571"/>
                  </a:cubicBezTo>
                  <a:lnTo>
                    <a:pt x="85771" y="761571"/>
                  </a:lnTo>
                  <a:cubicBezTo>
                    <a:pt x="63023" y="761571"/>
                    <a:pt x="41207" y="752535"/>
                    <a:pt x="25122" y="736449"/>
                  </a:cubicBezTo>
                  <a:cubicBezTo>
                    <a:pt x="9037" y="720364"/>
                    <a:pt x="0" y="698548"/>
                    <a:pt x="0" y="675800"/>
                  </a:cubicBezTo>
                  <a:lnTo>
                    <a:pt x="0" y="85771"/>
                  </a:lnTo>
                  <a:cubicBezTo>
                    <a:pt x="0" y="63023"/>
                    <a:pt x="9037" y="41207"/>
                    <a:pt x="25122" y="25122"/>
                  </a:cubicBezTo>
                  <a:cubicBezTo>
                    <a:pt x="41207" y="9037"/>
                    <a:pt x="63023" y="0"/>
                    <a:pt x="85771" y="0"/>
                  </a:cubicBezTo>
                  <a:close/>
                </a:path>
              </a:pathLst>
            </a:custGeom>
            <a:solidFill>
              <a:srgbClr val="FFFFFF"/>
            </a:solidFill>
            <a:ln w="47625">
              <a:solidFill>
                <a:srgbClr val="2E2D2D"/>
              </a:solidFill>
            </a:ln>
          </p:spPr>
        </p:sp>
        <p:pic>
          <p:nvPicPr>
            <p:cNvPr id="109" name="Graphic 108" descr="Question mark">
              <a:extLst>
                <a:ext uri="{FF2B5EF4-FFF2-40B4-BE49-F238E27FC236}">
                  <a16:creationId xmlns:a16="http://schemas.microsoft.com/office/drawing/2014/main" id="{A57171B0-1802-AB24-60CE-935E4913A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181520" y="1468568"/>
              <a:ext cx="1184404" cy="1184404"/>
            </a:xfrm>
            <a:prstGeom prst="rect">
              <a:avLst/>
            </a:prstGeom>
          </p:spPr>
        </p:pic>
      </p:grpSp>
      <p:grpSp>
        <p:nvGrpSpPr>
          <p:cNvPr id="106" name="FRONT 1">
            <a:extLst>
              <a:ext uri="{FF2B5EF4-FFF2-40B4-BE49-F238E27FC236}">
                <a16:creationId xmlns:a16="http://schemas.microsoft.com/office/drawing/2014/main" id="{595C9832-CD1C-C8BD-EE64-E973C4D11172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540496" y="805404"/>
            <a:ext cx="1579593" cy="1480350"/>
            <a:chOff x="720661" y="1073871"/>
            <a:chExt cx="2106123" cy="1973799"/>
          </a:xfrm>
        </p:grpSpPr>
        <p:sp>
          <p:nvSpPr>
            <p:cNvPr id="7" name="Freeform 7"/>
            <p:cNvSpPr/>
            <p:nvPr/>
          </p:nvSpPr>
          <p:spPr>
            <a:xfrm>
              <a:off x="720661" y="1073871"/>
              <a:ext cx="2106123" cy="1973799"/>
            </a:xfrm>
            <a:custGeom>
              <a:avLst/>
              <a:gdLst/>
              <a:ahLst/>
              <a:cxnLst/>
              <a:rect l="l" t="t" r="r" b="b"/>
              <a:pathLst>
                <a:path w="812627" h="761571">
                  <a:moveTo>
                    <a:pt x="85771" y="0"/>
                  </a:moveTo>
                  <a:lnTo>
                    <a:pt x="726856" y="0"/>
                  </a:lnTo>
                  <a:cubicBezTo>
                    <a:pt x="749604" y="0"/>
                    <a:pt x="771420" y="9037"/>
                    <a:pt x="787506" y="25122"/>
                  </a:cubicBezTo>
                  <a:cubicBezTo>
                    <a:pt x="803591" y="41207"/>
                    <a:pt x="812627" y="63023"/>
                    <a:pt x="812627" y="85771"/>
                  </a:cubicBezTo>
                  <a:lnTo>
                    <a:pt x="812627" y="675800"/>
                  </a:lnTo>
                  <a:cubicBezTo>
                    <a:pt x="812627" y="698548"/>
                    <a:pt x="803591" y="720364"/>
                    <a:pt x="787506" y="736449"/>
                  </a:cubicBezTo>
                  <a:cubicBezTo>
                    <a:pt x="771420" y="752535"/>
                    <a:pt x="749604" y="761571"/>
                    <a:pt x="726856" y="761571"/>
                  </a:cubicBezTo>
                  <a:lnTo>
                    <a:pt x="85771" y="761571"/>
                  </a:lnTo>
                  <a:cubicBezTo>
                    <a:pt x="63023" y="761571"/>
                    <a:pt x="41207" y="752535"/>
                    <a:pt x="25122" y="736449"/>
                  </a:cubicBezTo>
                  <a:cubicBezTo>
                    <a:pt x="9037" y="720364"/>
                    <a:pt x="0" y="698548"/>
                    <a:pt x="0" y="675800"/>
                  </a:cubicBezTo>
                  <a:lnTo>
                    <a:pt x="0" y="85771"/>
                  </a:lnTo>
                  <a:cubicBezTo>
                    <a:pt x="0" y="63023"/>
                    <a:pt x="9037" y="41207"/>
                    <a:pt x="25122" y="25122"/>
                  </a:cubicBezTo>
                  <a:cubicBezTo>
                    <a:pt x="41207" y="9037"/>
                    <a:pt x="63023" y="0"/>
                    <a:pt x="85771" y="0"/>
                  </a:cubicBezTo>
                  <a:close/>
                </a:path>
              </a:pathLst>
            </a:custGeom>
            <a:solidFill>
              <a:srgbClr val="FFFFFF"/>
            </a:solidFill>
            <a:ln w="47625">
              <a:solidFill>
                <a:srgbClr val="2E2D2D"/>
              </a:solidFill>
            </a:ln>
          </p:spPr>
        </p:sp>
        <p:pic>
          <p:nvPicPr>
            <p:cNvPr id="60" name="Graphic 59" descr="Question mark">
              <a:extLst>
                <a:ext uri="{FF2B5EF4-FFF2-40B4-BE49-F238E27FC236}">
                  <a16:creationId xmlns:a16="http://schemas.microsoft.com/office/drawing/2014/main" id="{91B728D0-2D15-156A-DE6F-874A8CD4E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1181520" y="1468568"/>
              <a:ext cx="1184404" cy="11844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455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rcRect t="21864" r="48" b="2191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99" name="BACK 1">
            <a:extLst>
              <a:ext uri="{FF2B5EF4-FFF2-40B4-BE49-F238E27FC236}">
                <a16:creationId xmlns:a16="http://schemas.microsoft.com/office/drawing/2014/main" id="{9E952883-BB0C-2829-687E-E0EE2F725E3E}"/>
              </a:ext>
            </a:extLst>
          </p:cNvPr>
          <p:cNvGrpSpPr/>
          <p:nvPr/>
        </p:nvGrpSpPr>
        <p:grpSpPr>
          <a:xfrm>
            <a:off x="6057900" y="2952750"/>
            <a:ext cx="1525648" cy="1426568"/>
            <a:chOff x="942124" y="1358345"/>
            <a:chExt cx="2034197" cy="1902090"/>
          </a:xfrm>
        </p:grpSpPr>
        <p:grpSp>
          <p:nvGrpSpPr>
            <p:cNvPr id="3" name="Group 3"/>
            <p:cNvGrpSpPr/>
            <p:nvPr/>
          </p:nvGrpSpPr>
          <p:grpSpPr>
            <a:xfrm>
              <a:off x="942124" y="1358345"/>
              <a:ext cx="2034197" cy="1902090"/>
              <a:chOff x="0" y="0"/>
              <a:chExt cx="784875" cy="73390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784875" cy="733903"/>
              </a:xfrm>
              <a:custGeom>
                <a:avLst/>
                <a:gdLst/>
                <a:ahLst/>
                <a:cxnLst/>
                <a:rect l="l" t="t" r="r" b="b"/>
                <a:pathLst>
                  <a:path w="784875" h="733903">
                    <a:moveTo>
                      <a:pt x="88804" y="0"/>
                    </a:moveTo>
                    <a:lnTo>
                      <a:pt x="696072" y="0"/>
                    </a:lnTo>
                    <a:cubicBezTo>
                      <a:pt x="745117" y="0"/>
                      <a:pt x="784875" y="39759"/>
                      <a:pt x="784875" y="88804"/>
                    </a:cubicBezTo>
                    <a:lnTo>
                      <a:pt x="784875" y="645099"/>
                    </a:lnTo>
                    <a:cubicBezTo>
                      <a:pt x="784875" y="694144"/>
                      <a:pt x="745117" y="733903"/>
                      <a:pt x="696072" y="733903"/>
                    </a:cubicBezTo>
                    <a:lnTo>
                      <a:pt x="88804" y="733903"/>
                    </a:lnTo>
                    <a:cubicBezTo>
                      <a:pt x="65252" y="733903"/>
                      <a:pt x="42664" y="724547"/>
                      <a:pt x="26010" y="707893"/>
                    </a:cubicBezTo>
                    <a:cubicBezTo>
                      <a:pt x="9356" y="691239"/>
                      <a:pt x="0" y="668652"/>
                      <a:pt x="0" y="645099"/>
                    </a:cubicBezTo>
                    <a:lnTo>
                      <a:pt x="0" y="88804"/>
                    </a:lnTo>
                    <a:cubicBezTo>
                      <a:pt x="0" y="39759"/>
                      <a:pt x="39759" y="0"/>
                      <a:pt x="88804" y="0"/>
                    </a:cubicBezTo>
                    <a:close/>
                  </a:path>
                </a:pathLst>
              </a:custGeom>
              <a:solidFill>
                <a:srgbClr val="2E2D2D"/>
              </a:solidFill>
            </p:spPr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25401" tIns="25401" rIns="25401" bIns="25401" rtlCol="0" anchor="ctr"/>
              <a:lstStyle/>
              <a:p>
                <a:pPr algn="ctr" defTabSz="457200">
                  <a:lnSpc>
                    <a:spcPts val="1330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77" name="Graphic 76" descr="Paint brush">
              <a:extLst>
                <a:ext uri="{FF2B5EF4-FFF2-40B4-BE49-F238E27FC236}">
                  <a16:creationId xmlns:a16="http://schemas.microsoft.com/office/drawing/2014/main" id="{DDA5A03B-0649-80EF-8F11-6ED222C56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624626" y="1854059"/>
              <a:ext cx="806916" cy="806916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5904043" y="2669157"/>
            <a:ext cx="1579929" cy="1672503"/>
          </a:xfrm>
          <a:prstGeom prst="rect">
            <a:avLst/>
          </a:prstGeom>
        </p:spPr>
        <p:txBody>
          <a:bodyPr lIns="25401" tIns="25401" rIns="25401" bIns="25401" rtlCol="0" anchor="ctr"/>
          <a:lstStyle/>
          <a:p>
            <a:pPr algn="ctr" defTabSz="457200">
              <a:lnSpc>
                <a:spcPts val="1330"/>
              </a:lnSpc>
              <a:buClrTx/>
            </a:pPr>
            <a:endParaRPr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106" name="FRONT 1">
            <a:extLst>
              <a:ext uri="{FF2B5EF4-FFF2-40B4-BE49-F238E27FC236}">
                <a16:creationId xmlns:a16="http://schemas.microsoft.com/office/drawing/2014/main" id="{595C9832-CD1C-C8BD-EE64-E973C4D11172}"/>
              </a:ext>
            </a:extLst>
          </p:cNvPr>
          <p:cNvGrpSpPr/>
          <p:nvPr/>
        </p:nvGrpSpPr>
        <p:grpSpPr>
          <a:xfrm>
            <a:off x="5891803" y="2739395"/>
            <a:ext cx="1579593" cy="1480350"/>
            <a:chOff x="720661" y="1073871"/>
            <a:chExt cx="2106123" cy="1973799"/>
          </a:xfrm>
        </p:grpSpPr>
        <p:sp>
          <p:nvSpPr>
            <p:cNvPr id="7" name="Freeform 7"/>
            <p:cNvSpPr/>
            <p:nvPr/>
          </p:nvSpPr>
          <p:spPr>
            <a:xfrm>
              <a:off x="720661" y="1073871"/>
              <a:ext cx="2106123" cy="1973799"/>
            </a:xfrm>
            <a:custGeom>
              <a:avLst/>
              <a:gdLst/>
              <a:ahLst/>
              <a:cxnLst/>
              <a:rect l="l" t="t" r="r" b="b"/>
              <a:pathLst>
                <a:path w="812627" h="761571">
                  <a:moveTo>
                    <a:pt x="85771" y="0"/>
                  </a:moveTo>
                  <a:lnTo>
                    <a:pt x="726856" y="0"/>
                  </a:lnTo>
                  <a:cubicBezTo>
                    <a:pt x="749604" y="0"/>
                    <a:pt x="771420" y="9037"/>
                    <a:pt x="787506" y="25122"/>
                  </a:cubicBezTo>
                  <a:cubicBezTo>
                    <a:pt x="803591" y="41207"/>
                    <a:pt x="812627" y="63023"/>
                    <a:pt x="812627" y="85771"/>
                  </a:cubicBezTo>
                  <a:lnTo>
                    <a:pt x="812627" y="675800"/>
                  </a:lnTo>
                  <a:cubicBezTo>
                    <a:pt x="812627" y="698548"/>
                    <a:pt x="803591" y="720364"/>
                    <a:pt x="787506" y="736449"/>
                  </a:cubicBezTo>
                  <a:cubicBezTo>
                    <a:pt x="771420" y="752535"/>
                    <a:pt x="749604" y="761571"/>
                    <a:pt x="726856" y="761571"/>
                  </a:cubicBezTo>
                  <a:lnTo>
                    <a:pt x="85771" y="761571"/>
                  </a:lnTo>
                  <a:cubicBezTo>
                    <a:pt x="63023" y="761571"/>
                    <a:pt x="41207" y="752535"/>
                    <a:pt x="25122" y="736449"/>
                  </a:cubicBezTo>
                  <a:cubicBezTo>
                    <a:pt x="9037" y="720364"/>
                    <a:pt x="0" y="698548"/>
                    <a:pt x="0" y="675800"/>
                  </a:cubicBezTo>
                  <a:lnTo>
                    <a:pt x="0" y="85771"/>
                  </a:lnTo>
                  <a:cubicBezTo>
                    <a:pt x="0" y="63023"/>
                    <a:pt x="9037" y="41207"/>
                    <a:pt x="25122" y="25122"/>
                  </a:cubicBezTo>
                  <a:cubicBezTo>
                    <a:pt x="41207" y="9037"/>
                    <a:pt x="63023" y="0"/>
                    <a:pt x="85771" y="0"/>
                  </a:cubicBezTo>
                  <a:close/>
                </a:path>
              </a:pathLst>
            </a:custGeom>
            <a:solidFill>
              <a:srgbClr val="FFFFFF"/>
            </a:solidFill>
            <a:ln w="47625">
              <a:solidFill>
                <a:srgbClr val="2E2D2D"/>
              </a:solidFill>
            </a:ln>
          </p:spPr>
        </p:sp>
        <p:pic>
          <p:nvPicPr>
            <p:cNvPr id="60" name="Graphic 59" descr="Question mark">
              <a:extLst>
                <a:ext uri="{FF2B5EF4-FFF2-40B4-BE49-F238E27FC236}">
                  <a16:creationId xmlns:a16="http://schemas.microsoft.com/office/drawing/2014/main" id="{91B728D0-2D15-156A-DE6F-874A8CD4E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81520" y="1468568"/>
              <a:ext cx="1184404" cy="1184404"/>
            </a:xfrm>
            <a:prstGeom prst="rect">
              <a:avLst/>
            </a:prstGeom>
          </p:spPr>
        </p:pic>
      </p:grpSp>
      <p:grpSp>
        <p:nvGrpSpPr>
          <p:cNvPr id="6" name="BACK 1">
            <a:extLst>
              <a:ext uri="{FF2B5EF4-FFF2-40B4-BE49-F238E27FC236}">
                <a16:creationId xmlns:a16="http://schemas.microsoft.com/office/drawing/2014/main" id="{A4AD8EA1-DE4C-5CF9-D5CD-93045A3EED05}"/>
              </a:ext>
            </a:extLst>
          </p:cNvPr>
          <p:cNvGrpSpPr/>
          <p:nvPr/>
        </p:nvGrpSpPr>
        <p:grpSpPr>
          <a:xfrm>
            <a:off x="3684093" y="2874787"/>
            <a:ext cx="1525648" cy="1426568"/>
            <a:chOff x="942124" y="1358345"/>
            <a:chExt cx="2034197" cy="1902090"/>
          </a:xfrm>
        </p:grpSpPr>
        <p:grpSp>
          <p:nvGrpSpPr>
            <p:cNvPr id="12" name="Group 3">
              <a:extLst>
                <a:ext uri="{FF2B5EF4-FFF2-40B4-BE49-F238E27FC236}">
                  <a16:creationId xmlns:a16="http://schemas.microsoft.com/office/drawing/2014/main" id="{0E6CF679-BA75-3184-E804-E78BFA9596F0}"/>
                </a:ext>
              </a:extLst>
            </p:cNvPr>
            <p:cNvGrpSpPr/>
            <p:nvPr/>
          </p:nvGrpSpPr>
          <p:grpSpPr>
            <a:xfrm>
              <a:off x="942124" y="1358345"/>
              <a:ext cx="2034197" cy="1902090"/>
              <a:chOff x="0" y="0"/>
              <a:chExt cx="784875" cy="733903"/>
            </a:xfrm>
          </p:grpSpPr>
          <p:sp>
            <p:nvSpPr>
              <p:cNvPr id="18" name="Freeform 4">
                <a:extLst>
                  <a:ext uri="{FF2B5EF4-FFF2-40B4-BE49-F238E27FC236}">
                    <a16:creationId xmlns:a16="http://schemas.microsoft.com/office/drawing/2014/main" id="{8505E9C4-77EA-078C-437F-51EFE251496F}"/>
                  </a:ext>
                </a:extLst>
              </p:cNvPr>
              <p:cNvSpPr/>
              <p:nvPr/>
            </p:nvSpPr>
            <p:spPr>
              <a:xfrm>
                <a:off x="0" y="0"/>
                <a:ext cx="784875" cy="733903"/>
              </a:xfrm>
              <a:custGeom>
                <a:avLst/>
                <a:gdLst/>
                <a:ahLst/>
                <a:cxnLst/>
                <a:rect l="l" t="t" r="r" b="b"/>
                <a:pathLst>
                  <a:path w="784875" h="733903">
                    <a:moveTo>
                      <a:pt x="88804" y="0"/>
                    </a:moveTo>
                    <a:lnTo>
                      <a:pt x="696072" y="0"/>
                    </a:lnTo>
                    <a:cubicBezTo>
                      <a:pt x="745117" y="0"/>
                      <a:pt x="784875" y="39759"/>
                      <a:pt x="784875" y="88804"/>
                    </a:cubicBezTo>
                    <a:lnTo>
                      <a:pt x="784875" y="645099"/>
                    </a:lnTo>
                    <a:cubicBezTo>
                      <a:pt x="784875" y="694144"/>
                      <a:pt x="745117" y="733903"/>
                      <a:pt x="696072" y="733903"/>
                    </a:cubicBezTo>
                    <a:lnTo>
                      <a:pt x="88804" y="733903"/>
                    </a:lnTo>
                    <a:cubicBezTo>
                      <a:pt x="65252" y="733903"/>
                      <a:pt x="42664" y="724547"/>
                      <a:pt x="26010" y="707893"/>
                    </a:cubicBezTo>
                    <a:cubicBezTo>
                      <a:pt x="9356" y="691239"/>
                      <a:pt x="0" y="668652"/>
                      <a:pt x="0" y="645099"/>
                    </a:cubicBezTo>
                    <a:lnTo>
                      <a:pt x="0" y="88804"/>
                    </a:lnTo>
                    <a:cubicBezTo>
                      <a:pt x="0" y="39759"/>
                      <a:pt x="39759" y="0"/>
                      <a:pt x="88804" y="0"/>
                    </a:cubicBezTo>
                    <a:close/>
                  </a:path>
                </a:pathLst>
              </a:custGeom>
              <a:solidFill>
                <a:srgbClr val="2E2D2D"/>
              </a:solidFill>
            </p:spPr>
          </p:sp>
          <p:sp>
            <p:nvSpPr>
              <p:cNvPr id="19" name="TextBox 5">
                <a:extLst>
                  <a:ext uri="{FF2B5EF4-FFF2-40B4-BE49-F238E27FC236}">
                    <a16:creationId xmlns:a16="http://schemas.microsoft.com/office/drawing/2014/main" id="{A8435BE7-CAA8-B49C-DE6B-8ECF69BBE1D7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25401" tIns="25401" rIns="25401" bIns="25401" rtlCol="0" anchor="ctr"/>
              <a:lstStyle/>
              <a:p>
                <a:pPr algn="ctr" defTabSz="457200">
                  <a:lnSpc>
                    <a:spcPts val="1330"/>
                  </a:lnSpc>
                  <a:buClrTx/>
                </a:pPr>
                <a:endParaRPr sz="900" kern="120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13" name="Graphic 12" descr="Paint brush">
              <a:extLst>
                <a:ext uri="{FF2B5EF4-FFF2-40B4-BE49-F238E27FC236}">
                  <a16:creationId xmlns:a16="http://schemas.microsoft.com/office/drawing/2014/main" id="{D5DD011E-A72D-7D03-13E2-394F8F910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624626" y="1854059"/>
              <a:ext cx="806916" cy="806916"/>
            </a:xfrm>
            <a:prstGeom prst="rect">
              <a:avLst/>
            </a:prstGeom>
          </p:spPr>
        </p:pic>
      </p:grpSp>
      <p:sp>
        <p:nvSpPr>
          <p:cNvPr id="24" name="TextBox 8">
            <a:extLst>
              <a:ext uri="{FF2B5EF4-FFF2-40B4-BE49-F238E27FC236}">
                <a16:creationId xmlns:a16="http://schemas.microsoft.com/office/drawing/2014/main" id="{BD36DA3C-57DD-C7E0-B4B1-429CC498A9D9}"/>
              </a:ext>
            </a:extLst>
          </p:cNvPr>
          <p:cNvSpPr txBox="1"/>
          <p:nvPr/>
        </p:nvSpPr>
        <p:spPr>
          <a:xfrm>
            <a:off x="5116013" y="2656026"/>
            <a:ext cx="1579929" cy="1672503"/>
          </a:xfrm>
          <a:prstGeom prst="rect">
            <a:avLst/>
          </a:prstGeom>
        </p:spPr>
        <p:txBody>
          <a:bodyPr lIns="25401" tIns="25401" rIns="25401" bIns="25401" rtlCol="0" anchor="ctr"/>
          <a:lstStyle/>
          <a:p>
            <a:pPr algn="ctr" defTabSz="457200">
              <a:lnSpc>
                <a:spcPts val="1330"/>
              </a:lnSpc>
              <a:buClrTx/>
            </a:pPr>
            <a:endParaRPr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25" name="FRONT 1">
            <a:extLst>
              <a:ext uri="{FF2B5EF4-FFF2-40B4-BE49-F238E27FC236}">
                <a16:creationId xmlns:a16="http://schemas.microsoft.com/office/drawing/2014/main" id="{9DEE2EE8-711F-5C1D-6BE8-D6EB114019DA}"/>
              </a:ext>
            </a:extLst>
          </p:cNvPr>
          <p:cNvGrpSpPr/>
          <p:nvPr/>
        </p:nvGrpSpPr>
        <p:grpSpPr>
          <a:xfrm>
            <a:off x="1564056" y="2879098"/>
            <a:ext cx="1579593" cy="1480350"/>
            <a:chOff x="720661" y="1073871"/>
            <a:chExt cx="2106123" cy="1973799"/>
          </a:xfrm>
        </p:grpSpPr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E6FC1377-FA11-DD21-7358-59E1E1FD82FE}"/>
                </a:ext>
              </a:extLst>
            </p:cNvPr>
            <p:cNvSpPr/>
            <p:nvPr/>
          </p:nvSpPr>
          <p:spPr>
            <a:xfrm>
              <a:off x="720661" y="1073871"/>
              <a:ext cx="2106123" cy="1973799"/>
            </a:xfrm>
            <a:custGeom>
              <a:avLst/>
              <a:gdLst/>
              <a:ahLst/>
              <a:cxnLst/>
              <a:rect l="l" t="t" r="r" b="b"/>
              <a:pathLst>
                <a:path w="812627" h="761571">
                  <a:moveTo>
                    <a:pt x="85771" y="0"/>
                  </a:moveTo>
                  <a:lnTo>
                    <a:pt x="726856" y="0"/>
                  </a:lnTo>
                  <a:cubicBezTo>
                    <a:pt x="749604" y="0"/>
                    <a:pt x="771420" y="9037"/>
                    <a:pt x="787506" y="25122"/>
                  </a:cubicBezTo>
                  <a:cubicBezTo>
                    <a:pt x="803591" y="41207"/>
                    <a:pt x="812627" y="63023"/>
                    <a:pt x="812627" y="85771"/>
                  </a:cubicBezTo>
                  <a:lnTo>
                    <a:pt x="812627" y="675800"/>
                  </a:lnTo>
                  <a:cubicBezTo>
                    <a:pt x="812627" y="698548"/>
                    <a:pt x="803591" y="720364"/>
                    <a:pt x="787506" y="736449"/>
                  </a:cubicBezTo>
                  <a:cubicBezTo>
                    <a:pt x="771420" y="752535"/>
                    <a:pt x="749604" y="761571"/>
                    <a:pt x="726856" y="761571"/>
                  </a:cubicBezTo>
                  <a:lnTo>
                    <a:pt x="85771" y="761571"/>
                  </a:lnTo>
                  <a:cubicBezTo>
                    <a:pt x="63023" y="761571"/>
                    <a:pt x="41207" y="752535"/>
                    <a:pt x="25122" y="736449"/>
                  </a:cubicBezTo>
                  <a:cubicBezTo>
                    <a:pt x="9037" y="720364"/>
                    <a:pt x="0" y="698548"/>
                    <a:pt x="0" y="675800"/>
                  </a:cubicBezTo>
                  <a:lnTo>
                    <a:pt x="0" y="85771"/>
                  </a:lnTo>
                  <a:cubicBezTo>
                    <a:pt x="0" y="63023"/>
                    <a:pt x="9037" y="41207"/>
                    <a:pt x="25122" y="25122"/>
                  </a:cubicBezTo>
                  <a:cubicBezTo>
                    <a:pt x="41207" y="9037"/>
                    <a:pt x="63023" y="0"/>
                    <a:pt x="85771" y="0"/>
                  </a:cubicBezTo>
                  <a:close/>
                </a:path>
              </a:pathLst>
            </a:custGeom>
            <a:solidFill>
              <a:srgbClr val="FFFFFF"/>
            </a:solidFill>
            <a:ln w="47625">
              <a:solidFill>
                <a:srgbClr val="2E2D2D"/>
              </a:solidFill>
            </a:ln>
          </p:spPr>
        </p:sp>
        <p:pic>
          <p:nvPicPr>
            <p:cNvPr id="27" name="Graphic 26" descr="Question mark">
              <a:extLst>
                <a:ext uri="{FF2B5EF4-FFF2-40B4-BE49-F238E27FC236}">
                  <a16:creationId xmlns:a16="http://schemas.microsoft.com/office/drawing/2014/main" id="{6917BA75-7109-ED1F-23DC-0F6F4BDA7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81520" y="1468568"/>
              <a:ext cx="1184404" cy="1184404"/>
            </a:xfrm>
            <a:prstGeom prst="rect">
              <a:avLst/>
            </a:prstGeom>
          </p:spPr>
        </p:pic>
      </p:grpSp>
      <p:sp>
        <p:nvSpPr>
          <p:cNvPr id="48" name="TextBox 10">
            <a:extLst>
              <a:ext uri="{FF2B5EF4-FFF2-40B4-BE49-F238E27FC236}">
                <a16:creationId xmlns:a16="http://schemas.microsoft.com/office/drawing/2014/main" id="{2A2DF37F-29C0-3773-A25A-B2917879659A}"/>
              </a:ext>
            </a:extLst>
          </p:cNvPr>
          <p:cNvSpPr txBox="1"/>
          <p:nvPr/>
        </p:nvSpPr>
        <p:spPr>
          <a:xfrm>
            <a:off x="2810243" y="3541213"/>
            <a:ext cx="1196775" cy="355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600"/>
              </a:lnSpc>
              <a:spcBef>
                <a:spcPct val="0"/>
              </a:spcBef>
              <a:buClrTx/>
            </a:pPr>
            <a:r>
              <a:rPr lang="en-US" sz="3600" kern="1200" dirty="0">
                <a:solidFill>
                  <a:prstClr val="black"/>
                </a:solidFill>
                <a:latin typeface="Kollektif"/>
                <a:ea typeface="+mn-ea"/>
                <a:cs typeface="+mn-cs"/>
              </a:rPr>
              <a:t>+</a:t>
            </a:r>
          </a:p>
        </p:txBody>
      </p:sp>
      <p:sp>
        <p:nvSpPr>
          <p:cNvPr id="49" name="TextBox 10">
            <a:extLst>
              <a:ext uri="{FF2B5EF4-FFF2-40B4-BE49-F238E27FC236}">
                <a16:creationId xmlns:a16="http://schemas.microsoft.com/office/drawing/2014/main" id="{7FD1686B-3297-6C53-E0A1-7A00598AB490}"/>
              </a:ext>
            </a:extLst>
          </p:cNvPr>
          <p:cNvSpPr txBox="1"/>
          <p:nvPr/>
        </p:nvSpPr>
        <p:spPr>
          <a:xfrm>
            <a:off x="4972744" y="3545541"/>
            <a:ext cx="1196775" cy="355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00">
              <a:lnSpc>
                <a:spcPts val="2600"/>
              </a:lnSpc>
              <a:spcBef>
                <a:spcPct val="0"/>
              </a:spcBef>
              <a:buClrTx/>
            </a:pPr>
            <a:r>
              <a:rPr lang="en-US" sz="3600" kern="1200" dirty="0">
                <a:solidFill>
                  <a:prstClr val="black"/>
                </a:solidFill>
                <a:latin typeface="Kollektif"/>
                <a:ea typeface="+mn-ea"/>
                <a:cs typeface="+mn-cs"/>
              </a:rPr>
              <a:t>=</a:t>
            </a:r>
          </a:p>
        </p:txBody>
      </p:sp>
      <p:pic>
        <p:nvPicPr>
          <p:cNvPr id="53" name="Graphic 52" descr="Badge 6 with solid fill">
            <a:extLst>
              <a:ext uri="{FF2B5EF4-FFF2-40B4-BE49-F238E27FC236}">
                <a16:creationId xmlns:a16="http://schemas.microsoft.com/office/drawing/2014/main" id="{BE485398-151F-BA0F-A117-0AFB3F985C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98194" y="1761749"/>
            <a:ext cx="483455" cy="483455"/>
          </a:xfrm>
          <a:prstGeom prst="rect">
            <a:avLst/>
          </a:prstGeom>
        </p:spPr>
      </p:pic>
      <p:pic>
        <p:nvPicPr>
          <p:cNvPr id="55" name="Graphic 54" descr="Badge with solid fill">
            <a:extLst>
              <a:ext uri="{FF2B5EF4-FFF2-40B4-BE49-F238E27FC236}">
                <a16:creationId xmlns:a16="http://schemas.microsoft.com/office/drawing/2014/main" id="{2CE0ECF8-A790-21E1-6F3A-F49236CF02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78212" y="1194081"/>
            <a:ext cx="483455" cy="483455"/>
          </a:xfrm>
          <a:prstGeom prst="rect">
            <a:avLst/>
          </a:prstGeom>
        </p:spPr>
      </p:pic>
      <p:pic>
        <p:nvPicPr>
          <p:cNvPr id="57" name="Graphic 56" descr="Badge 3 with solid fill">
            <a:extLst>
              <a:ext uri="{FF2B5EF4-FFF2-40B4-BE49-F238E27FC236}">
                <a16:creationId xmlns:a16="http://schemas.microsoft.com/office/drawing/2014/main" id="{3F448E63-3691-8D92-0774-97C60CAD64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078212" y="1781378"/>
            <a:ext cx="483455" cy="483455"/>
          </a:xfrm>
          <a:prstGeom prst="rect">
            <a:avLst/>
          </a:prstGeom>
        </p:spPr>
      </p:pic>
      <p:pic>
        <p:nvPicPr>
          <p:cNvPr id="59" name="Graphic 58" descr="Badge 4 with solid fill">
            <a:extLst>
              <a:ext uri="{FF2B5EF4-FFF2-40B4-BE49-F238E27FC236}">
                <a16:creationId xmlns:a16="http://schemas.microsoft.com/office/drawing/2014/main" id="{DCA253AC-C8BE-26DA-DF58-6976D3D22D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698194" y="583545"/>
            <a:ext cx="483455" cy="483455"/>
          </a:xfrm>
          <a:prstGeom prst="rect">
            <a:avLst/>
          </a:prstGeom>
        </p:spPr>
      </p:pic>
      <p:pic>
        <p:nvPicPr>
          <p:cNvPr id="62" name="Graphic 61" descr="Badge 5 with solid fill">
            <a:extLst>
              <a:ext uri="{FF2B5EF4-FFF2-40B4-BE49-F238E27FC236}">
                <a16:creationId xmlns:a16="http://schemas.microsoft.com/office/drawing/2014/main" id="{BD7BA28A-4EEC-4EE1-E638-A1DA1284DA2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698195" y="1162509"/>
            <a:ext cx="483455" cy="483455"/>
          </a:xfrm>
          <a:prstGeom prst="rect">
            <a:avLst/>
          </a:prstGeom>
        </p:spPr>
      </p:pic>
      <p:pic>
        <p:nvPicPr>
          <p:cNvPr id="64" name="Graphic 63" descr="Badge 1 with solid fill">
            <a:extLst>
              <a:ext uri="{FF2B5EF4-FFF2-40B4-BE49-F238E27FC236}">
                <a16:creationId xmlns:a16="http://schemas.microsoft.com/office/drawing/2014/main" id="{8AD4BE18-FCC1-F6C9-7229-224D31E63AC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078212" y="609615"/>
            <a:ext cx="483455" cy="483455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116C95DE-5BB7-960E-CB76-16BA1B0B425A}"/>
              </a:ext>
            </a:extLst>
          </p:cNvPr>
          <p:cNvSpPr txBox="1"/>
          <p:nvPr/>
        </p:nvSpPr>
        <p:spPr>
          <a:xfrm>
            <a:off x="2640795" y="710313"/>
            <a:ext cx="16764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</a:pPr>
            <a:r>
              <a:rPr lang="en-US" sz="900" kern="1200" dirty="0">
                <a:solidFill>
                  <a:prstClr val="black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Insert rounded rectangles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373ED38-D23E-47F3-A33C-DC5332D73D10}"/>
              </a:ext>
            </a:extLst>
          </p:cNvPr>
          <p:cNvSpPr txBox="1"/>
          <p:nvPr/>
        </p:nvSpPr>
        <p:spPr>
          <a:xfrm>
            <a:off x="2641272" y="1260785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</a:pPr>
            <a:r>
              <a:rPr lang="en-US" sz="900" kern="1200" dirty="0">
                <a:solidFill>
                  <a:prstClr val="black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Overlay icons on top using PowerPoint icons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C472A11-563A-4E06-9190-0083DC2F2441}"/>
              </a:ext>
            </a:extLst>
          </p:cNvPr>
          <p:cNvSpPr txBox="1"/>
          <p:nvPr/>
        </p:nvSpPr>
        <p:spPr>
          <a:xfrm>
            <a:off x="2640795" y="1861522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</a:pPr>
            <a:r>
              <a:rPr lang="en-US" sz="900" kern="1200" dirty="0">
                <a:solidFill>
                  <a:prstClr val="black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Ensure that each icon are present twice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D107D62-1003-6489-35B0-04E5D103F231}"/>
              </a:ext>
            </a:extLst>
          </p:cNvPr>
          <p:cNvSpPr txBox="1"/>
          <p:nvPr/>
        </p:nvSpPr>
        <p:spPr>
          <a:xfrm>
            <a:off x="5260452" y="641063"/>
            <a:ext cx="195399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</a:pPr>
            <a:r>
              <a:rPr lang="en-US" sz="900" kern="1200" dirty="0">
                <a:solidFill>
                  <a:prstClr val="black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Overlay rounded rectangles on top of each with question marks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7CFDDB3-4B73-9630-262F-ABF7BBECAB2B}"/>
              </a:ext>
            </a:extLst>
          </p:cNvPr>
          <p:cNvSpPr txBox="1"/>
          <p:nvPr/>
        </p:nvSpPr>
        <p:spPr>
          <a:xfrm>
            <a:off x="5260452" y="1251609"/>
            <a:ext cx="1953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</a:pPr>
            <a:r>
              <a:rPr lang="en-US" sz="900" kern="1200" dirty="0">
                <a:solidFill>
                  <a:prstClr val="black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Group the question marks to their rounded rectangle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1F6E67C-C6E9-66F7-E4B9-0AA57393AB54}"/>
              </a:ext>
            </a:extLst>
          </p:cNvPr>
          <p:cNvSpPr txBox="1"/>
          <p:nvPr/>
        </p:nvSpPr>
        <p:spPr>
          <a:xfrm>
            <a:off x="5260452" y="1841893"/>
            <a:ext cx="1953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</a:pPr>
            <a:r>
              <a:rPr lang="en-US" sz="900" kern="1200" dirty="0">
                <a:solidFill>
                  <a:prstClr val="black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rPr>
              <a:t>Convert them to Draggable Objects!</a:t>
            </a:r>
          </a:p>
        </p:txBody>
      </p:sp>
    </p:spTree>
    <p:extLst>
      <p:ext uri="{BB962C8B-B14F-4D97-AF65-F5344CB8AC3E}">
        <p14:creationId xmlns:p14="http://schemas.microsoft.com/office/powerpoint/2010/main" val="304120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circle with a letter c&#10;&#10;Description automatically generated with medium confidence">
            <a:extLst>
              <a:ext uri="{FF2B5EF4-FFF2-40B4-BE49-F238E27FC236}">
                <a16:creationId xmlns:a16="http://schemas.microsoft.com/office/drawing/2014/main" id="{C6260CD8-F4E3-DA47-87C7-B67C55566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123" y="480486"/>
            <a:ext cx="646347" cy="646347"/>
          </a:xfrm>
          <a:prstGeom prst="rect">
            <a:avLst/>
          </a:prstGeom>
        </p:spPr>
      </p:pic>
      <p:sp>
        <p:nvSpPr>
          <p:cNvPr id="6" name="Facebook">
            <a:extLst>
              <a:ext uri="{FF2B5EF4-FFF2-40B4-BE49-F238E27FC236}">
                <a16:creationId xmlns:a16="http://schemas.microsoft.com/office/drawing/2014/main" id="{6A126780-7F4E-1B4C-A39E-7B8506999D93}"/>
              </a:ext>
            </a:extLst>
          </p:cNvPr>
          <p:cNvSpPr txBox="1"/>
          <p:nvPr/>
        </p:nvSpPr>
        <p:spPr>
          <a:xfrm>
            <a:off x="1399351" y="2263221"/>
            <a:ext cx="1108673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1650">
                <a:hlinkClick r:id="rId3"/>
              </a:rPr>
              <a:t>Facebook</a:t>
            </a:r>
          </a:p>
        </p:txBody>
      </p:sp>
      <p:sp>
        <p:nvSpPr>
          <p:cNvPr id="7" name="Twitter">
            <a:extLst>
              <a:ext uri="{FF2B5EF4-FFF2-40B4-BE49-F238E27FC236}">
                <a16:creationId xmlns:a16="http://schemas.microsoft.com/office/drawing/2014/main" id="{C01739F7-1DAD-3F4F-A77B-9E5F56AA08CA}"/>
              </a:ext>
            </a:extLst>
          </p:cNvPr>
          <p:cNvSpPr txBox="1"/>
          <p:nvPr/>
        </p:nvSpPr>
        <p:spPr>
          <a:xfrm>
            <a:off x="1399351" y="2904140"/>
            <a:ext cx="790157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1650" dirty="0">
                <a:hlinkClick r:id="rId4"/>
              </a:rPr>
              <a:t>Twitter</a:t>
            </a:r>
          </a:p>
        </p:txBody>
      </p:sp>
      <p:sp>
        <p:nvSpPr>
          <p:cNvPr id="8" name="YouTube">
            <a:extLst>
              <a:ext uri="{FF2B5EF4-FFF2-40B4-BE49-F238E27FC236}">
                <a16:creationId xmlns:a16="http://schemas.microsoft.com/office/drawing/2014/main" id="{D7729CBE-001C-324F-88EB-E6DD2B5A8044}"/>
              </a:ext>
            </a:extLst>
          </p:cNvPr>
          <p:cNvSpPr txBox="1"/>
          <p:nvPr/>
        </p:nvSpPr>
        <p:spPr>
          <a:xfrm>
            <a:off x="3498978" y="2275416"/>
            <a:ext cx="1000126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1650">
                <a:hlinkClick r:id="rId5"/>
              </a:rPr>
              <a:t>YouTube</a:t>
            </a:r>
          </a:p>
        </p:txBody>
      </p:sp>
      <p:sp>
        <p:nvSpPr>
          <p:cNvPr id="9" name="Pinterest">
            <a:extLst>
              <a:ext uri="{FF2B5EF4-FFF2-40B4-BE49-F238E27FC236}">
                <a16:creationId xmlns:a16="http://schemas.microsoft.com/office/drawing/2014/main" id="{68297772-3CB6-C847-9B87-5E3D1D353FD4}"/>
              </a:ext>
            </a:extLst>
          </p:cNvPr>
          <p:cNvSpPr txBox="1"/>
          <p:nvPr/>
        </p:nvSpPr>
        <p:spPr>
          <a:xfrm>
            <a:off x="3494080" y="2910357"/>
            <a:ext cx="1000964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1650">
                <a:hlinkClick r:id="rId6"/>
              </a:rPr>
              <a:t>Pinterest</a:t>
            </a:r>
          </a:p>
        </p:txBody>
      </p:sp>
      <p:sp>
        <p:nvSpPr>
          <p:cNvPr id="10" name="TikTok">
            <a:extLst>
              <a:ext uri="{FF2B5EF4-FFF2-40B4-BE49-F238E27FC236}">
                <a16:creationId xmlns:a16="http://schemas.microsoft.com/office/drawing/2014/main" id="{EACFF76C-C600-F34F-A139-F07F02CDB004}"/>
              </a:ext>
            </a:extLst>
          </p:cNvPr>
          <p:cNvSpPr txBox="1"/>
          <p:nvPr/>
        </p:nvSpPr>
        <p:spPr>
          <a:xfrm>
            <a:off x="3484087" y="3589178"/>
            <a:ext cx="735674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1650" dirty="0">
                <a:hlinkClick r:id="rId7"/>
              </a:rPr>
              <a:t>TikTok</a:t>
            </a:r>
            <a:endParaRPr sz="1650" dirty="0">
              <a:hlinkClick r:id="rId8"/>
            </a:endParaRPr>
          </a:p>
        </p:txBody>
      </p:sp>
      <p:sp>
        <p:nvSpPr>
          <p:cNvPr id="11" name="support@inknoe.com">
            <a:extLst>
              <a:ext uri="{FF2B5EF4-FFF2-40B4-BE49-F238E27FC236}">
                <a16:creationId xmlns:a16="http://schemas.microsoft.com/office/drawing/2014/main" id="{59295D6F-8B76-CC46-A3E4-67BD5F5AAD0A}"/>
              </a:ext>
            </a:extLst>
          </p:cNvPr>
          <p:cNvSpPr txBox="1"/>
          <p:nvPr/>
        </p:nvSpPr>
        <p:spPr>
          <a:xfrm>
            <a:off x="3493529" y="4205316"/>
            <a:ext cx="2405578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/>
          <a:p>
            <a:pPr>
              <a:defRPr sz="2200"/>
            </a:pPr>
            <a:r>
              <a:rPr sz="165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9"/>
              </a:rPr>
              <a:t>support@inknoe.com</a:t>
            </a:r>
            <a:r>
              <a:rPr sz="1650"/>
              <a:t> </a:t>
            </a:r>
          </a:p>
        </p:txBody>
      </p:sp>
      <p:sp>
        <p:nvSpPr>
          <p:cNvPr id="12" name="LinkedIn">
            <a:extLst>
              <a:ext uri="{FF2B5EF4-FFF2-40B4-BE49-F238E27FC236}">
                <a16:creationId xmlns:a16="http://schemas.microsoft.com/office/drawing/2014/main" id="{ADD46A4A-5D12-0548-B326-EEC6903361A5}"/>
              </a:ext>
            </a:extLst>
          </p:cNvPr>
          <p:cNvSpPr txBox="1"/>
          <p:nvPr/>
        </p:nvSpPr>
        <p:spPr>
          <a:xfrm>
            <a:off x="1397806" y="4179287"/>
            <a:ext cx="941242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1650">
                <a:hlinkClick r:id="rId10"/>
              </a:rPr>
              <a:t>LinkedIn</a:t>
            </a:r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24FBDB6E-963B-8647-B98A-E965AA867D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8085" y="2873904"/>
            <a:ext cx="422423" cy="422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E7256F14-0B69-CF4E-9A14-3EB64A56CB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57712" y="2244285"/>
            <a:ext cx="422423" cy="422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41BA45A5-DE65-A243-B7EB-6C072DB233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52816" y="2879571"/>
            <a:ext cx="422423" cy="422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F196B716-8BF5-A348-963F-E5F5911DD22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8085" y="2232985"/>
            <a:ext cx="422423" cy="422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" descr="Image">
            <a:extLst>
              <a:ext uri="{FF2B5EF4-FFF2-40B4-BE49-F238E27FC236}">
                <a16:creationId xmlns:a16="http://schemas.microsoft.com/office/drawing/2014/main" id="{8C566850-0522-AC4E-8F88-BE9338AE6E2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28357" y="3644132"/>
            <a:ext cx="251357" cy="251357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Circle">
            <a:extLst>
              <a:ext uri="{FF2B5EF4-FFF2-40B4-BE49-F238E27FC236}">
                <a16:creationId xmlns:a16="http://schemas.microsoft.com/office/drawing/2014/main" id="{CA80974E-E338-6447-A65F-35C978265F79}"/>
              </a:ext>
            </a:extLst>
          </p:cNvPr>
          <p:cNvSpPr/>
          <p:nvPr/>
        </p:nvSpPr>
        <p:spPr>
          <a:xfrm>
            <a:off x="2951161" y="3566806"/>
            <a:ext cx="384323" cy="384323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4289" rIns="34289" anchor="ctr"/>
          <a:lstStyle/>
          <a:p>
            <a: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pPr>
            <a:endParaRPr sz="1050"/>
          </a:p>
        </p:txBody>
      </p:sp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87E5EE96-36A1-244C-9D81-456988424D0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1644" y="4175080"/>
            <a:ext cx="422423" cy="4224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age" descr="Image">
            <a:extLst>
              <a:ext uri="{FF2B5EF4-FFF2-40B4-BE49-F238E27FC236}">
                <a16:creationId xmlns:a16="http://schemas.microsoft.com/office/drawing/2014/main" id="{D354D8FC-5F37-F941-B896-0D7F98DDDC3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52262" y="4175082"/>
            <a:ext cx="422423" cy="422422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Instagram">
            <a:extLst>
              <a:ext uri="{FF2B5EF4-FFF2-40B4-BE49-F238E27FC236}">
                <a16:creationId xmlns:a16="http://schemas.microsoft.com/office/drawing/2014/main" id="{AAF4BE9A-E1FA-A540-9C92-C361E6A1F5FF}"/>
              </a:ext>
            </a:extLst>
          </p:cNvPr>
          <p:cNvSpPr txBox="1"/>
          <p:nvPr/>
        </p:nvSpPr>
        <p:spPr>
          <a:xfrm>
            <a:off x="1376686" y="3566675"/>
            <a:ext cx="1183691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4289" rIns="3428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1650" dirty="0">
                <a:hlinkClick r:id="rId18"/>
              </a:rPr>
              <a:t>Instagram</a:t>
            </a:r>
          </a:p>
        </p:txBody>
      </p:sp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513A2685-3FAA-8F45-B263-9586D3B0D6F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53278" y="3653421"/>
            <a:ext cx="192122" cy="192122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Circle">
            <a:extLst>
              <a:ext uri="{FF2B5EF4-FFF2-40B4-BE49-F238E27FC236}">
                <a16:creationId xmlns:a16="http://schemas.microsoft.com/office/drawing/2014/main" id="{10412ADF-4AD1-8F4A-925A-C322C4CAAD14}"/>
              </a:ext>
            </a:extLst>
          </p:cNvPr>
          <p:cNvSpPr/>
          <p:nvPr/>
        </p:nvSpPr>
        <p:spPr>
          <a:xfrm>
            <a:off x="857176" y="3555487"/>
            <a:ext cx="384323" cy="384323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4289" rIns="34289" anchor="ctr"/>
          <a:lstStyle/>
          <a:p>
            <a: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pPr>
            <a:endParaRPr sz="105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9CED93-94C5-5847-999A-C79D8CFB3540}"/>
              </a:ext>
            </a:extLst>
          </p:cNvPr>
          <p:cNvSpPr txBox="1"/>
          <p:nvPr/>
        </p:nvSpPr>
        <p:spPr>
          <a:xfrm>
            <a:off x="746123" y="1344934"/>
            <a:ext cx="4974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algn="ctr">
              <a:defRPr sz="6600">
                <a:gradFill>
                  <a:gsLst>
                    <a:gs pos="100000">
                      <a:schemeClr val="accent6"/>
                    </a:gs>
                    <a:gs pos="1000">
                      <a:schemeClr val="accent5"/>
                    </a:gs>
                  </a:gsLst>
                  <a:lin ang="18600000" scaled="0"/>
                </a:gradFill>
                <a:latin typeface="+mj-lt"/>
              </a:defRPr>
            </a:lvl1pPr>
          </a:lstStyle>
          <a:p>
            <a:pPr algn="l"/>
            <a:r>
              <a:rPr lang="en-US" sz="3600" b="1" dirty="0">
                <a:gradFill>
                  <a:gsLst>
                    <a:gs pos="50000">
                      <a:schemeClr val="accent5"/>
                    </a:gs>
                    <a:gs pos="100000">
                      <a:schemeClr val="accent6"/>
                    </a:gs>
                    <a:gs pos="0">
                      <a:schemeClr val="accent4"/>
                    </a:gs>
                  </a:gsLst>
                  <a:lin ang="18600000" scaled="0"/>
                </a:gradFill>
                <a:latin typeface="Poppins" panose="00000500000000000000" pitchFamily="2" charset="0"/>
                <a:cs typeface="Poppins" panose="00000500000000000000" pitchFamily="2" charset="0"/>
              </a:rPr>
              <a:t>Connect with Us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8FE8F15-BF22-684F-A34B-AE9F06D97E2F}"/>
              </a:ext>
            </a:extLst>
          </p:cNvPr>
          <p:cNvSpPr txBox="1"/>
          <p:nvPr/>
        </p:nvSpPr>
        <p:spPr>
          <a:xfrm>
            <a:off x="1482294" y="867950"/>
            <a:ext cx="5024535" cy="25391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6378FF"/>
                </a:solidFill>
                <a:latin typeface="Poppins Medium" pitchFamily="2" charset="77"/>
                <a:cs typeface="Poppins Medium" pitchFamily="2" charset="77"/>
              </a:rPr>
              <a:t>Template created by </a:t>
            </a:r>
            <a:r>
              <a:rPr lang="en-US" sz="1050" dirty="0" err="1">
                <a:solidFill>
                  <a:srgbClr val="6378FF"/>
                </a:solidFill>
                <a:latin typeface="Poppins Medium" pitchFamily="2" charset="77"/>
                <a:cs typeface="Poppins Medium" pitchFamily="2" charset="77"/>
              </a:rPr>
              <a:t>ClassPoint</a:t>
            </a:r>
            <a:endParaRPr lang="en-US" sz="1050" dirty="0">
              <a:solidFill>
                <a:srgbClr val="6378FF"/>
              </a:solidFill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75E7BF-8B70-264C-9F41-C6F2D9BEF693}"/>
              </a:ext>
            </a:extLst>
          </p:cNvPr>
          <p:cNvSpPr txBox="1"/>
          <p:nvPr/>
        </p:nvSpPr>
        <p:spPr>
          <a:xfrm>
            <a:off x="6691039" y="4043600"/>
            <a:ext cx="1863933" cy="41549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1050" i="1" dirty="0">
                <a:latin typeface="Poppins Medium" pitchFamily="2" charset="77"/>
                <a:cs typeface="Poppins Medium" pitchFamily="2" charset="77"/>
                <a:hlinkClick r:id="rId20"/>
              </a:rPr>
              <a:t>Sign up for free to get </a:t>
            </a:r>
            <a:r>
              <a:rPr lang="en-US" sz="1050" i="1" dirty="0" err="1">
                <a:latin typeface="Poppins Medium" pitchFamily="2" charset="77"/>
                <a:cs typeface="Poppins Medium" pitchFamily="2" charset="77"/>
                <a:hlinkClick r:id="rId20"/>
              </a:rPr>
              <a:t>ClassPoint</a:t>
            </a:r>
            <a:r>
              <a:rPr lang="en-US" sz="1050" i="1" dirty="0">
                <a:latin typeface="Poppins Medium" pitchFamily="2" charset="77"/>
                <a:cs typeface="Poppins Medium" pitchFamily="2" charset="77"/>
                <a:hlinkClick r:id="rId20"/>
              </a:rPr>
              <a:t> here</a:t>
            </a:r>
            <a:endParaRPr lang="en-US" sz="1050" i="1" dirty="0">
              <a:latin typeface="Poppins Medium" pitchFamily="2" charset="77"/>
              <a:cs typeface="Poppins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134095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956e424e-ab85-4551-9592-ae29c838d747&quot;,&quot;location&quot;:{&quot;IsEmpty&quot;:false,&quot;X&quot;:540.467163,&quot;Y&quot;:211.13031}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752a68d2-5c21-428e-81af-97217eca444b&quot;,&quot;location&quot;:{&quot;IsEmpty&quot;:false,&quot;X&quot;:375.577179,&quot;Y&quot;:212.449921}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32aa8395-4d59-4188-8d5f-15ca87923d65&quot;,&quot;location&quot;:{&quot;IsEmpty&quot;:false,&quot;X&quot;:208.852921,&quot;Y&quot;:209.255035}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b4a0cacc-099f-421e-ac7d-71aabb36d11a&quot;,&quot;location&quot;:{&quot;IsEmpty&quot;:false,&quot;X&quot;:36.80559,&quot;Y&quot;:211.337}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81efe65e-1803-42d0-9d6d-827c9741713b&quot;,&quot;location&quot;:{&quot;IsEmpty&quot;:false,&quot;X&quot;:535.2951,&quot;Y&quot;:63.4176369}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7b337fd8-8fe6-428d-a83c-83d66f124b74&quot;,&quot;location&quot;:{&quot;IsEmpty&quot;:false,&quot;X&quot;:371.049683,&quot;Y&quot;:63.4176369}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f80523ae-0ced-4d52-8525-8f843220c5ad&quot;,&quot;location&quot;:{&quot;IsEmpty&quot;:false,&quot;X&quot;:206.804245,&quot;Y&quot;:63.4176369}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ef9e7aac-23f4-4467-959e-e3f73ac674b3&quot;,&quot;location&quot;:{&quot;IsEmpty&quot;:false,&quot;X&quot;:42.55874,&quot;Y&quot;:63.4176369}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</TotalTime>
  <Words>74</Words>
  <Application>Microsoft Macintosh PowerPoint</Application>
  <PresentationFormat>On-screen Show (16:9)</PresentationFormat>
  <Paragraphs>20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Poppins Medium</vt:lpstr>
      <vt:lpstr>Poppins</vt:lpstr>
      <vt:lpstr>Calibri</vt:lpstr>
      <vt:lpstr>Kollektif</vt:lpstr>
      <vt:lpstr>Poppins ExtraBold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ประวัติศาสตร์อียิป และลำดับเหตุการณ์ สำคัญ</dc:title>
  <dc:creator>possatorn pongwattanapon</dc:creator>
  <cp:lastModifiedBy>Zhun Yee Chew</cp:lastModifiedBy>
  <cp:revision>8</cp:revision>
  <dcterms:modified xsi:type="dcterms:W3CDTF">2023-08-09T06:27:38Z</dcterms:modified>
</cp:coreProperties>
</file>