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1" r:id="rId12"/>
    <p:sldId id="279" r:id="rId13"/>
    <p:sldId id="296" r:id="rId14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Migra Ultra-Bold Italics" pitchFamily="2" charset="77"/>
      <p:regular r:id="rId20"/>
      <p:bold r:id="rId21"/>
      <p:italic r:id="rId22"/>
      <p:boldItalic r:id="rId23"/>
    </p:embeddedFont>
    <p:embeddedFont>
      <p:font typeface="Poppins" pitchFamily="2" charset="77"/>
      <p:regular r:id="rId24"/>
      <p:bold r:id="rId25"/>
      <p:italic r:id="rId26"/>
      <p:boldItalic r:id="rId27"/>
    </p:embeddedFont>
    <p:embeddedFont>
      <p:font typeface="Poppins Medium" pitchFamily="2" charset="77"/>
      <p:regular r:id="rId28"/>
      <p: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626" autoAdjust="0"/>
  </p:normalViewPr>
  <p:slideViewPr>
    <p:cSldViewPr>
      <p:cViewPr varScale="1">
        <p:scale>
          <a:sx n="80" d="100"/>
          <a:sy n="80" d="100"/>
        </p:scale>
        <p:origin x="824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A51F32-EF95-1342-B9A0-0ADE5E9B1068}" type="datetimeFigureOut">
              <a:rPr lang="en-US" smtClean="0"/>
              <a:t>12/11/23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B12A7D-CD0C-C94F-B7D3-1D34070DC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62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gf9a6fa3be7_9_21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9" name="Google Shape;1309;gf9a6fa3be7_9_21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6" name="Google Shape;17256;gf9a6fa3be7_9_42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57" name="Google Shape;17257;gf9a6fa3be7_9_42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6"/>
          <p:cNvSpPr txBox="1">
            <a:spLocks noGrp="1"/>
          </p:cNvSpPr>
          <p:nvPr>
            <p:ph type="title"/>
          </p:nvPr>
        </p:nvSpPr>
        <p:spPr>
          <a:xfrm>
            <a:off x="2096700" y="647700"/>
            <a:ext cx="14094600" cy="9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8275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iktok.com/@classpoint" TargetMode="External"/><Relationship Id="rId13" Type="http://schemas.openxmlformats.org/officeDocument/2006/relationships/image" Target="../media/image49.tif"/><Relationship Id="rId18" Type="http://schemas.openxmlformats.org/officeDocument/2006/relationships/hyperlink" Target="https://www.instagram.com/classpoint.io/" TargetMode="External"/><Relationship Id="rId3" Type="http://schemas.openxmlformats.org/officeDocument/2006/relationships/hyperlink" Target="https://www.facebook.com/classpoint.io" TargetMode="External"/><Relationship Id="rId7" Type="http://schemas.openxmlformats.org/officeDocument/2006/relationships/hyperlink" Target="https://www.tiktok.com/@classpoint.ph" TargetMode="External"/><Relationship Id="rId12" Type="http://schemas.openxmlformats.org/officeDocument/2006/relationships/image" Target="../media/image48.tif"/><Relationship Id="rId17" Type="http://schemas.openxmlformats.org/officeDocument/2006/relationships/image" Target="../media/image53.tif"/><Relationship Id="rId2" Type="http://schemas.openxmlformats.org/officeDocument/2006/relationships/image" Target="../media/image46.png"/><Relationship Id="rId16" Type="http://schemas.openxmlformats.org/officeDocument/2006/relationships/image" Target="../media/image52.t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interest.ph/InknoeClassPoint/" TargetMode="External"/><Relationship Id="rId11" Type="http://schemas.openxmlformats.org/officeDocument/2006/relationships/image" Target="../media/image47.tif"/><Relationship Id="rId5" Type="http://schemas.openxmlformats.org/officeDocument/2006/relationships/hyperlink" Target="https://www.youtube.com/c/ClassPoint" TargetMode="External"/><Relationship Id="rId15" Type="http://schemas.openxmlformats.org/officeDocument/2006/relationships/image" Target="../media/image51.tif"/><Relationship Id="rId10" Type="http://schemas.openxmlformats.org/officeDocument/2006/relationships/hyperlink" Target="https://www.linkedin.com/company/inknoe/?originalSubdomain=sg" TargetMode="External"/><Relationship Id="rId19" Type="http://schemas.openxmlformats.org/officeDocument/2006/relationships/image" Target="../media/image54.tif"/><Relationship Id="rId4" Type="http://schemas.openxmlformats.org/officeDocument/2006/relationships/hyperlink" Target="https://twitter.com/ClassPointIo" TargetMode="External"/><Relationship Id="rId9" Type="http://schemas.openxmlformats.org/officeDocument/2006/relationships/hyperlink" Target="mailto:support@inknoe.com" TargetMode="External"/><Relationship Id="rId14" Type="http://schemas.openxmlformats.org/officeDocument/2006/relationships/image" Target="../media/image50.t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0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13883" y="7723330"/>
            <a:ext cx="1893532" cy="1893532"/>
          </a:xfrm>
          <a:custGeom>
            <a:avLst/>
            <a:gdLst/>
            <a:ahLst/>
            <a:cxnLst/>
            <a:rect l="l" t="t" r="r" b="b"/>
            <a:pathLst>
              <a:path w="1893532" h="1893532">
                <a:moveTo>
                  <a:pt x="0" y="0"/>
                </a:moveTo>
                <a:lnTo>
                  <a:pt x="1893532" y="0"/>
                </a:lnTo>
                <a:lnTo>
                  <a:pt x="1893532" y="1893533"/>
                </a:lnTo>
                <a:lnTo>
                  <a:pt x="0" y="18935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899166" y="4337302"/>
            <a:ext cx="845378" cy="845378"/>
          </a:xfrm>
          <a:custGeom>
            <a:avLst/>
            <a:gdLst/>
            <a:ahLst/>
            <a:cxnLst/>
            <a:rect l="l" t="t" r="r" b="b"/>
            <a:pathLst>
              <a:path w="845378" h="845378">
                <a:moveTo>
                  <a:pt x="0" y="0"/>
                </a:moveTo>
                <a:lnTo>
                  <a:pt x="845378" y="0"/>
                </a:lnTo>
                <a:lnTo>
                  <a:pt x="845378" y="845378"/>
                </a:lnTo>
                <a:lnTo>
                  <a:pt x="0" y="8453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226007" y="2732213"/>
            <a:ext cx="401968" cy="401968"/>
          </a:xfrm>
          <a:custGeom>
            <a:avLst/>
            <a:gdLst/>
            <a:ahLst/>
            <a:cxnLst/>
            <a:rect l="l" t="t" r="r" b="b"/>
            <a:pathLst>
              <a:path w="401968" h="401968">
                <a:moveTo>
                  <a:pt x="0" y="0"/>
                </a:moveTo>
                <a:lnTo>
                  <a:pt x="401968" y="0"/>
                </a:lnTo>
                <a:lnTo>
                  <a:pt x="401968" y="401968"/>
                </a:lnTo>
                <a:lnTo>
                  <a:pt x="0" y="4019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654088" y="3760380"/>
            <a:ext cx="401968" cy="401968"/>
          </a:xfrm>
          <a:custGeom>
            <a:avLst/>
            <a:gdLst/>
            <a:ahLst/>
            <a:cxnLst/>
            <a:rect l="l" t="t" r="r" b="b"/>
            <a:pathLst>
              <a:path w="401968" h="401968">
                <a:moveTo>
                  <a:pt x="0" y="0"/>
                </a:moveTo>
                <a:lnTo>
                  <a:pt x="401968" y="0"/>
                </a:lnTo>
                <a:lnTo>
                  <a:pt x="401968" y="401969"/>
                </a:lnTo>
                <a:lnTo>
                  <a:pt x="0" y="4019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633546" y="3538676"/>
            <a:ext cx="845378" cy="845378"/>
          </a:xfrm>
          <a:custGeom>
            <a:avLst/>
            <a:gdLst/>
            <a:ahLst/>
            <a:cxnLst/>
            <a:rect l="l" t="t" r="r" b="b"/>
            <a:pathLst>
              <a:path w="845378" h="845378">
                <a:moveTo>
                  <a:pt x="0" y="0"/>
                </a:moveTo>
                <a:lnTo>
                  <a:pt x="845378" y="0"/>
                </a:lnTo>
                <a:lnTo>
                  <a:pt x="845378" y="845378"/>
                </a:lnTo>
                <a:lnTo>
                  <a:pt x="0" y="8453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0628099" y="2330244"/>
            <a:ext cx="401968" cy="401968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4291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8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7478924" y="4759991"/>
            <a:ext cx="401968" cy="401968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4291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8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4120871" y="1590670"/>
            <a:ext cx="401968" cy="401968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4291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8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5301354" y="7385078"/>
            <a:ext cx="401968" cy="401968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4291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8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840275" y="828008"/>
            <a:ext cx="3546492" cy="4114800"/>
          </a:xfrm>
          <a:custGeom>
            <a:avLst/>
            <a:gdLst/>
            <a:ahLst/>
            <a:cxnLst/>
            <a:rect l="l" t="t" r="r" b="b"/>
            <a:pathLst>
              <a:path w="3546492" h="4114800">
                <a:moveTo>
                  <a:pt x="0" y="0"/>
                </a:moveTo>
                <a:lnTo>
                  <a:pt x="3546492" y="0"/>
                </a:lnTo>
                <a:lnTo>
                  <a:pt x="35464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1617996" y="4306628"/>
            <a:ext cx="5863878" cy="6076557"/>
          </a:xfrm>
          <a:custGeom>
            <a:avLst/>
            <a:gdLst/>
            <a:ahLst/>
            <a:cxnLst/>
            <a:rect l="l" t="t" r="r" b="b"/>
            <a:pathLst>
              <a:path w="5863878" h="6076557">
                <a:moveTo>
                  <a:pt x="0" y="0"/>
                </a:moveTo>
                <a:lnTo>
                  <a:pt x="5863877" y="0"/>
                </a:lnTo>
                <a:lnTo>
                  <a:pt x="5863877" y="6076557"/>
                </a:lnTo>
                <a:lnTo>
                  <a:pt x="0" y="60765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314834">
            <a:off x="10954734" y="-3076245"/>
            <a:ext cx="7919874" cy="6454698"/>
          </a:xfrm>
          <a:custGeom>
            <a:avLst/>
            <a:gdLst/>
            <a:ahLst/>
            <a:cxnLst/>
            <a:rect l="l" t="t" r="r" b="b"/>
            <a:pathLst>
              <a:path w="7919874" h="6454698">
                <a:moveTo>
                  <a:pt x="0" y="0"/>
                </a:moveTo>
                <a:lnTo>
                  <a:pt x="7919874" y="0"/>
                </a:lnTo>
                <a:lnTo>
                  <a:pt x="7919874" y="6454698"/>
                </a:lnTo>
                <a:lnTo>
                  <a:pt x="0" y="64546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4342365" y="302057"/>
            <a:ext cx="3397654" cy="1847474"/>
          </a:xfrm>
          <a:custGeom>
            <a:avLst/>
            <a:gdLst/>
            <a:ahLst/>
            <a:cxnLst/>
            <a:rect l="l" t="t" r="r" b="b"/>
            <a:pathLst>
              <a:path w="3397654" h="1847474">
                <a:moveTo>
                  <a:pt x="0" y="0"/>
                </a:moveTo>
                <a:lnTo>
                  <a:pt x="3397654" y="0"/>
                </a:lnTo>
                <a:lnTo>
                  <a:pt x="3397654" y="1847474"/>
                </a:lnTo>
                <a:lnTo>
                  <a:pt x="0" y="18474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-3536037" y="1590670"/>
            <a:ext cx="7299927" cy="7913200"/>
          </a:xfrm>
          <a:custGeom>
            <a:avLst/>
            <a:gdLst/>
            <a:ahLst/>
            <a:cxnLst/>
            <a:rect l="l" t="t" r="r" b="b"/>
            <a:pathLst>
              <a:path w="7299927" h="7913200">
                <a:moveTo>
                  <a:pt x="0" y="0"/>
                </a:moveTo>
                <a:lnTo>
                  <a:pt x="7299927" y="0"/>
                </a:lnTo>
                <a:lnTo>
                  <a:pt x="7299927" y="7913200"/>
                </a:lnTo>
                <a:lnTo>
                  <a:pt x="0" y="79132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7455020">
            <a:off x="-2414653" y="6168893"/>
            <a:ext cx="7919874" cy="6454698"/>
          </a:xfrm>
          <a:custGeom>
            <a:avLst/>
            <a:gdLst/>
            <a:ahLst/>
            <a:cxnLst/>
            <a:rect l="l" t="t" r="r" b="b"/>
            <a:pathLst>
              <a:path w="7919874" h="6454698">
                <a:moveTo>
                  <a:pt x="0" y="0"/>
                </a:moveTo>
                <a:lnTo>
                  <a:pt x="7919874" y="0"/>
                </a:lnTo>
                <a:lnTo>
                  <a:pt x="7919874" y="6454698"/>
                </a:lnTo>
                <a:lnTo>
                  <a:pt x="0" y="64546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5148267" cy="5148267"/>
          </a:xfrm>
          <a:custGeom>
            <a:avLst/>
            <a:gdLst/>
            <a:ahLst/>
            <a:cxnLst/>
            <a:rect l="l" t="t" r="r" b="b"/>
            <a:pathLst>
              <a:path w="5148267" h="5148267">
                <a:moveTo>
                  <a:pt x="0" y="0"/>
                </a:moveTo>
                <a:lnTo>
                  <a:pt x="5148267" y="0"/>
                </a:lnTo>
                <a:lnTo>
                  <a:pt x="5148267" y="5148267"/>
                </a:lnTo>
                <a:lnTo>
                  <a:pt x="0" y="51482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V="1">
            <a:off x="0" y="5138733"/>
            <a:ext cx="5148267" cy="5148267"/>
          </a:xfrm>
          <a:custGeom>
            <a:avLst/>
            <a:gdLst/>
            <a:ahLst/>
            <a:cxnLst/>
            <a:rect l="l" t="t" r="r" b="b"/>
            <a:pathLst>
              <a:path w="5148267" h="5148267">
                <a:moveTo>
                  <a:pt x="0" y="5148267"/>
                </a:moveTo>
                <a:lnTo>
                  <a:pt x="5148267" y="5148267"/>
                </a:lnTo>
                <a:lnTo>
                  <a:pt x="5148267" y="0"/>
                </a:lnTo>
                <a:lnTo>
                  <a:pt x="0" y="0"/>
                </a:lnTo>
                <a:lnTo>
                  <a:pt x="0" y="514826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 rot="-5400000">
            <a:off x="8085" y="5121132"/>
            <a:ext cx="10280365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circle with a letter c&#10;&#10;Description automatically generated with medium confidence">
            <a:extLst>
              <a:ext uri="{FF2B5EF4-FFF2-40B4-BE49-F238E27FC236}">
                <a16:creationId xmlns:a16="http://schemas.microsoft.com/office/drawing/2014/main" id="{C6260CD8-F4E3-DA47-87C7-B67C55566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247" y="960972"/>
            <a:ext cx="1292694" cy="1292694"/>
          </a:xfrm>
          <a:prstGeom prst="rect">
            <a:avLst/>
          </a:prstGeom>
        </p:spPr>
      </p:pic>
      <p:sp>
        <p:nvSpPr>
          <p:cNvPr id="6" name="Facebook">
            <a:extLst>
              <a:ext uri="{FF2B5EF4-FFF2-40B4-BE49-F238E27FC236}">
                <a16:creationId xmlns:a16="http://schemas.microsoft.com/office/drawing/2014/main" id="{6A126780-7F4E-1B4C-A39E-7B8506999D93}"/>
              </a:ext>
            </a:extLst>
          </p:cNvPr>
          <p:cNvSpPr txBox="1"/>
          <p:nvPr/>
        </p:nvSpPr>
        <p:spPr>
          <a:xfrm>
            <a:off x="2798701" y="4526442"/>
            <a:ext cx="2217347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>
                <a:hlinkClick r:id="rId3"/>
              </a:rPr>
              <a:t>Facebook</a:t>
            </a:r>
          </a:p>
        </p:txBody>
      </p:sp>
      <p:sp>
        <p:nvSpPr>
          <p:cNvPr id="7" name="Twitter">
            <a:extLst>
              <a:ext uri="{FF2B5EF4-FFF2-40B4-BE49-F238E27FC236}">
                <a16:creationId xmlns:a16="http://schemas.microsoft.com/office/drawing/2014/main" id="{C01739F7-1DAD-3F4F-A77B-9E5F56AA08CA}"/>
              </a:ext>
            </a:extLst>
          </p:cNvPr>
          <p:cNvSpPr txBox="1"/>
          <p:nvPr/>
        </p:nvSpPr>
        <p:spPr>
          <a:xfrm>
            <a:off x="2798701" y="5808279"/>
            <a:ext cx="1580315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 dirty="0">
                <a:hlinkClick r:id="rId4"/>
              </a:rPr>
              <a:t>Twitter</a:t>
            </a:r>
          </a:p>
        </p:txBody>
      </p:sp>
      <p:sp>
        <p:nvSpPr>
          <p:cNvPr id="8" name="YouTube">
            <a:extLst>
              <a:ext uri="{FF2B5EF4-FFF2-40B4-BE49-F238E27FC236}">
                <a16:creationId xmlns:a16="http://schemas.microsoft.com/office/drawing/2014/main" id="{D7729CBE-001C-324F-88EB-E6DD2B5A8044}"/>
              </a:ext>
            </a:extLst>
          </p:cNvPr>
          <p:cNvSpPr txBox="1"/>
          <p:nvPr/>
        </p:nvSpPr>
        <p:spPr>
          <a:xfrm>
            <a:off x="6997954" y="4550832"/>
            <a:ext cx="2000252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>
                <a:hlinkClick r:id="rId5"/>
              </a:rPr>
              <a:t>YouTube</a:t>
            </a:r>
          </a:p>
        </p:txBody>
      </p:sp>
      <p:sp>
        <p:nvSpPr>
          <p:cNvPr id="9" name="Pinterest">
            <a:extLst>
              <a:ext uri="{FF2B5EF4-FFF2-40B4-BE49-F238E27FC236}">
                <a16:creationId xmlns:a16="http://schemas.microsoft.com/office/drawing/2014/main" id="{68297772-3CB6-C847-9B87-5E3D1D353FD4}"/>
              </a:ext>
            </a:extLst>
          </p:cNvPr>
          <p:cNvSpPr txBox="1"/>
          <p:nvPr/>
        </p:nvSpPr>
        <p:spPr>
          <a:xfrm>
            <a:off x="6988161" y="5820714"/>
            <a:ext cx="2001927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>
                <a:hlinkClick r:id="rId6"/>
              </a:rPr>
              <a:t>Pinterest</a:t>
            </a:r>
          </a:p>
        </p:txBody>
      </p:sp>
      <p:sp>
        <p:nvSpPr>
          <p:cNvPr id="10" name="TikTok">
            <a:extLst>
              <a:ext uri="{FF2B5EF4-FFF2-40B4-BE49-F238E27FC236}">
                <a16:creationId xmlns:a16="http://schemas.microsoft.com/office/drawing/2014/main" id="{EACFF76C-C600-F34F-A139-F07F02CDB004}"/>
              </a:ext>
            </a:extLst>
          </p:cNvPr>
          <p:cNvSpPr txBox="1"/>
          <p:nvPr/>
        </p:nvSpPr>
        <p:spPr>
          <a:xfrm>
            <a:off x="6968175" y="7178355"/>
            <a:ext cx="1471347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 dirty="0">
                <a:hlinkClick r:id="rId7"/>
              </a:rPr>
              <a:t>TikTok</a:t>
            </a:r>
            <a:endParaRPr sz="3300" dirty="0">
              <a:hlinkClick r:id="rId8"/>
            </a:endParaRPr>
          </a:p>
        </p:txBody>
      </p:sp>
      <p:sp>
        <p:nvSpPr>
          <p:cNvPr id="11" name="support@inknoe.com">
            <a:extLst>
              <a:ext uri="{FF2B5EF4-FFF2-40B4-BE49-F238E27FC236}">
                <a16:creationId xmlns:a16="http://schemas.microsoft.com/office/drawing/2014/main" id="{59295D6F-8B76-CC46-A3E4-67BD5F5AAD0A}"/>
              </a:ext>
            </a:extLst>
          </p:cNvPr>
          <p:cNvSpPr txBox="1"/>
          <p:nvPr/>
        </p:nvSpPr>
        <p:spPr>
          <a:xfrm>
            <a:off x="6987056" y="8410632"/>
            <a:ext cx="4811156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/>
          <a:p>
            <a:pPr>
              <a:defRPr sz="2200"/>
            </a:pPr>
            <a:r>
              <a:rPr sz="33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9"/>
              </a:rPr>
              <a:t>support@inknoe.com</a:t>
            </a:r>
            <a:r>
              <a:rPr sz="3300"/>
              <a:t> </a:t>
            </a:r>
          </a:p>
        </p:txBody>
      </p:sp>
      <p:sp>
        <p:nvSpPr>
          <p:cNvPr id="12" name="LinkedIn">
            <a:extLst>
              <a:ext uri="{FF2B5EF4-FFF2-40B4-BE49-F238E27FC236}">
                <a16:creationId xmlns:a16="http://schemas.microsoft.com/office/drawing/2014/main" id="{ADD46A4A-5D12-0548-B326-EEC6903361A5}"/>
              </a:ext>
            </a:extLst>
          </p:cNvPr>
          <p:cNvSpPr txBox="1"/>
          <p:nvPr/>
        </p:nvSpPr>
        <p:spPr>
          <a:xfrm>
            <a:off x="2795611" y="8358573"/>
            <a:ext cx="1882484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>
                <a:hlinkClick r:id="rId10"/>
              </a:rPr>
              <a:t>LinkedIn</a:t>
            </a:r>
          </a:p>
        </p:txBody>
      </p:sp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24FBDB6E-963B-8647-B98A-E965AA867D1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6171" y="5747808"/>
            <a:ext cx="844845" cy="84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" descr="Image">
            <a:extLst>
              <a:ext uri="{FF2B5EF4-FFF2-40B4-BE49-F238E27FC236}">
                <a16:creationId xmlns:a16="http://schemas.microsoft.com/office/drawing/2014/main" id="{E7256F14-0B69-CF4E-9A14-3EB64A56CBA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15424" y="4488570"/>
            <a:ext cx="844845" cy="84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" descr="Image">
            <a:extLst>
              <a:ext uri="{FF2B5EF4-FFF2-40B4-BE49-F238E27FC236}">
                <a16:creationId xmlns:a16="http://schemas.microsoft.com/office/drawing/2014/main" id="{41BA45A5-DE65-A243-B7EB-6C072DB233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05632" y="5759142"/>
            <a:ext cx="844845" cy="84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age" descr="Image">
            <a:extLst>
              <a:ext uri="{FF2B5EF4-FFF2-40B4-BE49-F238E27FC236}">
                <a16:creationId xmlns:a16="http://schemas.microsoft.com/office/drawing/2014/main" id="{F196B716-8BF5-A348-963F-E5F5911DD22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16171" y="4465971"/>
            <a:ext cx="844845" cy="84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" descr="Image">
            <a:extLst>
              <a:ext uri="{FF2B5EF4-FFF2-40B4-BE49-F238E27FC236}">
                <a16:creationId xmlns:a16="http://schemas.microsoft.com/office/drawing/2014/main" id="{8C566850-0522-AC4E-8F88-BE9338AE6E2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56713" y="7288262"/>
            <a:ext cx="502715" cy="502715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Circle">
            <a:extLst>
              <a:ext uri="{FF2B5EF4-FFF2-40B4-BE49-F238E27FC236}">
                <a16:creationId xmlns:a16="http://schemas.microsoft.com/office/drawing/2014/main" id="{CA80974E-E338-6447-A65F-35C978265F79}"/>
              </a:ext>
            </a:extLst>
          </p:cNvPr>
          <p:cNvSpPr/>
          <p:nvPr/>
        </p:nvSpPr>
        <p:spPr>
          <a:xfrm>
            <a:off x="5902323" y="7133613"/>
            <a:ext cx="768645" cy="768645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68579" rIns="68579" anchor="ctr"/>
          <a:lstStyle/>
          <a:p>
            <a: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pPr>
            <a:endParaRPr sz="2700"/>
          </a:p>
        </p:txBody>
      </p:sp>
      <p:pic>
        <p:nvPicPr>
          <p:cNvPr id="19" name="Image" descr="Image">
            <a:extLst>
              <a:ext uri="{FF2B5EF4-FFF2-40B4-BE49-F238E27FC236}">
                <a16:creationId xmlns:a16="http://schemas.microsoft.com/office/drawing/2014/main" id="{87E5EE96-36A1-244C-9D81-456988424D0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03289" y="8350161"/>
            <a:ext cx="844845" cy="84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Image" descr="Image">
            <a:extLst>
              <a:ext uri="{FF2B5EF4-FFF2-40B4-BE49-F238E27FC236}">
                <a16:creationId xmlns:a16="http://schemas.microsoft.com/office/drawing/2014/main" id="{D354D8FC-5F37-F941-B896-0D7F98DDDC3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04525" y="8350163"/>
            <a:ext cx="844845" cy="844844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Instagram">
            <a:extLst>
              <a:ext uri="{FF2B5EF4-FFF2-40B4-BE49-F238E27FC236}">
                <a16:creationId xmlns:a16="http://schemas.microsoft.com/office/drawing/2014/main" id="{AAF4BE9A-E1FA-A540-9C92-C361E6A1F5FF}"/>
              </a:ext>
            </a:extLst>
          </p:cNvPr>
          <p:cNvSpPr txBox="1"/>
          <p:nvPr/>
        </p:nvSpPr>
        <p:spPr>
          <a:xfrm>
            <a:off x="2753371" y="7133349"/>
            <a:ext cx="2367383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 dirty="0">
                <a:hlinkClick r:id="rId18"/>
              </a:rPr>
              <a:t>Instagram</a:t>
            </a:r>
          </a:p>
        </p:txBody>
      </p:sp>
      <p:pic>
        <p:nvPicPr>
          <p:cNvPr id="22" name="Image" descr="Image">
            <a:extLst>
              <a:ext uri="{FF2B5EF4-FFF2-40B4-BE49-F238E27FC236}">
                <a16:creationId xmlns:a16="http://schemas.microsoft.com/office/drawing/2014/main" id="{513A2685-3FAA-8F45-B263-9586D3B0D6F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06555" y="7306842"/>
            <a:ext cx="384245" cy="384243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Circle">
            <a:extLst>
              <a:ext uri="{FF2B5EF4-FFF2-40B4-BE49-F238E27FC236}">
                <a16:creationId xmlns:a16="http://schemas.microsoft.com/office/drawing/2014/main" id="{10412ADF-4AD1-8F4A-925A-C322C4CAAD14}"/>
              </a:ext>
            </a:extLst>
          </p:cNvPr>
          <p:cNvSpPr/>
          <p:nvPr/>
        </p:nvSpPr>
        <p:spPr>
          <a:xfrm>
            <a:off x="1714353" y="7110975"/>
            <a:ext cx="768645" cy="768645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68579" rIns="68579" anchor="ctr"/>
          <a:lstStyle/>
          <a:p>
            <a: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pPr>
            <a:endParaRPr sz="27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9CED93-94C5-5847-999A-C79D8CFB3540}"/>
              </a:ext>
            </a:extLst>
          </p:cNvPr>
          <p:cNvSpPr txBox="1"/>
          <p:nvPr/>
        </p:nvSpPr>
        <p:spPr>
          <a:xfrm>
            <a:off x="1492247" y="2689866"/>
            <a:ext cx="99486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 algn="ctr">
              <a:defRPr sz="6600">
                <a:gradFill>
                  <a:gsLst>
                    <a:gs pos="100000">
                      <a:schemeClr val="accent6"/>
                    </a:gs>
                    <a:gs pos="1000">
                      <a:schemeClr val="accent5"/>
                    </a:gs>
                  </a:gsLst>
                  <a:lin ang="18600000" scaled="0"/>
                </a:gradFill>
                <a:latin typeface="+mj-lt"/>
              </a:defRPr>
            </a:lvl1pPr>
          </a:lstStyle>
          <a:p>
            <a:pPr algn="l"/>
            <a:r>
              <a:rPr lang="en-US" sz="7200" b="1" dirty="0">
                <a:gradFill>
                  <a:gsLst>
                    <a:gs pos="50000">
                      <a:schemeClr val="accent5"/>
                    </a:gs>
                    <a:gs pos="100000">
                      <a:schemeClr val="accent6"/>
                    </a:gs>
                    <a:gs pos="0">
                      <a:schemeClr val="accent4"/>
                    </a:gs>
                  </a:gsLst>
                  <a:lin ang="18600000" scaled="0"/>
                </a:gradFill>
                <a:latin typeface="Poppins" panose="00000500000000000000" pitchFamily="2" charset="0"/>
                <a:cs typeface="Poppins" panose="00000500000000000000" pitchFamily="2" charset="0"/>
              </a:rPr>
              <a:t>Connect with Us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8FE8F15-BF22-684F-A34B-AE9F06D97E2F}"/>
              </a:ext>
            </a:extLst>
          </p:cNvPr>
          <p:cNvSpPr txBox="1"/>
          <p:nvPr/>
        </p:nvSpPr>
        <p:spPr>
          <a:xfrm>
            <a:off x="2964588" y="1735898"/>
            <a:ext cx="10049070" cy="50783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rgbClr val="6378FF"/>
                </a:solidFill>
                <a:latin typeface="Poppins Medium" pitchFamily="2" charset="77"/>
                <a:cs typeface="Poppins Medium" pitchFamily="2" charset="77"/>
              </a:rPr>
              <a:t>Template created by </a:t>
            </a:r>
            <a:r>
              <a:rPr lang="en-US" sz="2700" dirty="0" err="1">
                <a:solidFill>
                  <a:srgbClr val="6378FF"/>
                </a:solidFill>
                <a:latin typeface="Poppins Medium" pitchFamily="2" charset="77"/>
                <a:cs typeface="Poppins Medium" pitchFamily="2" charset="77"/>
              </a:rPr>
              <a:t>ClassPoint</a:t>
            </a:r>
            <a:endParaRPr lang="en-US" sz="2700" dirty="0">
              <a:solidFill>
                <a:srgbClr val="6378FF"/>
              </a:solidFill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575E7BF-8B70-264C-9F41-C6F2D9BEF693}"/>
              </a:ext>
            </a:extLst>
          </p:cNvPr>
          <p:cNvSpPr txBox="1"/>
          <p:nvPr/>
        </p:nvSpPr>
        <p:spPr>
          <a:xfrm>
            <a:off x="14738142" y="8733339"/>
            <a:ext cx="3727866" cy="41549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100" i="1" dirty="0" err="1">
                <a:latin typeface="Poppins Medium" pitchFamily="2" charset="77"/>
                <a:cs typeface="Poppins Medium" pitchFamily="2" charset="77"/>
              </a:rPr>
              <a:t>www.classpoint.io</a:t>
            </a:r>
            <a:endParaRPr lang="en-US" sz="2100" i="1" dirty="0">
              <a:latin typeface="Poppins Medium" pitchFamily="2" charset="77"/>
              <a:cs typeface="Poppins Medium" pitchFamily="2" charset="77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B1536F6-206B-CB5B-DD0F-398C76190AFD}"/>
              </a:ext>
            </a:extLst>
          </p:cNvPr>
          <p:cNvGrpSpPr/>
          <p:nvPr/>
        </p:nvGrpSpPr>
        <p:grpSpPr>
          <a:xfrm>
            <a:off x="14512059" y="7306842"/>
            <a:ext cx="3006732" cy="1054713"/>
            <a:chOff x="1335504" y="6343460"/>
            <a:chExt cx="5181600" cy="1158038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F030299A-34B8-5B25-F208-C9A2B2C351F3}"/>
                </a:ext>
              </a:extLst>
            </p:cNvPr>
            <p:cNvSpPr/>
            <p:nvPr/>
          </p:nvSpPr>
          <p:spPr>
            <a:xfrm>
              <a:off x="1335504" y="6343460"/>
              <a:ext cx="5181600" cy="1158038"/>
            </a:xfrm>
            <a:prstGeom prst="roundRect">
              <a:avLst>
                <a:gd name="adj" fmla="val 42988"/>
              </a:avLst>
            </a:prstGeom>
            <a:solidFill>
              <a:srgbClr val="6378FF"/>
            </a:solidFill>
            <a:ln>
              <a:noFill/>
            </a:ln>
            <a:effectLst>
              <a:outerShdw blurRad="196489" dist="14319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 sz="2700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02924F6-F7E4-6988-E3BD-245D5C60CADA}"/>
                </a:ext>
              </a:extLst>
            </p:cNvPr>
            <p:cNvSpPr txBox="1"/>
            <p:nvPr/>
          </p:nvSpPr>
          <p:spPr>
            <a:xfrm>
              <a:off x="1609126" y="6490318"/>
              <a:ext cx="4668304" cy="8110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s-MY" sz="21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Try ClassPoint</a:t>
              </a:r>
            </a:p>
            <a:p>
              <a:pPr algn="ctr"/>
              <a:r>
                <a:rPr lang="ms-MY" sz="21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for Free</a:t>
              </a:r>
              <a:endParaRPr lang="ms-MY" sz="21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340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Google Shape;1311;p50"/>
          <p:cNvSpPr txBox="1"/>
          <p:nvPr/>
        </p:nvSpPr>
        <p:spPr>
          <a:xfrm>
            <a:off x="2096700" y="2929965"/>
            <a:ext cx="14094600" cy="53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2801"/>
              </a:spcBef>
            </a:pPr>
            <a:r>
              <a:rPr lang="en-MY" sz="220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In order to use this template, you must </a:t>
            </a:r>
            <a:r>
              <a:rPr lang="en-MY" sz="2201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credit</a:t>
            </a:r>
            <a:r>
              <a:rPr lang="en-MY" sz="220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                             by keeping the previous </a:t>
            </a:r>
            <a:r>
              <a:rPr lang="en-MY" sz="2201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acknowledgement slide</a:t>
            </a:r>
            <a:r>
              <a:rPr lang="en-MY" sz="220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.</a:t>
            </a:r>
          </a:p>
          <a:p>
            <a:pPr>
              <a:lnSpc>
                <a:spcPct val="115000"/>
              </a:lnSpc>
              <a:spcBef>
                <a:spcPts val="2801"/>
              </a:spcBef>
            </a:pPr>
            <a:r>
              <a:rPr lang="en-MY" sz="2000" b="1" dirty="0">
                <a:solidFill>
                  <a:srgbClr val="6588FF"/>
                </a:solidFill>
                <a:latin typeface="Poppins" pitchFamily="2" charset="77"/>
                <a:cs typeface="Poppins" pitchFamily="2" charset="77"/>
              </a:rPr>
              <a:t>You have the permission to: </a:t>
            </a:r>
          </a:p>
          <a:p>
            <a:pPr marL="428625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Modify this template.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Utilise it for personal and commercial use.</a:t>
            </a:r>
          </a:p>
          <a:p>
            <a:pPr>
              <a:lnSpc>
                <a:spcPct val="115000"/>
              </a:lnSpc>
              <a:spcBef>
                <a:spcPts val="2801"/>
              </a:spcBef>
            </a:pPr>
            <a:r>
              <a:rPr lang="en-MY" sz="2000" b="1" dirty="0">
                <a:solidFill>
                  <a:srgbClr val="6588FF"/>
                </a:solidFill>
                <a:latin typeface="Poppins" pitchFamily="2" charset="77"/>
                <a:cs typeface="Poppins" pitchFamily="2" charset="77"/>
              </a:rPr>
              <a:t>You are not permitted to: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Provide </a:t>
            </a:r>
            <a:r>
              <a:rPr lang="en-MY" sz="2100" dirty="0" err="1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ClassPoint</a:t>
            </a: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 templates (or modified adaptations of </a:t>
            </a:r>
            <a:r>
              <a:rPr lang="en-MY" sz="2100" dirty="0" err="1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ClassPoint</a:t>
            </a: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 templates) for downloading.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Sub-license, sell or rent any portion of </a:t>
            </a:r>
            <a:r>
              <a:rPr lang="en-MY" sz="2100" dirty="0" err="1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ClassPoint</a:t>
            </a: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 template (or an adapted rendition of </a:t>
            </a:r>
            <a:r>
              <a:rPr lang="en-MY" sz="2100" dirty="0" err="1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ClassPoint</a:t>
            </a: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 template).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Obtain the copyright of </a:t>
            </a:r>
            <a:r>
              <a:rPr lang="en-MY" sz="2100" dirty="0" err="1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ClassPoint</a:t>
            </a: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MY" sz="2100" dirty="0" err="1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temlplates</a:t>
            </a: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.</a:t>
            </a:r>
          </a:p>
        </p:txBody>
      </p:sp>
      <p:sp>
        <p:nvSpPr>
          <p:cNvPr id="1313" name="Google Shape;1313;p50"/>
          <p:cNvSpPr txBox="1">
            <a:spLocks noGrp="1"/>
          </p:cNvSpPr>
          <p:nvPr>
            <p:ph type="title"/>
          </p:nvPr>
        </p:nvSpPr>
        <p:spPr>
          <a:xfrm>
            <a:off x="2096700" y="1501635"/>
            <a:ext cx="14094600" cy="9648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pPr algn="ctr"/>
            <a:r>
              <a:rPr lang="en" sz="5250" b="1" dirty="0">
                <a:solidFill>
                  <a:srgbClr val="6588FF"/>
                </a:solidFill>
                <a:latin typeface="Poppins" pitchFamily="2" charset="77"/>
                <a:cs typeface="Poppins" pitchFamily="2" charset="77"/>
              </a:rPr>
              <a:t>Instructions for use</a:t>
            </a:r>
            <a:endParaRPr sz="5250" b="1" dirty="0">
              <a:solidFill>
                <a:srgbClr val="6588FF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2" name="Picture 1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8DE8CBAB-B3A6-290D-E664-7366AE4BB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633" y="3460127"/>
            <a:ext cx="1855733" cy="35978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72B001-2EEB-2BCD-DC55-CFEBB95EDD33}"/>
              </a:ext>
            </a:extLst>
          </p:cNvPr>
          <p:cNvGrpSpPr/>
          <p:nvPr/>
        </p:nvGrpSpPr>
        <p:grpSpPr>
          <a:xfrm>
            <a:off x="21488400" y="11031449"/>
            <a:ext cx="4686300" cy="1643877"/>
            <a:chOff x="1335504" y="6343460"/>
            <a:chExt cx="5181600" cy="1158038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A811485B-5ADE-D20A-9A1A-B8DBFB522184}"/>
                </a:ext>
              </a:extLst>
            </p:cNvPr>
            <p:cNvSpPr/>
            <p:nvPr/>
          </p:nvSpPr>
          <p:spPr>
            <a:xfrm>
              <a:off x="1335504" y="6343460"/>
              <a:ext cx="5181600" cy="1158038"/>
            </a:xfrm>
            <a:prstGeom prst="roundRect">
              <a:avLst>
                <a:gd name="adj" fmla="val 42988"/>
              </a:avLst>
            </a:prstGeom>
            <a:solidFill>
              <a:srgbClr val="6378FF"/>
            </a:solidFill>
            <a:ln>
              <a:noFill/>
            </a:ln>
            <a:effectLst>
              <a:outerShdw blurRad="196489" dist="14319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 sz="2700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DD0E33F-648E-62D7-0D84-D99E90CBA936}"/>
                </a:ext>
              </a:extLst>
            </p:cNvPr>
            <p:cNvSpPr txBox="1"/>
            <p:nvPr/>
          </p:nvSpPr>
          <p:spPr>
            <a:xfrm>
              <a:off x="1730956" y="6574699"/>
              <a:ext cx="4668304" cy="715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s-MY" sz="30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Try ClassPoint</a:t>
              </a:r>
            </a:p>
            <a:p>
              <a:pPr algn="ctr"/>
              <a:r>
                <a:rPr lang="ms-MY" sz="30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for Free</a:t>
              </a:r>
              <a:endParaRPr lang="ms-MY" sz="3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2968045F-E7B8-3397-523A-4C95C364F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3605" y="4505567"/>
            <a:ext cx="6580791" cy="127586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C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54173" y="8705226"/>
            <a:ext cx="245806" cy="245806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6641889" y="942773"/>
            <a:ext cx="5004222" cy="1144966"/>
          </a:xfrm>
          <a:custGeom>
            <a:avLst/>
            <a:gdLst/>
            <a:ahLst/>
            <a:cxnLst/>
            <a:rect l="l" t="t" r="r" b="b"/>
            <a:pathLst>
              <a:path w="5004222" h="1144966">
                <a:moveTo>
                  <a:pt x="0" y="0"/>
                </a:moveTo>
                <a:lnTo>
                  <a:pt x="5004222" y="0"/>
                </a:lnTo>
                <a:lnTo>
                  <a:pt x="5004222" y="1144966"/>
                </a:lnTo>
                <a:lnTo>
                  <a:pt x="0" y="11449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28700" y="942773"/>
            <a:ext cx="3751619" cy="3402339"/>
          </a:xfrm>
          <a:custGeom>
            <a:avLst/>
            <a:gdLst/>
            <a:ahLst/>
            <a:cxnLst/>
            <a:rect l="l" t="t" r="r" b="b"/>
            <a:pathLst>
              <a:path w="3751619" h="3402339">
                <a:moveTo>
                  <a:pt x="0" y="0"/>
                </a:moveTo>
                <a:lnTo>
                  <a:pt x="3751619" y="0"/>
                </a:lnTo>
                <a:lnTo>
                  <a:pt x="3751619" y="3402339"/>
                </a:lnTo>
                <a:lnTo>
                  <a:pt x="0" y="34023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10185" b="-1317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V="1">
            <a:off x="1028700" y="5855961"/>
            <a:ext cx="3751619" cy="3402339"/>
          </a:xfrm>
          <a:custGeom>
            <a:avLst/>
            <a:gdLst/>
            <a:ahLst/>
            <a:cxnLst/>
            <a:rect l="l" t="t" r="r" b="b"/>
            <a:pathLst>
              <a:path w="3751619" h="3402339">
                <a:moveTo>
                  <a:pt x="0" y="3402339"/>
                </a:moveTo>
                <a:lnTo>
                  <a:pt x="3751619" y="3402339"/>
                </a:lnTo>
                <a:lnTo>
                  <a:pt x="3751619" y="0"/>
                </a:lnTo>
                <a:lnTo>
                  <a:pt x="0" y="0"/>
                </a:lnTo>
                <a:lnTo>
                  <a:pt x="0" y="340233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10185" b="-1317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13507681" y="1028700"/>
            <a:ext cx="3751619" cy="3402339"/>
          </a:xfrm>
          <a:custGeom>
            <a:avLst/>
            <a:gdLst/>
            <a:ahLst/>
            <a:cxnLst/>
            <a:rect l="l" t="t" r="r" b="b"/>
            <a:pathLst>
              <a:path w="3751619" h="3402339">
                <a:moveTo>
                  <a:pt x="3751619" y="0"/>
                </a:moveTo>
                <a:lnTo>
                  <a:pt x="0" y="0"/>
                </a:lnTo>
                <a:lnTo>
                  <a:pt x="0" y="3402339"/>
                </a:lnTo>
                <a:lnTo>
                  <a:pt x="3751619" y="3402339"/>
                </a:lnTo>
                <a:lnTo>
                  <a:pt x="375161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10185" b="-1317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13507681" y="5941888"/>
            <a:ext cx="3751619" cy="3402339"/>
          </a:xfrm>
          <a:custGeom>
            <a:avLst/>
            <a:gdLst/>
            <a:ahLst/>
            <a:cxnLst/>
            <a:rect l="l" t="t" r="r" b="b"/>
            <a:pathLst>
              <a:path w="3751619" h="3402339">
                <a:moveTo>
                  <a:pt x="3751619" y="3402339"/>
                </a:moveTo>
                <a:lnTo>
                  <a:pt x="0" y="3402339"/>
                </a:lnTo>
                <a:lnTo>
                  <a:pt x="0" y="0"/>
                </a:lnTo>
                <a:lnTo>
                  <a:pt x="3751619" y="0"/>
                </a:lnTo>
                <a:lnTo>
                  <a:pt x="3751619" y="340233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10185" b="-1317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012002" y="8759034"/>
            <a:ext cx="4263996" cy="852799"/>
          </a:xfrm>
          <a:custGeom>
            <a:avLst/>
            <a:gdLst/>
            <a:ahLst/>
            <a:cxnLst/>
            <a:rect l="l" t="t" r="r" b="b"/>
            <a:pathLst>
              <a:path w="4263996" h="852799">
                <a:moveTo>
                  <a:pt x="0" y="0"/>
                </a:moveTo>
                <a:lnTo>
                  <a:pt x="4263996" y="0"/>
                </a:lnTo>
                <a:lnTo>
                  <a:pt x="4263996" y="852800"/>
                </a:lnTo>
                <a:lnTo>
                  <a:pt x="0" y="852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29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725922"/>
            <a:ext cx="18288000" cy="1574399"/>
          </a:xfrm>
          <a:prstGeom prst="rect">
            <a:avLst/>
          </a:prstGeom>
          <a:solidFill>
            <a:srgbClr val="501917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6460470"/>
            <a:ext cx="3826530" cy="3826530"/>
          </a:xfrm>
          <a:custGeom>
            <a:avLst/>
            <a:gdLst/>
            <a:ahLst/>
            <a:cxnLst/>
            <a:rect l="l" t="t" r="r" b="b"/>
            <a:pathLst>
              <a:path w="3826530" h="3826530">
                <a:moveTo>
                  <a:pt x="0" y="0"/>
                </a:moveTo>
                <a:lnTo>
                  <a:pt x="3826530" y="0"/>
                </a:lnTo>
                <a:lnTo>
                  <a:pt x="3826530" y="3826530"/>
                </a:lnTo>
                <a:lnTo>
                  <a:pt x="0" y="38265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14461470" y="6473790"/>
            <a:ext cx="3826530" cy="3826530"/>
          </a:xfrm>
          <a:custGeom>
            <a:avLst/>
            <a:gdLst/>
            <a:ahLst/>
            <a:cxnLst/>
            <a:rect l="l" t="t" r="r" b="b"/>
            <a:pathLst>
              <a:path w="3826530" h="3826530">
                <a:moveTo>
                  <a:pt x="3826530" y="0"/>
                </a:moveTo>
                <a:lnTo>
                  <a:pt x="0" y="0"/>
                </a:lnTo>
                <a:lnTo>
                  <a:pt x="0" y="3826531"/>
                </a:lnTo>
                <a:lnTo>
                  <a:pt x="3826530" y="3826531"/>
                </a:lnTo>
                <a:lnTo>
                  <a:pt x="382653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6374735" y="0"/>
            <a:ext cx="1913265" cy="1985464"/>
          </a:xfrm>
          <a:custGeom>
            <a:avLst/>
            <a:gdLst/>
            <a:ahLst/>
            <a:cxnLst/>
            <a:rect l="l" t="t" r="r" b="b"/>
            <a:pathLst>
              <a:path w="1913265" h="1985464">
                <a:moveTo>
                  <a:pt x="0" y="0"/>
                </a:moveTo>
                <a:lnTo>
                  <a:pt x="1913265" y="0"/>
                </a:lnTo>
                <a:lnTo>
                  <a:pt x="1913265" y="1985464"/>
                </a:lnTo>
                <a:lnTo>
                  <a:pt x="0" y="19854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0" y="0"/>
            <a:ext cx="1913265" cy="1985464"/>
          </a:xfrm>
          <a:custGeom>
            <a:avLst/>
            <a:gdLst/>
            <a:ahLst/>
            <a:cxnLst/>
            <a:rect l="l" t="t" r="r" b="b"/>
            <a:pathLst>
              <a:path w="1913265" h="1985464">
                <a:moveTo>
                  <a:pt x="1913265" y="0"/>
                </a:moveTo>
                <a:lnTo>
                  <a:pt x="0" y="0"/>
                </a:lnTo>
                <a:lnTo>
                  <a:pt x="0" y="1985464"/>
                </a:lnTo>
                <a:lnTo>
                  <a:pt x="1913265" y="1985464"/>
                </a:lnTo>
                <a:lnTo>
                  <a:pt x="191326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346397" y="0"/>
            <a:ext cx="1595206" cy="1595206"/>
          </a:xfrm>
          <a:custGeom>
            <a:avLst/>
            <a:gdLst/>
            <a:ahLst/>
            <a:cxnLst/>
            <a:rect l="l" t="t" r="r" b="b"/>
            <a:pathLst>
              <a:path w="1595206" h="1595206">
                <a:moveTo>
                  <a:pt x="0" y="0"/>
                </a:moveTo>
                <a:lnTo>
                  <a:pt x="1595206" y="0"/>
                </a:lnTo>
                <a:lnTo>
                  <a:pt x="1595206" y="1595206"/>
                </a:lnTo>
                <a:lnTo>
                  <a:pt x="0" y="15952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611555" y="0"/>
            <a:ext cx="2647745" cy="5321031"/>
          </a:xfrm>
          <a:custGeom>
            <a:avLst/>
            <a:gdLst/>
            <a:ahLst/>
            <a:cxnLst/>
            <a:rect l="l" t="t" r="r" b="b"/>
            <a:pathLst>
              <a:path w="2647745" h="5321031">
                <a:moveTo>
                  <a:pt x="0" y="0"/>
                </a:moveTo>
                <a:lnTo>
                  <a:pt x="2647745" y="0"/>
                </a:lnTo>
                <a:lnTo>
                  <a:pt x="2647745" y="5321031"/>
                </a:lnTo>
                <a:lnTo>
                  <a:pt x="0" y="53210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1876143" y="0"/>
            <a:ext cx="2735412" cy="7869952"/>
            <a:chOff x="0" y="0"/>
            <a:chExt cx="3647216" cy="10493270"/>
          </a:xfrm>
        </p:grpSpPr>
        <p:sp>
          <p:nvSpPr>
            <p:cNvPr id="4" name="Freeform 4"/>
            <p:cNvSpPr/>
            <p:nvPr/>
          </p:nvSpPr>
          <p:spPr>
            <a:xfrm>
              <a:off x="0" y="3163656"/>
              <a:ext cx="3647216" cy="7329613"/>
            </a:xfrm>
            <a:custGeom>
              <a:avLst/>
              <a:gdLst/>
              <a:ahLst/>
              <a:cxnLst/>
              <a:rect l="l" t="t" r="r" b="b"/>
              <a:pathLst>
                <a:path w="3647216" h="7329613">
                  <a:moveTo>
                    <a:pt x="0" y="0"/>
                  </a:moveTo>
                  <a:lnTo>
                    <a:pt x="3647216" y="0"/>
                  </a:lnTo>
                  <a:lnTo>
                    <a:pt x="3647216" y="7329614"/>
                  </a:lnTo>
                  <a:lnTo>
                    <a:pt x="0" y="73296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AutoShape 5"/>
            <p:cNvSpPr/>
            <p:nvPr/>
          </p:nvSpPr>
          <p:spPr>
            <a:xfrm rot="-5400000">
              <a:off x="-227498" y="1998275"/>
              <a:ext cx="4026739" cy="0"/>
            </a:xfrm>
            <a:prstGeom prst="line">
              <a:avLst/>
            </a:prstGeom>
            <a:ln w="30190" cap="rnd">
              <a:solidFill>
                <a:srgbClr val="D4A52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AutoShape 6"/>
            <p:cNvSpPr/>
            <p:nvPr/>
          </p:nvSpPr>
          <p:spPr>
            <a:xfrm rot="-5400000">
              <a:off x="-114288" y="1998275"/>
              <a:ext cx="4026739" cy="0"/>
            </a:xfrm>
            <a:prstGeom prst="line">
              <a:avLst/>
            </a:prstGeom>
            <a:ln w="30190" cap="rnd">
              <a:solidFill>
                <a:srgbClr val="D4A52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4322048" y="1116436"/>
            <a:ext cx="579014" cy="579014"/>
          </a:xfrm>
          <a:custGeom>
            <a:avLst/>
            <a:gdLst/>
            <a:ahLst/>
            <a:cxnLst/>
            <a:rect l="l" t="t" r="r" b="b"/>
            <a:pathLst>
              <a:path w="579014" h="579014">
                <a:moveTo>
                  <a:pt x="0" y="0"/>
                </a:moveTo>
                <a:lnTo>
                  <a:pt x="579014" y="0"/>
                </a:lnTo>
                <a:lnTo>
                  <a:pt x="579014" y="579014"/>
                </a:lnTo>
                <a:lnTo>
                  <a:pt x="0" y="5790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1826184" y="8460730"/>
            <a:ext cx="579014" cy="579014"/>
          </a:xfrm>
          <a:custGeom>
            <a:avLst/>
            <a:gdLst/>
            <a:ahLst/>
            <a:cxnLst/>
            <a:rect l="l" t="t" r="r" b="b"/>
            <a:pathLst>
              <a:path w="579014" h="579014">
                <a:moveTo>
                  <a:pt x="0" y="0"/>
                </a:moveTo>
                <a:lnTo>
                  <a:pt x="579014" y="0"/>
                </a:lnTo>
                <a:lnTo>
                  <a:pt x="579014" y="579013"/>
                </a:lnTo>
                <a:lnTo>
                  <a:pt x="0" y="5790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935428" y="6532306"/>
            <a:ext cx="579014" cy="579014"/>
          </a:xfrm>
          <a:custGeom>
            <a:avLst/>
            <a:gdLst/>
            <a:ahLst/>
            <a:cxnLst/>
            <a:rect l="l" t="t" r="r" b="b"/>
            <a:pathLst>
              <a:path w="579014" h="579014">
                <a:moveTo>
                  <a:pt x="0" y="0"/>
                </a:moveTo>
                <a:lnTo>
                  <a:pt x="579013" y="0"/>
                </a:lnTo>
                <a:lnTo>
                  <a:pt x="579013" y="579013"/>
                </a:lnTo>
                <a:lnTo>
                  <a:pt x="0" y="5790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7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144000" y="0"/>
            <a:ext cx="9144000" cy="10287000"/>
          </a:xfrm>
          <a:prstGeom prst="rect">
            <a:avLst/>
          </a:prstGeom>
          <a:solidFill>
            <a:srgbClr val="EDF0FF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33378" y="6615511"/>
            <a:ext cx="2921352" cy="3059514"/>
          </a:xfrm>
          <a:custGeom>
            <a:avLst/>
            <a:gdLst/>
            <a:ahLst/>
            <a:cxnLst/>
            <a:rect l="l" t="t" r="r" b="b"/>
            <a:pathLst>
              <a:path w="2921352" h="3059514">
                <a:moveTo>
                  <a:pt x="0" y="0"/>
                </a:moveTo>
                <a:lnTo>
                  <a:pt x="2921352" y="0"/>
                </a:lnTo>
                <a:lnTo>
                  <a:pt x="2921352" y="3059514"/>
                </a:lnTo>
                <a:lnTo>
                  <a:pt x="0" y="30595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85441" r="-951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645349" y="522677"/>
            <a:ext cx="2921352" cy="3059514"/>
          </a:xfrm>
          <a:custGeom>
            <a:avLst/>
            <a:gdLst/>
            <a:ahLst/>
            <a:cxnLst/>
            <a:rect l="l" t="t" r="r" b="b"/>
            <a:pathLst>
              <a:path w="2921352" h="3059514">
                <a:moveTo>
                  <a:pt x="0" y="0"/>
                </a:moveTo>
                <a:lnTo>
                  <a:pt x="2921352" y="0"/>
                </a:lnTo>
                <a:lnTo>
                  <a:pt x="2921352" y="3059514"/>
                </a:lnTo>
                <a:lnTo>
                  <a:pt x="0" y="30595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5144" b="-8544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33378" y="306358"/>
            <a:ext cx="2921352" cy="3059514"/>
          </a:xfrm>
          <a:custGeom>
            <a:avLst/>
            <a:gdLst/>
            <a:ahLst/>
            <a:cxnLst/>
            <a:rect l="l" t="t" r="r" b="b"/>
            <a:pathLst>
              <a:path w="2921352" h="3059514">
                <a:moveTo>
                  <a:pt x="0" y="0"/>
                </a:moveTo>
                <a:lnTo>
                  <a:pt x="2921352" y="0"/>
                </a:lnTo>
                <a:lnTo>
                  <a:pt x="2921352" y="3059514"/>
                </a:lnTo>
                <a:lnTo>
                  <a:pt x="0" y="30595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95144" b="-8544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645349" y="6615511"/>
            <a:ext cx="2921352" cy="3059514"/>
          </a:xfrm>
          <a:custGeom>
            <a:avLst/>
            <a:gdLst/>
            <a:ahLst/>
            <a:cxnLst/>
            <a:rect l="l" t="t" r="r" b="b"/>
            <a:pathLst>
              <a:path w="2921352" h="3059514">
                <a:moveTo>
                  <a:pt x="0" y="0"/>
                </a:moveTo>
                <a:lnTo>
                  <a:pt x="2921352" y="0"/>
                </a:lnTo>
                <a:lnTo>
                  <a:pt x="2921352" y="3059514"/>
                </a:lnTo>
                <a:lnTo>
                  <a:pt x="0" y="30595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5144" t="-85441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14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97032" y="-572433"/>
            <a:ext cx="11159035" cy="10531980"/>
          </a:xfrm>
          <a:custGeom>
            <a:avLst/>
            <a:gdLst/>
            <a:ahLst/>
            <a:cxnLst/>
            <a:rect l="l" t="t" r="r" b="b"/>
            <a:pathLst>
              <a:path w="11159035" h="10531980">
                <a:moveTo>
                  <a:pt x="0" y="0"/>
                </a:moveTo>
                <a:lnTo>
                  <a:pt x="11159035" y="0"/>
                </a:lnTo>
                <a:lnTo>
                  <a:pt x="11159035" y="10531979"/>
                </a:lnTo>
                <a:lnTo>
                  <a:pt x="0" y="105319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705723" y="4936524"/>
            <a:ext cx="3050345" cy="5023022"/>
          </a:xfrm>
          <a:custGeom>
            <a:avLst/>
            <a:gdLst/>
            <a:ahLst/>
            <a:cxnLst/>
            <a:rect l="l" t="t" r="r" b="b"/>
            <a:pathLst>
              <a:path w="3050345" h="5023022">
                <a:moveTo>
                  <a:pt x="0" y="0"/>
                </a:moveTo>
                <a:lnTo>
                  <a:pt x="3050344" y="0"/>
                </a:lnTo>
                <a:lnTo>
                  <a:pt x="3050344" y="5023022"/>
                </a:lnTo>
                <a:lnTo>
                  <a:pt x="0" y="50230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747233" y="9256025"/>
            <a:ext cx="8259856" cy="1361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23"/>
              </a:lnSpc>
            </a:pPr>
            <a:r>
              <a:rPr lang="en-US" sz="7516" spc="-323">
                <a:solidFill>
                  <a:srgbClr val="EFEADB"/>
                </a:solidFill>
                <a:latin typeface="Migra Ultra-Bold Italics"/>
              </a:rPr>
              <a:t>Merry  Christmas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-767267" y="-475895"/>
            <a:ext cx="8259856" cy="1361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23"/>
              </a:lnSpc>
            </a:pPr>
            <a:r>
              <a:rPr lang="en-US" sz="7516" spc="-323">
                <a:solidFill>
                  <a:srgbClr val="EFEADB"/>
                </a:solidFill>
                <a:latin typeface="Migra Ultra-Bold Italics"/>
              </a:rPr>
              <a:t>Merry  Christmas</a:t>
            </a:r>
          </a:p>
        </p:txBody>
      </p:sp>
      <p:sp>
        <p:nvSpPr>
          <p:cNvPr id="6" name="Freeform 6"/>
          <p:cNvSpPr/>
          <p:nvPr/>
        </p:nvSpPr>
        <p:spPr>
          <a:xfrm rot="8232442">
            <a:off x="1324996" y="4871183"/>
            <a:ext cx="11159035" cy="10531980"/>
          </a:xfrm>
          <a:custGeom>
            <a:avLst/>
            <a:gdLst/>
            <a:ahLst/>
            <a:cxnLst/>
            <a:rect l="l" t="t" r="r" b="b"/>
            <a:pathLst>
              <a:path w="11159035" h="10531980">
                <a:moveTo>
                  <a:pt x="0" y="0"/>
                </a:moveTo>
                <a:lnTo>
                  <a:pt x="11159035" y="0"/>
                </a:lnTo>
                <a:lnTo>
                  <a:pt x="11159035" y="10531980"/>
                </a:lnTo>
                <a:lnTo>
                  <a:pt x="0" y="105319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14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47195" y="807494"/>
            <a:ext cx="14712127" cy="14233983"/>
          </a:xfrm>
          <a:custGeom>
            <a:avLst/>
            <a:gdLst/>
            <a:ahLst/>
            <a:cxnLst/>
            <a:rect l="l" t="t" r="r" b="b"/>
            <a:pathLst>
              <a:path w="14712127" h="14233983">
                <a:moveTo>
                  <a:pt x="0" y="0"/>
                </a:moveTo>
                <a:lnTo>
                  <a:pt x="14712127" y="0"/>
                </a:lnTo>
                <a:lnTo>
                  <a:pt x="14712127" y="14233983"/>
                </a:lnTo>
                <a:lnTo>
                  <a:pt x="0" y="142339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747456" y="355319"/>
            <a:ext cx="9328286" cy="11341381"/>
          </a:xfrm>
          <a:custGeom>
            <a:avLst/>
            <a:gdLst/>
            <a:ahLst/>
            <a:cxnLst/>
            <a:rect l="l" t="t" r="r" b="b"/>
            <a:pathLst>
              <a:path w="9328286" h="11341381">
                <a:moveTo>
                  <a:pt x="0" y="0"/>
                </a:moveTo>
                <a:lnTo>
                  <a:pt x="9328286" y="0"/>
                </a:lnTo>
                <a:lnTo>
                  <a:pt x="9328286" y="11341381"/>
                </a:lnTo>
                <a:lnTo>
                  <a:pt x="0" y="113413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5143500" cy="5143500"/>
          </a:xfrm>
          <a:custGeom>
            <a:avLst/>
            <a:gdLst/>
            <a:ahLst/>
            <a:cxnLst/>
            <a:rect l="l" t="t" r="r" b="b"/>
            <a:pathLst>
              <a:path w="5143500" h="5143500">
                <a:moveTo>
                  <a:pt x="0" y="0"/>
                </a:moveTo>
                <a:lnTo>
                  <a:pt x="5143500" y="0"/>
                </a:lnTo>
                <a:lnTo>
                  <a:pt x="51435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5143500"/>
            <a:ext cx="5143500" cy="5143500"/>
          </a:xfrm>
          <a:custGeom>
            <a:avLst/>
            <a:gdLst/>
            <a:ahLst/>
            <a:cxnLst/>
            <a:rect l="l" t="t" r="r" b="b"/>
            <a:pathLst>
              <a:path w="5143500" h="5143500">
                <a:moveTo>
                  <a:pt x="0" y="0"/>
                </a:moveTo>
                <a:lnTo>
                  <a:pt x="5143500" y="0"/>
                </a:lnTo>
                <a:lnTo>
                  <a:pt x="51435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143500" y="0"/>
            <a:ext cx="3283043" cy="3287152"/>
          </a:xfrm>
          <a:custGeom>
            <a:avLst/>
            <a:gdLst/>
            <a:ahLst/>
            <a:cxnLst/>
            <a:rect l="l" t="t" r="r" b="b"/>
            <a:pathLst>
              <a:path w="3283043" h="3287152">
                <a:moveTo>
                  <a:pt x="0" y="0"/>
                </a:moveTo>
                <a:lnTo>
                  <a:pt x="3283043" y="0"/>
                </a:lnTo>
                <a:lnTo>
                  <a:pt x="3283043" y="3287152"/>
                </a:lnTo>
                <a:lnTo>
                  <a:pt x="0" y="32871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1713696" y="0"/>
            <a:ext cx="3287152" cy="3287152"/>
          </a:xfrm>
          <a:custGeom>
            <a:avLst/>
            <a:gdLst/>
            <a:ahLst/>
            <a:cxnLst/>
            <a:rect l="l" t="t" r="r" b="b"/>
            <a:pathLst>
              <a:path w="3287152" h="3287152">
                <a:moveTo>
                  <a:pt x="0" y="0"/>
                </a:moveTo>
                <a:lnTo>
                  <a:pt x="3287152" y="0"/>
                </a:lnTo>
                <a:lnTo>
                  <a:pt x="3287152" y="3287152"/>
                </a:lnTo>
                <a:lnTo>
                  <a:pt x="0" y="32871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426543" y="0"/>
            <a:ext cx="3287152" cy="3287152"/>
          </a:xfrm>
          <a:custGeom>
            <a:avLst/>
            <a:gdLst/>
            <a:ahLst/>
            <a:cxnLst/>
            <a:rect l="l" t="t" r="r" b="b"/>
            <a:pathLst>
              <a:path w="3287152" h="3287152">
                <a:moveTo>
                  <a:pt x="0" y="0"/>
                </a:moveTo>
                <a:lnTo>
                  <a:pt x="3287153" y="0"/>
                </a:lnTo>
                <a:lnTo>
                  <a:pt x="3287153" y="3287152"/>
                </a:lnTo>
                <a:lnTo>
                  <a:pt x="0" y="32871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000848" y="0"/>
            <a:ext cx="3287152" cy="3287152"/>
          </a:xfrm>
          <a:custGeom>
            <a:avLst/>
            <a:gdLst/>
            <a:ahLst/>
            <a:cxnLst/>
            <a:rect l="l" t="t" r="r" b="b"/>
            <a:pathLst>
              <a:path w="3287152" h="3287152">
                <a:moveTo>
                  <a:pt x="0" y="0"/>
                </a:moveTo>
                <a:lnTo>
                  <a:pt x="3287152" y="0"/>
                </a:lnTo>
                <a:lnTo>
                  <a:pt x="3287152" y="3287152"/>
                </a:lnTo>
                <a:lnTo>
                  <a:pt x="0" y="32871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29997"/>
            <a:ext cx="10516997" cy="10516997"/>
          </a:xfrm>
          <a:custGeom>
            <a:avLst/>
            <a:gdLst/>
            <a:ahLst/>
            <a:cxnLst/>
            <a:rect l="l" t="t" r="r" b="b"/>
            <a:pathLst>
              <a:path w="10516997" h="10516997">
                <a:moveTo>
                  <a:pt x="0" y="0"/>
                </a:moveTo>
                <a:lnTo>
                  <a:pt x="10516997" y="0"/>
                </a:lnTo>
                <a:lnTo>
                  <a:pt x="10516997" y="10516997"/>
                </a:lnTo>
                <a:lnTo>
                  <a:pt x="0" y="105169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516997" y="-229997"/>
            <a:ext cx="10516997" cy="10516997"/>
          </a:xfrm>
          <a:custGeom>
            <a:avLst/>
            <a:gdLst/>
            <a:ahLst/>
            <a:cxnLst/>
            <a:rect l="l" t="t" r="r" b="b"/>
            <a:pathLst>
              <a:path w="10516997" h="10516997">
                <a:moveTo>
                  <a:pt x="0" y="0"/>
                </a:moveTo>
                <a:lnTo>
                  <a:pt x="10516996" y="0"/>
                </a:lnTo>
                <a:lnTo>
                  <a:pt x="10516996" y="10516997"/>
                </a:lnTo>
                <a:lnTo>
                  <a:pt x="0" y="105169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485146" y="2314575"/>
            <a:ext cx="15317709" cy="5657850"/>
            <a:chOff x="0" y="0"/>
            <a:chExt cx="5181546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181546" cy="1913890"/>
            </a:xfrm>
            <a:custGeom>
              <a:avLst/>
              <a:gdLst/>
              <a:ahLst/>
              <a:cxnLst/>
              <a:rect l="l" t="t" r="r" b="b"/>
              <a:pathLst>
                <a:path w="5181546" h="1913890">
                  <a:moveTo>
                    <a:pt x="0" y="0"/>
                  </a:moveTo>
                  <a:lnTo>
                    <a:pt x="5181546" y="0"/>
                  </a:lnTo>
                  <a:lnTo>
                    <a:pt x="5181546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0E9E1"/>
            </a:solid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120</Words>
  <Application>Microsoft Macintosh PowerPoint</Application>
  <PresentationFormat>Custom</PresentationFormat>
  <Paragraphs>26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Migra Ultra-Bold Italics</vt:lpstr>
      <vt:lpstr>Poppins</vt:lpstr>
      <vt:lpstr>Poppins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Instructions for use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 and Abstract Christmas PPT Backgrounds</dc:title>
  <cp:lastModifiedBy>Zhun Yee Chew</cp:lastModifiedBy>
  <cp:revision>2</cp:revision>
  <dcterms:created xsi:type="dcterms:W3CDTF">2006-08-16T00:00:00Z</dcterms:created>
  <dcterms:modified xsi:type="dcterms:W3CDTF">2023-12-11T09:50:17Z</dcterms:modified>
  <dc:identifier>DAF2RcP2rO4</dc:identifier>
</cp:coreProperties>
</file>