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9" r:id="rId14"/>
    <p:sldId id="29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Medium" pitchFamily="2" charset="77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BA8A1-5F3D-F24B-9829-A88A748EDB2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3A72E-84E2-7A4D-AFBA-696DE9F6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15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8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27.tif"/><Relationship Id="rId17" Type="http://schemas.openxmlformats.org/officeDocument/2006/relationships/image" Target="../media/image32.tif"/><Relationship Id="rId2" Type="http://schemas.openxmlformats.org/officeDocument/2006/relationships/image" Target="../media/image25.png"/><Relationship Id="rId16" Type="http://schemas.openxmlformats.org/officeDocument/2006/relationships/image" Target="../media/image31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6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30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33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A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56455">
            <a:off x="13485280" y="-358870"/>
            <a:ext cx="4924631" cy="3281035"/>
          </a:xfrm>
          <a:custGeom>
            <a:avLst/>
            <a:gdLst/>
            <a:ahLst/>
            <a:cxnLst/>
            <a:rect l="l" t="t" r="r" b="b"/>
            <a:pathLst>
              <a:path w="4924631" h="3281035">
                <a:moveTo>
                  <a:pt x="0" y="0"/>
                </a:moveTo>
                <a:lnTo>
                  <a:pt x="4924631" y="0"/>
                </a:lnTo>
                <a:lnTo>
                  <a:pt x="4924631" y="3281035"/>
                </a:lnTo>
                <a:lnTo>
                  <a:pt x="0" y="328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34054" y="1028700"/>
            <a:ext cx="11819892" cy="8229600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2" y="0"/>
                </a:lnTo>
                <a:lnTo>
                  <a:pt x="118198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888" y="6537006"/>
            <a:ext cx="6117782" cy="3525372"/>
          </a:xfrm>
          <a:custGeom>
            <a:avLst/>
            <a:gdLst/>
            <a:ahLst/>
            <a:cxnLst/>
            <a:rect l="l" t="t" r="r" b="b"/>
            <a:pathLst>
              <a:path w="6117782" h="3525372">
                <a:moveTo>
                  <a:pt x="0" y="0"/>
                </a:moveTo>
                <a:lnTo>
                  <a:pt x="6117783" y="0"/>
                </a:lnTo>
                <a:lnTo>
                  <a:pt x="6117783" y="3525372"/>
                </a:lnTo>
                <a:lnTo>
                  <a:pt x="0" y="352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03268"/>
            <a:ext cx="18488656" cy="18488656"/>
          </a:xfrm>
          <a:custGeom>
            <a:avLst/>
            <a:gdLst/>
            <a:ahLst/>
            <a:cxnLst/>
            <a:rect l="l" t="t" r="r" b="b"/>
            <a:pathLst>
              <a:path w="18488656" h="18488656">
                <a:moveTo>
                  <a:pt x="0" y="0"/>
                </a:moveTo>
                <a:lnTo>
                  <a:pt x="18488656" y="0"/>
                </a:lnTo>
                <a:lnTo>
                  <a:pt x="18488656" y="18488657"/>
                </a:lnTo>
                <a:lnTo>
                  <a:pt x="0" y="18488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9738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307" b="-62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34257" y="882926"/>
            <a:ext cx="4413813" cy="4114800"/>
          </a:xfrm>
          <a:custGeom>
            <a:avLst/>
            <a:gdLst/>
            <a:ahLst/>
            <a:cxnLst/>
            <a:rect l="l" t="t" r="r" b="b"/>
            <a:pathLst>
              <a:path w="4413813" h="4114800">
                <a:moveTo>
                  <a:pt x="0" y="0"/>
                </a:moveTo>
                <a:lnTo>
                  <a:pt x="4413813" y="0"/>
                </a:lnTo>
                <a:lnTo>
                  <a:pt x="44138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1955772" y="5498334"/>
            <a:ext cx="4282697" cy="4114800"/>
          </a:xfrm>
          <a:custGeom>
            <a:avLst/>
            <a:gdLst/>
            <a:ahLst/>
            <a:cxnLst/>
            <a:rect l="l" t="t" r="r" b="b"/>
            <a:pathLst>
              <a:path w="4282697" h="4114800">
                <a:moveTo>
                  <a:pt x="0" y="0"/>
                </a:moveTo>
                <a:lnTo>
                  <a:pt x="4282697" y="0"/>
                </a:lnTo>
                <a:lnTo>
                  <a:pt x="4282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2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02" t="-32731" r="-65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504749" y="4697919"/>
            <a:ext cx="6076381" cy="1860892"/>
          </a:xfrm>
          <a:custGeom>
            <a:avLst/>
            <a:gdLst/>
            <a:ahLst/>
            <a:cxnLst/>
            <a:rect l="l" t="t" r="r" b="b"/>
            <a:pathLst>
              <a:path w="6076381" h="1860892">
                <a:moveTo>
                  <a:pt x="6076381" y="0"/>
                </a:moveTo>
                <a:lnTo>
                  <a:pt x="0" y="0"/>
                </a:lnTo>
                <a:lnTo>
                  <a:pt x="0" y="1860892"/>
                </a:lnTo>
                <a:lnTo>
                  <a:pt x="6076381" y="1860892"/>
                </a:lnTo>
                <a:lnTo>
                  <a:pt x="60763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815091" y="7817742"/>
            <a:ext cx="6076381" cy="1860892"/>
          </a:xfrm>
          <a:custGeom>
            <a:avLst/>
            <a:gdLst/>
            <a:ahLst/>
            <a:cxnLst/>
            <a:rect l="l" t="t" r="r" b="b"/>
            <a:pathLst>
              <a:path w="6076381" h="1860892">
                <a:moveTo>
                  <a:pt x="6076381" y="0"/>
                </a:moveTo>
                <a:lnTo>
                  <a:pt x="0" y="0"/>
                </a:lnTo>
                <a:lnTo>
                  <a:pt x="0" y="1860892"/>
                </a:lnTo>
                <a:lnTo>
                  <a:pt x="6076381" y="1860892"/>
                </a:lnTo>
                <a:lnTo>
                  <a:pt x="60763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426" b="-1117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28042" y="957960"/>
            <a:ext cx="11831916" cy="8371081"/>
          </a:xfrm>
          <a:custGeom>
            <a:avLst/>
            <a:gdLst/>
            <a:ahLst/>
            <a:cxnLst/>
            <a:rect l="l" t="t" r="r" b="b"/>
            <a:pathLst>
              <a:path w="11831916" h="8371081">
                <a:moveTo>
                  <a:pt x="0" y="0"/>
                </a:moveTo>
                <a:lnTo>
                  <a:pt x="11831916" y="0"/>
                </a:lnTo>
                <a:lnTo>
                  <a:pt x="11831916" y="8371080"/>
                </a:lnTo>
                <a:lnTo>
                  <a:pt x="0" y="8371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4" t="-3848" r="-1396" b="-216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80776"/>
            <a:ext cx="18288000" cy="10438127"/>
            <a:chOff x="0" y="0"/>
            <a:chExt cx="4816593" cy="2749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49136"/>
            </a:xfrm>
            <a:custGeom>
              <a:avLst/>
              <a:gdLst/>
              <a:ahLst/>
              <a:cxnLst/>
              <a:rect l="l" t="t" r="r" b="b"/>
              <a:pathLst>
                <a:path w="4816592" h="2749136">
                  <a:moveTo>
                    <a:pt x="0" y="0"/>
                  </a:moveTo>
                  <a:lnTo>
                    <a:pt x="4816592" y="0"/>
                  </a:lnTo>
                  <a:lnTo>
                    <a:pt x="4816592" y="2749136"/>
                  </a:lnTo>
                  <a:lnTo>
                    <a:pt x="0" y="2749136"/>
                  </a:lnTo>
                  <a:close/>
                </a:path>
              </a:pathLst>
            </a:custGeom>
            <a:solidFill>
              <a:srgbClr val="2E0505">
                <a:alpha val="3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87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6910" y="1390333"/>
            <a:ext cx="15934179" cy="7506333"/>
          </a:xfrm>
          <a:custGeom>
            <a:avLst/>
            <a:gdLst/>
            <a:ahLst/>
            <a:cxnLst/>
            <a:rect l="l" t="t" r="r" b="b"/>
            <a:pathLst>
              <a:path w="15934179" h="7506333">
                <a:moveTo>
                  <a:pt x="0" y="0"/>
                </a:moveTo>
                <a:lnTo>
                  <a:pt x="15934180" y="0"/>
                </a:lnTo>
                <a:lnTo>
                  <a:pt x="15934180" y="7506334"/>
                </a:lnTo>
                <a:lnTo>
                  <a:pt x="0" y="750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9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6706" y="7811000"/>
            <a:ext cx="5787787" cy="3103701"/>
          </a:xfrm>
          <a:custGeom>
            <a:avLst/>
            <a:gdLst/>
            <a:ahLst/>
            <a:cxnLst/>
            <a:rect l="l" t="t" r="r" b="b"/>
            <a:pathLst>
              <a:path w="5787787" h="3103701">
                <a:moveTo>
                  <a:pt x="0" y="0"/>
                </a:moveTo>
                <a:lnTo>
                  <a:pt x="5787787" y="0"/>
                </a:lnTo>
                <a:lnTo>
                  <a:pt x="5787787" y="3103701"/>
                </a:lnTo>
                <a:lnTo>
                  <a:pt x="0" y="3103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A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876482" y="7023848"/>
            <a:ext cx="1917067" cy="2551836"/>
          </a:xfrm>
          <a:custGeom>
            <a:avLst/>
            <a:gdLst/>
            <a:ahLst/>
            <a:cxnLst/>
            <a:rect l="l" t="t" r="r" b="b"/>
            <a:pathLst>
              <a:path w="1917067" h="2551836">
                <a:moveTo>
                  <a:pt x="0" y="0"/>
                </a:moveTo>
                <a:lnTo>
                  <a:pt x="1917067" y="0"/>
                </a:lnTo>
                <a:lnTo>
                  <a:pt x="1917067" y="2551837"/>
                </a:lnTo>
                <a:lnTo>
                  <a:pt x="0" y="2551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7246" y="-1397198"/>
            <a:ext cx="2358475" cy="3526692"/>
          </a:xfrm>
          <a:custGeom>
            <a:avLst/>
            <a:gdLst/>
            <a:ahLst/>
            <a:cxnLst/>
            <a:rect l="l" t="t" r="r" b="b"/>
            <a:pathLst>
              <a:path w="2358475" h="3526692">
                <a:moveTo>
                  <a:pt x="0" y="0"/>
                </a:moveTo>
                <a:lnTo>
                  <a:pt x="2358475" y="0"/>
                </a:lnTo>
                <a:lnTo>
                  <a:pt x="2358475" y="3526692"/>
                </a:lnTo>
                <a:lnTo>
                  <a:pt x="0" y="3526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89875" y="1794713"/>
            <a:ext cx="2358475" cy="3526692"/>
          </a:xfrm>
          <a:custGeom>
            <a:avLst/>
            <a:gdLst/>
            <a:ahLst/>
            <a:cxnLst/>
            <a:rect l="l" t="t" r="r" b="b"/>
            <a:pathLst>
              <a:path w="2358475" h="3526692">
                <a:moveTo>
                  <a:pt x="0" y="0"/>
                </a:moveTo>
                <a:lnTo>
                  <a:pt x="2358475" y="0"/>
                </a:lnTo>
                <a:lnTo>
                  <a:pt x="2358475" y="3526692"/>
                </a:lnTo>
                <a:lnTo>
                  <a:pt x="0" y="3526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0367" y="5321405"/>
            <a:ext cx="19174485" cy="5920122"/>
          </a:xfrm>
          <a:custGeom>
            <a:avLst/>
            <a:gdLst/>
            <a:ahLst/>
            <a:cxnLst/>
            <a:rect l="l" t="t" r="r" b="b"/>
            <a:pathLst>
              <a:path w="19174485" h="5920122">
                <a:moveTo>
                  <a:pt x="0" y="0"/>
                </a:moveTo>
                <a:lnTo>
                  <a:pt x="19174485" y="0"/>
                </a:lnTo>
                <a:lnTo>
                  <a:pt x="19174485" y="5920122"/>
                </a:lnTo>
                <a:lnTo>
                  <a:pt x="0" y="5920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0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0250" y="7222029"/>
            <a:ext cx="550920" cy="5509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5875020"/>
            <a:ext cx="18288000" cy="4411980"/>
          </a:xfrm>
          <a:custGeom>
            <a:avLst/>
            <a:gdLst/>
            <a:ahLst/>
            <a:cxnLst/>
            <a:rect l="l" t="t" r="r" b="b"/>
            <a:pathLst>
              <a:path w="18288000" h="4411980">
                <a:moveTo>
                  <a:pt x="0" y="0"/>
                </a:moveTo>
                <a:lnTo>
                  <a:pt x="18288000" y="0"/>
                </a:lnTo>
                <a:lnTo>
                  <a:pt x="18288000" y="4411980"/>
                </a:lnTo>
                <a:lnTo>
                  <a:pt x="0" y="441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Macintosh PowerPoint</Application>
  <PresentationFormat>Custom</PresentationFormat>
  <Paragraphs>24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Photo-Based Backgrounds Christmas PPT Backgrounds</dc:title>
  <cp:lastModifiedBy>Zhun Yee Chew</cp:lastModifiedBy>
  <cp:revision>2</cp:revision>
  <dcterms:created xsi:type="dcterms:W3CDTF">2006-08-16T00:00:00Z</dcterms:created>
  <dcterms:modified xsi:type="dcterms:W3CDTF">2023-12-11T09:50:30Z</dcterms:modified>
  <dc:identifier>DAF2SWbtVF0</dc:identifier>
</cp:coreProperties>
</file>