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1" r:id="rId9"/>
  </p:sldIdLst>
  <p:sldSz cx="18288000" cy="10287000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DM Sans" pitchFamily="2" charset="0"/>
      <p:regular r:id="rId14"/>
      <p:bold r:id="rId15"/>
      <p:italic r:id="rId16"/>
      <p:boldItalic r:id="rId17"/>
    </p:embeddedFont>
    <p:embeddedFont>
      <p:font typeface="DM Sans Bold" charset="0"/>
      <p:regular r:id="rId18"/>
      <p:bold r:id="rId19"/>
      <p:italic r:id="rId20"/>
      <p:boldItalic r:id="rId21"/>
    </p:embeddedFont>
    <p:embeddedFont>
      <p:font typeface="Poppins" panose="00000500000000000000" pitchFamily="2" charset="0"/>
      <p:regular r:id="rId22"/>
      <p:bold r:id="rId23"/>
      <p:italic r:id="rId24"/>
      <p:boldItalic r:id="rId25"/>
    </p:embeddedFont>
    <p:embeddedFont>
      <p:font typeface="Poppins Medium" panose="00000600000000000000" pitchFamily="2" charset="0"/>
      <p:regular r:id="rId26"/>
      <p:italic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4626" autoAdjust="0"/>
  </p:normalViewPr>
  <p:slideViewPr>
    <p:cSldViewPr>
      <p:cViewPr varScale="1">
        <p:scale>
          <a:sx n="49" d="100"/>
          <a:sy n="49" d="100"/>
        </p:scale>
        <p:origin x="106" y="2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font" Target="fonts/font17.fntdata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font" Target="fonts/font16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font" Target="fonts/font15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font" Target="fonts/font14.fntdata"/><Relationship Id="rId28" Type="http://schemas.openxmlformats.org/officeDocument/2006/relationships/presProps" Target="presProp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27" Type="http://schemas.openxmlformats.org/officeDocument/2006/relationships/font" Target="fonts/font18.fntdata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18-Aug-23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18-Aug-23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18-Aug-23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18-Aug-23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18-Aug-23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18-Aug-23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18-Aug-23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18-Aug-23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18-Aug-23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18-Aug-23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18-Aug-23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18-Aug-23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hyperlink" Target="https://www.classpoint.io/download" TargetMode="Externa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file:///C:\Program%20Files\Inknoe%20ClassPoint%202\Images\sa_blue.png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hyperlink" Target="https://www.classpoint.io/download" TargetMode="Externa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file:///C:\Program%20Files\Inknoe%20ClassPoint%202\Images\sa_blue.png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9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hyperlink" Target="https://www.classpoint.io/download" TargetMode="Externa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file:///C:\Program%20Files\Inknoe%20ClassPoint%202\Images\sa_blue.png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11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hyperlink" Target="https://www.classpoint.io/download" TargetMode="Externa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file:///C:\Program%20Files\Inknoe%20ClassPoint%202\Images\sa_blue.png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13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hyperlink" Target="https://www.classpoint.io/download" TargetMode="Externa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file:///C:\Program%20Files\Inknoe%20ClassPoint%202\Images\sa_blue.png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15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svg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12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25.svg"/><Relationship Id="rId5" Type="http://schemas.openxmlformats.org/officeDocument/2006/relationships/image" Target="../media/image19.svg"/><Relationship Id="rId15" Type="http://schemas.openxmlformats.org/officeDocument/2006/relationships/image" Target="../media/image29.sv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svg"/><Relationship Id="rId1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tiktok.com/@classpoint" TargetMode="External"/><Relationship Id="rId13" Type="http://schemas.openxmlformats.org/officeDocument/2006/relationships/image" Target="../media/image33.tif"/><Relationship Id="rId18" Type="http://schemas.openxmlformats.org/officeDocument/2006/relationships/hyperlink" Target="https://www.instagram.com/classpoint.io/" TargetMode="External"/><Relationship Id="rId3" Type="http://schemas.openxmlformats.org/officeDocument/2006/relationships/hyperlink" Target="https://www.facebook.com/classpoint.io" TargetMode="External"/><Relationship Id="rId7" Type="http://schemas.openxmlformats.org/officeDocument/2006/relationships/hyperlink" Target="https://www.tiktok.com/@classpoint.ph" TargetMode="External"/><Relationship Id="rId12" Type="http://schemas.openxmlformats.org/officeDocument/2006/relationships/image" Target="../media/image32.tif"/><Relationship Id="rId17" Type="http://schemas.openxmlformats.org/officeDocument/2006/relationships/image" Target="../media/image37.tif"/><Relationship Id="rId2" Type="http://schemas.openxmlformats.org/officeDocument/2006/relationships/image" Target="../media/image30.png"/><Relationship Id="rId16" Type="http://schemas.openxmlformats.org/officeDocument/2006/relationships/image" Target="../media/image36.tif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pinterest.ph/InknoeClassPoint/" TargetMode="External"/><Relationship Id="rId11" Type="http://schemas.openxmlformats.org/officeDocument/2006/relationships/image" Target="../media/image31.tif"/><Relationship Id="rId5" Type="http://schemas.openxmlformats.org/officeDocument/2006/relationships/hyperlink" Target="https://www.youtube.com/c/ClassPoint" TargetMode="External"/><Relationship Id="rId15" Type="http://schemas.openxmlformats.org/officeDocument/2006/relationships/image" Target="../media/image35.tif"/><Relationship Id="rId10" Type="http://schemas.openxmlformats.org/officeDocument/2006/relationships/hyperlink" Target="https://www.linkedin.com/company/inknoe/?originalSubdomain=sg" TargetMode="External"/><Relationship Id="rId19" Type="http://schemas.openxmlformats.org/officeDocument/2006/relationships/image" Target="../media/image38.tif"/><Relationship Id="rId4" Type="http://schemas.openxmlformats.org/officeDocument/2006/relationships/hyperlink" Target="https://twitter.com/ClassPointIo" TargetMode="External"/><Relationship Id="rId9" Type="http://schemas.openxmlformats.org/officeDocument/2006/relationships/hyperlink" Target="mailto:support@inknoe.com" TargetMode="External"/><Relationship Id="rId14" Type="http://schemas.openxmlformats.org/officeDocument/2006/relationships/image" Target="../media/image34.t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305961" y="7038351"/>
            <a:ext cx="7586018" cy="1116992"/>
            <a:chOff x="0" y="0"/>
            <a:chExt cx="1585812" cy="23350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585812" cy="233501"/>
            </a:xfrm>
            <a:custGeom>
              <a:avLst/>
              <a:gdLst/>
              <a:ahLst/>
              <a:cxnLst/>
              <a:rect l="l" t="t" r="r" b="b"/>
              <a:pathLst>
                <a:path w="1585812" h="233501">
                  <a:moveTo>
                    <a:pt x="95932" y="0"/>
                  </a:moveTo>
                  <a:lnTo>
                    <a:pt x="1489880" y="0"/>
                  </a:lnTo>
                  <a:cubicBezTo>
                    <a:pt x="1515323" y="0"/>
                    <a:pt x="1539724" y="10107"/>
                    <a:pt x="1557715" y="28098"/>
                  </a:cubicBezTo>
                  <a:cubicBezTo>
                    <a:pt x="1575705" y="46088"/>
                    <a:pt x="1585812" y="70489"/>
                    <a:pt x="1585812" y="95932"/>
                  </a:cubicBezTo>
                  <a:lnTo>
                    <a:pt x="1585812" y="137569"/>
                  </a:lnTo>
                  <a:cubicBezTo>
                    <a:pt x="1585812" y="163012"/>
                    <a:pt x="1575705" y="187412"/>
                    <a:pt x="1557715" y="205403"/>
                  </a:cubicBezTo>
                  <a:cubicBezTo>
                    <a:pt x="1539724" y="223394"/>
                    <a:pt x="1515323" y="233501"/>
                    <a:pt x="1489880" y="233501"/>
                  </a:cubicBezTo>
                  <a:lnTo>
                    <a:pt x="95932" y="233501"/>
                  </a:lnTo>
                  <a:cubicBezTo>
                    <a:pt x="70489" y="233501"/>
                    <a:pt x="46088" y="223394"/>
                    <a:pt x="28098" y="205403"/>
                  </a:cubicBezTo>
                  <a:cubicBezTo>
                    <a:pt x="10107" y="187412"/>
                    <a:pt x="0" y="163012"/>
                    <a:pt x="0" y="137569"/>
                  </a:cubicBezTo>
                  <a:lnTo>
                    <a:pt x="0" y="95932"/>
                  </a:lnTo>
                  <a:cubicBezTo>
                    <a:pt x="0" y="70489"/>
                    <a:pt x="10107" y="46088"/>
                    <a:pt x="28098" y="28098"/>
                  </a:cubicBezTo>
                  <a:cubicBezTo>
                    <a:pt x="46088" y="10107"/>
                    <a:pt x="70489" y="0"/>
                    <a:pt x="95932" y="0"/>
                  </a:cubicBezTo>
                  <a:close/>
                </a:path>
              </a:pathLst>
            </a:custGeom>
            <a:solidFill>
              <a:srgbClr val="6378FF"/>
            </a:solidFill>
          </p:spPr>
          <p:txBody>
            <a:bodyPr/>
            <a:lstStyle/>
            <a:p>
              <a:endParaRPr lang="en-MY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919"/>
                </a:lnSpc>
              </a:pPr>
              <a:r>
                <a:rPr lang="en-US" sz="2799">
                  <a:solidFill>
                    <a:srgbClr val="FFFFFF"/>
                  </a:solidFill>
                  <a:latin typeface="DM Sans Bold"/>
                </a:rPr>
                <a:t>No work, only fun! </a:t>
              </a:r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5282357" y="3949700"/>
            <a:ext cx="7723287" cy="25780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999"/>
              </a:lnSpc>
            </a:pPr>
            <a:r>
              <a:rPr lang="en-US" sz="9999" dirty="0">
                <a:solidFill>
                  <a:srgbClr val="000000"/>
                </a:solidFill>
                <a:latin typeface="DM Sans Bold"/>
              </a:rPr>
              <a:t>Workplace</a:t>
            </a:r>
          </a:p>
          <a:p>
            <a:pPr algn="ctr">
              <a:lnSpc>
                <a:spcPts val="9999"/>
              </a:lnSpc>
            </a:pPr>
            <a:r>
              <a:rPr lang="en-US" sz="9999" dirty="0">
                <a:solidFill>
                  <a:srgbClr val="000000"/>
                </a:solidFill>
                <a:latin typeface="DM Sans Bold"/>
              </a:rPr>
              <a:t>Superlatives</a:t>
            </a:r>
          </a:p>
        </p:txBody>
      </p:sp>
      <p:sp>
        <p:nvSpPr>
          <p:cNvPr id="6" name="Freeform 6"/>
          <p:cNvSpPr/>
          <p:nvPr/>
        </p:nvSpPr>
        <p:spPr>
          <a:xfrm>
            <a:off x="13217064" y="3105761"/>
            <a:ext cx="5229066" cy="11412644"/>
          </a:xfrm>
          <a:custGeom>
            <a:avLst/>
            <a:gdLst/>
            <a:ahLst/>
            <a:cxnLst/>
            <a:rect l="l" t="t" r="r" b="b"/>
            <a:pathLst>
              <a:path w="5229066" h="11412644">
                <a:moveTo>
                  <a:pt x="0" y="0"/>
                </a:moveTo>
                <a:lnTo>
                  <a:pt x="5229066" y="0"/>
                </a:lnTo>
                <a:lnTo>
                  <a:pt x="5229066" y="11412644"/>
                </a:lnTo>
                <a:lnTo>
                  <a:pt x="0" y="1141264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MY"/>
          </a:p>
        </p:txBody>
      </p:sp>
      <p:sp>
        <p:nvSpPr>
          <p:cNvPr id="7" name="Freeform 7"/>
          <p:cNvSpPr/>
          <p:nvPr/>
        </p:nvSpPr>
        <p:spPr>
          <a:xfrm>
            <a:off x="351213" y="3302457"/>
            <a:ext cx="4716622" cy="13168235"/>
          </a:xfrm>
          <a:custGeom>
            <a:avLst/>
            <a:gdLst/>
            <a:ahLst/>
            <a:cxnLst/>
            <a:rect l="l" t="t" r="r" b="b"/>
            <a:pathLst>
              <a:path w="4716622" h="13168235">
                <a:moveTo>
                  <a:pt x="0" y="0"/>
                </a:moveTo>
                <a:lnTo>
                  <a:pt x="4716623" y="0"/>
                </a:lnTo>
                <a:lnTo>
                  <a:pt x="4716623" y="13168235"/>
                </a:lnTo>
                <a:lnTo>
                  <a:pt x="0" y="1316823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MY"/>
          </a:p>
        </p:txBody>
      </p:sp>
      <p:sp>
        <p:nvSpPr>
          <p:cNvPr id="8" name="TextBox 8"/>
          <p:cNvSpPr txBox="1"/>
          <p:nvPr/>
        </p:nvSpPr>
        <p:spPr>
          <a:xfrm>
            <a:off x="1028700" y="971550"/>
            <a:ext cx="5298447" cy="9766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19"/>
              </a:lnSpc>
            </a:pPr>
            <a:r>
              <a:rPr lang="en-US" sz="2799" dirty="0">
                <a:solidFill>
                  <a:srgbClr val="000000"/>
                </a:solidFill>
                <a:latin typeface="DM Sans Bold"/>
              </a:rPr>
              <a:t>POWERPOINT NIGHT (COLLEAGUES EDITION)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524C660-4AD6-5C62-16F1-EA7A2C90DAD6}"/>
              </a:ext>
            </a:extLst>
          </p:cNvPr>
          <p:cNvSpPr txBox="1"/>
          <p:nvPr/>
        </p:nvSpPr>
        <p:spPr>
          <a:xfrm>
            <a:off x="6456968" y="7357999"/>
            <a:ext cx="5298447" cy="4776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 dirty="0">
                <a:solidFill>
                  <a:schemeClr val="bg1"/>
                </a:solidFill>
                <a:latin typeface="DM Sans Bold"/>
              </a:rPr>
              <a:t>LET THE FUN BEGIN!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619295" y="2139605"/>
            <a:ext cx="6992305" cy="4480518"/>
            <a:chOff x="0" y="-282599"/>
            <a:chExt cx="1367051" cy="93662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67051" cy="320720"/>
            </a:xfrm>
            <a:custGeom>
              <a:avLst/>
              <a:gdLst/>
              <a:ahLst/>
              <a:cxnLst/>
              <a:rect l="l" t="t" r="r" b="b"/>
              <a:pathLst>
                <a:path w="1367051" h="320720">
                  <a:moveTo>
                    <a:pt x="111283" y="0"/>
                  </a:moveTo>
                  <a:lnTo>
                    <a:pt x="1255767" y="0"/>
                  </a:lnTo>
                  <a:cubicBezTo>
                    <a:pt x="1285281" y="0"/>
                    <a:pt x="1313587" y="11724"/>
                    <a:pt x="1334456" y="32594"/>
                  </a:cubicBezTo>
                  <a:cubicBezTo>
                    <a:pt x="1355326" y="53464"/>
                    <a:pt x="1367051" y="81769"/>
                    <a:pt x="1367051" y="111283"/>
                  </a:cubicBezTo>
                  <a:lnTo>
                    <a:pt x="1367051" y="209437"/>
                  </a:lnTo>
                  <a:cubicBezTo>
                    <a:pt x="1367051" y="270897"/>
                    <a:pt x="1317227" y="320720"/>
                    <a:pt x="1255767" y="320720"/>
                  </a:cubicBezTo>
                  <a:lnTo>
                    <a:pt x="111283" y="320720"/>
                  </a:lnTo>
                  <a:cubicBezTo>
                    <a:pt x="81769" y="320720"/>
                    <a:pt x="53464" y="308996"/>
                    <a:pt x="32594" y="288126"/>
                  </a:cubicBezTo>
                  <a:cubicBezTo>
                    <a:pt x="11724" y="267256"/>
                    <a:pt x="0" y="238951"/>
                    <a:pt x="0" y="209437"/>
                  </a:cubicBezTo>
                  <a:lnTo>
                    <a:pt x="0" y="111283"/>
                  </a:lnTo>
                  <a:cubicBezTo>
                    <a:pt x="0" y="81769"/>
                    <a:pt x="11724" y="53464"/>
                    <a:pt x="32594" y="32594"/>
                  </a:cubicBezTo>
                  <a:cubicBezTo>
                    <a:pt x="53464" y="11724"/>
                    <a:pt x="81769" y="0"/>
                    <a:pt x="111283" y="0"/>
                  </a:cubicBezTo>
                  <a:close/>
                </a:path>
              </a:pathLst>
            </a:custGeom>
            <a:solidFill>
              <a:srgbClr val="06D6A0"/>
            </a:solidFill>
          </p:spPr>
          <p:txBody>
            <a:bodyPr/>
            <a:lstStyle/>
            <a:p>
              <a:endParaRPr lang="en-MY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12107" y="-282599"/>
              <a:ext cx="1354944" cy="9366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8959"/>
                </a:lnSpc>
              </a:pPr>
              <a:r>
                <a:rPr lang="en-US" sz="8000" dirty="0">
                  <a:solidFill>
                    <a:srgbClr val="FFFFFF"/>
                  </a:solidFill>
                  <a:latin typeface="DM Sans Bold"/>
                </a:rPr>
                <a:t>Excel Wizard</a:t>
              </a:r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9685094" y="5562996"/>
            <a:ext cx="6823295" cy="12325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40"/>
              </a:lnSpc>
            </a:pPr>
            <a:r>
              <a:rPr lang="en-US" sz="3600">
                <a:solidFill>
                  <a:srgbClr val="000000"/>
                </a:solidFill>
                <a:latin typeface="DM Sans"/>
              </a:rPr>
              <a:t>Can turn a simple spreadsheet </a:t>
            </a:r>
          </a:p>
          <a:p>
            <a:pPr marL="0" lvl="0" indent="0">
              <a:lnSpc>
                <a:spcPts val="5040"/>
              </a:lnSpc>
              <a:spcBef>
                <a:spcPct val="0"/>
              </a:spcBef>
            </a:pPr>
            <a:r>
              <a:rPr lang="en-US" sz="3600">
                <a:solidFill>
                  <a:srgbClr val="000000"/>
                </a:solidFill>
                <a:latin typeface="DM Sans"/>
              </a:rPr>
              <a:t>into a magical masterpiece.</a:t>
            </a:r>
          </a:p>
        </p:txBody>
      </p:sp>
      <p:sp>
        <p:nvSpPr>
          <p:cNvPr id="6" name="Freeform 6"/>
          <p:cNvSpPr/>
          <p:nvPr/>
        </p:nvSpPr>
        <p:spPr>
          <a:xfrm flipH="1">
            <a:off x="566573" y="2156685"/>
            <a:ext cx="8577427" cy="6425273"/>
          </a:xfrm>
          <a:custGeom>
            <a:avLst/>
            <a:gdLst/>
            <a:ahLst/>
            <a:cxnLst/>
            <a:rect l="l" t="t" r="r" b="b"/>
            <a:pathLst>
              <a:path w="8577427" h="6425273">
                <a:moveTo>
                  <a:pt x="8577427" y="0"/>
                </a:moveTo>
                <a:lnTo>
                  <a:pt x="0" y="0"/>
                </a:lnTo>
                <a:lnTo>
                  <a:pt x="0" y="6425273"/>
                </a:lnTo>
                <a:lnTo>
                  <a:pt x="8577427" y="6425273"/>
                </a:lnTo>
                <a:lnTo>
                  <a:pt x="8577427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MY"/>
          </a:p>
        </p:txBody>
      </p:sp>
      <p:pic>
        <p:nvPicPr>
          <p:cNvPr id="8" name="btnInknoeActivityCp2">
            <a:extLst>
              <a:ext uri="{FF2B5EF4-FFF2-40B4-BE49-F238E27FC236}">
                <a16:creationId xmlns:a16="http://schemas.microsoft.com/office/drawing/2014/main" id="{9A826DF9-87C3-5CDC-6B04-0F156BB4CB6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3339" y="7332835"/>
            <a:ext cx="3333071" cy="871522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F772D934-FA0F-D3F0-2153-A1F3854122D5}"/>
              </a:ext>
            </a:extLst>
          </p:cNvPr>
          <p:cNvGrpSpPr/>
          <p:nvPr/>
        </p:nvGrpSpPr>
        <p:grpSpPr>
          <a:xfrm>
            <a:off x="13335000" y="7306005"/>
            <a:ext cx="3962400" cy="925181"/>
            <a:chOff x="4676894" y="9018919"/>
            <a:chExt cx="3962400" cy="925181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CAA95CA2-05E8-4CEE-9301-34659BA52C0D}"/>
                </a:ext>
              </a:extLst>
            </p:cNvPr>
            <p:cNvSpPr/>
            <p:nvPr/>
          </p:nvSpPr>
          <p:spPr>
            <a:xfrm>
              <a:off x="4676894" y="9018919"/>
              <a:ext cx="3962400" cy="925181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MY"/>
            </a:p>
          </p:txBody>
        </p:sp>
        <p:sp>
          <p:nvSpPr>
            <p:cNvPr id="17" name="TextBox 75">
              <a:extLst>
                <a:ext uri="{FF2B5EF4-FFF2-40B4-BE49-F238E27FC236}">
                  <a16:creationId xmlns:a16="http://schemas.microsoft.com/office/drawing/2014/main" id="{8681E3A5-AFE8-6FAB-431F-09C66E99DC76}"/>
                </a:ext>
              </a:extLst>
            </p:cNvPr>
            <p:cNvSpPr txBox="1"/>
            <p:nvPr/>
          </p:nvSpPr>
          <p:spPr>
            <a:xfrm>
              <a:off x="4886042" y="9173732"/>
              <a:ext cx="3616887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700" i="1" dirty="0">
                  <a:latin typeface="Poppins" panose="00000500000000000000" pitchFamily="2" charset="0"/>
                  <a:cs typeface="Poppins" panose="00000500000000000000" pitchFamily="2" charset="0"/>
                  <a:hlinkClick r:id="rId7"/>
                </a:rPr>
                <a:t>Download </a:t>
              </a:r>
              <a:r>
                <a:rPr lang="en-US" sz="1700" i="1" dirty="0" err="1">
                  <a:latin typeface="Poppins" panose="00000500000000000000" pitchFamily="2" charset="0"/>
                  <a:cs typeface="Poppins" panose="00000500000000000000" pitchFamily="2" charset="0"/>
                  <a:hlinkClick r:id="rId7"/>
                </a:rPr>
                <a:t>ClassPoint</a:t>
              </a:r>
              <a:r>
                <a:rPr lang="en-US" sz="1700" i="1" dirty="0">
                  <a:latin typeface="Poppins" panose="00000500000000000000" pitchFamily="2" charset="0"/>
                  <a:cs typeface="Poppins" panose="00000500000000000000" pitchFamily="2" charset="0"/>
                </a:rPr>
                <a:t> to turn this into an interactive button.</a:t>
              </a:r>
              <a:endParaRPr lang="en-MY" sz="1700" i="1" dirty="0"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591604" y="2106260"/>
            <a:ext cx="6539531" cy="4480518"/>
            <a:chOff x="0" y="-210658"/>
            <a:chExt cx="1367051" cy="93662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67051" cy="503170"/>
            </a:xfrm>
            <a:custGeom>
              <a:avLst/>
              <a:gdLst/>
              <a:ahLst/>
              <a:cxnLst/>
              <a:rect l="l" t="t" r="r" b="b"/>
              <a:pathLst>
                <a:path w="1367051" h="503170">
                  <a:moveTo>
                    <a:pt x="111283" y="0"/>
                  </a:moveTo>
                  <a:lnTo>
                    <a:pt x="1255767" y="0"/>
                  </a:lnTo>
                  <a:cubicBezTo>
                    <a:pt x="1285281" y="0"/>
                    <a:pt x="1313587" y="11724"/>
                    <a:pt x="1334456" y="32594"/>
                  </a:cubicBezTo>
                  <a:cubicBezTo>
                    <a:pt x="1355326" y="53464"/>
                    <a:pt x="1367051" y="81769"/>
                    <a:pt x="1367051" y="111283"/>
                  </a:cubicBezTo>
                  <a:lnTo>
                    <a:pt x="1367051" y="391887"/>
                  </a:lnTo>
                  <a:cubicBezTo>
                    <a:pt x="1367051" y="421401"/>
                    <a:pt x="1355326" y="449707"/>
                    <a:pt x="1334456" y="470576"/>
                  </a:cubicBezTo>
                  <a:cubicBezTo>
                    <a:pt x="1313587" y="491446"/>
                    <a:pt x="1285281" y="503170"/>
                    <a:pt x="1255767" y="503170"/>
                  </a:cubicBezTo>
                  <a:lnTo>
                    <a:pt x="111283" y="503170"/>
                  </a:lnTo>
                  <a:cubicBezTo>
                    <a:pt x="81769" y="503170"/>
                    <a:pt x="53464" y="491446"/>
                    <a:pt x="32594" y="470576"/>
                  </a:cubicBezTo>
                  <a:cubicBezTo>
                    <a:pt x="11724" y="449707"/>
                    <a:pt x="0" y="421401"/>
                    <a:pt x="0" y="391887"/>
                  </a:cubicBezTo>
                  <a:lnTo>
                    <a:pt x="0" y="111283"/>
                  </a:lnTo>
                  <a:cubicBezTo>
                    <a:pt x="0" y="81769"/>
                    <a:pt x="11724" y="53464"/>
                    <a:pt x="32594" y="32594"/>
                  </a:cubicBezTo>
                  <a:cubicBezTo>
                    <a:pt x="53464" y="11724"/>
                    <a:pt x="81769" y="0"/>
                    <a:pt x="111283" y="0"/>
                  </a:cubicBezTo>
                  <a:close/>
                </a:path>
              </a:pathLst>
            </a:custGeom>
            <a:solidFill>
              <a:srgbClr val="FFD166"/>
            </a:solidFill>
          </p:spPr>
          <p:txBody>
            <a:bodyPr/>
            <a:lstStyle/>
            <a:p>
              <a:endParaRPr lang="en-MY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11008" y="-210658"/>
              <a:ext cx="1340056" cy="9366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8959"/>
                </a:lnSpc>
              </a:pPr>
              <a:r>
                <a:rPr lang="en-US" sz="8000" dirty="0">
                  <a:solidFill>
                    <a:srgbClr val="FFFFFF"/>
                  </a:solidFill>
                  <a:latin typeface="DM Sans Bold"/>
                </a:rPr>
                <a:t>Photocopy Prodigy</a:t>
              </a:r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9657403" y="5940483"/>
            <a:ext cx="6823295" cy="12325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5040"/>
              </a:lnSpc>
              <a:spcBef>
                <a:spcPct val="0"/>
              </a:spcBef>
            </a:pPr>
            <a:r>
              <a:rPr lang="en-US" sz="3600">
                <a:solidFill>
                  <a:srgbClr val="000000"/>
                </a:solidFill>
                <a:latin typeface="DM Sans"/>
              </a:rPr>
              <a:t>Can troubleshoot any jam, every time.</a:t>
            </a:r>
          </a:p>
        </p:txBody>
      </p:sp>
      <p:sp>
        <p:nvSpPr>
          <p:cNvPr id="6" name="Freeform 6"/>
          <p:cNvSpPr/>
          <p:nvPr/>
        </p:nvSpPr>
        <p:spPr>
          <a:xfrm>
            <a:off x="2410850" y="538519"/>
            <a:ext cx="3828494" cy="9748481"/>
          </a:xfrm>
          <a:custGeom>
            <a:avLst/>
            <a:gdLst/>
            <a:ahLst/>
            <a:cxnLst/>
            <a:rect l="l" t="t" r="r" b="b"/>
            <a:pathLst>
              <a:path w="3828494" h="9748481">
                <a:moveTo>
                  <a:pt x="0" y="0"/>
                </a:moveTo>
                <a:lnTo>
                  <a:pt x="3828495" y="0"/>
                </a:lnTo>
                <a:lnTo>
                  <a:pt x="3828495" y="9748481"/>
                </a:lnTo>
                <a:lnTo>
                  <a:pt x="0" y="974848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MY"/>
          </a:p>
        </p:txBody>
      </p:sp>
      <p:pic>
        <p:nvPicPr>
          <p:cNvPr id="7" name="btnInknoeActivityCp2">
            <a:extLst>
              <a:ext uri="{FF2B5EF4-FFF2-40B4-BE49-F238E27FC236}">
                <a16:creationId xmlns:a16="http://schemas.microsoft.com/office/drawing/2014/main" id="{56BC2C11-F973-6C18-F58C-6B9A084CBC0E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9800" y="7592514"/>
            <a:ext cx="3333071" cy="871522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49BC2286-C506-6B64-6B3F-B2265E1CDC57}"/>
              </a:ext>
            </a:extLst>
          </p:cNvPr>
          <p:cNvGrpSpPr/>
          <p:nvPr/>
        </p:nvGrpSpPr>
        <p:grpSpPr>
          <a:xfrm>
            <a:off x="13335000" y="7538855"/>
            <a:ext cx="3962400" cy="925181"/>
            <a:chOff x="4676894" y="9018919"/>
            <a:chExt cx="3962400" cy="925181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77BA03A4-D51E-5CAE-468F-051C92D39159}"/>
                </a:ext>
              </a:extLst>
            </p:cNvPr>
            <p:cNvSpPr/>
            <p:nvPr/>
          </p:nvSpPr>
          <p:spPr>
            <a:xfrm>
              <a:off x="4676894" y="9018919"/>
              <a:ext cx="3962400" cy="925181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MY"/>
            </a:p>
          </p:txBody>
        </p:sp>
        <p:sp>
          <p:nvSpPr>
            <p:cNvPr id="13" name="TextBox 75">
              <a:extLst>
                <a:ext uri="{FF2B5EF4-FFF2-40B4-BE49-F238E27FC236}">
                  <a16:creationId xmlns:a16="http://schemas.microsoft.com/office/drawing/2014/main" id="{8D7CCA68-AC72-8FDC-D29F-62A1C498D1AA}"/>
                </a:ext>
              </a:extLst>
            </p:cNvPr>
            <p:cNvSpPr txBox="1"/>
            <p:nvPr/>
          </p:nvSpPr>
          <p:spPr>
            <a:xfrm>
              <a:off x="4886042" y="9173732"/>
              <a:ext cx="3616887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700" i="1" dirty="0">
                  <a:latin typeface="Poppins" panose="00000500000000000000" pitchFamily="2" charset="0"/>
                  <a:cs typeface="Poppins" panose="00000500000000000000" pitchFamily="2" charset="0"/>
                  <a:hlinkClick r:id="rId7"/>
                </a:rPr>
                <a:t>Download </a:t>
              </a:r>
              <a:r>
                <a:rPr lang="en-US" sz="1700" i="1" dirty="0" err="1">
                  <a:latin typeface="Poppins" panose="00000500000000000000" pitchFamily="2" charset="0"/>
                  <a:cs typeface="Poppins" panose="00000500000000000000" pitchFamily="2" charset="0"/>
                  <a:hlinkClick r:id="rId7"/>
                </a:rPr>
                <a:t>ClassPoint</a:t>
              </a:r>
              <a:r>
                <a:rPr lang="en-US" sz="1700" i="1" dirty="0">
                  <a:latin typeface="Poppins" panose="00000500000000000000" pitchFamily="2" charset="0"/>
                  <a:cs typeface="Poppins" panose="00000500000000000000" pitchFamily="2" charset="0"/>
                </a:rPr>
                <a:t> to turn this into an interactive button.</a:t>
              </a:r>
              <a:endParaRPr lang="en-MY" sz="1700" i="1" dirty="0"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264072" y="2095499"/>
            <a:ext cx="8455872" cy="4480518"/>
            <a:chOff x="-63254" y="-291819"/>
            <a:chExt cx="1493559" cy="93662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67051" cy="320720"/>
            </a:xfrm>
            <a:custGeom>
              <a:avLst/>
              <a:gdLst/>
              <a:ahLst/>
              <a:cxnLst/>
              <a:rect l="l" t="t" r="r" b="b"/>
              <a:pathLst>
                <a:path w="1367051" h="320720">
                  <a:moveTo>
                    <a:pt x="111283" y="0"/>
                  </a:moveTo>
                  <a:lnTo>
                    <a:pt x="1255767" y="0"/>
                  </a:lnTo>
                  <a:cubicBezTo>
                    <a:pt x="1285281" y="0"/>
                    <a:pt x="1313587" y="11724"/>
                    <a:pt x="1334456" y="32594"/>
                  </a:cubicBezTo>
                  <a:cubicBezTo>
                    <a:pt x="1355326" y="53464"/>
                    <a:pt x="1367051" y="81769"/>
                    <a:pt x="1367051" y="111283"/>
                  </a:cubicBezTo>
                  <a:lnTo>
                    <a:pt x="1367051" y="209437"/>
                  </a:lnTo>
                  <a:cubicBezTo>
                    <a:pt x="1367051" y="270897"/>
                    <a:pt x="1317227" y="320720"/>
                    <a:pt x="1255767" y="320720"/>
                  </a:cubicBezTo>
                  <a:lnTo>
                    <a:pt x="111283" y="320720"/>
                  </a:lnTo>
                  <a:cubicBezTo>
                    <a:pt x="81769" y="320720"/>
                    <a:pt x="53464" y="308996"/>
                    <a:pt x="32594" y="288126"/>
                  </a:cubicBezTo>
                  <a:cubicBezTo>
                    <a:pt x="11724" y="267256"/>
                    <a:pt x="0" y="238951"/>
                    <a:pt x="0" y="209437"/>
                  </a:cubicBezTo>
                  <a:lnTo>
                    <a:pt x="0" y="111283"/>
                  </a:lnTo>
                  <a:cubicBezTo>
                    <a:pt x="0" y="81769"/>
                    <a:pt x="11724" y="53464"/>
                    <a:pt x="32594" y="32594"/>
                  </a:cubicBezTo>
                  <a:cubicBezTo>
                    <a:pt x="53464" y="11724"/>
                    <a:pt x="81769" y="0"/>
                    <a:pt x="111283" y="0"/>
                  </a:cubicBezTo>
                  <a:close/>
                </a:path>
              </a:pathLst>
            </a:custGeom>
            <a:solidFill>
              <a:srgbClr val="EF476F"/>
            </a:solidFill>
          </p:spPr>
          <p:txBody>
            <a:bodyPr/>
            <a:lstStyle/>
            <a:p>
              <a:endParaRPr lang="en-MY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-63254" y="-291819"/>
              <a:ext cx="1493559" cy="9366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8959"/>
                </a:lnSpc>
              </a:pPr>
              <a:r>
                <a:rPr lang="en-US" sz="8000" dirty="0">
                  <a:solidFill>
                    <a:srgbClr val="FFFFFF"/>
                  </a:solidFill>
                  <a:latin typeface="DM Sans Bold"/>
                </a:rPr>
                <a:t>Meme Maven</a:t>
              </a:r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9685094" y="5562996"/>
            <a:ext cx="6823295" cy="12325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5040"/>
              </a:lnSpc>
              <a:spcBef>
                <a:spcPct val="0"/>
              </a:spcBef>
            </a:pPr>
            <a:r>
              <a:rPr lang="en-US" sz="3600">
                <a:solidFill>
                  <a:srgbClr val="000000"/>
                </a:solidFill>
                <a:latin typeface="DM Sans"/>
              </a:rPr>
              <a:t>Always has the perfect meme for every situation.</a:t>
            </a:r>
          </a:p>
        </p:txBody>
      </p:sp>
      <p:sp>
        <p:nvSpPr>
          <p:cNvPr id="6" name="Freeform 6"/>
          <p:cNvSpPr/>
          <p:nvPr/>
        </p:nvSpPr>
        <p:spPr>
          <a:xfrm flipH="1">
            <a:off x="904092" y="1358804"/>
            <a:ext cx="6326903" cy="15962371"/>
          </a:xfrm>
          <a:custGeom>
            <a:avLst/>
            <a:gdLst/>
            <a:ahLst/>
            <a:cxnLst/>
            <a:rect l="l" t="t" r="r" b="b"/>
            <a:pathLst>
              <a:path w="6326903" h="15962371">
                <a:moveTo>
                  <a:pt x="6326903" y="0"/>
                </a:moveTo>
                <a:lnTo>
                  <a:pt x="0" y="0"/>
                </a:lnTo>
                <a:lnTo>
                  <a:pt x="0" y="15962371"/>
                </a:lnTo>
                <a:lnTo>
                  <a:pt x="6326903" y="15962371"/>
                </a:lnTo>
                <a:lnTo>
                  <a:pt x="6326903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MY"/>
          </a:p>
        </p:txBody>
      </p:sp>
      <p:pic>
        <p:nvPicPr>
          <p:cNvPr id="7" name="btnInknoeActivityCp2">
            <a:extLst>
              <a:ext uri="{FF2B5EF4-FFF2-40B4-BE49-F238E27FC236}">
                <a16:creationId xmlns:a16="http://schemas.microsoft.com/office/drawing/2014/main" id="{0BD7EE84-DE29-85A0-BDBA-40C06461561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3339" y="7332835"/>
            <a:ext cx="3333071" cy="871522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95C9578B-3225-3F78-7180-DB132FDBC1B8}"/>
              </a:ext>
            </a:extLst>
          </p:cNvPr>
          <p:cNvGrpSpPr/>
          <p:nvPr/>
        </p:nvGrpSpPr>
        <p:grpSpPr>
          <a:xfrm>
            <a:off x="13396800" y="7332835"/>
            <a:ext cx="3962400" cy="925181"/>
            <a:chOff x="4676894" y="9018919"/>
            <a:chExt cx="3962400" cy="925181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37834277-D9A7-EB8C-E3D4-54A2A2011AE8}"/>
                </a:ext>
              </a:extLst>
            </p:cNvPr>
            <p:cNvSpPr/>
            <p:nvPr/>
          </p:nvSpPr>
          <p:spPr>
            <a:xfrm>
              <a:off x="4676894" y="9018919"/>
              <a:ext cx="3962400" cy="925181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MY"/>
            </a:p>
          </p:txBody>
        </p:sp>
        <p:sp>
          <p:nvSpPr>
            <p:cNvPr id="13" name="TextBox 75">
              <a:extLst>
                <a:ext uri="{FF2B5EF4-FFF2-40B4-BE49-F238E27FC236}">
                  <a16:creationId xmlns:a16="http://schemas.microsoft.com/office/drawing/2014/main" id="{6C79A40F-0BE7-964B-9D4F-2E7FC6CFA530}"/>
                </a:ext>
              </a:extLst>
            </p:cNvPr>
            <p:cNvSpPr txBox="1"/>
            <p:nvPr/>
          </p:nvSpPr>
          <p:spPr>
            <a:xfrm>
              <a:off x="4886042" y="9173732"/>
              <a:ext cx="3616887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700" i="1" dirty="0">
                  <a:latin typeface="Poppins" panose="00000500000000000000" pitchFamily="2" charset="0"/>
                  <a:cs typeface="Poppins" panose="00000500000000000000" pitchFamily="2" charset="0"/>
                  <a:hlinkClick r:id="rId7"/>
                </a:rPr>
                <a:t>Download </a:t>
              </a:r>
              <a:r>
                <a:rPr lang="en-US" sz="1700" i="1" dirty="0" err="1">
                  <a:latin typeface="Poppins" panose="00000500000000000000" pitchFamily="2" charset="0"/>
                  <a:cs typeface="Poppins" panose="00000500000000000000" pitchFamily="2" charset="0"/>
                  <a:hlinkClick r:id="rId7"/>
                </a:rPr>
                <a:t>ClassPoint</a:t>
              </a:r>
              <a:r>
                <a:rPr lang="en-US" sz="1700" i="1" dirty="0">
                  <a:latin typeface="Poppins" panose="00000500000000000000" pitchFamily="2" charset="0"/>
                  <a:cs typeface="Poppins" panose="00000500000000000000" pitchFamily="2" charset="0"/>
                </a:rPr>
                <a:t> to turn this into an interactive button.</a:t>
              </a:r>
              <a:endParaRPr lang="en-MY" sz="1700" i="1" dirty="0"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478803" y="1729074"/>
            <a:ext cx="6820510" cy="4480518"/>
            <a:chOff x="-29369" y="-216727"/>
            <a:chExt cx="1425788" cy="93662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67051" cy="503170"/>
            </a:xfrm>
            <a:custGeom>
              <a:avLst/>
              <a:gdLst/>
              <a:ahLst/>
              <a:cxnLst/>
              <a:rect l="l" t="t" r="r" b="b"/>
              <a:pathLst>
                <a:path w="1367051" h="503170">
                  <a:moveTo>
                    <a:pt x="111283" y="0"/>
                  </a:moveTo>
                  <a:lnTo>
                    <a:pt x="1255767" y="0"/>
                  </a:lnTo>
                  <a:cubicBezTo>
                    <a:pt x="1285281" y="0"/>
                    <a:pt x="1313587" y="11724"/>
                    <a:pt x="1334456" y="32594"/>
                  </a:cubicBezTo>
                  <a:cubicBezTo>
                    <a:pt x="1355326" y="53464"/>
                    <a:pt x="1367051" y="81769"/>
                    <a:pt x="1367051" y="111283"/>
                  </a:cubicBezTo>
                  <a:lnTo>
                    <a:pt x="1367051" y="391887"/>
                  </a:lnTo>
                  <a:cubicBezTo>
                    <a:pt x="1367051" y="421401"/>
                    <a:pt x="1355326" y="449707"/>
                    <a:pt x="1334456" y="470576"/>
                  </a:cubicBezTo>
                  <a:cubicBezTo>
                    <a:pt x="1313587" y="491446"/>
                    <a:pt x="1285281" y="503170"/>
                    <a:pt x="1255767" y="503170"/>
                  </a:cubicBezTo>
                  <a:lnTo>
                    <a:pt x="111283" y="503170"/>
                  </a:lnTo>
                  <a:cubicBezTo>
                    <a:pt x="81769" y="503170"/>
                    <a:pt x="53464" y="491446"/>
                    <a:pt x="32594" y="470576"/>
                  </a:cubicBezTo>
                  <a:cubicBezTo>
                    <a:pt x="11724" y="449707"/>
                    <a:pt x="0" y="421401"/>
                    <a:pt x="0" y="391887"/>
                  </a:cubicBezTo>
                  <a:lnTo>
                    <a:pt x="0" y="111283"/>
                  </a:lnTo>
                  <a:cubicBezTo>
                    <a:pt x="0" y="81769"/>
                    <a:pt x="11724" y="53464"/>
                    <a:pt x="32594" y="32594"/>
                  </a:cubicBezTo>
                  <a:cubicBezTo>
                    <a:pt x="53464" y="11724"/>
                    <a:pt x="81769" y="0"/>
                    <a:pt x="111283" y="0"/>
                  </a:cubicBezTo>
                  <a:close/>
                </a:path>
              </a:pathLst>
            </a:custGeom>
            <a:solidFill>
              <a:srgbClr val="8652F4"/>
            </a:solidFill>
          </p:spPr>
          <p:txBody>
            <a:bodyPr/>
            <a:lstStyle/>
            <a:p>
              <a:endParaRPr lang="en-MY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-29369" y="-216727"/>
              <a:ext cx="1425788" cy="9366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8959"/>
                </a:lnSpc>
              </a:pPr>
              <a:r>
                <a:rPr lang="en-US" sz="8000" dirty="0">
                  <a:solidFill>
                    <a:srgbClr val="FFFFFF"/>
                  </a:solidFill>
                  <a:latin typeface="DM Sans Bold"/>
                </a:rPr>
                <a:t>Meeting Marathoner</a:t>
              </a:r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9671248" y="5659987"/>
            <a:ext cx="6823295" cy="18611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5040"/>
              </a:lnSpc>
              <a:spcBef>
                <a:spcPct val="0"/>
              </a:spcBef>
            </a:pPr>
            <a:r>
              <a:rPr lang="en-US" sz="3600">
                <a:solidFill>
                  <a:srgbClr val="000000"/>
                </a:solidFill>
                <a:latin typeface="DM Sans"/>
              </a:rPr>
              <a:t>Can attend back-to-back meetings without breaking a sweat.</a:t>
            </a:r>
          </a:p>
        </p:txBody>
      </p:sp>
      <p:sp>
        <p:nvSpPr>
          <p:cNvPr id="6" name="Freeform 6"/>
          <p:cNvSpPr/>
          <p:nvPr/>
        </p:nvSpPr>
        <p:spPr>
          <a:xfrm>
            <a:off x="1191447" y="1593133"/>
            <a:ext cx="6820508" cy="9718341"/>
          </a:xfrm>
          <a:custGeom>
            <a:avLst/>
            <a:gdLst/>
            <a:ahLst/>
            <a:cxnLst/>
            <a:rect l="l" t="t" r="r" b="b"/>
            <a:pathLst>
              <a:path w="6820508" h="9718341">
                <a:moveTo>
                  <a:pt x="0" y="0"/>
                </a:moveTo>
                <a:lnTo>
                  <a:pt x="6820508" y="0"/>
                </a:lnTo>
                <a:lnTo>
                  <a:pt x="6820508" y="9718341"/>
                </a:lnTo>
                <a:lnTo>
                  <a:pt x="0" y="971834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MY"/>
          </a:p>
        </p:txBody>
      </p:sp>
      <p:pic>
        <p:nvPicPr>
          <p:cNvPr id="7" name="btnInknoeActivityCp2">
            <a:extLst>
              <a:ext uri="{FF2B5EF4-FFF2-40B4-BE49-F238E27FC236}">
                <a16:creationId xmlns:a16="http://schemas.microsoft.com/office/drawing/2014/main" id="{E97BB189-D81E-8F0A-5CAB-9305F7E0E19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3983" y="8008326"/>
            <a:ext cx="3333071" cy="871522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B8162CB1-1B00-7A0F-5531-48735ED2EFD2}"/>
              </a:ext>
            </a:extLst>
          </p:cNvPr>
          <p:cNvGrpSpPr/>
          <p:nvPr/>
        </p:nvGrpSpPr>
        <p:grpSpPr>
          <a:xfrm>
            <a:off x="13335000" y="7954667"/>
            <a:ext cx="3962400" cy="925181"/>
            <a:chOff x="4676894" y="9018919"/>
            <a:chExt cx="3962400" cy="925181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C80B3DEC-54B5-FBCE-5ADD-7C599757EF3D}"/>
                </a:ext>
              </a:extLst>
            </p:cNvPr>
            <p:cNvSpPr/>
            <p:nvPr/>
          </p:nvSpPr>
          <p:spPr>
            <a:xfrm>
              <a:off x="4676894" y="9018919"/>
              <a:ext cx="3962400" cy="925181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MY"/>
            </a:p>
          </p:txBody>
        </p:sp>
        <p:sp>
          <p:nvSpPr>
            <p:cNvPr id="10" name="TextBox 75">
              <a:extLst>
                <a:ext uri="{FF2B5EF4-FFF2-40B4-BE49-F238E27FC236}">
                  <a16:creationId xmlns:a16="http://schemas.microsoft.com/office/drawing/2014/main" id="{BFC43908-55B7-B602-B91E-808F24C9C58C}"/>
                </a:ext>
              </a:extLst>
            </p:cNvPr>
            <p:cNvSpPr txBox="1"/>
            <p:nvPr/>
          </p:nvSpPr>
          <p:spPr>
            <a:xfrm>
              <a:off x="4886042" y="9173732"/>
              <a:ext cx="3616887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700" i="1" dirty="0">
                  <a:latin typeface="Poppins" panose="00000500000000000000" pitchFamily="2" charset="0"/>
                  <a:cs typeface="Poppins" panose="00000500000000000000" pitchFamily="2" charset="0"/>
                  <a:hlinkClick r:id="rId7"/>
                </a:rPr>
                <a:t>Download </a:t>
              </a:r>
              <a:r>
                <a:rPr lang="en-US" sz="1700" i="1" dirty="0" err="1">
                  <a:latin typeface="Poppins" panose="00000500000000000000" pitchFamily="2" charset="0"/>
                  <a:cs typeface="Poppins" panose="00000500000000000000" pitchFamily="2" charset="0"/>
                  <a:hlinkClick r:id="rId7"/>
                </a:rPr>
                <a:t>ClassPoint</a:t>
              </a:r>
              <a:r>
                <a:rPr lang="en-US" sz="1700" i="1" dirty="0">
                  <a:latin typeface="Poppins" panose="00000500000000000000" pitchFamily="2" charset="0"/>
                  <a:cs typeface="Poppins" panose="00000500000000000000" pitchFamily="2" charset="0"/>
                </a:rPr>
                <a:t> to turn this into an interactive button.</a:t>
              </a:r>
              <a:endParaRPr lang="en-MY" sz="1700" i="1" dirty="0"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619295" y="2129440"/>
            <a:ext cx="6539531" cy="4480518"/>
            <a:chOff x="0" y="-194690"/>
            <a:chExt cx="1367051" cy="93662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67051" cy="503170"/>
            </a:xfrm>
            <a:custGeom>
              <a:avLst/>
              <a:gdLst/>
              <a:ahLst/>
              <a:cxnLst/>
              <a:rect l="l" t="t" r="r" b="b"/>
              <a:pathLst>
                <a:path w="1367051" h="503170">
                  <a:moveTo>
                    <a:pt x="111283" y="0"/>
                  </a:moveTo>
                  <a:lnTo>
                    <a:pt x="1255767" y="0"/>
                  </a:lnTo>
                  <a:cubicBezTo>
                    <a:pt x="1285281" y="0"/>
                    <a:pt x="1313587" y="11724"/>
                    <a:pt x="1334456" y="32594"/>
                  </a:cubicBezTo>
                  <a:cubicBezTo>
                    <a:pt x="1355326" y="53464"/>
                    <a:pt x="1367051" y="81769"/>
                    <a:pt x="1367051" y="111283"/>
                  </a:cubicBezTo>
                  <a:lnTo>
                    <a:pt x="1367051" y="391887"/>
                  </a:lnTo>
                  <a:cubicBezTo>
                    <a:pt x="1367051" y="421401"/>
                    <a:pt x="1355326" y="449707"/>
                    <a:pt x="1334456" y="470576"/>
                  </a:cubicBezTo>
                  <a:cubicBezTo>
                    <a:pt x="1313587" y="491446"/>
                    <a:pt x="1285281" y="503170"/>
                    <a:pt x="1255767" y="503170"/>
                  </a:cubicBezTo>
                  <a:lnTo>
                    <a:pt x="111283" y="503170"/>
                  </a:lnTo>
                  <a:cubicBezTo>
                    <a:pt x="81769" y="503170"/>
                    <a:pt x="53464" y="491446"/>
                    <a:pt x="32594" y="470576"/>
                  </a:cubicBezTo>
                  <a:cubicBezTo>
                    <a:pt x="11724" y="449707"/>
                    <a:pt x="0" y="421401"/>
                    <a:pt x="0" y="391887"/>
                  </a:cubicBezTo>
                  <a:lnTo>
                    <a:pt x="0" y="111283"/>
                  </a:lnTo>
                  <a:cubicBezTo>
                    <a:pt x="0" y="81769"/>
                    <a:pt x="11724" y="53464"/>
                    <a:pt x="32594" y="32594"/>
                  </a:cubicBezTo>
                  <a:cubicBezTo>
                    <a:pt x="53464" y="11724"/>
                    <a:pt x="81769" y="0"/>
                    <a:pt x="111283" y="0"/>
                  </a:cubicBezTo>
                  <a:close/>
                </a:path>
              </a:pathLst>
            </a:custGeom>
            <a:solidFill>
              <a:srgbClr val="6378FF"/>
            </a:solidFill>
          </p:spPr>
          <p:txBody>
            <a:bodyPr/>
            <a:lstStyle/>
            <a:p>
              <a:endParaRPr lang="en-MY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94690"/>
              <a:ext cx="1367051" cy="9366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8959"/>
                </a:lnSpc>
              </a:pPr>
              <a:r>
                <a:rPr lang="en-US" sz="8000" dirty="0">
                  <a:solidFill>
                    <a:srgbClr val="FFFFFF"/>
                  </a:solidFill>
                  <a:latin typeface="DM Sans Bold"/>
                </a:rPr>
                <a:t>Lunchtime Foodie</a:t>
              </a:r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9685094" y="5993689"/>
            <a:ext cx="6823295" cy="12325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5040"/>
              </a:lnSpc>
              <a:spcBef>
                <a:spcPct val="0"/>
              </a:spcBef>
            </a:pPr>
            <a:r>
              <a:rPr lang="en-US" sz="3600">
                <a:solidFill>
                  <a:srgbClr val="000000"/>
                </a:solidFill>
                <a:latin typeface="DM Sans"/>
              </a:rPr>
              <a:t>Always exploring new lunch spots and exotic cuisines.</a:t>
            </a:r>
          </a:p>
        </p:txBody>
      </p:sp>
      <p:sp>
        <p:nvSpPr>
          <p:cNvPr id="6" name="Freeform 6"/>
          <p:cNvSpPr/>
          <p:nvPr/>
        </p:nvSpPr>
        <p:spPr>
          <a:xfrm>
            <a:off x="1303987" y="1699492"/>
            <a:ext cx="6065742" cy="11914850"/>
          </a:xfrm>
          <a:custGeom>
            <a:avLst/>
            <a:gdLst/>
            <a:ahLst/>
            <a:cxnLst/>
            <a:rect l="l" t="t" r="r" b="b"/>
            <a:pathLst>
              <a:path w="6065742" h="11914850">
                <a:moveTo>
                  <a:pt x="0" y="0"/>
                </a:moveTo>
                <a:lnTo>
                  <a:pt x="6065742" y="0"/>
                </a:lnTo>
                <a:lnTo>
                  <a:pt x="6065742" y="11914850"/>
                </a:lnTo>
                <a:lnTo>
                  <a:pt x="0" y="1191485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MY"/>
          </a:p>
        </p:txBody>
      </p:sp>
      <p:pic>
        <p:nvPicPr>
          <p:cNvPr id="7" name="btnInknoeActivityCp2">
            <a:extLst>
              <a:ext uri="{FF2B5EF4-FFF2-40B4-BE49-F238E27FC236}">
                <a16:creationId xmlns:a16="http://schemas.microsoft.com/office/drawing/2014/main" id="{74177C09-A7D4-CABC-F6C1-F4FCE289E83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0" y="7656917"/>
            <a:ext cx="3333071" cy="871522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C313F6BF-B5A5-4BE2-F9E3-CDF0963EC2BD}"/>
              </a:ext>
            </a:extLst>
          </p:cNvPr>
          <p:cNvGrpSpPr/>
          <p:nvPr/>
        </p:nvGrpSpPr>
        <p:grpSpPr>
          <a:xfrm>
            <a:off x="13335000" y="7630087"/>
            <a:ext cx="3962400" cy="925181"/>
            <a:chOff x="4676894" y="9018919"/>
            <a:chExt cx="3962400" cy="925181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92A77CBD-F344-EAE7-574A-3F862238CAD0}"/>
                </a:ext>
              </a:extLst>
            </p:cNvPr>
            <p:cNvSpPr/>
            <p:nvPr/>
          </p:nvSpPr>
          <p:spPr>
            <a:xfrm>
              <a:off x="4676894" y="9018919"/>
              <a:ext cx="3962400" cy="925181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MY"/>
            </a:p>
          </p:txBody>
        </p:sp>
        <p:sp>
          <p:nvSpPr>
            <p:cNvPr id="10" name="TextBox 75">
              <a:extLst>
                <a:ext uri="{FF2B5EF4-FFF2-40B4-BE49-F238E27FC236}">
                  <a16:creationId xmlns:a16="http://schemas.microsoft.com/office/drawing/2014/main" id="{BE660A7C-49E3-9E91-3F2B-E94924494A61}"/>
                </a:ext>
              </a:extLst>
            </p:cNvPr>
            <p:cNvSpPr txBox="1"/>
            <p:nvPr/>
          </p:nvSpPr>
          <p:spPr>
            <a:xfrm>
              <a:off x="4886042" y="9173732"/>
              <a:ext cx="3616887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700" i="1" dirty="0">
                  <a:latin typeface="Poppins" panose="00000500000000000000" pitchFamily="2" charset="0"/>
                  <a:cs typeface="Poppins" panose="00000500000000000000" pitchFamily="2" charset="0"/>
                  <a:hlinkClick r:id="rId7"/>
                </a:rPr>
                <a:t>Download </a:t>
              </a:r>
              <a:r>
                <a:rPr lang="en-US" sz="1700" i="1" dirty="0" err="1">
                  <a:latin typeface="Poppins" panose="00000500000000000000" pitchFamily="2" charset="0"/>
                  <a:cs typeface="Poppins" panose="00000500000000000000" pitchFamily="2" charset="0"/>
                  <a:hlinkClick r:id="rId7"/>
                </a:rPr>
                <a:t>ClassPoint</a:t>
              </a:r>
              <a:r>
                <a:rPr lang="en-US" sz="1700" i="1" dirty="0">
                  <a:latin typeface="Poppins" panose="00000500000000000000" pitchFamily="2" charset="0"/>
                  <a:cs typeface="Poppins" panose="00000500000000000000" pitchFamily="2" charset="0"/>
                </a:rPr>
                <a:t> to turn this into an interactive button.</a:t>
              </a:r>
              <a:endParaRPr lang="en-MY" sz="1700" i="1" dirty="0"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645056" y="5383998"/>
            <a:ext cx="869774" cy="842890"/>
          </a:xfrm>
          <a:custGeom>
            <a:avLst/>
            <a:gdLst/>
            <a:ahLst/>
            <a:cxnLst/>
            <a:rect l="l" t="t" r="r" b="b"/>
            <a:pathLst>
              <a:path w="869774" h="842890">
                <a:moveTo>
                  <a:pt x="0" y="0"/>
                </a:moveTo>
                <a:lnTo>
                  <a:pt x="869774" y="0"/>
                </a:lnTo>
                <a:lnTo>
                  <a:pt x="869774" y="842890"/>
                </a:lnTo>
                <a:lnTo>
                  <a:pt x="0" y="8428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MY"/>
          </a:p>
        </p:txBody>
      </p:sp>
      <p:sp>
        <p:nvSpPr>
          <p:cNvPr id="3" name="Freeform 3"/>
          <p:cNvSpPr/>
          <p:nvPr/>
        </p:nvSpPr>
        <p:spPr>
          <a:xfrm>
            <a:off x="5363424" y="5383998"/>
            <a:ext cx="842890" cy="842890"/>
          </a:xfrm>
          <a:custGeom>
            <a:avLst/>
            <a:gdLst/>
            <a:ahLst/>
            <a:cxnLst/>
            <a:rect l="l" t="t" r="r" b="b"/>
            <a:pathLst>
              <a:path w="842890" h="842890">
                <a:moveTo>
                  <a:pt x="0" y="0"/>
                </a:moveTo>
                <a:lnTo>
                  <a:pt x="842890" y="0"/>
                </a:lnTo>
                <a:lnTo>
                  <a:pt x="842890" y="842890"/>
                </a:lnTo>
                <a:lnTo>
                  <a:pt x="0" y="84289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MY"/>
          </a:p>
        </p:txBody>
      </p:sp>
      <p:sp>
        <p:nvSpPr>
          <p:cNvPr id="4" name="Freeform 4"/>
          <p:cNvSpPr/>
          <p:nvPr/>
        </p:nvSpPr>
        <p:spPr>
          <a:xfrm>
            <a:off x="6450695" y="5383998"/>
            <a:ext cx="949979" cy="842890"/>
          </a:xfrm>
          <a:custGeom>
            <a:avLst/>
            <a:gdLst/>
            <a:ahLst/>
            <a:cxnLst/>
            <a:rect l="l" t="t" r="r" b="b"/>
            <a:pathLst>
              <a:path w="949979" h="842890">
                <a:moveTo>
                  <a:pt x="0" y="0"/>
                </a:moveTo>
                <a:lnTo>
                  <a:pt x="949979" y="0"/>
                </a:lnTo>
                <a:lnTo>
                  <a:pt x="949979" y="842890"/>
                </a:lnTo>
                <a:lnTo>
                  <a:pt x="0" y="84289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MY"/>
          </a:p>
        </p:txBody>
      </p:sp>
      <p:sp>
        <p:nvSpPr>
          <p:cNvPr id="5" name="Freeform 5"/>
          <p:cNvSpPr/>
          <p:nvPr/>
        </p:nvSpPr>
        <p:spPr>
          <a:xfrm>
            <a:off x="8759212" y="5383998"/>
            <a:ext cx="869774" cy="842890"/>
          </a:xfrm>
          <a:custGeom>
            <a:avLst/>
            <a:gdLst/>
            <a:ahLst/>
            <a:cxnLst/>
            <a:rect l="l" t="t" r="r" b="b"/>
            <a:pathLst>
              <a:path w="869774" h="842890">
                <a:moveTo>
                  <a:pt x="0" y="0"/>
                </a:moveTo>
                <a:lnTo>
                  <a:pt x="869774" y="0"/>
                </a:lnTo>
                <a:lnTo>
                  <a:pt x="869774" y="842890"/>
                </a:lnTo>
                <a:lnTo>
                  <a:pt x="0" y="84289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MY"/>
          </a:p>
        </p:txBody>
      </p:sp>
      <p:sp>
        <p:nvSpPr>
          <p:cNvPr id="6" name="Freeform 6"/>
          <p:cNvSpPr/>
          <p:nvPr/>
        </p:nvSpPr>
        <p:spPr>
          <a:xfrm>
            <a:off x="9873367" y="5320727"/>
            <a:ext cx="969431" cy="969431"/>
          </a:xfrm>
          <a:custGeom>
            <a:avLst/>
            <a:gdLst/>
            <a:ahLst/>
            <a:cxnLst/>
            <a:rect l="l" t="t" r="r" b="b"/>
            <a:pathLst>
              <a:path w="969431" h="969431">
                <a:moveTo>
                  <a:pt x="0" y="0"/>
                </a:moveTo>
                <a:lnTo>
                  <a:pt x="969431" y="0"/>
                </a:lnTo>
                <a:lnTo>
                  <a:pt x="969431" y="969431"/>
                </a:lnTo>
                <a:lnTo>
                  <a:pt x="0" y="96943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MY"/>
          </a:p>
        </p:txBody>
      </p:sp>
      <p:sp>
        <p:nvSpPr>
          <p:cNvPr id="7" name="Freeform 7"/>
          <p:cNvSpPr/>
          <p:nvPr/>
        </p:nvSpPr>
        <p:spPr>
          <a:xfrm>
            <a:off x="12224370" y="5355544"/>
            <a:ext cx="700206" cy="899798"/>
          </a:xfrm>
          <a:custGeom>
            <a:avLst/>
            <a:gdLst/>
            <a:ahLst/>
            <a:cxnLst/>
            <a:rect l="l" t="t" r="r" b="b"/>
            <a:pathLst>
              <a:path w="700206" h="899798">
                <a:moveTo>
                  <a:pt x="0" y="0"/>
                </a:moveTo>
                <a:lnTo>
                  <a:pt x="700206" y="0"/>
                </a:lnTo>
                <a:lnTo>
                  <a:pt x="700206" y="899798"/>
                </a:lnTo>
                <a:lnTo>
                  <a:pt x="0" y="89979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MY"/>
          </a:p>
        </p:txBody>
      </p:sp>
      <p:sp>
        <p:nvSpPr>
          <p:cNvPr id="8" name="Freeform 8"/>
          <p:cNvSpPr/>
          <p:nvPr/>
        </p:nvSpPr>
        <p:spPr>
          <a:xfrm>
            <a:off x="11087180" y="5371213"/>
            <a:ext cx="892809" cy="868460"/>
          </a:xfrm>
          <a:custGeom>
            <a:avLst/>
            <a:gdLst/>
            <a:ahLst/>
            <a:cxnLst/>
            <a:rect l="l" t="t" r="r" b="b"/>
            <a:pathLst>
              <a:path w="892809" h="868460">
                <a:moveTo>
                  <a:pt x="0" y="0"/>
                </a:moveTo>
                <a:lnTo>
                  <a:pt x="892809" y="0"/>
                </a:lnTo>
                <a:lnTo>
                  <a:pt x="892809" y="868460"/>
                </a:lnTo>
                <a:lnTo>
                  <a:pt x="0" y="86846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MY"/>
          </a:p>
        </p:txBody>
      </p:sp>
      <p:sp>
        <p:nvSpPr>
          <p:cNvPr id="9" name="TextBox 9"/>
          <p:cNvSpPr txBox="1"/>
          <p:nvPr/>
        </p:nvSpPr>
        <p:spPr>
          <a:xfrm>
            <a:off x="5593705" y="3620385"/>
            <a:ext cx="7100590" cy="13207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999"/>
              </a:lnSpc>
            </a:pPr>
            <a:r>
              <a:rPr lang="en-US" sz="9999">
                <a:solidFill>
                  <a:srgbClr val="000000"/>
                </a:solidFill>
                <a:latin typeface="DM Sans Bold"/>
              </a:rPr>
              <a:t>Thank You!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and white circle with a letter c&#10;&#10;Description automatically generated with medium confidence">
            <a:extLst>
              <a:ext uri="{FF2B5EF4-FFF2-40B4-BE49-F238E27FC236}">
                <a16:creationId xmlns:a16="http://schemas.microsoft.com/office/drawing/2014/main" id="{C6260CD8-F4E3-DA47-87C7-B67C555665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2247" y="960972"/>
            <a:ext cx="1292694" cy="1292694"/>
          </a:xfrm>
          <a:prstGeom prst="rect">
            <a:avLst/>
          </a:prstGeom>
        </p:spPr>
      </p:pic>
      <p:sp>
        <p:nvSpPr>
          <p:cNvPr id="6" name="Facebook">
            <a:extLst>
              <a:ext uri="{FF2B5EF4-FFF2-40B4-BE49-F238E27FC236}">
                <a16:creationId xmlns:a16="http://schemas.microsoft.com/office/drawing/2014/main" id="{6A126780-7F4E-1B4C-A39E-7B8506999D93}"/>
              </a:ext>
            </a:extLst>
          </p:cNvPr>
          <p:cNvSpPr txBox="1"/>
          <p:nvPr/>
        </p:nvSpPr>
        <p:spPr>
          <a:xfrm>
            <a:off x="2798699" y="4526442"/>
            <a:ext cx="2217347" cy="6001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68579" rIns="68579">
            <a:spAutoFit/>
          </a:bodyPr>
          <a:lstStyle>
            <a:lvl1pPr>
              <a:defRPr sz="2200" u="sng">
                <a:solidFill>
                  <a:schemeClr val="accent5"/>
                </a:solidFill>
                <a:uFill>
                  <a:solidFill>
                    <a:schemeClr val="accent5"/>
                  </a:solidFill>
                </a:uFill>
                <a:hlinkClick r:id="" action="ppaction://noaction"/>
              </a:defRPr>
            </a:lvl1pPr>
          </a:lstStyle>
          <a:p>
            <a:pPr>
              <a:defRPr u="none">
                <a:solidFill>
                  <a:srgbClr val="171C30"/>
                </a:solidFill>
                <a:uFillTx/>
              </a:defRPr>
            </a:pPr>
            <a:r>
              <a:rPr sz="3300">
                <a:hlinkClick r:id="rId3"/>
              </a:rPr>
              <a:t>Facebook</a:t>
            </a:r>
          </a:p>
        </p:txBody>
      </p:sp>
      <p:sp>
        <p:nvSpPr>
          <p:cNvPr id="7" name="Twitter">
            <a:extLst>
              <a:ext uri="{FF2B5EF4-FFF2-40B4-BE49-F238E27FC236}">
                <a16:creationId xmlns:a16="http://schemas.microsoft.com/office/drawing/2014/main" id="{C01739F7-1DAD-3F4F-A77B-9E5F56AA08CA}"/>
              </a:ext>
            </a:extLst>
          </p:cNvPr>
          <p:cNvSpPr txBox="1"/>
          <p:nvPr/>
        </p:nvSpPr>
        <p:spPr>
          <a:xfrm>
            <a:off x="2798699" y="5808279"/>
            <a:ext cx="1580315" cy="6001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68579" rIns="68579">
            <a:spAutoFit/>
          </a:bodyPr>
          <a:lstStyle>
            <a:lvl1pPr>
              <a:defRPr sz="2200" u="sng">
                <a:solidFill>
                  <a:schemeClr val="accent5"/>
                </a:solidFill>
                <a:uFill>
                  <a:solidFill>
                    <a:schemeClr val="accent5"/>
                  </a:solidFill>
                </a:uFill>
                <a:hlinkClick r:id="" action="ppaction://noaction"/>
              </a:defRPr>
            </a:lvl1pPr>
          </a:lstStyle>
          <a:p>
            <a:pPr>
              <a:defRPr u="none">
                <a:solidFill>
                  <a:srgbClr val="171C30"/>
                </a:solidFill>
                <a:uFillTx/>
              </a:defRPr>
            </a:pPr>
            <a:r>
              <a:rPr sz="3300" dirty="0">
                <a:hlinkClick r:id="rId4"/>
              </a:rPr>
              <a:t>Twitter</a:t>
            </a:r>
          </a:p>
        </p:txBody>
      </p:sp>
      <p:sp>
        <p:nvSpPr>
          <p:cNvPr id="8" name="YouTube">
            <a:extLst>
              <a:ext uri="{FF2B5EF4-FFF2-40B4-BE49-F238E27FC236}">
                <a16:creationId xmlns:a16="http://schemas.microsoft.com/office/drawing/2014/main" id="{D7729CBE-001C-324F-88EB-E6DD2B5A8044}"/>
              </a:ext>
            </a:extLst>
          </p:cNvPr>
          <p:cNvSpPr txBox="1"/>
          <p:nvPr/>
        </p:nvSpPr>
        <p:spPr>
          <a:xfrm>
            <a:off x="6997952" y="4550832"/>
            <a:ext cx="2000252" cy="6001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68579" rIns="68579">
            <a:spAutoFit/>
          </a:bodyPr>
          <a:lstStyle>
            <a:lvl1pPr>
              <a:defRPr sz="2200" u="sng">
                <a:solidFill>
                  <a:schemeClr val="accent5"/>
                </a:solidFill>
                <a:uFill>
                  <a:solidFill>
                    <a:schemeClr val="accent5"/>
                  </a:solidFill>
                </a:uFill>
                <a:hlinkClick r:id="" action="ppaction://noaction"/>
              </a:defRPr>
            </a:lvl1pPr>
          </a:lstStyle>
          <a:p>
            <a:pPr>
              <a:defRPr u="none">
                <a:solidFill>
                  <a:srgbClr val="171C30"/>
                </a:solidFill>
                <a:uFillTx/>
              </a:defRPr>
            </a:pPr>
            <a:r>
              <a:rPr sz="3300">
                <a:hlinkClick r:id="rId5"/>
              </a:rPr>
              <a:t>YouTube</a:t>
            </a:r>
          </a:p>
        </p:txBody>
      </p:sp>
      <p:sp>
        <p:nvSpPr>
          <p:cNvPr id="9" name="Pinterest">
            <a:extLst>
              <a:ext uri="{FF2B5EF4-FFF2-40B4-BE49-F238E27FC236}">
                <a16:creationId xmlns:a16="http://schemas.microsoft.com/office/drawing/2014/main" id="{68297772-3CB6-C847-9B87-5E3D1D353FD4}"/>
              </a:ext>
            </a:extLst>
          </p:cNvPr>
          <p:cNvSpPr txBox="1"/>
          <p:nvPr/>
        </p:nvSpPr>
        <p:spPr>
          <a:xfrm>
            <a:off x="6988160" y="5820714"/>
            <a:ext cx="2001927" cy="6001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68579" rIns="68579">
            <a:spAutoFit/>
          </a:bodyPr>
          <a:lstStyle>
            <a:lvl1pPr>
              <a:defRPr sz="2200" u="sng">
                <a:solidFill>
                  <a:schemeClr val="accent5"/>
                </a:solidFill>
                <a:uFill>
                  <a:solidFill>
                    <a:schemeClr val="accent5"/>
                  </a:solidFill>
                </a:uFill>
                <a:hlinkClick r:id="" action="ppaction://noaction"/>
              </a:defRPr>
            </a:lvl1pPr>
          </a:lstStyle>
          <a:p>
            <a:pPr>
              <a:defRPr u="none">
                <a:solidFill>
                  <a:srgbClr val="171C30"/>
                </a:solidFill>
                <a:uFillTx/>
              </a:defRPr>
            </a:pPr>
            <a:r>
              <a:rPr sz="3300">
                <a:hlinkClick r:id="rId6"/>
              </a:rPr>
              <a:t>Pinterest</a:t>
            </a:r>
          </a:p>
        </p:txBody>
      </p:sp>
      <p:sp>
        <p:nvSpPr>
          <p:cNvPr id="10" name="TikTok">
            <a:extLst>
              <a:ext uri="{FF2B5EF4-FFF2-40B4-BE49-F238E27FC236}">
                <a16:creationId xmlns:a16="http://schemas.microsoft.com/office/drawing/2014/main" id="{EACFF76C-C600-F34F-A139-F07F02CDB004}"/>
              </a:ext>
            </a:extLst>
          </p:cNvPr>
          <p:cNvSpPr txBox="1"/>
          <p:nvPr/>
        </p:nvSpPr>
        <p:spPr>
          <a:xfrm>
            <a:off x="6968174" y="7178355"/>
            <a:ext cx="1471347" cy="6001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68579" rIns="68579">
            <a:spAutoFit/>
          </a:bodyPr>
          <a:lstStyle>
            <a:lvl1pPr>
              <a:defRPr sz="2200" u="sng">
                <a:solidFill>
                  <a:schemeClr val="accent5"/>
                </a:solidFill>
                <a:uFill>
                  <a:solidFill>
                    <a:schemeClr val="accent5"/>
                  </a:solidFill>
                </a:uFill>
                <a:hlinkClick r:id="" action="ppaction://noaction"/>
              </a:defRPr>
            </a:lvl1pPr>
          </a:lstStyle>
          <a:p>
            <a:pPr>
              <a:defRPr u="none">
                <a:solidFill>
                  <a:srgbClr val="171C30"/>
                </a:solidFill>
                <a:uFillTx/>
              </a:defRPr>
            </a:pPr>
            <a:r>
              <a:rPr sz="3300" dirty="0">
                <a:hlinkClick r:id="rId7"/>
              </a:rPr>
              <a:t>TikTok</a:t>
            </a:r>
            <a:endParaRPr sz="3300" dirty="0">
              <a:hlinkClick r:id="rId8"/>
            </a:endParaRPr>
          </a:p>
        </p:txBody>
      </p:sp>
      <p:sp>
        <p:nvSpPr>
          <p:cNvPr id="11" name="support@inknoe.com">
            <a:extLst>
              <a:ext uri="{FF2B5EF4-FFF2-40B4-BE49-F238E27FC236}">
                <a16:creationId xmlns:a16="http://schemas.microsoft.com/office/drawing/2014/main" id="{59295D6F-8B76-CC46-A3E4-67BD5F5AAD0A}"/>
              </a:ext>
            </a:extLst>
          </p:cNvPr>
          <p:cNvSpPr txBox="1"/>
          <p:nvPr/>
        </p:nvSpPr>
        <p:spPr>
          <a:xfrm>
            <a:off x="6987055" y="8410632"/>
            <a:ext cx="4811156" cy="6001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68579" rIns="68579">
            <a:spAutoFit/>
          </a:bodyPr>
          <a:lstStyle/>
          <a:p>
            <a:pPr>
              <a:defRPr sz="2200"/>
            </a:pPr>
            <a:r>
              <a:rPr sz="3300" u="sng">
                <a:solidFill>
                  <a:schemeClr val="accent5"/>
                </a:solidFill>
                <a:uFill>
                  <a:solidFill>
                    <a:schemeClr val="accent5"/>
                  </a:solidFill>
                </a:uFill>
                <a:hlinkClick r:id="rId9"/>
              </a:rPr>
              <a:t>support@inknoe.com</a:t>
            </a:r>
            <a:r>
              <a:rPr sz="3300"/>
              <a:t> </a:t>
            </a:r>
          </a:p>
        </p:txBody>
      </p:sp>
      <p:sp>
        <p:nvSpPr>
          <p:cNvPr id="12" name="LinkedIn">
            <a:extLst>
              <a:ext uri="{FF2B5EF4-FFF2-40B4-BE49-F238E27FC236}">
                <a16:creationId xmlns:a16="http://schemas.microsoft.com/office/drawing/2014/main" id="{ADD46A4A-5D12-0548-B326-EEC6903361A5}"/>
              </a:ext>
            </a:extLst>
          </p:cNvPr>
          <p:cNvSpPr txBox="1"/>
          <p:nvPr/>
        </p:nvSpPr>
        <p:spPr>
          <a:xfrm>
            <a:off x="2795609" y="8358572"/>
            <a:ext cx="1882484" cy="6001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68579" rIns="68579">
            <a:spAutoFit/>
          </a:bodyPr>
          <a:lstStyle>
            <a:lvl1pPr>
              <a:defRPr sz="2200" u="sng">
                <a:solidFill>
                  <a:schemeClr val="accent5"/>
                </a:solidFill>
                <a:uFill>
                  <a:solidFill>
                    <a:schemeClr val="accent5"/>
                  </a:solidFill>
                </a:uFill>
                <a:hlinkClick r:id="" action="ppaction://noaction"/>
              </a:defRPr>
            </a:lvl1pPr>
          </a:lstStyle>
          <a:p>
            <a:pPr>
              <a:defRPr u="none">
                <a:solidFill>
                  <a:srgbClr val="171C30"/>
                </a:solidFill>
                <a:uFillTx/>
              </a:defRPr>
            </a:pPr>
            <a:r>
              <a:rPr sz="3300">
                <a:hlinkClick r:id="rId10"/>
              </a:rPr>
              <a:t>LinkedIn</a:t>
            </a:r>
          </a:p>
        </p:txBody>
      </p:sp>
      <p:pic>
        <p:nvPicPr>
          <p:cNvPr id="13" name="Image" descr="Image">
            <a:extLst>
              <a:ext uri="{FF2B5EF4-FFF2-40B4-BE49-F238E27FC236}">
                <a16:creationId xmlns:a16="http://schemas.microsoft.com/office/drawing/2014/main" id="{24FBDB6E-963B-8647-B98A-E965AA867D1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716171" y="5747807"/>
            <a:ext cx="844845" cy="844845"/>
          </a:xfrm>
          <a:prstGeom prst="rect">
            <a:avLst/>
          </a:prstGeom>
          <a:ln w="12700">
            <a:miter lim="400000"/>
          </a:ln>
        </p:spPr>
      </p:pic>
      <p:pic>
        <p:nvPicPr>
          <p:cNvPr id="14" name="Image" descr="Image">
            <a:extLst>
              <a:ext uri="{FF2B5EF4-FFF2-40B4-BE49-F238E27FC236}">
                <a16:creationId xmlns:a16="http://schemas.microsoft.com/office/drawing/2014/main" id="{E7256F14-0B69-CF4E-9A14-3EB64A56CBA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915424" y="4488570"/>
            <a:ext cx="844845" cy="844845"/>
          </a:xfrm>
          <a:prstGeom prst="rect">
            <a:avLst/>
          </a:prstGeom>
          <a:ln w="12700">
            <a:miter lim="400000"/>
          </a:ln>
        </p:spPr>
      </p:pic>
      <p:pic>
        <p:nvPicPr>
          <p:cNvPr id="15" name="Image" descr="Image">
            <a:extLst>
              <a:ext uri="{FF2B5EF4-FFF2-40B4-BE49-F238E27FC236}">
                <a16:creationId xmlns:a16="http://schemas.microsoft.com/office/drawing/2014/main" id="{41BA45A5-DE65-A243-B7EB-6C072DB2335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905631" y="5759141"/>
            <a:ext cx="844845" cy="844845"/>
          </a:xfrm>
          <a:prstGeom prst="rect">
            <a:avLst/>
          </a:prstGeom>
          <a:ln w="12700">
            <a:miter lim="400000"/>
          </a:ln>
        </p:spPr>
      </p:pic>
      <p:pic>
        <p:nvPicPr>
          <p:cNvPr id="16" name="Image" descr="Image">
            <a:extLst>
              <a:ext uri="{FF2B5EF4-FFF2-40B4-BE49-F238E27FC236}">
                <a16:creationId xmlns:a16="http://schemas.microsoft.com/office/drawing/2014/main" id="{F196B716-8BF5-A348-963F-E5F5911DD22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716171" y="4465971"/>
            <a:ext cx="844845" cy="844845"/>
          </a:xfrm>
          <a:prstGeom prst="rect">
            <a:avLst/>
          </a:prstGeom>
          <a:ln w="12700">
            <a:miter lim="400000"/>
          </a:ln>
        </p:spPr>
      </p:pic>
      <p:pic>
        <p:nvPicPr>
          <p:cNvPr id="17" name="Image" descr="Image">
            <a:extLst>
              <a:ext uri="{FF2B5EF4-FFF2-40B4-BE49-F238E27FC236}">
                <a16:creationId xmlns:a16="http://schemas.microsoft.com/office/drawing/2014/main" id="{8C566850-0522-AC4E-8F88-BE9338AE6E2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056711" y="7288261"/>
            <a:ext cx="502715" cy="502715"/>
          </a:xfrm>
          <a:prstGeom prst="rect">
            <a:avLst/>
          </a:prstGeom>
          <a:ln w="12700">
            <a:miter lim="400000"/>
          </a:ln>
        </p:spPr>
      </p:pic>
      <p:sp>
        <p:nvSpPr>
          <p:cNvPr id="18" name="Circle">
            <a:extLst>
              <a:ext uri="{FF2B5EF4-FFF2-40B4-BE49-F238E27FC236}">
                <a16:creationId xmlns:a16="http://schemas.microsoft.com/office/drawing/2014/main" id="{CA80974E-E338-6447-A65F-35C978265F79}"/>
              </a:ext>
            </a:extLst>
          </p:cNvPr>
          <p:cNvSpPr/>
          <p:nvPr/>
        </p:nvSpPr>
        <p:spPr>
          <a:xfrm>
            <a:off x="5902322" y="7133612"/>
            <a:ext cx="768645" cy="768645"/>
          </a:xfrm>
          <a:prstGeom prst="ellips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68579" rIns="68579" anchor="ctr"/>
          <a:lstStyle/>
          <a:p>
            <a:pPr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Source Sans Pro"/>
              </a:defRPr>
            </a:pPr>
            <a:endParaRPr sz="2700"/>
          </a:p>
        </p:txBody>
      </p:sp>
      <p:pic>
        <p:nvPicPr>
          <p:cNvPr id="19" name="Image" descr="Image">
            <a:extLst>
              <a:ext uri="{FF2B5EF4-FFF2-40B4-BE49-F238E27FC236}">
                <a16:creationId xmlns:a16="http://schemas.microsoft.com/office/drawing/2014/main" id="{87E5EE96-36A1-244C-9D81-456988424D0C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703288" y="8350160"/>
            <a:ext cx="844845" cy="844845"/>
          </a:xfrm>
          <a:prstGeom prst="rect">
            <a:avLst/>
          </a:prstGeom>
          <a:ln w="12700">
            <a:miter lim="400000"/>
          </a:ln>
        </p:spPr>
      </p:pic>
      <p:pic>
        <p:nvPicPr>
          <p:cNvPr id="20" name="Image" descr="Image">
            <a:extLst>
              <a:ext uri="{FF2B5EF4-FFF2-40B4-BE49-F238E27FC236}">
                <a16:creationId xmlns:a16="http://schemas.microsoft.com/office/drawing/2014/main" id="{D354D8FC-5F37-F941-B896-0D7F98DDDC33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904525" y="8350162"/>
            <a:ext cx="844845" cy="844844"/>
          </a:xfrm>
          <a:prstGeom prst="rect">
            <a:avLst/>
          </a:prstGeom>
          <a:ln w="12700">
            <a:miter lim="400000"/>
          </a:ln>
        </p:spPr>
      </p:pic>
      <p:sp>
        <p:nvSpPr>
          <p:cNvPr id="21" name="Instagram">
            <a:extLst>
              <a:ext uri="{FF2B5EF4-FFF2-40B4-BE49-F238E27FC236}">
                <a16:creationId xmlns:a16="http://schemas.microsoft.com/office/drawing/2014/main" id="{AAF4BE9A-E1FA-A540-9C92-C361E6A1F5FF}"/>
              </a:ext>
            </a:extLst>
          </p:cNvPr>
          <p:cNvSpPr txBox="1"/>
          <p:nvPr/>
        </p:nvSpPr>
        <p:spPr>
          <a:xfrm>
            <a:off x="2753369" y="7133348"/>
            <a:ext cx="2367383" cy="6001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68579" rIns="68579">
            <a:spAutoFit/>
          </a:bodyPr>
          <a:lstStyle>
            <a:lvl1pPr>
              <a:defRPr sz="2200" u="sng">
                <a:solidFill>
                  <a:schemeClr val="accent5"/>
                </a:solidFill>
                <a:uFill>
                  <a:solidFill>
                    <a:schemeClr val="accent5"/>
                  </a:solidFill>
                </a:uFill>
                <a:hlinkClick r:id="" action="ppaction://noaction"/>
              </a:defRPr>
            </a:lvl1pPr>
          </a:lstStyle>
          <a:p>
            <a:pPr>
              <a:defRPr u="none">
                <a:solidFill>
                  <a:srgbClr val="171C30"/>
                </a:solidFill>
                <a:uFillTx/>
              </a:defRPr>
            </a:pPr>
            <a:r>
              <a:rPr sz="3300" dirty="0">
                <a:hlinkClick r:id="rId18"/>
              </a:rPr>
              <a:t>Instagram</a:t>
            </a:r>
          </a:p>
        </p:txBody>
      </p:sp>
      <p:pic>
        <p:nvPicPr>
          <p:cNvPr id="22" name="Image" descr="Image">
            <a:extLst>
              <a:ext uri="{FF2B5EF4-FFF2-40B4-BE49-F238E27FC236}">
                <a16:creationId xmlns:a16="http://schemas.microsoft.com/office/drawing/2014/main" id="{513A2685-3FAA-8F45-B263-9586D3B0D6F2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06553" y="7306842"/>
            <a:ext cx="384245" cy="384243"/>
          </a:xfrm>
          <a:prstGeom prst="rect">
            <a:avLst/>
          </a:prstGeom>
          <a:ln w="12700">
            <a:miter lim="400000"/>
          </a:ln>
        </p:spPr>
      </p:pic>
      <p:sp>
        <p:nvSpPr>
          <p:cNvPr id="23" name="Circle">
            <a:extLst>
              <a:ext uri="{FF2B5EF4-FFF2-40B4-BE49-F238E27FC236}">
                <a16:creationId xmlns:a16="http://schemas.microsoft.com/office/drawing/2014/main" id="{10412ADF-4AD1-8F4A-925A-C322C4CAAD14}"/>
              </a:ext>
            </a:extLst>
          </p:cNvPr>
          <p:cNvSpPr/>
          <p:nvPr/>
        </p:nvSpPr>
        <p:spPr>
          <a:xfrm>
            <a:off x="1714353" y="7110975"/>
            <a:ext cx="768645" cy="768645"/>
          </a:xfrm>
          <a:prstGeom prst="ellips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68579" rIns="68579" anchor="ctr"/>
          <a:lstStyle/>
          <a:p>
            <a:pPr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Source Sans Pro"/>
              </a:defRPr>
            </a:pPr>
            <a:endParaRPr sz="270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19CED93-94C5-5847-999A-C79D8CFB3540}"/>
              </a:ext>
            </a:extLst>
          </p:cNvPr>
          <p:cNvSpPr txBox="1"/>
          <p:nvPr/>
        </p:nvSpPr>
        <p:spPr>
          <a:xfrm>
            <a:off x="1492247" y="2689865"/>
            <a:ext cx="99486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uk-UA"/>
            </a:defPPr>
            <a:lvl1pPr algn="ctr">
              <a:defRPr sz="6600">
                <a:gradFill>
                  <a:gsLst>
                    <a:gs pos="100000">
                      <a:schemeClr val="accent6"/>
                    </a:gs>
                    <a:gs pos="1000">
                      <a:schemeClr val="accent5"/>
                    </a:gs>
                  </a:gsLst>
                  <a:lin ang="18600000" scaled="0"/>
                </a:gradFill>
                <a:latin typeface="+mj-lt"/>
              </a:defRPr>
            </a:lvl1pPr>
          </a:lstStyle>
          <a:p>
            <a:pPr algn="l"/>
            <a:r>
              <a:rPr lang="en-US" sz="7200" b="1" dirty="0">
                <a:gradFill>
                  <a:gsLst>
                    <a:gs pos="50000">
                      <a:schemeClr val="accent5"/>
                    </a:gs>
                    <a:gs pos="100000">
                      <a:schemeClr val="accent6"/>
                    </a:gs>
                    <a:gs pos="0">
                      <a:schemeClr val="accent4"/>
                    </a:gs>
                  </a:gsLst>
                  <a:lin ang="18600000" scaled="0"/>
                </a:gradFill>
                <a:latin typeface="Poppins" panose="00000500000000000000" pitchFamily="2" charset="0"/>
                <a:cs typeface="Poppins" panose="00000500000000000000" pitchFamily="2" charset="0"/>
              </a:rPr>
              <a:t>Connect with Us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8FE8F15-BF22-684F-A34B-AE9F06D97E2F}"/>
              </a:ext>
            </a:extLst>
          </p:cNvPr>
          <p:cNvSpPr txBox="1"/>
          <p:nvPr/>
        </p:nvSpPr>
        <p:spPr>
          <a:xfrm>
            <a:off x="2964588" y="1735897"/>
            <a:ext cx="10049070" cy="507831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700" dirty="0">
                <a:solidFill>
                  <a:srgbClr val="6378FF"/>
                </a:solidFill>
                <a:latin typeface="Poppins Medium" pitchFamily="2" charset="77"/>
                <a:cs typeface="Poppins Medium" pitchFamily="2" charset="77"/>
              </a:rPr>
              <a:t>Template created by </a:t>
            </a:r>
            <a:r>
              <a:rPr lang="en-US" sz="2700" dirty="0" err="1">
                <a:solidFill>
                  <a:srgbClr val="6378FF"/>
                </a:solidFill>
                <a:latin typeface="Poppins Medium" pitchFamily="2" charset="77"/>
                <a:cs typeface="Poppins Medium" pitchFamily="2" charset="77"/>
              </a:rPr>
              <a:t>ClassPoint</a:t>
            </a:r>
            <a:endParaRPr lang="en-US" sz="2700" dirty="0">
              <a:solidFill>
                <a:srgbClr val="6378FF"/>
              </a:solidFill>
              <a:latin typeface="Poppins Medium" pitchFamily="2" charset="77"/>
              <a:cs typeface="Poppins Medium" pitchFamily="2" charset="77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575E7BF-8B70-264C-9F41-C6F2D9BEF693}"/>
              </a:ext>
            </a:extLst>
          </p:cNvPr>
          <p:cNvSpPr txBox="1"/>
          <p:nvPr/>
        </p:nvSpPr>
        <p:spPr>
          <a:xfrm>
            <a:off x="14738142" y="8733339"/>
            <a:ext cx="3727866" cy="415498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100" i="1" dirty="0" err="1">
                <a:latin typeface="Poppins Medium" pitchFamily="2" charset="77"/>
                <a:cs typeface="Poppins Medium" pitchFamily="2" charset="77"/>
              </a:rPr>
              <a:t>www.classpoint.io</a:t>
            </a:r>
            <a:endParaRPr lang="en-US" sz="2100" i="1" dirty="0">
              <a:latin typeface="Poppins Medium" pitchFamily="2" charset="77"/>
              <a:cs typeface="Poppins Medium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6134095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ITYMODEL" val="{&quot;$type&quot;:&quot;ClassPoint2.Core.Model.Activity, ClassPoint2.Core&quot;,&quot;ActivityId&quot;:null,&quot;Name&quot;:&quot;ShortAnswers&quot;,&quot;ActivityType&quot;:1,&quot;Width&quot;:0.0,&quot;Height&quot;:0.0,&quot;Graphics&quot;:null,&quot;ActivityBase&quot;:{&quot;$type&quot;:&quot;ClassPoint2.Core.DTO.Activities.ShortAnswerActivity, ClassPoint2.Core&quot;,&quot;isMultipleSubmissionsAllowed&quot;:false,&quot;isNamesHidden&quot;:false,&quot;gradingInstructions&quot;:null,&quot;activityId&quot;:null,&quot;activityType&quot;:&quot;Short Answer&quot;,&quot;countdown&quot;:0,&quot;StartWithSlide&quot;:false,&quot;CanMinimize&quot;:false,&quot;CanCountDown&quot;:false},&quot;IsLocked&quot;:false,&quot;IsMappedFromCp1&quot;:false,&quot;IsQuizMode&quot;:false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ITYMODEL" val="{&quot;$type&quot;:&quot;ClassPoint2.Core.Model.Activity, ClassPoint2.Core&quot;,&quot;ActivityId&quot;:null,&quot;Name&quot;:&quot;ShortAnswers&quot;,&quot;ActivityType&quot;:1,&quot;Width&quot;:0.0,&quot;Height&quot;:0.0,&quot;Graphics&quot;:null,&quot;ActivityBase&quot;:{&quot;$type&quot;:&quot;ClassPoint2.Core.DTO.Activities.ShortAnswerActivity, ClassPoint2.Core&quot;,&quot;isMultipleSubmissionsAllowed&quot;:false,&quot;isNamesHidden&quot;:false,&quot;gradingInstructions&quot;:null,&quot;activityId&quot;:null,&quot;activityType&quot;:&quot;Short Answer&quot;,&quot;countdown&quot;:0,&quot;StartWithSlide&quot;:false,&quot;CanMinimize&quot;:false,&quot;CanCountDown&quot;:false},&quot;IsLocked&quot;:false,&quot;IsMappedFromCp1&quot;:false,&quot;IsQuizMode&quot;:false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ITYMODEL" val="{&quot;$type&quot;:&quot;ClassPoint2.Core.Model.Activity, ClassPoint2.Core&quot;,&quot;ActivityId&quot;:null,&quot;Name&quot;:&quot;ShortAnswers&quot;,&quot;ActivityType&quot;:1,&quot;Width&quot;:0.0,&quot;Height&quot;:0.0,&quot;Graphics&quot;:null,&quot;ActivityBase&quot;:{&quot;$type&quot;:&quot;ClassPoint2.Core.DTO.Activities.ShortAnswerActivity, ClassPoint2.Core&quot;,&quot;isMultipleSubmissionsAllowed&quot;:false,&quot;isNamesHidden&quot;:false,&quot;gradingInstructions&quot;:null,&quot;activityId&quot;:null,&quot;activityType&quot;:&quot;Short Answer&quot;,&quot;countdown&quot;:0,&quot;StartWithSlide&quot;:false,&quot;CanMinimize&quot;:false,&quot;CanCountDown&quot;:false},&quot;IsLocked&quot;:false,&quot;IsMappedFromCp1&quot;:false,&quot;IsQuizMode&quot;:false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ITYMODEL" val="{&quot;$type&quot;:&quot;ClassPoint2.Core.Model.Activity, ClassPoint2.Core&quot;,&quot;ActivityId&quot;:null,&quot;Name&quot;:&quot;ShortAnswers&quot;,&quot;ActivityType&quot;:1,&quot;Width&quot;:0.0,&quot;Height&quot;:0.0,&quot;Graphics&quot;:null,&quot;ActivityBase&quot;:{&quot;$type&quot;:&quot;ClassPoint2.Core.DTO.Activities.ShortAnswerActivity, ClassPoint2.Core&quot;,&quot;isMultipleSubmissionsAllowed&quot;:false,&quot;isNamesHidden&quot;:false,&quot;gradingInstructions&quot;:null,&quot;activityId&quot;:null,&quot;activityType&quot;:&quot;Short Answer&quot;,&quot;countdown&quot;:0,&quot;StartWithSlide&quot;:false,&quot;CanMinimize&quot;:false,&quot;CanCountDown&quot;:false},&quot;IsLocked&quot;:false,&quot;IsMappedFromCp1&quot;:false,&quot;IsQuizMode&quot;:false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ITYMODEL" val="{&quot;$type&quot;:&quot;ClassPoint2.Core.Model.Activity, ClassPoint2.Core&quot;,&quot;ActivityId&quot;:null,&quot;Name&quot;:&quot;ShortAnswers&quot;,&quot;ActivityType&quot;:1,&quot;Width&quot;:0.0,&quot;Height&quot;:0.0,&quot;Graphics&quot;:null,&quot;ActivityBase&quot;:{&quot;$type&quot;:&quot;ClassPoint2.Core.DTO.Activities.ShortAnswerActivity, ClassPoint2.Core&quot;,&quot;isMultipleSubmissionsAllowed&quot;:false,&quot;isNamesHidden&quot;:false,&quot;gradingInstructions&quot;:null,&quot;activityId&quot;:null,&quot;activityType&quot;:&quot;Short Answer&quot;,&quot;countdown&quot;:0,&quot;StartWithSlide&quot;:false,&quot;CanMinimize&quot;:false,&quot;CanCountDown&quot;:false},&quot;IsLocked&quot;:false,&quot;IsMappedFromCp1&quot;:false,&quot;IsQuizMode&quot;:false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151</Words>
  <Application>Microsoft Office PowerPoint</Application>
  <PresentationFormat>Custom</PresentationFormat>
  <Paragraphs>33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DM Sans</vt:lpstr>
      <vt:lpstr>Poppins Medium</vt:lpstr>
      <vt:lpstr>Calibri</vt:lpstr>
      <vt:lpstr>Arial</vt:lpstr>
      <vt:lpstr>DM Sans Bold</vt:lpstr>
      <vt:lpstr>Poppins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Night Template: Colleagues</dc:title>
  <cp:lastModifiedBy>Zhun Yee Chew</cp:lastModifiedBy>
  <cp:revision>4</cp:revision>
  <dcterms:created xsi:type="dcterms:W3CDTF">2006-08-16T00:00:00Z</dcterms:created>
  <dcterms:modified xsi:type="dcterms:W3CDTF">2023-08-18T07:02:41Z</dcterms:modified>
  <dc:identifier>DAFryqqj_Ng</dc:identifier>
</cp:coreProperties>
</file>