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Golos Text" panose="020B0604020202020204" charset="0"/>
      <p:regular r:id="rId33"/>
    </p:embeddedFont>
    <p:embeddedFont>
      <p:font typeface="Poppins" panose="00000500000000000000" pitchFamily="2" charset="0"/>
      <p:regular r:id="rId34"/>
      <p:bold r:id="rId35"/>
      <p:italic r:id="rId36"/>
      <p:boldItalic r:id="rId37"/>
    </p:embeddedFont>
    <p:embeddedFont>
      <p:font typeface="Poppins Bold" panose="00000800000000000000" charset="0"/>
      <p:regular r:id="rId38"/>
    </p:embeddedFont>
    <p:embeddedFont>
      <p:font typeface="Poppins ExtraBold Bold" panose="020B0604020202020204" charset="0"/>
      <p:regular r:id="rId39"/>
    </p:embeddedFont>
    <p:embeddedFont>
      <p:font typeface="Poppins Medium" panose="00000600000000000000" pitchFamily="2" charset="0"/>
      <p:regular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106" y="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17-Jul-23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17-Jul-23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17-Jul-23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17-Jul-23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17-Jul-23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17-Jul-23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file:///C:\Program%20Files\Inknoe%20ClassPoint%202\Images\fb_blue.png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.svg"/><Relationship Id="rId11" Type="http://schemas.openxmlformats.org/officeDocument/2006/relationships/image" Target="../media/image22.svg"/><Relationship Id="rId5" Type="http://schemas.openxmlformats.org/officeDocument/2006/relationships/image" Target="../media/image1.png"/><Relationship Id="rId10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8.svg"/><Relationship Id="rId5" Type="http://schemas.openxmlformats.org/officeDocument/2006/relationships/image" Target="../media/image6.svg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file:///C:\Program%20Files\Inknoe%20ClassPoint%202\Images\mc_blue.png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.svg"/><Relationship Id="rId11" Type="http://schemas.openxmlformats.org/officeDocument/2006/relationships/image" Target="../media/image30.png"/><Relationship Id="rId5" Type="http://schemas.openxmlformats.org/officeDocument/2006/relationships/image" Target="../media/image1.png"/><Relationship Id="rId10" Type="http://schemas.openxmlformats.org/officeDocument/2006/relationships/image" Target="../media/image29.pn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.svg"/><Relationship Id="rId11" Type="http://schemas.openxmlformats.org/officeDocument/2006/relationships/image" Target="file:///C:\Program%20Files\Inknoe%20ClassPoint%202\Images\mc_blue.png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31.pn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9.png"/><Relationship Id="rId1" Type="http://schemas.openxmlformats.org/officeDocument/2006/relationships/tags" Target="../tags/tag8.xml"/><Relationship Id="rId6" Type="http://schemas.openxmlformats.org/officeDocument/2006/relationships/image" Target="../media/image2.svg"/><Relationship Id="rId11" Type="http://schemas.openxmlformats.org/officeDocument/2006/relationships/image" Target="../media/image34.svg"/><Relationship Id="rId5" Type="http://schemas.openxmlformats.org/officeDocument/2006/relationships/image" Target="../media/image1.pn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19" Type="http://schemas.openxmlformats.org/officeDocument/2006/relationships/image" Target="file:///C:\Program%20Files\Inknoe%20ClassPoint%202\Images\sa_blue.png" TargetMode="External"/><Relationship Id="rId4" Type="http://schemas.openxmlformats.org/officeDocument/2006/relationships/image" Target="../media/image6.sv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file:///C:\Program%20Files\Inknoe%20ClassPoint%202\Images\fb_blue.png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.svg"/><Relationship Id="rId11" Type="http://schemas.openxmlformats.org/officeDocument/2006/relationships/image" Target="../media/image22.svg"/><Relationship Id="rId5" Type="http://schemas.openxmlformats.org/officeDocument/2006/relationships/image" Target="../media/image1.png"/><Relationship Id="rId10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.svg"/><Relationship Id="rId11" Type="http://schemas.openxmlformats.org/officeDocument/2006/relationships/image" Target="file:///C:\Program%20Files\Inknoe%20ClassPoint%202\Images\mc_blue.png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31.pn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12" Type="http://schemas.openxmlformats.org/officeDocument/2006/relationships/image" Target="../media/image4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sv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42.png"/><Relationship Id="rId9" Type="http://schemas.openxmlformats.org/officeDocument/2006/relationships/image" Target="../media/image3.png"/><Relationship Id="rId14" Type="http://schemas.openxmlformats.org/officeDocument/2006/relationships/image" Target="../media/image4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0.svg"/><Relationship Id="rId5" Type="http://schemas.openxmlformats.org/officeDocument/2006/relationships/image" Target="../media/image6.svg"/><Relationship Id="rId10" Type="http://schemas.openxmlformats.org/officeDocument/2006/relationships/image" Target="../media/image49.png"/><Relationship Id="rId4" Type="http://schemas.openxmlformats.org/officeDocument/2006/relationships/image" Target="../media/image5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file:///C:\Program%20Files\Inknoe%20ClassPoint%202\Images\fb_blue.png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.svg"/><Relationship Id="rId11" Type="http://schemas.openxmlformats.org/officeDocument/2006/relationships/image" Target="../media/image22.svg"/><Relationship Id="rId5" Type="http://schemas.openxmlformats.org/officeDocument/2006/relationships/image" Target="../media/image1.png"/><Relationship Id="rId10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sv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file:///C:\Program%20Files\Inknoe%20ClassPoint%202\Images\sa_blue.png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.svg"/><Relationship Id="rId11" Type="http://schemas.openxmlformats.org/officeDocument/2006/relationships/image" Target="../media/image22.svg"/><Relationship Id="rId5" Type="http://schemas.openxmlformats.org/officeDocument/2006/relationships/image" Target="../media/image1.png"/><Relationship Id="rId10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.svg"/><Relationship Id="rId11" Type="http://schemas.openxmlformats.org/officeDocument/2006/relationships/image" Target="file:///C:\Program%20Files\Inknoe%20ClassPoint%202\Images\mc_blue_comp.png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19.pn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.svg"/><Relationship Id="rId11" Type="http://schemas.openxmlformats.org/officeDocument/2006/relationships/image" Target="file:///C:\Program%20Files\Inknoe%20ClassPoint%202\Images\mc_blue_comp.png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19.pn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file:///C:\Program%20Files\Inknoe%20ClassPoint%202\Images\fb_blue.png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.svg"/><Relationship Id="rId11" Type="http://schemas.openxmlformats.org/officeDocument/2006/relationships/image" Target="../media/image22.svg"/><Relationship Id="rId5" Type="http://schemas.openxmlformats.org/officeDocument/2006/relationships/image" Target="../media/image1.png"/><Relationship Id="rId10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.sv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file:///C:\Program%20Files\Inknoe%20ClassPoint%202\Images\sa_blue.png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.svg"/><Relationship Id="rId11" Type="http://schemas.openxmlformats.org/officeDocument/2006/relationships/image" Target="../media/image22.svg"/><Relationship Id="rId5" Type="http://schemas.openxmlformats.org/officeDocument/2006/relationships/image" Target="../media/image1.png"/><Relationship Id="rId10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12" Type="http://schemas.openxmlformats.org/officeDocument/2006/relationships/image" Target="../media/image4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sv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42.png"/><Relationship Id="rId9" Type="http://schemas.openxmlformats.org/officeDocument/2006/relationships/image" Target="../media/image3.png"/><Relationship Id="rId14" Type="http://schemas.openxmlformats.org/officeDocument/2006/relationships/image" Target="../media/image4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sv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svg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sv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3.svg"/><Relationship Id="rId5" Type="http://schemas.openxmlformats.org/officeDocument/2006/relationships/image" Target="../media/image2.svg"/><Relationship Id="rId10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10" Type="http://schemas.openxmlformats.org/officeDocument/2006/relationships/image" Target="../media/image9.sv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.svg"/><Relationship Id="rId11" Type="http://schemas.openxmlformats.org/officeDocument/2006/relationships/image" Target="file:///C:\Program%20Files\Inknoe%20ClassPoint%202\Images\mc_blue_comp.png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19.pn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file:///C:\Program%20Files\Inknoe%20ClassPoint%202\Images\mc_blue_comp.png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.svg"/><Relationship Id="rId11" Type="http://schemas.openxmlformats.org/officeDocument/2006/relationships/image" Target="../media/image19.png"/><Relationship Id="rId5" Type="http://schemas.openxmlformats.org/officeDocument/2006/relationships/image" Target="../media/image1.png"/><Relationship Id="rId10" Type="http://schemas.openxmlformats.org/officeDocument/2006/relationships/image" Target="../media/image20.jpe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.svg"/><Relationship Id="rId11" Type="http://schemas.openxmlformats.org/officeDocument/2006/relationships/image" Target="file:///C:\Program%20Files\Inknoe%20ClassPoint%202\Images\mc_blue_comp.png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19.pn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file:///C:\Program%20Files\Inknoe%20ClassPoint%202\Images\fb_blue.png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.svg"/><Relationship Id="rId11" Type="http://schemas.openxmlformats.org/officeDocument/2006/relationships/image" Target="../media/image22.svg"/><Relationship Id="rId5" Type="http://schemas.openxmlformats.org/officeDocument/2006/relationships/image" Target="../media/image1.png"/><Relationship Id="rId10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65401" y="-1235099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989242" y="6569048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92610" y="-4382943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25471" y="3846657"/>
            <a:ext cx="5476282" cy="5469436"/>
          </a:xfrm>
          <a:custGeom>
            <a:avLst/>
            <a:gdLst/>
            <a:ahLst/>
            <a:cxnLst/>
            <a:rect l="l" t="t" r="r" b="b"/>
            <a:pathLst>
              <a:path w="5476282" h="5469436">
                <a:moveTo>
                  <a:pt x="0" y="0"/>
                </a:moveTo>
                <a:lnTo>
                  <a:pt x="5476282" y="0"/>
                </a:lnTo>
                <a:lnTo>
                  <a:pt x="5476282" y="5469437"/>
                </a:lnTo>
                <a:lnTo>
                  <a:pt x="0" y="5469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2211476" y="682431"/>
            <a:ext cx="5476282" cy="5469436"/>
          </a:xfrm>
          <a:custGeom>
            <a:avLst/>
            <a:gdLst/>
            <a:ahLst/>
            <a:cxnLst/>
            <a:rect l="l" t="t" r="r" b="b"/>
            <a:pathLst>
              <a:path w="5476282" h="5469436">
                <a:moveTo>
                  <a:pt x="5476282" y="5469437"/>
                </a:moveTo>
                <a:lnTo>
                  <a:pt x="0" y="5469437"/>
                </a:lnTo>
                <a:lnTo>
                  <a:pt x="0" y="0"/>
                </a:lnTo>
                <a:lnTo>
                  <a:pt x="5476282" y="0"/>
                </a:lnTo>
                <a:lnTo>
                  <a:pt x="5476282" y="546943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30787" y="6962654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0"/>
                </a:moveTo>
                <a:lnTo>
                  <a:pt x="6114426" y="0"/>
                </a:lnTo>
                <a:lnTo>
                  <a:pt x="6114426" y="7035428"/>
                </a:lnTo>
                <a:lnTo>
                  <a:pt x="0" y="7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-3282685" y="-3618279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8"/>
                </a:moveTo>
                <a:lnTo>
                  <a:pt x="6114427" y="7035428"/>
                </a:lnTo>
                <a:lnTo>
                  <a:pt x="6114427" y="0"/>
                </a:lnTo>
                <a:lnTo>
                  <a:pt x="0" y="0"/>
                </a:lnTo>
                <a:lnTo>
                  <a:pt x="0" y="703542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037477" y="1028700"/>
            <a:ext cx="1106523" cy="1106523"/>
          </a:xfrm>
          <a:custGeom>
            <a:avLst/>
            <a:gdLst/>
            <a:ahLst/>
            <a:cxnLst/>
            <a:rect l="l" t="t" r="r" b="b"/>
            <a:pathLst>
              <a:path w="1106523" h="1106523">
                <a:moveTo>
                  <a:pt x="0" y="0"/>
                </a:moveTo>
                <a:lnTo>
                  <a:pt x="1106523" y="0"/>
                </a:lnTo>
                <a:lnTo>
                  <a:pt x="1106523" y="1106523"/>
                </a:lnTo>
                <a:lnTo>
                  <a:pt x="0" y="11065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632467" y="3579957"/>
            <a:ext cx="9206210" cy="3384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98"/>
              </a:lnSpc>
              <a:spcBef>
                <a:spcPct val="0"/>
              </a:spcBef>
            </a:pPr>
            <a:r>
              <a:rPr lang="en-US" sz="9498">
                <a:solidFill>
                  <a:srgbClr val="FFFFFF"/>
                </a:solidFill>
                <a:latin typeface="Poppins ExtraBold Bold"/>
              </a:rPr>
              <a:t>A QUIZ SHOWDOWN</a:t>
            </a:r>
          </a:p>
        </p:txBody>
      </p:sp>
      <p:sp>
        <p:nvSpPr>
          <p:cNvPr id="11" name="Freeform 11"/>
          <p:cNvSpPr/>
          <p:nvPr/>
        </p:nvSpPr>
        <p:spPr>
          <a:xfrm>
            <a:off x="3614435" y="4563896"/>
            <a:ext cx="11242275" cy="3175943"/>
          </a:xfrm>
          <a:custGeom>
            <a:avLst/>
            <a:gdLst/>
            <a:ahLst/>
            <a:cxnLst/>
            <a:rect l="l" t="t" r="r" b="b"/>
            <a:pathLst>
              <a:path w="11242275" h="3175943">
                <a:moveTo>
                  <a:pt x="0" y="0"/>
                </a:moveTo>
                <a:lnTo>
                  <a:pt x="11242274" y="0"/>
                </a:lnTo>
                <a:lnTo>
                  <a:pt x="11242274" y="3175943"/>
                </a:lnTo>
                <a:lnTo>
                  <a:pt x="0" y="31759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349117" y="2780867"/>
            <a:ext cx="11589765" cy="984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9"/>
              </a:lnSpc>
              <a:spcBef>
                <a:spcPct val="0"/>
              </a:spcBef>
            </a:pPr>
            <a:r>
              <a:rPr lang="en-US" sz="5471">
                <a:solidFill>
                  <a:srgbClr val="FFFFFF"/>
                </a:solidFill>
                <a:latin typeface="Poppins Bold"/>
              </a:rPr>
              <a:t>Powerpoint Trivia Template:</a:t>
            </a:r>
          </a:p>
        </p:txBody>
      </p:sp>
      <p:sp>
        <p:nvSpPr>
          <p:cNvPr id="13" name="Freeform 13"/>
          <p:cNvSpPr/>
          <p:nvPr/>
        </p:nvSpPr>
        <p:spPr>
          <a:xfrm rot="-1146607">
            <a:off x="878596" y="2581658"/>
            <a:ext cx="3293760" cy="3365272"/>
          </a:xfrm>
          <a:custGeom>
            <a:avLst/>
            <a:gdLst/>
            <a:ahLst/>
            <a:cxnLst/>
            <a:rect l="l" t="t" r="r" b="b"/>
            <a:pathLst>
              <a:path w="3293760" h="3365272">
                <a:moveTo>
                  <a:pt x="0" y="0"/>
                </a:moveTo>
                <a:lnTo>
                  <a:pt x="3293759" y="0"/>
                </a:lnTo>
                <a:lnTo>
                  <a:pt x="3293759" y="3365272"/>
                </a:lnTo>
                <a:lnTo>
                  <a:pt x="0" y="33652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520220" y="6964624"/>
            <a:ext cx="2858795" cy="2694414"/>
          </a:xfrm>
          <a:custGeom>
            <a:avLst/>
            <a:gdLst/>
            <a:ahLst/>
            <a:cxnLst/>
            <a:rect l="l" t="t" r="r" b="b"/>
            <a:pathLst>
              <a:path w="2858795" h="2694414">
                <a:moveTo>
                  <a:pt x="0" y="0"/>
                </a:moveTo>
                <a:lnTo>
                  <a:pt x="2858795" y="0"/>
                </a:lnTo>
                <a:lnTo>
                  <a:pt x="2858795" y="2694415"/>
                </a:lnTo>
                <a:lnTo>
                  <a:pt x="0" y="26944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0699" y="782839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0"/>
                </a:moveTo>
                <a:lnTo>
                  <a:pt x="6114427" y="0"/>
                </a:lnTo>
                <a:lnTo>
                  <a:pt x="6114427" y="7035428"/>
                </a:lnTo>
                <a:lnTo>
                  <a:pt x="0" y="7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2603309" y="-485080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9"/>
                </a:moveTo>
                <a:lnTo>
                  <a:pt x="6114427" y="7035429"/>
                </a:lnTo>
                <a:lnTo>
                  <a:pt x="6114427" y="0"/>
                </a:lnTo>
                <a:lnTo>
                  <a:pt x="0" y="0"/>
                </a:lnTo>
                <a:lnTo>
                  <a:pt x="0" y="70354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326839" y="3256007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99770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05207" y="-503148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73752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129830" y="1679860"/>
            <a:ext cx="11770869" cy="1110940"/>
            <a:chOff x="0" y="0"/>
            <a:chExt cx="3013341" cy="284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341" cy="284400"/>
            </a:xfrm>
            <a:custGeom>
              <a:avLst/>
              <a:gdLst/>
              <a:ahLst/>
              <a:cxnLst/>
              <a:rect l="l" t="t" r="r" b="b"/>
              <a:pathLst>
                <a:path w="3013341" h="284400">
                  <a:moveTo>
                    <a:pt x="46040" y="0"/>
                  </a:moveTo>
                  <a:lnTo>
                    <a:pt x="2967301" y="0"/>
                  </a:lnTo>
                  <a:cubicBezTo>
                    <a:pt x="2979511" y="0"/>
                    <a:pt x="2991222" y="4851"/>
                    <a:pt x="2999856" y="13485"/>
                  </a:cubicBezTo>
                  <a:cubicBezTo>
                    <a:pt x="3008490" y="22119"/>
                    <a:pt x="3013341" y="33830"/>
                    <a:pt x="3013341" y="46040"/>
                  </a:cubicBezTo>
                  <a:lnTo>
                    <a:pt x="3013341" y="238360"/>
                  </a:lnTo>
                  <a:cubicBezTo>
                    <a:pt x="3013341" y="250571"/>
                    <a:pt x="3008490" y="262281"/>
                    <a:pt x="2999856" y="270916"/>
                  </a:cubicBezTo>
                  <a:cubicBezTo>
                    <a:pt x="2991222" y="279550"/>
                    <a:pt x="2979511" y="284400"/>
                    <a:pt x="2967301" y="284400"/>
                  </a:cubicBezTo>
                  <a:lnTo>
                    <a:pt x="46040" y="284400"/>
                  </a:lnTo>
                  <a:cubicBezTo>
                    <a:pt x="33830" y="284400"/>
                    <a:pt x="22119" y="279550"/>
                    <a:pt x="13485" y="270916"/>
                  </a:cubicBezTo>
                  <a:cubicBezTo>
                    <a:pt x="4851" y="262281"/>
                    <a:pt x="0" y="250571"/>
                    <a:pt x="0" y="238360"/>
                  </a:cubicBezTo>
                  <a:lnTo>
                    <a:pt x="0" y="46040"/>
                  </a:lnTo>
                  <a:cubicBezTo>
                    <a:pt x="0" y="33830"/>
                    <a:pt x="4851" y="22119"/>
                    <a:pt x="13485" y="13485"/>
                  </a:cubicBezTo>
                  <a:cubicBezTo>
                    <a:pt x="22119" y="4851"/>
                    <a:pt x="33830" y="0"/>
                    <a:pt x="46040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BFCF5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511118" y="1845181"/>
            <a:ext cx="11044704" cy="642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1"/>
              </a:lnSpc>
              <a:spcBef>
                <a:spcPct val="0"/>
              </a:spcBef>
            </a:pPr>
            <a:r>
              <a:rPr lang="en-US" sz="3579">
                <a:solidFill>
                  <a:srgbClr val="FFFFFF"/>
                </a:solidFill>
                <a:latin typeface="Poppins"/>
              </a:rPr>
              <a:t>Name the 3 colors of the Ireland flag</a:t>
            </a:r>
          </a:p>
        </p:txBody>
      </p:sp>
      <p:sp>
        <p:nvSpPr>
          <p:cNvPr id="12" name="Freeform 12"/>
          <p:cNvSpPr/>
          <p:nvPr/>
        </p:nvSpPr>
        <p:spPr>
          <a:xfrm>
            <a:off x="2518501" y="987481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0" y="0"/>
                </a:moveTo>
                <a:lnTo>
                  <a:pt x="1222659" y="0"/>
                </a:lnTo>
                <a:lnTo>
                  <a:pt x="1222659" y="1384758"/>
                </a:lnTo>
                <a:lnTo>
                  <a:pt x="0" y="13847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413522" y="2174620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1222659" y="0"/>
                </a:moveTo>
                <a:lnTo>
                  <a:pt x="0" y="0"/>
                </a:lnTo>
                <a:lnTo>
                  <a:pt x="0" y="1384759"/>
                </a:lnTo>
                <a:lnTo>
                  <a:pt x="1222659" y="1384759"/>
                </a:lnTo>
                <a:lnTo>
                  <a:pt x="122265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 flipV="1">
            <a:off x="13930974" y="174308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3085557" y="3081699"/>
                </a:moveTo>
                <a:lnTo>
                  <a:pt x="0" y="3081699"/>
                </a:lnTo>
                <a:lnTo>
                  <a:pt x="0" y="0"/>
                </a:lnTo>
                <a:lnTo>
                  <a:pt x="3085557" y="0"/>
                </a:lnTo>
                <a:lnTo>
                  <a:pt x="3085557" y="3081699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31428" y="5804886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0" y="0"/>
                </a:moveTo>
                <a:lnTo>
                  <a:pt x="3085557" y="0"/>
                </a:lnTo>
                <a:lnTo>
                  <a:pt x="3085557" y="3081700"/>
                </a:lnTo>
                <a:lnTo>
                  <a:pt x="0" y="3081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486400" y="5468779"/>
            <a:ext cx="7315200" cy="73152"/>
          </a:xfrm>
          <a:custGeom>
            <a:avLst/>
            <a:gdLst/>
            <a:ahLst/>
            <a:cxnLst/>
            <a:rect l="l" t="t" r="r" b="b"/>
            <a:pathLst>
              <a:path w="7315200" h="73152">
                <a:moveTo>
                  <a:pt x="0" y="0"/>
                </a:moveTo>
                <a:lnTo>
                  <a:pt x="7315200" y="0"/>
                </a:lnTo>
                <a:lnTo>
                  <a:pt x="7315200" y="73152"/>
                </a:lnTo>
                <a:lnTo>
                  <a:pt x="0" y="73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9" name="btnInknoeActivityCp2">
            <a:extLst>
              <a:ext uri="{FF2B5EF4-FFF2-40B4-BE49-F238E27FC236}">
                <a16:creationId xmlns:a16="http://schemas.microsoft.com/office/drawing/2014/main" id="{2AFBFA37-B024-F090-CAE7-1A3126B8B4C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412" y="6893689"/>
            <a:ext cx="4961175" cy="129723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26178" y="-4928800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7" y="0"/>
                </a:lnTo>
                <a:lnTo>
                  <a:pt x="12757197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56981" y="245860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7" y="0"/>
                </a:lnTo>
                <a:lnTo>
                  <a:pt x="12757197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779691" y="8292183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6114426" y="0"/>
                </a:moveTo>
                <a:lnTo>
                  <a:pt x="0" y="0"/>
                </a:lnTo>
                <a:lnTo>
                  <a:pt x="0" y="7035428"/>
                </a:lnTo>
                <a:lnTo>
                  <a:pt x="6114426" y="7035428"/>
                </a:lnTo>
                <a:lnTo>
                  <a:pt x="61144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14459095" y="-4434396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8"/>
                </a:moveTo>
                <a:lnTo>
                  <a:pt x="6114427" y="7035428"/>
                </a:lnTo>
                <a:lnTo>
                  <a:pt x="6114427" y="0"/>
                </a:lnTo>
                <a:lnTo>
                  <a:pt x="0" y="0"/>
                </a:lnTo>
                <a:lnTo>
                  <a:pt x="0" y="703542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04907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099770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184900" y="2592743"/>
            <a:ext cx="9918200" cy="3575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8"/>
              </a:lnSpc>
              <a:spcBef>
                <a:spcPct val="0"/>
              </a:spcBef>
            </a:pPr>
            <a:r>
              <a:rPr lang="en-US" sz="9998">
                <a:solidFill>
                  <a:srgbClr val="FFFFFF"/>
                </a:solidFill>
                <a:latin typeface="Poppins ExtraBold Bold"/>
              </a:rPr>
              <a:t>INTERMEDIATE ROUND</a:t>
            </a:r>
          </a:p>
        </p:txBody>
      </p:sp>
      <p:sp>
        <p:nvSpPr>
          <p:cNvPr id="9" name="Freeform 9"/>
          <p:cNvSpPr/>
          <p:nvPr/>
        </p:nvSpPr>
        <p:spPr>
          <a:xfrm>
            <a:off x="13953901" y="5672469"/>
            <a:ext cx="3255474" cy="3255474"/>
          </a:xfrm>
          <a:custGeom>
            <a:avLst/>
            <a:gdLst/>
            <a:ahLst/>
            <a:cxnLst/>
            <a:rect l="l" t="t" r="r" b="b"/>
            <a:pathLst>
              <a:path w="3255474" h="3255474">
                <a:moveTo>
                  <a:pt x="0" y="0"/>
                </a:moveTo>
                <a:lnTo>
                  <a:pt x="3255474" y="0"/>
                </a:lnTo>
                <a:lnTo>
                  <a:pt x="3255474" y="3255475"/>
                </a:lnTo>
                <a:lnTo>
                  <a:pt x="0" y="3255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6893" y="1888026"/>
            <a:ext cx="3255474" cy="3255474"/>
          </a:xfrm>
          <a:custGeom>
            <a:avLst/>
            <a:gdLst/>
            <a:ahLst/>
            <a:cxnLst/>
            <a:rect l="l" t="t" r="r" b="b"/>
            <a:pathLst>
              <a:path w="3255474" h="3255474">
                <a:moveTo>
                  <a:pt x="0" y="0"/>
                </a:moveTo>
                <a:lnTo>
                  <a:pt x="3255474" y="0"/>
                </a:lnTo>
                <a:lnTo>
                  <a:pt x="3255474" y="3255474"/>
                </a:lnTo>
                <a:lnTo>
                  <a:pt x="0" y="32554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16219" y="228564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0656981" y="260103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922254" y="7024622"/>
            <a:ext cx="2443491" cy="1267561"/>
          </a:xfrm>
          <a:custGeom>
            <a:avLst/>
            <a:gdLst/>
            <a:ahLst/>
            <a:cxnLst/>
            <a:rect l="l" t="t" r="r" b="b"/>
            <a:pathLst>
              <a:path w="2443491" h="1267561">
                <a:moveTo>
                  <a:pt x="0" y="0"/>
                </a:moveTo>
                <a:lnTo>
                  <a:pt x="2443492" y="0"/>
                </a:lnTo>
                <a:lnTo>
                  <a:pt x="2443492" y="1267561"/>
                </a:lnTo>
                <a:lnTo>
                  <a:pt x="0" y="12675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306024" y="2286708"/>
            <a:ext cx="1675952" cy="542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33">
                <a:solidFill>
                  <a:srgbClr val="FFFFFF"/>
                </a:solidFill>
                <a:latin typeface="Poppins"/>
              </a:rPr>
              <a:t>Round 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0699" y="782839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0"/>
                </a:moveTo>
                <a:lnTo>
                  <a:pt x="6114427" y="0"/>
                </a:lnTo>
                <a:lnTo>
                  <a:pt x="6114427" y="7035428"/>
                </a:lnTo>
                <a:lnTo>
                  <a:pt x="0" y="7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2603309" y="-485080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9"/>
                </a:moveTo>
                <a:lnTo>
                  <a:pt x="6114427" y="7035429"/>
                </a:lnTo>
                <a:lnTo>
                  <a:pt x="6114427" y="0"/>
                </a:lnTo>
                <a:lnTo>
                  <a:pt x="0" y="0"/>
                </a:lnTo>
                <a:lnTo>
                  <a:pt x="0" y="70354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326839" y="3256007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99770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05207" y="-503148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73752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129830" y="1679860"/>
            <a:ext cx="11770869" cy="1576147"/>
            <a:chOff x="0" y="0"/>
            <a:chExt cx="3013341" cy="4034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341" cy="403494"/>
            </a:xfrm>
            <a:custGeom>
              <a:avLst/>
              <a:gdLst/>
              <a:ahLst/>
              <a:cxnLst/>
              <a:rect l="l" t="t" r="r" b="b"/>
              <a:pathLst>
                <a:path w="3013341" h="403494">
                  <a:moveTo>
                    <a:pt x="46040" y="0"/>
                  </a:moveTo>
                  <a:lnTo>
                    <a:pt x="2967301" y="0"/>
                  </a:lnTo>
                  <a:cubicBezTo>
                    <a:pt x="2979511" y="0"/>
                    <a:pt x="2991222" y="4851"/>
                    <a:pt x="2999856" y="13485"/>
                  </a:cubicBezTo>
                  <a:cubicBezTo>
                    <a:pt x="3008490" y="22119"/>
                    <a:pt x="3013341" y="33830"/>
                    <a:pt x="3013341" y="46040"/>
                  </a:cubicBezTo>
                  <a:lnTo>
                    <a:pt x="3013341" y="357453"/>
                  </a:lnTo>
                  <a:cubicBezTo>
                    <a:pt x="3013341" y="369664"/>
                    <a:pt x="3008490" y="381374"/>
                    <a:pt x="2999856" y="390009"/>
                  </a:cubicBezTo>
                  <a:cubicBezTo>
                    <a:pt x="2991222" y="398643"/>
                    <a:pt x="2979511" y="403494"/>
                    <a:pt x="2967301" y="403494"/>
                  </a:cubicBezTo>
                  <a:lnTo>
                    <a:pt x="46040" y="403494"/>
                  </a:lnTo>
                  <a:cubicBezTo>
                    <a:pt x="33830" y="403494"/>
                    <a:pt x="22119" y="398643"/>
                    <a:pt x="13485" y="390009"/>
                  </a:cubicBezTo>
                  <a:cubicBezTo>
                    <a:pt x="4851" y="381374"/>
                    <a:pt x="0" y="369664"/>
                    <a:pt x="0" y="357453"/>
                  </a:cubicBezTo>
                  <a:lnTo>
                    <a:pt x="0" y="46040"/>
                  </a:lnTo>
                  <a:cubicBezTo>
                    <a:pt x="0" y="33830"/>
                    <a:pt x="4851" y="22119"/>
                    <a:pt x="13485" y="13485"/>
                  </a:cubicBezTo>
                  <a:cubicBezTo>
                    <a:pt x="22119" y="4851"/>
                    <a:pt x="33830" y="0"/>
                    <a:pt x="46040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BFCF5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511118" y="1816606"/>
            <a:ext cx="11044704" cy="1271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1"/>
              </a:lnSpc>
              <a:spcBef>
                <a:spcPct val="0"/>
              </a:spcBef>
            </a:pPr>
            <a:r>
              <a:rPr lang="en-US" sz="3579">
                <a:solidFill>
                  <a:srgbClr val="FFFFFF"/>
                </a:solidFill>
                <a:latin typeface="Poppins"/>
              </a:rPr>
              <a:t>Which is the correct animated drawing of Tom's eyes in Tom &amp; Jerry?</a:t>
            </a:r>
          </a:p>
        </p:txBody>
      </p:sp>
      <p:sp>
        <p:nvSpPr>
          <p:cNvPr id="12" name="Freeform 12"/>
          <p:cNvSpPr/>
          <p:nvPr/>
        </p:nvSpPr>
        <p:spPr>
          <a:xfrm>
            <a:off x="2518501" y="987481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0" y="0"/>
                </a:moveTo>
                <a:lnTo>
                  <a:pt x="1222659" y="0"/>
                </a:lnTo>
                <a:lnTo>
                  <a:pt x="1222659" y="1384758"/>
                </a:lnTo>
                <a:lnTo>
                  <a:pt x="0" y="13847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413522" y="2174620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1222659" y="0"/>
                </a:moveTo>
                <a:lnTo>
                  <a:pt x="0" y="0"/>
                </a:lnTo>
                <a:lnTo>
                  <a:pt x="0" y="1384759"/>
                </a:lnTo>
                <a:lnTo>
                  <a:pt x="1222659" y="1384759"/>
                </a:lnTo>
                <a:lnTo>
                  <a:pt x="122265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 flipV="1">
            <a:off x="13930974" y="174308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3085557" y="3081699"/>
                </a:moveTo>
                <a:lnTo>
                  <a:pt x="0" y="3081699"/>
                </a:lnTo>
                <a:lnTo>
                  <a:pt x="0" y="0"/>
                </a:lnTo>
                <a:lnTo>
                  <a:pt x="3085557" y="0"/>
                </a:lnTo>
                <a:lnTo>
                  <a:pt x="3085557" y="3081699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31428" y="5804886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0" y="0"/>
                </a:moveTo>
                <a:lnTo>
                  <a:pt x="3085557" y="0"/>
                </a:lnTo>
                <a:lnTo>
                  <a:pt x="3085557" y="3081700"/>
                </a:lnTo>
                <a:lnTo>
                  <a:pt x="0" y="3081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518501" y="3890852"/>
            <a:ext cx="5156152" cy="1110940"/>
            <a:chOff x="0" y="0"/>
            <a:chExt cx="1319974" cy="284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063076" y="3890852"/>
            <a:ext cx="5156152" cy="1110940"/>
            <a:chOff x="0" y="0"/>
            <a:chExt cx="1319974" cy="284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2779462" y="5329830"/>
            <a:ext cx="4634231" cy="3089487"/>
          </a:xfrm>
          <a:custGeom>
            <a:avLst/>
            <a:gdLst/>
            <a:ahLst/>
            <a:cxnLst/>
            <a:rect l="l" t="t" r="r" b="b"/>
            <a:pathLst>
              <a:path w="4634231" h="3089487">
                <a:moveTo>
                  <a:pt x="0" y="0"/>
                </a:moveTo>
                <a:lnTo>
                  <a:pt x="4634231" y="0"/>
                </a:lnTo>
                <a:lnTo>
                  <a:pt x="4634231" y="3089487"/>
                </a:lnTo>
                <a:lnTo>
                  <a:pt x="0" y="3089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390620" y="5329830"/>
            <a:ext cx="4634231" cy="3089487"/>
          </a:xfrm>
          <a:custGeom>
            <a:avLst/>
            <a:gdLst/>
            <a:ahLst/>
            <a:cxnLst/>
            <a:rect l="l" t="t" r="r" b="b"/>
            <a:pathLst>
              <a:path w="4634231" h="3089487">
                <a:moveTo>
                  <a:pt x="0" y="0"/>
                </a:moveTo>
                <a:lnTo>
                  <a:pt x="4634231" y="0"/>
                </a:lnTo>
                <a:lnTo>
                  <a:pt x="4634231" y="3089487"/>
                </a:lnTo>
                <a:lnTo>
                  <a:pt x="0" y="30894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921381" y="4056174"/>
            <a:ext cx="4350392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A. Picture 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465956" y="4056174"/>
            <a:ext cx="4350392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B. Picture 2</a:t>
            </a:r>
          </a:p>
        </p:txBody>
      </p:sp>
      <p:pic>
        <p:nvPicPr>
          <p:cNvPr id="28" name="btnInknoeActivityCp2">
            <a:extLst>
              <a:ext uri="{FF2B5EF4-FFF2-40B4-BE49-F238E27FC236}">
                <a16:creationId xmlns:a16="http://schemas.microsoft.com/office/drawing/2014/main" id="{B181C44E-E248-A061-1B86-B36F1AC9960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28" y="8867323"/>
            <a:ext cx="3333071" cy="87152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0699" y="782839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0"/>
                </a:moveTo>
                <a:lnTo>
                  <a:pt x="6114427" y="0"/>
                </a:lnTo>
                <a:lnTo>
                  <a:pt x="6114427" y="7035428"/>
                </a:lnTo>
                <a:lnTo>
                  <a:pt x="0" y="7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2603309" y="-485080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9"/>
                </a:moveTo>
                <a:lnTo>
                  <a:pt x="6114427" y="7035429"/>
                </a:lnTo>
                <a:lnTo>
                  <a:pt x="6114427" y="0"/>
                </a:lnTo>
                <a:lnTo>
                  <a:pt x="0" y="0"/>
                </a:lnTo>
                <a:lnTo>
                  <a:pt x="0" y="70354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326839" y="3256007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99770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05207" y="-503148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73752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129830" y="1679860"/>
            <a:ext cx="11770869" cy="1576147"/>
            <a:chOff x="0" y="0"/>
            <a:chExt cx="3013341" cy="4034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341" cy="403494"/>
            </a:xfrm>
            <a:custGeom>
              <a:avLst/>
              <a:gdLst/>
              <a:ahLst/>
              <a:cxnLst/>
              <a:rect l="l" t="t" r="r" b="b"/>
              <a:pathLst>
                <a:path w="3013341" h="403494">
                  <a:moveTo>
                    <a:pt x="46040" y="0"/>
                  </a:moveTo>
                  <a:lnTo>
                    <a:pt x="2967301" y="0"/>
                  </a:lnTo>
                  <a:cubicBezTo>
                    <a:pt x="2979511" y="0"/>
                    <a:pt x="2991222" y="4851"/>
                    <a:pt x="2999856" y="13485"/>
                  </a:cubicBezTo>
                  <a:cubicBezTo>
                    <a:pt x="3008490" y="22119"/>
                    <a:pt x="3013341" y="33830"/>
                    <a:pt x="3013341" y="46040"/>
                  </a:cubicBezTo>
                  <a:lnTo>
                    <a:pt x="3013341" y="357453"/>
                  </a:lnTo>
                  <a:cubicBezTo>
                    <a:pt x="3013341" y="369664"/>
                    <a:pt x="3008490" y="381374"/>
                    <a:pt x="2999856" y="390009"/>
                  </a:cubicBezTo>
                  <a:cubicBezTo>
                    <a:pt x="2991222" y="398643"/>
                    <a:pt x="2979511" y="403494"/>
                    <a:pt x="2967301" y="403494"/>
                  </a:cubicBezTo>
                  <a:lnTo>
                    <a:pt x="46040" y="403494"/>
                  </a:lnTo>
                  <a:cubicBezTo>
                    <a:pt x="33830" y="403494"/>
                    <a:pt x="22119" y="398643"/>
                    <a:pt x="13485" y="390009"/>
                  </a:cubicBezTo>
                  <a:cubicBezTo>
                    <a:pt x="4851" y="381374"/>
                    <a:pt x="0" y="369664"/>
                    <a:pt x="0" y="357453"/>
                  </a:cubicBezTo>
                  <a:lnTo>
                    <a:pt x="0" y="46040"/>
                  </a:lnTo>
                  <a:cubicBezTo>
                    <a:pt x="0" y="33830"/>
                    <a:pt x="4851" y="22119"/>
                    <a:pt x="13485" y="13485"/>
                  </a:cubicBezTo>
                  <a:cubicBezTo>
                    <a:pt x="22119" y="4851"/>
                    <a:pt x="33830" y="0"/>
                    <a:pt x="46040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BFCF5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511118" y="1816606"/>
            <a:ext cx="11044704" cy="1271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1"/>
              </a:lnSpc>
              <a:spcBef>
                <a:spcPct val="0"/>
              </a:spcBef>
            </a:pPr>
            <a:r>
              <a:rPr lang="en-US" sz="3579">
                <a:solidFill>
                  <a:srgbClr val="FFFFFF"/>
                </a:solidFill>
                <a:latin typeface="Poppins"/>
              </a:rPr>
              <a:t>TRUE or FALSE: A dog named Laika was the first animal that went into space.</a:t>
            </a:r>
          </a:p>
        </p:txBody>
      </p:sp>
      <p:sp>
        <p:nvSpPr>
          <p:cNvPr id="12" name="Freeform 12"/>
          <p:cNvSpPr/>
          <p:nvPr/>
        </p:nvSpPr>
        <p:spPr>
          <a:xfrm>
            <a:off x="2518501" y="987481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0" y="0"/>
                </a:moveTo>
                <a:lnTo>
                  <a:pt x="1222659" y="0"/>
                </a:lnTo>
                <a:lnTo>
                  <a:pt x="1222659" y="1384758"/>
                </a:lnTo>
                <a:lnTo>
                  <a:pt x="0" y="13847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413522" y="2174620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1222659" y="0"/>
                </a:moveTo>
                <a:lnTo>
                  <a:pt x="0" y="0"/>
                </a:lnTo>
                <a:lnTo>
                  <a:pt x="0" y="1384759"/>
                </a:lnTo>
                <a:lnTo>
                  <a:pt x="1222659" y="1384759"/>
                </a:lnTo>
                <a:lnTo>
                  <a:pt x="122265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 flipV="1">
            <a:off x="13930974" y="174308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3085557" y="3081699"/>
                </a:moveTo>
                <a:lnTo>
                  <a:pt x="0" y="3081699"/>
                </a:lnTo>
                <a:lnTo>
                  <a:pt x="0" y="0"/>
                </a:lnTo>
                <a:lnTo>
                  <a:pt x="3085557" y="0"/>
                </a:lnTo>
                <a:lnTo>
                  <a:pt x="3085557" y="3081699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31428" y="5804886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0" y="0"/>
                </a:moveTo>
                <a:lnTo>
                  <a:pt x="3085557" y="0"/>
                </a:lnTo>
                <a:lnTo>
                  <a:pt x="3085557" y="3081700"/>
                </a:lnTo>
                <a:lnTo>
                  <a:pt x="0" y="3081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699428" y="5249416"/>
            <a:ext cx="5156152" cy="1110940"/>
            <a:chOff x="0" y="0"/>
            <a:chExt cx="1319974" cy="284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063076" y="5249416"/>
            <a:ext cx="5156152" cy="1110940"/>
            <a:chOff x="0" y="0"/>
            <a:chExt cx="1319974" cy="284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079967" y="5414737"/>
            <a:ext cx="4350392" cy="645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sz="3779" dirty="0">
                <a:solidFill>
                  <a:srgbClr val="FFFFFF"/>
                </a:solidFill>
                <a:latin typeface="Poppins"/>
              </a:rPr>
              <a:t>A: TRUE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674460" y="5414737"/>
            <a:ext cx="4350392" cy="645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sz="3779" dirty="0">
                <a:solidFill>
                  <a:srgbClr val="FFFFFF"/>
                </a:solidFill>
                <a:latin typeface="Poppins"/>
              </a:rPr>
              <a:t>B: FALSE</a:t>
            </a:r>
          </a:p>
        </p:txBody>
      </p:sp>
      <p:pic>
        <p:nvPicPr>
          <p:cNvPr id="26" name="btnInknoeActivityCp2">
            <a:extLst>
              <a:ext uri="{FF2B5EF4-FFF2-40B4-BE49-F238E27FC236}">
                <a16:creationId xmlns:a16="http://schemas.microsoft.com/office/drawing/2014/main" id="{5E98AC07-25FC-E297-F466-58116031712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89" y="7664522"/>
            <a:ext cx="3333071" cy="87152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0699" y="782839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0"/>
                </a:moveTo>
                <a:lnTo>
                  <a:pt x="6114427" y="0"/>
                </a:lnTo>
                <a:lnTo>
                  <a:pt x="6114427" y="7035428"/>
                </a:lnTo>
                <a:lnTo>
                  <a:pt x="0" y="7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2603309" y="-485080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9"/>
                </a:moveTo>
                <a:lnTo>
                  <a:pt x="6114427" y="7035429"/>
                </a:lnTo>
                <a:lnTo>
                  <a:pt x="6114427" y="0"/>
                </a:lnTo>
                <a:lnTo>
                  <a:pt x="0" y="0"/>
                </a:lnTo>
                <a:lnTo>
                  <a:pt x="0" y="70354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326839" y="3256007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99770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05207" y="-503148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73752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129830" y="1679860"/>
            <a:ext cx="11770869" cy="1576147"/>
            <a:chOff x="0" y="0"/>
            <a:chExt cx="3013341" cy="4034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341" cy="403494"/>
            </a:xfrm>
            <a:custGeom>
              <a:avLst/>
              <a:gdLst/>
              <a:ahLst/>
              <a:cxnLst/>
              <a:rect l="l" t="t" r="r" b="b"/>
              <a:pathLst>
                <a:path w="3013341" h="403494">
                  <a:moveTo>
                    <a:pt x="46040" y="0"/>
                  </a:moveTo>
                  <a:lnTo>
                    <a:pt x="2967301" y="0"/>
                  </a:lnTo>
                  <a:cubicBezTo>
                    <a:pt x="2979511" y="0"/>
                    <a:pt x="2991222" y="4851"/>
                    <a:pt x="2999856" y="13485"/>
                  </a:cubicBezTo>
                  <a:cubicBezTo>
                    <a:pt x="3008490" y="22119"/>
                    <a:pt x="3013341" y="33830"/>
                    <a:pt x="3013341" y="46040"/>
                  </a:cubicBezTo>
                  <a:lnTo>
                    <a:pt x="3013341" y="357453"/>
                  </a:lnTo>
                  <a:cubicBezTo>
                    <a:pt x="3013341" y="369664"/>
                    <a:pt x="3008490" y="381374"/>
                    <a:pt x="2999856" y="390009"/>
                  </a:cubicBezTo>
                  <a:cubicBezTo>
                    <a:pt x="2991222" y="398643"/>
                    <a:pt x="2979511" y="403494"/>
                    <a:pt x="2967301" y="403494"/>
                  </a:cubicBezTo>
                  <a:lnTo>
                    <a:pt x="46040" y="403494"/>
                  </a:lnTo>
                  <a:cubicBezTo>
                    <a:pt x="33830" y="403494"/>
                    <a:pt x="22119" y="398643"/>
                    <a:pt x="13485" y="390009"/>
                  </a:cubicBezTo>
                  <a:cubicBezTo>
                    <a:pt x="4851" y="381374"/>
                    <a:pt x="0" y="369664"/>
                    <a:pt x="0" y="357453"/>
                  </a:cubicBezTo>
                  <a:lnTo>
                    <a:pt x="0" y="46040"/>
                  </a:lnTo>
                  <a:cubicBezTo>
                    <a:pt x="0" y="33830"/>
                    <a:pt x="4851" y="22119"/>
                    <a:pt x="13485" y="13485"/>
                  </a:cubicBezTo>
                  <a:cubicBezTo>
                    <a:pt x="22119" y="4851"/>
                    <a:pt x="33830" y="0"/>
                    <a:pt x="46040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BFCF5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511118" y="1816606"/>
            <a:ext cx="11044704" cy="1271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1"/>
              </a:lnSpc>
              <a:spcBef>
                <a:spcPct val="0"/>
              </a:spcBef>
            </a:pPr>
            <a:r>
              <a:rPr lang="en-US" sz="3579">
                <a:solidFill>
                  <a:srgbClr val="FFFFFF"/>
                </a:solidFill>
                <a:latin typeface="Poppins"/>
              </a:rPr>
              <a:t>Bonus Question: Pick a color that resonates with you now.</a:t>
            </a:r>
          </a:p>
        </p:txBody>
      </p:sp>
      <p:sp>
        <p:nvSpPr>
          <p:cNvPr id="12" name="Freeform 12"/>
          <p:cNvSpPr/>
          <p:nvPr/>
        </p:nvSpPr>
        <p:spPr>
          <a:xfrm flipH="1" flipV="1">
            <a:off x="13930974" y="174308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3085557" y="3081699"/>
                </a:moveTo>
                <a:lnTo>
                  <a:pt x="0" y="3081699"/>
                </a:lnTo>
                <a:lnTo>
                  <a:pt x="0" y="0"/>
                </a:lnTo>
                <a:lnTo>
                  <a:pt x="3085557" y="0"/>
                </a:lnTo>
                <a:lnTo>
                  <a:pt x="3085557" y="3081699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31428" y="5804886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0" y="0"/>
                </a:moveTo>
                <a:lnTo>
                  <a:pt x="3085557" y="0"/>
                </a:lnTo>
                <a:lnTo>
                  <a:pt x="3085557" y="3081700"/>
                </a:lnTo>
                <a:lnTo>
                  <a:pt x="0" y="3081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208109" y="1850405"/>
            <a:ext cx="2695426" cy="2695426"/>
          </a:xfrm>
          <a:custGeom>
            <a:avLst/>
            <a:gdLst/>
            <a:ahLst/>
            <a:cxnLst/>
            <a:rect l="l" t="t" r="r" b="b"/>
            <a:pathLst>
              <a:path w="2695426" h="2695426">
                <a:moveTo>
                  <a:pt x="0" y="0"/>
                </a:moveTo>
                <a:lnTo>
                  <a:pt x="2695426" y="0"/>
                </a:lnTo>
                <a:lnTo>
                  <a:pt x="2695426" y="2695426"/>
                </a:lnTo>
                <a:lnTo>
                  <a:pt x="0" y="26954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82117" y="502692"/>
            <a:ext cx="2695426" cy="2695426"/>
          </a:xfrm>
          <a:custGeom>
            <a:avLst/>
            <a:gdLst/>
            <a:ahLst/>
            <a:cxnLst/>
            <a:rect l="l" t="t" r="r" b="b"/>
            <a:pathLst>
              <a:path w="2695426" h="2695426">
                <a:moveTo>
                  <a:pt x="0" y="0"/>
                </a:moveTo>
                <a:lnTo>
                  <a:pt x="2695426" y="0"/>
                </a:lnTo>
                <a:lnTo>
                  <a:pt x="2695426" y="2695426"/>
                </a:lnTo>
                <a:lnTo>
                  <a:pt x="0" y="26954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816985" y="4675848"/>
            <a:ext cx="2038809" cy="935304"/>
          </a:xfrm>
          <a:custGeom>
            <a:avLst/>
            <a:gdLst/>
            <a:ahLst/>
            <a:cxnLst/>
            <a:rect l="l" t="t" r="r" b="b"/>
            <a:pathLst>
              <a:path w="2038809" h="935304">
                <a:moveTo>
                  <a:pt x="0" y="0"/>
                </a:moveTo>
                <a:lnTo>
                  <a:pt x="2038809" y="0"/>
                </a:lnTo>
                <a:lnTo>
                  <a:pt x="2038809" y="935304"/>
                </a:lnTo>
                <a:lnTo>
                  <a:pt x="0" y="935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337234" y="4675848"/>
            <a:ext cx="967973" cy="935304"/>
          </a:xfrm>
          <a:custGeom>
            <a:avLst/>
            <a:gdLst/>
            <a:ahLst/>
            <a:cxnLst/>
            <a:rect l="l" t="t" r="r" b="b"/>
            <a:pathLst>
              <a:path w="967973" h="935304">
                <a:moveTo>
                  <a:pt x="0" y="0"/>
                </a:moveTo>
                <a:lnTo>
                  <a:pt x="967973" y="0"/>
                </a:lnTo>
                <a:lnTo>
                  <a:pt x="967973" y="935304"/>
                </a:lnTo>
                <a:lnTo>
                  <a:pt x="0" y="9353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546228" y="4705766"/>
            <a:ext cx="3009594" cy="905386"/>
          </a:xfrm>
          <a:custGeom>
            <a:avLst/>
            <a:gdLst/>
            <a:ahLst/>
            <a:cxnLst/>
            <a:rect l="l" t="t" r="r" b="b"/>
            <a:pathLst>
              <a:path w="3009594" h="905386">
                <a:moveTo>
                  <a:pt x="0" y="0"/>
                </a:moveTo>
                <a:lnTo>
                  <a:pt x="3009594" y="0"/>
                </a:lnTo>
                <a:lnTo>
                  <a:pt x="3009594" y="905386"/>
                </a:lnTo>
                <a:lnTo>
                  <a:pt x="0" y="9053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198114" y="7030377"/>
            <a:ext cx="2038809" cy="935304"/>
          </a:xfrm>
          <a:custGeom>
            <a:avLst/>
            <a:gdLst/>
            <a:ahLst/>
            <a:cxnLst/>
            <a:rect l="l" t="t" r="r" b="b"/>
            <a:pathLst>
              <a:path w="2038809" h="935304">
                <a:moveTo>
                  <a:pt x="0" y="0"/>
                </a:moveTo>
                <a:lnTo>
                  <a:pt x="2038809" y="0"/>
                </a:lnTo>
                <a:lnTo>
                  <a:pt x="2038809" y="935304"/>
                </a:lnTo>
                <a:lnTo>
                  <a:pt x="0" y="935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798921" y="7230402"/>
            <a:ext cx="3252103" cy="727658"/>
          </a:xfrm>
          <a:custGeom>
            <a:avLst/>
            <a:gdLst/>
            <a:ahLst/>
            <a:cxnLst/>
            <a:rect l="l" t="t" r="r" b="b"/>
            <a:pathLst>
              <a:path w="3252103" h="727658">
                <a:moveTo>
                  <a:pt x="0" y="0"/>
                </a:moveTo>
                <a:lnTo>
                  <a:pt x="3252104" y="0"/>
                </a:lnTo>
                <a:lnTo>
                  <a:pt x="3252104" y="727658"/>
                </a:lnTo>
                <a:lnTo>
                  <a:pt x="0" y="7276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3129830" y="4394465"/>
            <a:ext cx="3695782" cy="1497454"/>
            <a:chOff x="0" y="0"/>
            <a:chExt cx="973375" cy="39439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73375" cy="394391"/>
            </a:xfrm>
            <a:custGeom>
              <a:avLst/>
              <a:gdLst/>
              <a:ahLst/>
              <a:cxnLst/>
              <a:rect l="l" t="t" r="r" b="b"/>
              <a:pathLst>
                <a:path w="973375" h="394391">
                  <a:moveTo>
                    <a:pt x="0" y="0"/>
                  </a:moveTo>
                  <a:lnTo>
                    <a:pt x="973375" y="0"/>
                  </a:lnTo>
                  <a:lnTo>
                    <a:pt x="973375" y="394391"/>
                  </a:lnTo>
                  <a:lnTo>
                    <a:pt x="0" y="394391"/>
                  </a:lnTo>
                  <a:close/>
                </a:path>
              </a:pathLst>
            </a:custGeom>
            <a:solidFill>
              <a:srgbClr val="FFF205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48827" y="4384940"/>
            <a:ext cx="3695782" cy="1497454"/>
            <a:chOff x="0" y="0"/>
            <a:chExt cx="973375" cy="39439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73375" cy="394391"/>
            </a:xfrm>
            <a:custGeom>
              <a:avLst/>
              <a:gdLst/>
              <a:ahLst/>
              <a:cxnLst/>
              <a:rect l="l" t="t" r="r" b="b"/>
              <a:pathLst>
                <a:path w="973375" h="394391">
                  <a:moveTo>
                    <a:pt x="0" y="0"/>
                  </a:moveTo>
                  <a:lnTo>
                    <a:pt x="973375" y="0"/>
                  </a:lnTo>
                  <a:lnTo>
                    <a:pt x="973375" y="394391"/>
                  </a:lnTo>
                  <a:lnTo>
                    <a:pt x="0" y="394391"/>
                  </a:lnTo>
                  <a:close/>
                </a:path>
              </a:pathLst>
            </a:custGeom>
            <a:solidFill>
              <a:srgbClr val="FF1178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424973" y="4394465"/>
            <a:ext cx="3695782" cy="1497454"/>
            <a:chOff x="0" y="0"/>
            <a:chExt cx="973375" cy="39439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73375" cy="394391"/>
            </a:xfrm>
            <a:custGeom>
              <a:avLst/>
              <a:gdLst/>
              <a:ahLst/>
              <a:cxnLst/>
              <a:rect l="l" t="t" r="r" b="b"/>
              <a:pathLst>
                <a:path w="973375" h="394391">
                  <a:moveTo>
                    <a:pt x="0" y="0"/>
                  </a:moveTo>
                  <a:lnTo>
                    <a:pt x="973375" y="0"/>
                  </a:lnTo>
                  <a:lnTo>
                    <a:pt x="973375" y="394391"/>
                  </a:lnTo>
                  <a:lnTo>
                    <a:pt x="0" y="394391"/>
                  </a:lnTo>
                  <a:close/>
                </a:path>
              </a:pathLst>
            </a:custGeom>
            <a:solidFill>
              <a:srgbClr val="F8ABEB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477543" y="6597009"/>
            <a:ext cx="3695782" cy="1497454"/>
            <a:chOff x="0" y="0"/>
            <a:chExt cx="973375" cy="39439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73375" cy="394391"/>
            </a:xfrm>
            <a:custGeom>
              <a:avLst/>
              <a:gdLst/>
              <a:ahLst/>
              <a:cxnLst/>
              <a:rect l="l" t="t" r="r" b="b"/>
              <a:pathLst>
                <a:path w="973375" h="394391">
                  <a:moveTo>
                    <a:pt x="0" y="0"/>
                  </a:moveTo>
                  <a:lnTo>
                    <a:pt x="973375" y="0"/>
                  </a:lnTo>
                  <a:lnTo>
                    <a:pt x="973375" y="394391"/>
                  </a:lnTo>
                  <a:lnTo>
                    <a:pt x="0" y="394391"/>
                  </a:lnTo>
                  <a:close/>
                </a:path>
              </a:pathLst>
            </a:custGeom>
            <a:solidFill>
              <a:srgbClr val="9DCD5A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89121" y="6597009"/>
            <a:ext cx="3695782" cy="1497454"/>
            <a:chOff x="0" y="0"/>
            <a:chExt cx="973375" cy="39439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73375" cy="394391"/>
            </a:xfrm>
            <a:custGeom>
              <a:avLst/>
              <a:gdLst/>
              <a:ahLst/>
              <a:cxnLst/>
              <a:rect l="l" t="t" r="r" b="b"/>
              <a:pathLst>
                <a:path w="973375" h="394391">
                  <a:moveTo>
                    <a:pt x="0" y="0"/>
                  </a:moveTo>
                  <a:lnTo>
                    <a:pt x="973375" y="0"/>
                  </a:lnTo>
                  <a:lnTo>
                    <a:pt x="973375" y="394391"/>
                  </a:lnTo>
                  <a:lnTo>
                    <a:pt x="0" y="394391"/>
                  </a:lnTo>
                  <a:close/>
                </a:path>
              </a:pathLst>
            </a:custGeom>
            <a:solidFill>
              <a:srgbClr val="56AEFF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pic>
        <p:nvPicPr>
          <p:cNvPr id="37" name="btnInknoeActivityCp2">
            <a:extLst>
              <a:ext uri="{FF2B5EF4-FFF2-40B4-BE49-F238E27FC236}">
                <a16:creationId xmlns:a16="http://schemas.microsoft.com/office/drawing/2014/main" id="{66089923-5ECB-4BE9-C852-F2A51236E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r:link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934" y="8564179"/>
            <a:ext cx="3333071" cy="87152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0699" y="782839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0"/>
                </a:moveTo>
                <a:lnTo>
                  <a:pt x="6114427" y="0"/>
                </a:lnTo>
                <a:lnTo>
                  <a:pt x="6114427" y="7035428"/>
                </a:lnTo>
                <a:lnTo>
                  <a:pt x="0" y="7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2603309" y="-485080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9"/>
                </a:moveTo>
                <a:lnTo>
                  <a:pt x="6114427" y="7035429"/>
                </a:lnTo>
                <a:lnTo>
                  <a:pt x="6114427" y="0"/>
                </a:lnTo>
                <a:lnTo>
                  <a:pt x="0" y="0"/>
                </a:lnTo>
                <a:lnTo>
                  <a:pt x="0" y="70354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326839" y="3256007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99770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05207" y="-503148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73752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129830" y="1679860"/>
            <a:ext cx="11770869" cy="1110940"/>
            <a:chOff x="0" y="0"/>
            <a:chExt cx="3013341" cy="284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341" cy="284400"/>
            </a:xfrm>
            <a:custGeom>
              <a:avLst/>
              <a:gdLst/>
              <a:ahLst/>
              <a:cxnLst/>
              <a:rect l="l" t="t" r="r" b="b"/>
              <a:pathLst>
                <a:path w="3013341" h="284400">
                  <a:moveTo>
                    <a:pt x="46040" y="0"/>
                  </a:moveTo>
                  <a:lnTo>
                    <a:pt x="2967301" y="0"/>
                  </a:lnTo>
                  <a:cubicBezTo>
                    <a:pt x="2979511" y="0"/>
                    <a:pt x="2991222" y="4851"/>
                    <a:pt x="2999856" y="13485"/>
                  </a:cubicBezTo>
                  <a:cubicBezTo>
                    <a:pt x="3008490" y="22119"/>
                    <a:pt x="3013341" y="33830"/>
                    <a:pt x="3013341" y="46040"/>
                  </a:cubicBezTo>
                  <a:lnTo>
                    <a:pt x="3013341" y="238360"/>
                  </a:lnTo>
                  <a:cubicBezTo>
                    <a:pt x="3013341" y="250571"/>
                    <a:pt x="3008490" y="262281"/>
                    <a:pt x="2999856" y="270916"/>
                  </a:cubicBezTo>
                  <a:cubicBezTo>
                    <a:pt x="2991222" y="279550"/>
                    <a:pt x="2979511" y="284400"/>
                    <a:pt x="2967301" y="284400"/>
                  </a:cubicBezTo>
                  <a:lnTo>
                    <a:pt x="46040" y="284400"/>
                  </a:lnTo>
                  <a:cubicBezTo>
                    <a:pt x="33830" y="284400"/>
                    <a:pt x="22119" y="279550"/>
                    <a:pt x="13485" y="270916"/>
                  </a:cubicBezTo>
                  <a:cubicBezTo>
                    <a:pt x="4851" y="262281"/>
                    <a:pt x="0" y="250571"/>
                    <a:pt x="0" y="238360"/>
                  </a:cubicBezTo>
                  <a:lnTo>
                    <a:pt x="0" y="46040"/>
                  </a:lnTo>
                  <a:cubicBezTo>
                    <a:pt x="0" y="33830"/>
                    <a:pt x="4851" y="22119"/>
                    <a:pt x="13485" y="13485"/>
                  </a:cubicBezTo>
                  <a:cubicBezTo>
                    <a:pt x="22119" y="4851"/>
                    <a:pt x="33830" y="0"/>
                    <a:pt x="46040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BFCF5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511118" y="1845181"/>
            <a:ext cx="11044704" cy="619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Poppins"/>
              </a:rPr>
              <a:t>What does "www" stands for in a website browser?</a:t>
            </a:r>
          </a:p>
        </p:txBody>
      </p:sp>
      <p:sp>
        <p:nvSpPr>
          <p:cNvPr id="12" name="Freeform 12"/>
          <p:cNvSpPr/>
          <p:nvPr/>
        </p:nvSpPr>
        <p:spPr>
          <a:xfrm>
            <a:off x="2518501" y="987481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0" y="0"/>
                </a:moveTo>
                <a:lnTo>
                  <a:pt x="1222659" y="0"/>
                </a:lnTo>
                <a:lnTo>
                  <a:pt x="1222659" y="1384758"/>
                </a:lnTo>
                <a:lnTo>
                  <a:pt x="0" y="13847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413522" y="2174620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1222659" y="0"/>
                </a:moveTo>
                <a:lnTo>
                  <a:pt x="0" y="0"/>
                </a:lnTo>
                <a:lnTo>
                  <a:pt x="0" y="1384759"/>
                </a:lnTo>
                <a:lnTo>
                  <a:pt x="1222659" y="1384759"/>
                </a:lnTo>
                <a:lnTo>
                  <a:pt x="122265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 flipV="1">
            <a:off x="13930974" y="174308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3085557" y="3081699"/>
                </a:moveTo>
                <a:lnTo>
                  <a:pt x="0" y="3081699"/>
                </a:lnTo>
                <a:lnTo>
                  <a:pt x="0" y="0"/>
                </a:lnTo>
                <a:lnTo>
                  <a:pt x="3085557" y="0"/>
                </a:lnTo>
                <a:lnTo>
                  <a:pt x="3085557" y="3081699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31428" y="5804886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0" y="0"/>
                </a:moveTo>
                <a:lnTo>
                  <a:pt x="3085557" y="0"/>
                </a:lnTo>
                <a:lnTo>
                  <a:pt x="3085557" y="3081700"/>
                </a:lnTo>
                <a:lnTo>
                  <a:pt x="0" y="3081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486400" y="5468779"/>
            <a:ext cx="7315200" cy="73152"/>
          </a:xfrm>
          <a:custGeom>
            <a:avLst/>
            <a:gdLst/>
            <a:ahLst/>
            <a:cxnLst/>
            <a:rect l="l" t="t" r="r" b="b"/>
            <a:pathLst>
              <a:path w="7315200" h="73152">
                <a:moveTo>
                  <a:pt x="0" y="0"/>
                </a:moveTo>
                <a:lnTo>
                  <a:pt x="7315200" y="0"/>
                </a:lnTo>
                <a:lnTo>
                  <a:pt x="7315200" y="73152"/>
                </a:lnTo>
                <a:lnTo>
                  <a:pt x="0" y="73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9" name="btnInknoeActivityCp2">
            <a:extLst>
              <a:ext uri="{FF2B5EF4-FFF2-40B4-BE49-F238E27FC236}">
                <a16:creationId xmlns:a16="http://schemas.microsoft.com/office/drawing/2014/main" id="{3765EF82-BE49-8916-FBE9-8725A2786C0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850" y="6999330"/>
            <a:ext cx="4839359" cy="126538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0699" y="782839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0"/>
                </a:moveTo>
                <a:lnTo>
                  <a:pt x="6114427" y="0"/>
                </a:lnTo>
                <a:lnTo>
                  <a:pt x="6114427" y="7035428"/>
                </a:lnTo>
                <a:lnTo>
                  <a:pt x="0" y="7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2603309" y="-485080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9"/>
                </a:moveTo>
                <a:lnTo>
                  <a:pt x="6114427" y="7035429"/>
                </a:lnTo>
                <a:lnTo>
                  <a:pt x="6114427" y="0"/>
                </a:lnTo>
                <a:lnTo>
                  <a:pt x="0" y="0"/>
                </a:lnTo>
                <a:lnTo>
                  <a:pt x="0" y="70354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326839" y="3256007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99770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05207" y="-503148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73752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129830" y="1679860"/>
            <a:ext cx="11770869" cy="1518258"/>
            <a:chOff x="0" y="0"/>
            <a:chExt cx="3013341" cy="3886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341" cy="388674"/>
            </a:xfrm>
            <a:custGeom>
              <a:avLst/>
              <a:gdLst/>
              <a:ahLst/>
              <a:cxnLst/>
              <a:rect l="l" t="t" r="r" b="b"/>
              <a:pathLst>
                <a:path w="3013341" h="388674">
                  <a:moveTo>
                    <a:pt x="46040" y="0"/>
                  </a:moveTo>
                  <a:lnTo>
                    <a:pt x="2967301" y="0"/>
                  </a:lnTo>
                  <a:cubicBezTo>
                    <a:pt x="2979511" y="0"/>
                    <a:pt x="2991222" y="4851"/>
                    <a:pt x="2999856" y="13485"/>
                  </a:cubicBezTo>
                  <a:cubicBezTo>
                    <a:pt x="3008490" y="22119"/>
                    <a:pt x="3013341" y="33830"/>
                    <a:pt x="3013341" y="46040"/>
                  </a:cubicBezTo>
                  <a:lnTo>
                    <a:pt x="3013341" y="342634"/>
                  </a:lnTo>
                  <a:cubicBezTo>
                    <a:pt x="3013341" y="354844"/>
                    <a:pt x="3008490" y="366555"/>
                    <a:pt x="2999856" y="375189"/>
                  </a:cubicBezTo>
                  <a:cubicBezTo>
                    <a:pt x="2991222" y="383823"/>
                    <a:pt x="2979511" y="388674"/>
                    <a:pt x="2967301" y="388674"/>
                  </a:cubicBezTo>
                  <a:lnTo>
                    <a:pt x="46040" y="388674"/>
                  </a:lnTo>
                  <a:cubicBezTo>
                    <a:pt x="33830" y="388674"/>
                    <a:pt x="22119" y="383823"/>
                    <a:pt x="13485" y="375189"/>
                  </a:cubicBezTo>
                  <a:cubicBezTo>
                    <a:pt x="4851" y="366555"/>
                    <a:pt x="0" y="354844"/>
                    <a:pt x="0" y="342634"/>
                  </a:cubicBezTo>
                  <a:lnTo>
                    <a:pt x="0" y="46040"/>
                  </a:lnTo>
                  <a:cubicBezTo>
                    <a:pt x="0" y="33830"/>
                    <a:pt x="4851" y="22119"/>
                    <a:pt x="13485" y="13485"/>
                  </a:cubicBezTo>
                  <a:cubicBezTo>
                    <a:pt x="22119" y="4851"/>
                    <a:pt x="33830" y="0"/>
                    <a:pt x="46040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BFCF5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511118" y="1845181"/>
            <a:ext cx="11044704" cy="1271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1"/>
              </a:lnSpc>
              <a:spcBef>
                <a:spcPct val="0"/>
              </a:spcBef>
            </a:pPr>
            <a:r>
              <a:rPr lang="en-US" sz="3579">
                <a:solidFill>
                  <a:srgbClr val="FFFFFF"/>
                </a:solidFill>
                <a:latin typeface="Poppins"/>
              </a:rPr>
              <a:t>Which of these words is closest in meaning to the word: SIMULATE?</a:t>
            </a:r>
          </a:p>
        </p:txBody>
      </p:sp>
      <p:sp>
        <p:nvSpPr>
          <p:cNvPr id="12" name="Freeform 12"/>
          <p:cNvSpPr/>
          <p:nvPr/>
        </p:nvSpPr>
        <p:spPr>
          <a:xfrm>
            <a:off x="2518501" y="987481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0" y="0"/>
                </a:moveTo>
                <a:lnTo>
                  <a:pt x="1222659" y="0"/>
                </a:lnTo>
                <a:lnTo>
                  <a:pt x="1222659" y="1384758"/>
                </a:lnTo>
                <a:lnTo>
                  <a:pt x="0" y="13847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413522" y="2174620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1222659" y="0"/>
                </a:moveTo>
                <a:lnTo>
                  <a:pt x="0" y="0"/>
                </a:lnTo>
                <a:lnTo>
                  <a:pt x="0" y="1384759"/>
                </a:lnTo>
                <a:lnTo>
                  <a:pt x="1222659" y="1384759"/>
                </a:lnTo>
                <a:lnTo>
                  <a:pt x="122265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 flipV="1">
            <a:off x="13930974" y="174308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3085557" y="3081699"/>
                </a:moveTo>
                <a:lnTo>
                  <a:pt x="0" y="3081699"/>
                </a:lnTo>
                <a:lnTo>
                  <a:pt x="0" y="0"/>
                </a:lnTo>
                <a:lnTo>
                  <a:pt x="3085557" y="0"/>
                </a:lnTo>
                <a:lnTo>
                  <a:pt x="3085557" y="3081699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31428" y="5804886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0" y="0"/>
                </a:moveTo>
                <a:lnTo>
                  <a:pt x="3085557" y="0"/>
                </a:lnTo>
                <a:lnTo>
                  <a:pt x="3085557" y="3081700"/>
                </a:lnTo>
                <a:lnTo>
                  <a:pt x="0" y="3081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651851" y="4032560"/>
            <a:ext cx="5156152" cy="1110940"/>
            <a:chOff x="0" y="0"/>
            <a:chExt cx="1319974" cy="284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651851" y="5676666"/>
            <a:ext cx="5156152" cy="1110940"/>
            <a:chOff x="0" y="0"/>
            <a:chExt cx="1319974" cy="284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126596" y="4062553"/>
            <a:ext cx="5156152" cy="1110940"/>
            <a:chOff x="0" y="0"/>
            <a:chExt cx="1319974" cy="284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165200" y="5676666"/>
            <a:ext cx="5156152" cy="1110940"/>
            <a:chOff x="0" y="0"/>
            <a:chExt cx="1319974" cy="284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3054731" y="4197882"/>
            <a:ext cx="4350392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A. Excite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054731" y="5841987"/>
            <a:ext cx="4350392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B. Imitate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674460" y="4197882"/>
            <a:ext cx="4350392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C. Trick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674460" y="5841987"/>
            <a:ext cx="4350392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D. Apelike</a:t>
            </a:r>
          </a:p>
        </p:txBody>
      </p:sp>
      <p:pic>
        <p:nvPicPr>
          <p:cNvPr id="34" name="btnInknoeActivityCp2">
            <a:extLst>
              <a:ext uri="{FF2B5EF4-FFF2-40B4-BE49-F238E27FC236}">
                <a16:creationId xmlns:a16="http://schemas.microsoft.com/office/drawing/2014/main" id="{918D657A-BE2E-6F08-1BE2-F087485A8F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59" y="7880474"/>
            <a:ext cx="4574441" cy="119611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80400" y="2560104"/>
            <a:ext cx="11727201" cy="6728481"/>
          </a:xfrm>
          <a:custGeom>
            <a:avLst/>
            <a:gdLst/>
            <a:ahLst/>
            <a:cxnLst/>
            <a:rect l="l" t="t" r="r" b="b"/>
            <a:pathLst>
              <a:path w="11727201" h="6728481">
                <a:moveTo>
                  <a:pt x="0" y="0"/>
                </a:moveTo>
                <a:lnTo>
                  <a:pt x="11727200" y="0"/>
                </a:lnTo>
                <a:lnTo>
                  <a:pt x="11727200" y="6728481"/>
                </a:lnTo>
                <a:lnTo>
                  <a:pt x="0" y="6728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00699" y="782839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0"/>
                </a:moveTo>
                <a:lnTo>
                  <a:pt x="6114427" y="0"/>
                </a:lnTo>
                <a:lnTo>
                  <a:pt x="6114427" y="7035428"/>
                </a:lnTo>
                <a:lnTo>
                  <a:pt x="0" y="7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-2603309" y="-485080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9"/>
                </a:moveTo>
                <a:lnTo>
                  <a:pt x="6114427" y="7035429"/>
                </a:lnTo>
                <a:lnTo>
                  <a:pt x="6114427" y="0"/>
                </a:lnTo>
                <a:lnTo>
                  <a:pt x="0" y="0"/>
                </a:lnTo>
                <a:lnTo>
                  <a:pt x="0" y="703542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326839" y="3256007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099770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05207" y="-503148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3752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18501" y="987481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0" y="0"/>
                </a:moveTo>
                <a:lnTo>
                  <a:pt x="1222659" y="0"/>
                </a:lnTo>
                <a:lnTo>
                  <a:pt x="1222659" y="1384758"/>
                </a:lnTo>
                <a:lnTo>
                  <a:pt x="0" y="13847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4413522" y="2174620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1222659" y="0"/>
                </a:moveTo>
                <a:lnTo>
                  <a:pt x="0" y="0"/>
                </a:lnTo>
                <a:lnTo>
                  <a:pt x="0" y="1384759"/>
                </a:lnTo>
                <a:lnTo>
                  <a:pt x="1222659" y="1384759"/>
                </a:lnTo>
                <a:lnTo>
                  <a:pt x="122265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 flipV="1">
            <a:off x="13930974" y="174308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3085557" y="3081699"/>
                </a:moveTo>
                <a:lnTo>
                  <a:pt x="0" y="3081699"/>
                </a:lnTo>
                <a:lnTo>
                  <a:pt x="0" y="0"/>
                </a:lnTo>
                <a:lnTo>
                  <a:pt x="3085557" y="0"/>
                </a:lnTo>
                <a:lnTo>
                  <a:pt x="3085557" y="3081699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31428" y="5804886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0" y="0"/>
                </a:moveTo>
                <a:lnTo>
                  <a:pt x="3085557" y="0"/>
                </a:lnTo>
                <a:lnTo>
                  <a:pt x="3085557" y="3081700"/>
                </a:lnTo>
                <a:lnTo>
                  <a:pt x="0" y="3081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3" name="Picture 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4726348" y="3256007"/>
            <a:ext cx="8842944" cy="49761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887865" y="991329"/>
            <a:ext cx="14307347" cy="793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spc="48">
                <a:solidFill>
                  <a:srgbClr val="F3BE66"/>
                </a:solidFill>
                <a:latin typeface="Poppins Bold"/>
              </a:rPr>
              <a:t>Leaderboard</a:t>
            </a:r>
          </a:p>
        </p:txBody>
      </p:sp>
      <p:sp>
        <p:nvSpPr>
          <p:cNvPr id="15" name="Freeform 15"/>
          <p:cNvSpPr/>
          <p:nvPr/>
        </p:nvSpPr>
        <p:spPr>
          <a:xfrm>
            <a:off x="6249842" y="789650"/>
            <a:ext cx="1718330" cy="1716182"/>
          </a:xfrm>
          <a:custGeom>
            <a:avLst/>
            <a:gdLst/>
            <a:ahLst/>
            <a:cxnLst/>
            <a:rect l="l" t="t" r="r" b="b"/>
            <a:pathLst>
              <a:path w="1718330" h="1716182">
                <a:moveTo>
                  <a:pt x="0" y="0"/>
                </a:moveTo>
                <a:lnTo>
                  <a:pt x="1718330" y="0"/>
                </a:lnTo>
                <a:lnTo>
                  <a:pt x="1718330" y="1716182"/>
                </a:lnTo>
                <a:lnTo>
                  <a:pt x="0" y="17161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 flipV="1">
            <a:off x="9945323" y="161864"/>
            <a:ext cx="1908968" cy="1906582"/>
          </a:xfrm>
          <a:custGeom>
            <a:avLst/>
            <a:gdLst/>
            <a:ahLst/>
            <a:cxnLst/>
            <a:rect l="l" t="t" r="r" b="b"/>
            <a:pathLst>
              <a:path w="1908968" h="1906582">
                <a:moveTo>
                  <a:pt x="1908968" y="1906581"/>
                </a:moveTo>
                <a:lnTo>
                  <a:pt x="0" y="1906581"/>
                </a:lnTo>
                <a:lnTo>
                  <a:pt x="0" y="0"/>
                </a:lnTo>
                <a:lnTo>
                  <a:pt x="1908968" y="0"/>
                </a:lnTo>
                <a:lnTo>
                  <a:pt x="1908968" y="1906581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100000">
            <a:off x="13605893" y="6515517"/>
            <a:ext cx="1062517" cy="300161"/>
          </a:xfrm>
          <a:custGeom>
            <a:avLst/>
            <a:gdLst/>
            <a:ahLst/>
            <a:cxnLst/>
            <a:rect l="l" t="t" r="r" b="b"/>
            <a:pathLst>
              <a:path w="1062517" h="300161">
                <a:moveTo>
                  <a:pt x="0" y="0"/>
                </a:moveTo>
                <a:lnTo>
                  <a:pt x="1062517" y="0"/>
                </a:lnTo>
                <a:lnTo>
                  <a:pt x="1062517" y="300161"/>
                </a:lnTo>
                <a:lnTo>
                  <a:pt x="0" y="3001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4137151" y="7340624"/>
            <a:ext cx="2348474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</a:rPr>
              <a:t>How to reveal</a:t>
            </a: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Poppins"/>
              </a:rPr>
              <a:t>leaderboard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26178" y="-4928800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7" y="0"/>
                </a:lnTo>
                <a:lnTo>
                  <a:pt x="12757197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56981" y="245860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7" y="0"/>
                </a:lnTo>
                <a:lnTo>
                  <a:pt x="12757197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779691" y="8292183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6114426" y="0"/>
                </a:moveTo>
                <a:lnTo>
                  <a:pt x="0" y="0"/>
                </a:lnTo>
                <a:lnTo>
                  <a:pt x="0" y="7035428"/>
                </a:lnTo>
                <a:lnTo>
                  <a:pt x="6114426" y="7035428"/>
                </a:lnTo>
                <a:lnTo>
                  <a:pt x="61144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14459095" y="-4434396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8"/>
                </a:moveTo>
                <a:lnTo>
                  <a:pt x="6114427" y="7035428"/>
                </a:lnTo>
                <a:lnTo>
                  <a:pt x="6114427" y="0"/>
                </a:lnTo>
                <a:lnTo>
                  <a:pt x="0" y="0"/>
                </a:lnTo>
                <a:lnTo>
                  <a:pt x="0" y="703542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04907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099770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184900" y="3230013"/>
            <a:ext cx="9918200" cy="3575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8"/>
              </a:lnSpc>
              <a:spcBef>
                <a:spcPct val="0"/>
              </a:spcBef>
            </a:pPr>
            <a:r>
              <a:rPr lang="en-US" sz="9998">
                <a:solidFill>
                  <a:srgbClr val="FFFFFF"/>
                </a:solidFill>
                <a:latin typeface="Poppins ExtraBold Bold"/>
              </a:rPr>
              <a:t>DIFFICULT ROUND</a:t>
            </a:r>
          </a:p>
        </p:txBody>
      </p:sp>
      <p:sp>
        <p:nvSpPr>
          <p:cNvPr id="9" name="Freeform 9"/>
          <p:cNvSpPr/>
          <p:nvPr/>
        </p:nvSpPr>
        <p:spPr>
          <a:xfrm>
            <a:off x="3752367" y="1888026"/>
            <a:ext cx="10789689" cy="6271506"/>
          </a:xfrm>
          <a:custGeom>
            <a:avLst/>
            <a:gdLst/>
            <a:ahLst/>
            <a:cxnLst/>
            <a:rect l="l" t="t" r="r" b="b"/>
            <a:pathLst>
              <a:path w="10789689" h="6271506">
                <a:moveTo>
                  <a:pt x="0" y="0"/>
                </a:moveTo>
                <a:lnTo>
                  <a:pt x="10789689" y="0"/>
                </a:lnTo>
                <a:lnTo>
                  <a:pt x="10789689" y="6271506"/>
                </a:lnTo>
                <a:lnTo>
                  <a:pt x="0" y="6271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802981" y="1070747"/>
            <a:ext cx="1898772" cy="1898772"/>
          </a:xfrm>
          <a:custGeom>
            <a:avLst/>
            <a:gdLst/>
            <a:ahLst/>
            <a:cxnLst/>
            <a:rect l="l" t="t" r="r" b="b"/>
            <a:pathLst>
              <a:path w="1898772" h="1898772">
                <a:moveTo>
                  <a:pt x="0" y="0"/>
                </a:moveTo>
                <a:lnTo>
                  <a:pt x="1898772" y="0"/>
                </a:lnTo>
                <a:lnTo>
                  <a:pt x="1898772" y="1898772"/>
                </a:lnTo>
                <a:lnTo>
                  <a:pt x="0" y="18987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92670" y="6987814"/>
            <a:ext cx="1898772" cy="1898772"/>
          </a:xfrm>
          <a:custGeom>
            <a:avLst/>
            <a:gdLst/>
            <a:ahLst/>
            <a:cxnLst/>
            <a:rect l="l" t="t" r="r" b="b"/>
            <a:pathLst>
              <a:path w="1898772" h="1898772">
                <a:moveTo>
                  <a:pt x="0" y="0"/>
                </a:moveTo>
                <a:lnTo>
                  <a:pt x="1898772" y="0"/>
                </a:lnTo>
                <a:lnTo>
                  <a:pt x="1898772" y="1898772"/>
                </a:lnTo>
                <a:lnTo>
                  <a:pt x="0" y="18987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293779" y="5939660"/>
            <a:ext cx="3700442" cy="3995079"/>
          </a:xfrm>
          <a:custGeom>
            <a:avLst/>
            <a:gdLst/>
            <a:ahLst/>
            <a:cxnLst/>
            <a:rect l="l" t="t" r="r" b="b"/>
            <a:pathLst>
              <a:path w="3700442" h="3995079">
                <a:moveTo>
                  <a:pt x="0" y="0"/>
                </a:moveTo>
                <a:lnTo>
                  <a:pt x="3700442" y="0"/>
                </a:lnTo>
                <a:lnTo>
                  <a:pt x="3700442" y="3995079"/>
                </a:lnTo>
                <a:lnTo>
                  <a:pt x="0" y="39950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 rot="-355532">
            <a:off x="12653833" y="1025102"/>
            <a:ext cx="2898534" cy="2867000"/>
            <a:chOff x="0" y="0"/>
            <a:chExt cx="3864712" cy="3822666"/>
          </a:xfrm>
        </p:grpSpPr>
        <p:sp>
          <p:nvSpPr>
            <p:cNvPr id="14" name="Freeform 14"/>
            <p:cNvSpPr/>
            <p:nvPr/>
          </p:nvSpPr>
          <p:spPr>
            <a:xfrm rot="1358710">
              <a:off x="443435" y="461497"/>
              <a:ext cx="2977842" cy="2899673"/>
            </a:xfrm>
            <a:custGeom>
              <a:avLst/>
              <a:gdLst/>
              <a:ahLst/>
              <a:cxnLst/>
              <a:rect l="l" t="t" r="r" b="b"/>
              <a:pathLst>
                <a:path w="2977842" h="2899673">
                  <a:moveTo>
                    <a:pt x="0" y="0"/>
                  </a:moveTo>
                  <a:lnTo>
                    <a:pt x="2977842" y="0"/>
                  </a:lnTo>
                  <a:lnTo>
                    <a:pt x="2977842" y="2899673"/>
                  </a:lnTo>
                  <a:lnTo>
                    <a:pt x="0" y="2899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1572105">
              <a:off x="1117441" y="1086826"/>
              <a:ext cx="1010840" cy="1359820"/>
            </a:xfrm>
            <a:custGeom>
              <a:avLst/>
              <a:gdLst/>
              <a:ahLst/>
              <a:cxnLst/>
              <a:rect l="l" t="t" r="r" b="b"/>
              <a:pathLst>
                <a:path w="1010840" h="1359820">
                  <a:moveTo>
                    <a:pt x="0" y="0"/>
                  </a:moveTo>
                  <a:lnTo>
                    <a:pt x="1010839" y="0"/>
                  </a:lnTo>
                  <a:lnTo>
                    <a:pt x="1010839" y="1359820"/>
                  </a:lnTo>
                  <a:lnTo>
                    <a:pt x="0" y="1359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 rot="2098781">
              <a:off x="1480254" y="2119541"/>
              <a:ext cx="1507377" cy="503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01FFF4"/>
                  </a:solidFill>
                  <a:latin typeface="Poppins Medium"/>
                </a:rPr>
                <a:t>pts!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306024" y="2883794"/>
            <a:ext cx="1675952" cy="542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33">
                <a:solidFill>
                  <a:srgbClr val="FFFFFF"/>
                </a:solidFill>
                <a:latin typeface="Poppins"/>
              </a:rPr>
              <a:t>Round 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0699" y="782839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0"/>
                </a:moveTo>
                <a:lnTo>
                  <a:pt x="6114427" y="0"/>
                </a:lnTo>
                <a:lnTo>
                  <a:pt x="6114427" y="7035428"/>
                </a:lnTo>
                <a:lnTo>
                  <a:pt x="0" y="7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2603309" y="-485080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9"/>
                </a:moveTo>
                <a:lnTo>
                  <a:pt x="6114427" y="7035429"/>
                </a:lnTo>
                <a:lnTo>
                  <a:pt x="6114427" y="0"/>
                </a:lnTo>
                <a:lnTo>
                  <a:pt x="0" y="0"/>
                </a:lnTo>
                <a:lnTo>
                  <a:pt x="0" y="70354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326839" y="3256007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99770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05207" y="-503148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73752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129830" y="1679860"/>
            <a:ext cx="11770869" cy="1518258"/>
            <a:chOff x="0" y="0"/>
            <a:chExt cx="3013341" cy="3886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341" cy="388674"/>
            </a:xfrm>
            <a:custGeom>
              <a:avLst/>
              <a:gdLst/>
              <a:ahLst/>
              <a:cxnLst/>
              <a:rect l="l" t="t" r="r" b="b"/>
              <a:pathLst>
                <a:path w="3013341" h="388674">
                  <a:moveTo>
                    <a:pt x="46040" y="0"/>
                  </a:moveTo>
                  <a:lnTo>
                    <a:pt x="2967301" y="0"/>
                  </a:lnTo>
                  <a:cubicBezTo>
                    <a:pt x="2979511" y="0"/>
                    <a:pt x="2991222" y="4851"/>
                    <a:pt x="2999856" y="13485"/>
                  </a:cubicBezTo>
                  <a:cubicBezTo>
                    <a:pt x="3008490" y="22119"/>
                    <a:pt x="3013341" y="33830"/>
                    <a:pt x="3013341" y="46040"/>
                  </a:cubicBezTo>
                  <a:lnTo>
                    <a:pt x="3013341" y="342634"/>
                  </a:lnTo>
                  <a:cubicBezTo>
                    <a:pt x="3013341" y="354844"/>
                    <a:pt x="3008490" y="366555"/>
                    <a:pt x="2999856" y="375189"/>
                  </a:cubicBezTo>
                  <a:cubicBezTo>
                    <a:pt x="2991222" y="383823"/>
                    <a:pt x="2979511" y="388674"/>
                    <a:pt x="2967301" y="388674"/>
                  </a:cubicBezTo>
                  <a:lnTo>
                    <a:pt x="46040" y="388674"/>
                  </a:lnTo>
                  <a:cubicBezTo>
                    <a:pt x="33830" y="388674"/>
                    <a:pt x="22119" y="383823"/>
                    <a:pt x="13485" y="375189"/>
                  </a:cubicBezTo>
                  <a:cubicBezTo>
                    <a:pt x="4851" y="366555"/>
                    <a:pt x="0" y="354844"/>
                    <a:pt x="0" y="342634"/>
                  </a:cubicBezTo>
                  <a:lnTo>
                    <a:pt x="0" y="46040"/>
                  </a:lnTo>
                  <a:cubicBezTo>
                    <a:pt x="0" y="33830"/>
                    <a:pt x="4851" y="22119"/>
                    <a:pt x="13485" y="13485"/>
                  </a:cubicBezTo>
                  <a:cubicBezTo>
                    <a:pt x="22119" y="4851"/>
                    <a:pt x="33830" y="0"/>
                    <a:pt x="46040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BFCF5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511118" y="1845181"/>
            <a:ext cx="11044704" cy="121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Poppins"/>
              </a:rPr>
              <a:t>Answer the Riddle: What goes up but never comes down?</a:t>
            </a:r>
          </a:p>
        </p:txBody>
      </p:sp>
      <p:sp>
        <p:nvSpPr>
          <p:cNvPr id="12" name="Freeform 12"/>
          <p:cNvSpPr/>
          <p:nvPr/>
        </p:nvSpPr>
        <p:spPr>
          <a:xfrm>
            <a:off x="2518501" y="987481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0" y="0"/>
                </a:moveTo>
                <a:lnTo>
                  <a:pt x="1222659" y="0"/>
                </a:lnTo>
                <a:lnTo>
                  <a:pt x="1222659" y="1384758"/>
                </a:lnTo>
                <a:lnTo>
                  <a:pt x="0" y="13847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413522" y="2174620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1222659" y="0"/>
                </a:moveTo>
                <a:lnTo>
                  <a:pt x="0" y="0"/>
                </a:lnTo>
                <a:lnTo>
                  <a:pt x="0" y="1384759"/>
                </a:lnTo>
                <a:lnTo>
                  <a:pt x="1222659" y="1384759"/>
                </a:lnTo>
                <a:lnTo>
                  <a:pt x="122265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31428" y="5804886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0" y="0"/>
                </a:moveTo>
                <a:lnTo>
                  <a:pt x="3085557" y="0"/>
                </a:lnTo>
                <a:lnTo>
                  <a:pt x="3085557" y="3081700"/>
                </a:lnTo>
                <a:lnTo>
                  <a:pt x="0" y="3081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486400" y="5468779"/>
            <a:ext cx="7315200" cy="73152"/>
          </a:xfrm>
          <a:custGeom>
            <a:avLst/>
            <a:gdLst/>
            <a:ahLst/>
            <a:cxnLst/>
            <a:rect l="l" t="t" r="r" b="b"/>
            <a:pathLst>
              <a:path w="7315200" h="73152">
                <a:moveTo>
                  <a:pt x="0" y="0"/>
                </a:moveTo>
                <a:lnTo>
                  <a:pt x="7315200" y="0"/>
                </a:lnTo>
                <a:lnTo>
                  <a:pt x="7315200" y="73152"/>
                </a:lnTo>
                <a:lnTo>
                  <a:pt x="0" y="73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8" name="btnInknoeActivityCp2">
            <a:extLst>
              <a:ext uri="{FF2B5EF4-FFF2-40B4-BE49-F238E27FC236}">
                <a16:creationId xmlns:a16="http://schemas.microsoft.com/office/drawing/2014/main" id="{8041F5E6-0C62-EC9F-971B-14DA54165B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48" y="7041849"/>
            <a:ext cx="4425952" cy="11572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779691" y="8292183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6114426" y="0"/>
                </a:moveTo>
                <a:lnTo>
                  <a:pt x="0" y="0"/>
                </a:lnTo>
                <a:lnTo>
                  <a:pt x="0" y="7035428"/>
                </a:lnTo>
                <a:lnTo>
                  <a:pt x="6114426" y="7035428"/>
                </a:lnTo>
                <a:lnTo>
                  <a:pt x="611442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14459095" y="-4434396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8"/>
                </a:moveTo>
                <a:lnTo>
                  <a:pt x="6114427" y="7035428"/>
                </a:lnTo>
                <a:lnTo>
                  <a:pt x="6114427" y="0"/>
                </a:lnTo>
                <a:lnTo>
                  <a:pt x="0" y="0"/>
                </a:lnTo>
                <a:lnTo>
                  <a:pt x="0" y="703542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126178" y="-4928800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7" y="0"/>
                </a:lnTo>
                <a:lnTo>
                  <a:pt x="12757197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56981" y="245860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7" y="0"/>
                </a:lnTo>
                <a:lnTo>
                  <a:pt x="12757197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04907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099770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70907" y="1476293"/>
            <a:ext cx="11888188" cy="1184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39"/>
              </a:lnSpc>
              <a:spcBef>
                <a:spcPct val="0"/>
              </a:spcBef>
            </a:pPr>
            <a:r>
              <a:rPr lang="en-US" sz="6599" spc="72">
                <a:solidFill>
                  <a:srgbClr val="F3BE66"/>
                </a:solidFill>
                <a:latin typeface="Poppins Bold"/>
              </a:rPr>
              <a:t>Overview</a:t>
            </a:r>
          </a:p>
        </p:txBody>
      </p:sp>
      <p:sp>
        <p:nvSpPr>
          <p:cNvPr id="9" name="Freeform 9"/>
          <p:cNvSpPr/>
          <p:nvPr/>
        </p:nvSpPr>
        <p:spPr>
          <a:xfrm flipH="1" flipV="1">
            <a:off x="5350627" y="116418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3085557" y="3081700"/>
                </a:moveTo>
                <a:lnTo>
                  <a:pt x="0" y="3081700"/>
                </a:lnTo>
                <a:lnTo>
                  <a:pt x="0" y="0"/>
                </a:lnTo>
                <a:lnTo>
                  <a:pt x="3085557" y="0"/>
                </a:lnTo>
                <a:lnTo>
                  <a:pt x="3085557" y="308170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1742" y="1449799"/>
            <a:ext cx="1718330" cy="1716182"/>
          </a:xfrm>
          <a:custGeom>
            <a:avLst/>
            <a:gdLst/>
            <a:ahLst/>
            <a:cxnLst/>
            <a:rect l="l" t="t" r="r" b="b"/>
            <a:pathLst>
              <a:path w="1718330" h="1716182">
                <a:moveTo>
                  <a:pt x="0" y="0"/>
                </a:moveTo>
                <a:lnTo>
                  <a:pt x="1718330" y="0"/>
                </a:lnTo>
                <a:lnTo>
                  <a:pt x="1718330" y="1716182"/>
                </a:lnTo>
                <a:lnTo>
                  <a:pt x="0" y="17161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27694" y="3531637"/>
            <a:ext cx="12855271" cy="465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87"/>
              </a:lnSpc>
            </a:pPr>
            <a:r>
              <a:rPr lang="en-US" sz="3399">
                <a:solidFill>
                  <a:srgbClr val="FFFFFF"/>
                </a:solidFill>
                <a:latin typeface="Poppins Bold"/>
              </a:rPr>
              <a:t>Easy Round:</a:t>
            </a:r>
            <a:r>
              <a:rPr lang="en-US" sz="3399">
                <a:solidFill>
                  <a:srgbClr val="FFFFFF"/>
                </a:solidFill>
                <a:latin typeface="Poppins"/>
              </a:rPr>
              <a:t> 5 General Questions = 1 point each</a:t>
            </a:r>
          </a:p>
          <a:p>
            <a:pPr>
              <a:lnSpc>
                <a:spcPts val="6187"/>
              </a:lnSpc>
            </a:pPr>
            <a:r>
              <a:rPr lang="en-US" sz="3399">
                <a:solidFill>
                  <a:srgbClr val="FFFFFF"/>
                </a:solidFill>
                <a:latin typeface="Poppins Bold"/>
              </a:rPr>
              <a:t>Intermediate Round:</a:t>
            </a:r>
            <a:r>
              <a:rPr lang="en-US" sz="3399">
                <a:solidFill>
                  <a:srgbClr val="FFFFFF"/>
                </a:solidFill>
                <a:latin typeface="Poppins"/>
              </a:rPr>
              <a:t> 4 General Questions + 1 Bonus Question = 1 point each</a:t>
            </a:r>
          </a:p>
          <a:p>
            <a:pPr>
              <a:lnSpc>
                <a:spcPts val="6187"/>
              </a:lnSpc>
            </a:pPr>
            <a:r>
              <a:rPr lang="en-US" sz="3399">
                <a:solidFill>
                  <a:srgbClr val="FFFFFF"/>
                </a:solidFill>
                <a:latin typeface="Poppins Bold"/>
              </a:rPr>
              <a:t>Difficult Round:</a:t>
            </a:r>
            <a:r>
              <a:rPr lang="en-US" sz="3399">
                <a:solidFill>
                  <a:srgbClr val="FFFFFF"/>
                </a:solidFill>
                <a:latin typeface="Poppins"/>
              </a:rPr>
              <a:t> 5 General Questions = 2 points each</a:t>
            </a:r>
          </a:p>
          <a:p>
            <a:pPr>
              <a:lnSpc>
                <a:spcPts val="6187"/>
              </a:lnSpc>
            </a:pPr>
            <a:r>
              <a:rPr lang="en-US" sz="3399">
                <a:solidFill>
                  <a:srgbClr val="FFFFFF"/>
                </a:solidFill>
                <a:latin typeface="Poppins Bold"/>
              </a:rPr>
              <a:t>LeaderBoard</a:t>
            </a:r>
          </a:p>
          <a:p>
            <a:pPr>
              <a:lnSpc>
                <a:spcPts val="6187"/>
              </a:lnSpc>
            </a:pPr>
            <a:r>
              <a:rPr lang="en-US" sz="3399">
                <a:solidFill>
                  <a:srgbClr val="FFFFFF"/>
                </a:solidFill>
                <a:latin typeface="Poppins Bold"/>
              </a:rPr>
              <a:t>Other themes you can use</a:t>
            </a:r>
          </a:p>
        </p:txBody>
      </p:sp>
      <p:sp>
        <p:nvSpPr>
          <p:cNvPr id="12" name="Freeform 12"/>
          <p:cNvSpPr/>
          <p:nvPr/>
        </p:nvSpPr>
        <p:spPr>
          <a:xfrm>
            <a:off x="2313039" y="3469426"/>
            <a:ext cx="1252687" cy="1252687"/>
          </a:xfrm>
          <a:custGeom>
            <a:avLst/>
            <a:gdLst/>
            <a:ahLst/>
            <a:cxnLst/>
            <a:rect l="l" t="t" r="r" b="b"/>
            <a:pathLst>
              <a:path w="1252687" h="1252687">
                <a:moveTo>
                  <a:pt x="0" y="0"/>
                </a:moveTo>
                <a:lnTo>
                  <a:pt x="1252687" y="0"/>
                </a:lnTo>
                <a:lnTo>
                  <a:pt x="1252687" y="1252687"/>
                </a:lnTo>
                <a:lnTo>
                  <a:pt x="0" y="1252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00000">
            <a:off x="14707624" y="7202054"/>
            <a:ext cx="1252687" cy="1252687"/>
          </a:xfrm>
          <a:custGeom>
            <a:avLst/>
            <a:gdLst/>
            <a:ahLst/>
            <a:cxnLst/>
            <a:rect l="l" t="t" r="r" b="b"/>
            <a:pathLst>
              <a:path w="1252687" h="1252687">
                <a:moveTo>
                  <a:pt x="0" y="0"/>
                </a:moveTo>
                <a:lnTo>
                  <a:pt x="1252687" y="0"/>
                </a:lnTo>
                <a:lnTo>
                  <a:pt x="1252687" y="1252687"/>
                </a:lnTo>
                <a:lnTo>
                  <a:pt x="0" y="1252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0699" y="782839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0"/>
                </a:moveTo>
                <a:lnTo>
                  <a:pt x="6114427" y="0"/>
                </a:lnTo>
                <a:lnTo>
                  <a:pt x="6114427" y="7035428"/>
                </a:lnTo>
                <a:lnTo>
                  <a:pt x="0" y="7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2603309" y="-485080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9"/>
                </a:moveTo>
                <a:lnTo>
                  <a:pt x="6114427" y="7035429"/>
                </a:lnTo>
                <a:lnTo>
                  <a:pt x="6114427" y="0"/>
                </a:lnTo>
                <a:lnTo>
                  <a:pt x="0" y="0"/>
                </a:lnTo>
                <a:lnTo>
                  <a:pt x="0" y="70354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326839" y="3256007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99770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05207" y="-503148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73752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129830" y="1679860"/>
            <a:ext cx="11770869" cy="1309447"/>
            <a:chOff x="0" y="0"/>
            <a:chExt cx="3013341" cy="3352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341" cy="335218"/>
            </a:xfrm>
            <a:custGeom>
              <a:avLst/>
              <a:gdLst/>
              <a:ahLst/>
              <a:cxnLst/>
              <a:rect l="l" t="t" r="r" b="b"/>
              <a:pathLst>
                <a:path w="3013341" h="335218">
                  <a:moveTo>
                    <a:pt x="46040" y="0"/>
                  </a:moveTo>
                  <a:lnTo>
                    <a:pt x="2967301" y="0"/>
                  </a:lnTo>
                  <a:cubicBezTo>
                    <a:pt x="2979511" y="0"/>
                    <a:pt x="2991222" y="4851"/>
                    <a:pt x="2999856" y="13485"/>
                  </a:cubicBezTo>
                  <a:cubicBezTo>
                    <a:pt x="3008490" y="22119"/>
                    <a:pt x="3013341" y="33830"/>
                    <a:pt x="3013341" y="46040"/>
                  </a:cubicBezTo>
                  <a:lnTo>
                    <a:pt x="3013341" y="289178"/>
                  </a:lnTo>
                  <a:cubicBezTo>
                    <a:pt x="3013341" y="301389"/>
                    <a:pt x="3008490" y="313099"/>
                    <a:pt x="2999856" y="321734"/>
                  </a:cubicBezTo>
                  <a:cubicBezTo>
                    <a:pt x="2991222" y="330368"/>
                    <a:pt x="2979511" y="335218"/>
                    <a:pt x="2967301" y="335218"/>
                  </a:cubicBezTo>
                  <a:lnTo>
                    <a:pt x="46040" y="335218"/>
                  </a:lnTo>
                  <a:cubicBezTo>
                    <a:pt x="33830" y="335218"/>
                    <a:pt x="22119" y="330368"/>
                    <a:pt x="13485" y="321734"/>
                  </a:cubicBezTo>
                  <a:cubicBezTo>
                    <a:pt x="4851" y="313099"/>
                    <a:pt x="0" y="301389"/>
                    <a:pt x="0" y="289178"/>
                  </a:cubicBezTo>
                  <a:lnTo>
                    <a:pt x="0" y="46040"/>
                  </a:lnTo>
                  <a:cubicBezTo>
                    <a:pt x="0" y="33830"/>
                    <a:pt x="4851" y="22119"/>
                    <a:pt x="13485" y="13485"/>
                  </a:cubicBezTo>
                  <a:cubicBezTo>
                    <a:pt x="22119" y="4851"/>
                    <a:pt x="33830" y="0"/>
                    <a:pt x="46040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BFCF5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511118" y="1845181"/>
            <a:ext cx="11044704" cy="573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 dirty="0">
                <a:solidFill>
                  <a:srgbClr val="FFFFFF"/>
                </a:solidFill>
                <a:latin typeface="Poppins"/>
              </a:rPr>
              <a:t>How can a person go 25 days without sleep?</a:t>
            </a:r>
          </a:p>
        </p:txBody>
      </p:sp>
      <p:sp>
        <p:nvSpPr>
          <p:cNvPr id="12" name="Freeform 12"/>
          <p:cNvSpPr/>
          <p:nvPr/>
        </p:nvSpPr>
        <p:spPr>
          <a:xfrm>
            <a:off x="2518501" y="987481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0" y="0"/>
                </a:moveTo>
                <a:lnTo>
                  <a:pt x="1222659" y="0"/>
                </a:lnTo>
                <a:lnTo>
                  <a:pt x="1222659" y="1384758"/>
                </a:lnTo>
                <a:lnTo>
                  <a:pt x="0" y="13847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413522" y="2174620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1222659" y="0"/>
                </a:moveTo>
                <a:lnTo>
                  <a:pt x="0" y="0"/>
                </a:lnTo>
                <a:lnTo>
                  <a:pt x="0" y="1384759"/>
                </a:lnTo>
                <a:lnTo>
                  <a:pt x="1222659" y="1384759"/>
                </a:lnTo>
                <a:lnTo>
                  <a:pt x="122265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31428" y="5804886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0" y="0"/>
                </a:moveTo>
                <a:lnTo>
                  <a:pt x="3085557" y="0"/>
                </a:lnTo>
                <a:lnTo>
                  <a:pt x="3085557" y="3081700"/>
                </a:lnTo>
                <a:lnTo>
                  <a:pt x="0" y="3081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486400" y="5468779"/>
            <a:ext cx="7315200" cy="73152"/>
          </a:xfrm>
          <a:custGeom>
            <a:avLst/>
            <a:gdLst/>
            <a:ahLst/>
            <a:cxnLst/>
            <a:rect l="l" t="t" r="r" b="b"/>
            <a:pathLst>
              <a:path w="7315200" h="73152">
                <a:moveTo>
                  <a:pt x="0" y="0"/>
                </a:moveTo>
                <a:lnTo>
                  <a:pt x="7315200" y="0"/>
                </a:lnTo>
                <a:lnTo>
                  <a:pt x="7315200" y="73152"/>
                </a:lnTo>
                <a:lnTo>
                  <a:pt x="0" y="73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8" name="btnInknoeActivityCp2">
            <a:extLst>
              <a:ext uri="{FF2B5EF4-FFF2-40B4-BE49-F238E27FC236}">
                <a16:creationId xmlns:a16="http://schemas.microsoft.com/office/drawing/2014/main" id="{EF6D48BD-1E0A-9C4A-B18E-FECC917269B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360" y="6679986"/>
            <a:ext cx="4541765" cy="11875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0699" y="782839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0"/>
                </a:moveTo>
                <a:lnTo>
                  <a:pt x="6114427" y="0"/>
                </a:lnTo>
                <a:lnTo>
                  <a:pt x="6114427" y="7035428"/>
                </a:lnTo>
                <a:lnTo>
                  <a:pt x="0" y="7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2603309" y="-485080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9"/>
                </a:moveTo>
                <a:lnTo>
                  <a:pt x="6114427" y="7035429"/>
                </a:lnTo>
                <a:lnTo>
                  <a:pt x="6114427" y="0"/>
                </a:lnTo>
                <a:lnTo>
                  <a:pt x="0" y="0"/>
                </a:lnTo>
                <a:lnTo>
                  <a:pt x="0" y="70354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326839" y="3256007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99770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05207" y="-503148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73752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129830" y="1679860"/>
            <a:ext cx="11770869" cy="1518258"/>
            <a:chOff x="0" y="0"/>
            <a:chExt cx="3013341" cy="3886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341" cy="388674"/>
            </a:xfrm>
            <a:custGeom>
              <a:avLst/>
              <a:gdLst/>
              <a:ahLst/>
              <a:cxnLst/>
              <a:rect l="l" t="t" r="r" b="b"/>
              <a:pathLst>
                <a:path w="3013341" h="388674">
                  <a:moveTo>
                    <a:pt x="46040" y="0"/>
                  </a:moveTo>
                  <a:lnTo>
                    <a:pt x="2967301" y="0"/>
                  </a:lnTo>
                  <a:cubicBezTo>
                    <a:pt x="2979511" y="0"/>
                    <a:pt x="2991222" y="4851"/>
                    <a:pt x="2999856" y="13485"/>
                  </a:cubicBezTo>
                  <a:cubicBezTo>
                    <a:pt x="3008490" y="22119"/>
                    <a:pt x="3013341" y="33830"/>
                    <a:pt x="3013341" y="46040"/>
                  </a:cubicBezTo>
                  <a:lnTo>
                    <a:pt x="3013341" y="342634"/>
                  </a:lnTo>
                  <a:cubicBezTo>
                    <a:pt x="3013341" y="354844"/>
                    <a:pt x="3008490" y="366555"/>
                    <a:pt x="2999856" y="375189"/>
                  </a:cubicBezTo>
                  <a:cubicBezTo>
                    <a:pt x="2991222" y="383823"/>
                    <a:pt x="2979511" y="388674"/>
                    <a:pt x="2967301" y="388674"/>
                  </a:cubicBezTo>
                  <a:lnTo>
                    <a:pt x="46040" y="388674"/>
                  </a:lnTo>
                  <a:cubicBezTo>
                    <a:pt x="33830" y="388674"/>
                    <a:pt x="22119" y="383823"/>
                    <a:pt x="13485" y="375189"/>
                  </a:cubicBezTo>
                  <a:cubicBezTo>
                    <a:pt x="4851" y="366555"/>
                    <a:pt x="0" y="354844"/>
                    <a:pt x="0" y="342634"/>
                  </a:cubicBezTo>
                  <a:lnTo>
                    <a:pt x="0" y="46040"/>
                  </a:lnTo>
                  <a:cubicBezTo>
                    <a:pt x="0" y="33830"/>
                    <a:pt x="4851" y="22119"/>
                    <a:pt x="13485" y="13485"/>
                  </a:cubicBezTo>
                  <a:cubicBezTo>
                    <a:pt x="22119" y="4851"/>
                    <a:pt x="33830" y="0"/>
                    <a:pt x="46040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BFCF5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511118" y="1845181"/>
            <a:ext cx="11044704" cy="1271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1"/>
              </a:lnSpc>
              <a:spcBef>
                <a:spcPct val="0"/>
              </a:spcBef>
            </a:pPr>
            <a:r>
              <a:rPr lang="en-US" sz="3579">
                <a:solidFill>
                  <a:srgbClr val="FFFFFF"/>
                </a:solidFill>
                <a:latin typeface="Poppins"/>
              </a:rPr>
              <a:t>What is the correct color order of the Google brand logo?</a:t>
            </a:r>
          </a:p>
        </p:txBody>
      </p:sp>
      <p:sp>
        <p:nvSpPr>
          <p:cNvPr id="12" name="Freeform 12"/>
          <p:cNvSpPr/>
          <p:nvPr/>
        </p:nvSpPr>
        <p:spPr>
          <a:xfrm>
            <a:off x="2518501" y="987481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0" y="0"/>
                </a:moveTo>
                <a:lnTo>
                  <a:pt x="1222659" y="0"/>
                </a:lnTo>
                <a:lnTo>
                  <a:pt x="1222659" y="1384758"/>
                </a:lnTo>
                <a:lnTo>
                  <a:pt x="0" y="13847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413522" y="2174620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1222659" y="0"/>
                </a:moveTo>
                <a:lnTo>
                  <a:pt x="0" y="0"/>
                </a:lnTo>
                <a:lnTo>
                  <a:pt x="0" y="1384759"/>
                </a:lnTo>
                <a:lnTo>
                  <a:pt x="1222659" y="1384759"/>
                </a:lnTo>
                <a:lnTo>
                  <a:pt x="122265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 flipV="1">
            <a:off x="13930974" y="174308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3085557" y="3081699"/>
                </a:moveTo>
                <a:lnTo>
                  <a:pt x="0" y="3081699"/>
                </a:lnTo>
                <a:lnTo>
                  <a:pt x="0" y="0"/>
                </a:lnTo>
                <a:lnTo>
                  <a:pt x="3085557" y="0"/>
                </a:lnTo>
                <a:lnTo>
                  <a:pt x="3085557" y="3081699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31428" y="5804886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0" y="0"/>
                </a:moveTo>
                <a:lnTo>
                  <a:pt x="3085557" y="0"/>
                </a:lnTo>
                <a:lnTo>
                  <a:pt x="3085557" y="3081700"/>
                </a:lnTo>
                <a:lnTo>
                  <a:pt x="0" y="3081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4704598" y="3540191"/>
            <a:ext cx="8878805" cy="1110940"/>
            <a:chOff x="0" y="0"/>
            <a:chExt cx="2272973" cy="284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72973" cy="284400"/>
            </a:xfrm>
            <a:custGeom>
              <a:avLst/>
              <a:gdLst/>
              <a:ahLst/>
              <a:cxnLst/>
              <a:rect l="l" t="t" r="r" b="b"/>
              <a:pathLst>
                <a:path w="2272973" h="284400">
                  <a:moveTo>
                    <a:pt x="61037" y="0"/>
                  </a:moveTo>
                  <a:lnTo>
                    <a:pt x="2211936" y="0"/>
                  </a:lnTo>
                  <a:cubicBezTo>
                    <a:pt x="2245646" y="0"/>
                    <a:pt x="2272973" y="27327"/>
                    <a:pt x="2272973" y="61037"/>
                  </a:cubicBezTo>
                  <a:lnTo>
                    <a:pt x="2272973" y="223364"/>
                  </a:lnTo>
                  <a:cubicBezTo>
                    <a:pt x="2272973" y="257073"/>
                    <a:pt x="2245646" y="284400"/>
                    <a:pt x="2211936" y="284400"/>
                  </a:cubicBezTo>
                  <a:lnTo>
                    <a:pt x="61037" y="284400"/>
                  </a:lnTo>
                  <a:cubicBezTo>
                    <a:pt x="27327" y="284400"/>
                    <a:pt x="0" y="257073"/>
                    <a:pt x="0" y="223364"/>
                  </a:cubicBezTo>
                  <a:lnTo>
                    <a:pt x="0" y="61037"/>
                  </a:lnTo>
                  <a:cubicBezTo>
                    <a:pt x="0" y="27327"/>
                    <a:pt x="27327" y="0"/>
                    <a:pt x="61037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048195" y="3705512"/>
            <a:ext cx="8475924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A. blue, orange, yellow, blue, green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4704598" y="4927800"/>
            <a:ext cx="8878805" cy="1110940"/>
            <a:chOff x="0" y="0"/>
            <a:chExt cx="2272973" cy="284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72973" cy="284400"/>
            </a:xfrm>
            <a:custGeom>
              <a:avLst/>
              <a:gdLst/>
              <a:ahLst/>
              <a:cxnLst/>
              <a:rect l="l" t="t" r="r" b="b"/>
              <a:pathLst>
                <a:path w="2272973" h="284400">
                  <a:moveTo>
                    <a:pt x="61037" y="0"/>
                  </a:moveTo>
                  <a:lnTo>
                    <a:pt x="2211936" y="0"/>
                  </a:lnTo>
                  <a:cubicBezTo>
                    <a:pt x="2245646" y="0"/>
                    <a:pt x="2272973" y="27327"/>
                    <a:pt x="2272973" y="61037"/>
                  </a:cubicBezTo>
                  <a:lnTo>
                    <a:pt x="2272973" y="223364"/>
                  </a:lnTo>
                  <a:cubicBezTo>
                    <a:pt x="2272973" y="257073"/>
                    <a:pt x="2245646" y="284400"/>
                    <a:pt x="2211936" y="284400"/>
                  </a:cubicBezTo>
                  <a:lnTo>
                    <a:pt x="61037" y="284400"/>
                  </a:lnTo>
                  <a:cubicBezTo>
                    <a:pt x="27327" y="284400"/>
                    <a:pt x="0" y="257073"/>
                    <a:pt x="0" y="223364"/>
                  </a:cubicBezTo>
                  <a:lnTo>
                    <a:pt x="0" y="61037"/>
                  </a:lnTo>
                  <a:cubicBezTo>
                    <a:pt x="0" y="27327"/>
                    <a:pt x="27327" y="0"/>
                    <a:pt x="61037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5048195" y="5093121"/>
            <a:ext cx="8475924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B. blue, red, green, yellow, blue, red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4704598" y="6315409"/>
            <a:ext cx="8878805" cy="1110940"/>
            <a:chOff x="0" y="0"/>
            <a:chExt cx="2272973" cy="284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272973" cy="284400"/>
            </a:xfrm>
            <a:custGeom>
              <a:avLst/>
              <a:gdLst/>
              <a:ahLst/>
              <a:cxnLst/>
              <a:rect l="l" t="t" r="r" b="b"/>
              <a:pathLst>
                <a:path w="2272973" h="284400">
                  <a:moveTo>
                    <a:pt x="61037" y="0"/>
                  </a:moveTo>
                  <a:lnTo>
                    <a:pt x="2211936" y="0"/>
                  </a:lnTo>
                  <a:cubicBezTo>
                    <a:pt x="2245646" y="0"/>
                    <a:pt x="2272973" y="27327"/>
                    <a:pt x="2272973" y="61037"/>
                  </a:cubicBezTo>
                  <a:lnTo>
                    <a:pt x="2272973" y="223364"/>
                  </a:lnTo>
                  <a:cubicBezTo>
                    <a:pt x="2272973" y="257073"/>
                    <a:pt x="2245646" y="284400"/>
                    <a:pt x="2211936" y="284400"/>
                  </a:cubicBezTo>
                  <a:lnTo>
                    <a:pt x="61037" y="284400"/>
                  </a:lnTo>
                  <a:cubicBezTo>
                    <a:pt x="27327" y="284400"/>
                    <a:pt x="0" y="257073"/>
                    <a:pt x="0" y="223364"/>
                  </a:cubicBezTo>
                  <a:lnTo>
                    <a:pt x="0" y="61037"/>
                  </a:lnTo>
                  <a:cubicBezTo>
                    <a:pt x="0" y="27327"/>
                    <a:pt x="27327" y="0"/>
                    <a:pt x="61037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5038670" y="6480730"/>
            <a:ext cx="8475924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C. blue, red, yellow, blue, green, red</a:t>
            </a:r>
          </a:p>
        </p:txBody>
      </p:sp>
      <p:pic>
        <p:nvPicPr>
          <p:cNvPr id="32" name="btnInknoeActivityCp2">
            <a:extLst>
              <a:ext uri="{FF2B5EF4-FFF2-40B4-BE49-F238E27FC236}">
                <a16:creationId xmlns:a16="http://schemas.microsoft.com/office/drawing/2014/main" id="{A593E04E-5136-BDF8-3E39-656FE95C23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9" y="7828398"/>
            <a:ext cx="3900696" cy="101994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0699" y="782839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0"/>
                </a:moveTo>
                <a:lnTo>
                  <a:pt x="6114427" y="0"/>
                </a:lnTo>
                <a:lnTo>
                  <a:pt x="6114427" y="7035428"/>
                </a:lnTo>
                <a:lnTo>
                  <a:pt x="0" y="7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2603309" y="-485080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9"/>
                </a:moveTo>
                <a:lnTo>
                  <a:pt x="6114427" y="7035429"/>
                </a:lnTo>
                <a:lnTo>
                  <a:pt x="6114427" y="0"/>
                </a:lnTo>
                <a:lnTo>
                  <a:pt x="0" y="0"/>
                </a:lnTo>
                <a:lnTo>
                  <a:pt x="0" y="70354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326839" y="3256007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99770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05207" y="-503148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73752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129830" y="1679860"/>
            <a:ext cx="11770869" cy="1518258"/>
            <a:chOff x="0" y="0"/>
            <a:chExt cx="3013341" cy="3886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341" cy="388674"/>
            </a:xfrm>
            <a:custGeom>
              <a:avLst/>
              <a:gdLst/>
              <a:ahLst/>
              <a:cxnLst/>
              <a:rect l="l" t="t" r="r" b="b"/>
              <a:pathLst>
                <a:path w="3013341" h="388674">
                  <a:moveTo>
                    <a:pt x="46040" y="0"/>
                  </a:moveTo>
                  <a:lnTo>
                    <a:pt x="2967301" y="0"/>
                  </a:lnTo>
                  <a:cubicBezTo>
                    <a:pt x="2979511" y="0"/>
                    <a:pt x="2991222" y="4851"/>
                    <a:pt x="2999856" y="13485"/>
                  </a:cubicBezTo>
                  <a:cubicBezTo>
                    <a:pt x="3008490" y="22119"/>
                    <a:pt x="3013341" y="33830"/>
                    <a:pt x="3013341" y="46040"/>
                  </a:cubicBezTo>
                  <a:lnTo>
                    <a:pt x="3013341" y="342634"/>
                  </a:lnTo>
                  <a:cubicBezTo>
                    <a:pt x="3013341" y="354844"/>
                    <a:pt x="3008490" y="366555"/>
                    <a:pt x="2999856" y="375189"/>
                  </a:cubicBezTo>
                  <a:cubicBezTo>
                    <a:pt x="2991222" y="383823"/>
                    <a:pt x="2979511" y="388674"/>
                    <a:pt x="2967301" y="388674"/>
                  </a:cubicBezTo>
                  <a:lnTo>
                    <a:pt x="46040" y="388674"/>
                  </a:lnTo>
                  <a:cubicBezTo>
                    <a:pt x="33830" y="388674"/>
                    <a:pt x="22119" y="383823"/>
                    <a:pt x="13485" y="375189"/>
                  </a:cubicBezTo>
                  <a:cubicBezTo>
                    <a:pt x="4851" y="366555"/>
                    <a:pt x="0" y="354844"/>
                    <a:pt x="0" y="342634"/>
                  </a:cubicBezTo>
                  <a:lnTo>
                    <a:pt x="0" y="46040"/>
                  </a:lnTo>
                  <a:cubicBezTo>
                    <a:pt x="0" y="33830"/>
                    <a:pt x="4851" y="22119"/>
                    <a:pt x="13485" y="13485"/>
                  </a:cubicBezTo>
                  <a:cubicBezTo>
                    <a:pt x="22119" y="4851"/>
                    <a:pt x="33830" y="0"/>
                    <a:pt x="46040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BFCF5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511118" y="2080105"/>
            <a:ext cx="11044704" cy="642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1"/>
              </a:lnSpc>
              <a:spcBef>
                <a:spcPct val="0"/>
              </a:spcBef>
            </a:pPr>
            <a:r>
              <a:rPr lang="en-US" sz="3579">
                <a:solidFill>
                  <a:srgbClr val="FFFFFF"/>
                </a:solidFill>
                <a:latin typeface="Poppins"/>
              </a:rPr>
              <a:t>What is the collective noun for BEARS?</a:t>
            </a:r>
          </a:p>
        </p:txBody>
      </p:sp>
      <p:sp>
        <p:nvSpPr>
          <p:cNvPr id="12" name="Freeform 12"/>
          <p:cNvSpPr/>
          <p:nvPr/>
        </p:nvSpPr>
        <p:spPr>
          <a:xfrm>
            <a:off x="2518501" y="987481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0" y="0"/>
                </a:moveTo>
                <a:lnTo>
                  <a:pt x="1222659" y="0"/>
                </a:lnTo>
                <a:lnTo>
                  <a:pt x="1222659" y="1384758"/>
                </a:lnTo>
                <a:lnTo>
                  <a:pt x="0" y="13847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413522" y="2174620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1222659" y="0"/>
                </a:moveTo>
                <a:lnTo>
                  <a:pt x="0" y="0"/>
                </a:lnTo>
                <a:lnTo>
                  <a:pt x="0" y="1384759"/>
                </a:lnTo>
                <a:lnTo>
                  <a:pt x="1222659" y="1384759"/>
                </a:lnTo>
                <a:lnTo>
                  <a:pt x="122265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 flipV="1">
            <a:off x="13930974" y="174308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3085557" y="3081699"/>
                </a:moveTo>
                <a:lnTo>
                  <a:pt x="0" y="3081699"/>
                </a:lnTo>
                <a:lnTo>
                  <a:pt x="0" y="0"/>
                </a:lnTo>
                <a:lnTo>
                  <a:pt x="3085557" y="0"/>
                </a:lnTo>
                <a:lnTo>
                  <a:pt x="3085557" y="3081699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31428" y="5804886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0" y="0"/>
                </a:moveTo>
                <a:lnTo>
                  <a:pt x="3085557" y="0"/>
                </a:lnTo>
                <a:lnTo>
                  <a:pt x="3085557" y="3081700"/>
                </a:lnTo>
                <a:lnTo>
                  <a:pt x="0" y="3081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651851" y="4032560"/>
            <a:ext cx="5156152" cy="1110940"/>
            <a:chOff x="0" y="0"/>
            <a:chExt cx="1319974" cy="284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651851" y="5676666"/>
            <a:ext cx="5156152" cy="1110940"/>
            <a:chOff x="0" y="0"/>
            <a:chExt cx="1319974" cy="284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126596" y="4062553"/>
            <a:ext cx="5156152" cy="1110940"/>
            <a:chOff x="0" y="0"/>
            <a:chExt cx="1319974" cy="284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165200" y="5676666"/>
            <a:ext cx="5156152" cy="1110940"/>
            <a:chOff x="0" y="0"/>
            <a:chExt cx="1319974" cy="284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3054731" y="4197882"/>
            <a:ext cx="4350392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A. Goldilocks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054731" y="5841987"/>
            <a:ext cx="4350392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B. Sloths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674460" y="4197882"/>
            <a:ext cx="4350392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C. Herd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674460" y="5841987"/>
            <a:ext cx="4350392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D. Bear</a:t>
            </a:r>
          </a:p>
        </p:txBody>
      </p:sp>
      <p:pic>
        <p:nvPicPr>
          <p:cNvPr id="36" name="btnInknoeActivityCp2">
            <a:extLst>
              <a:ext uri="{FF2B5EF4-FFF2-40B4-BE49-F238E27FC236}">
                <a16:creationId xmlns:a16="http://schemas.microsoft.com/office/drawing/2014/main" id="{235ED433-58CA-5CD7-079B-85120941C9E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41" y="7570989"/>
            <a:ext cx="4248703" cy="111093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0699" y="782839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0"/>
                </a:moveTo>
                <a:lnTo>
                  <a:pt x="6114427" y="0"/>
                </a:lnTo>
                <a:lnTo>
                  <a:pt x="6114427" y="7035428"/>
                </a:lnTo>
                <a:lnTo>
                  <a:pt x="0" y="7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2603309" y="-485080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9"/>
                </a:moveTo>
                <a:lnTo>
                  <a:pt x="6114427" y="7035429"/>
                </a:lnTo>
                <a:lnTo>
                  <a:pt x="6114427" y="0"/>
                </a:lnTo>
                <a:lnTo>
                  <a:pt x="0" y="0"/>
                </a:lnTo>
                <a:lnTo>
                  <a:pt x="0" y="70354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326839" y="3256007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99770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05207" y="-503148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73752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129830" y="1679860"/>
            <a:ext cx="11770869" cy="1309447"/>
            <a:chOff x="0" y="0"/>
            <a:chExt cx="3013341" cy="3352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341" cy="335218"/>
            </a:xfrm>
            <a:custGeom>
              <a:avLst/>
              <a:gdLst/>
              <a:ahLst/>
              <a:cxnLst/>
              <a:rect l="l" t="t" r="r" b="b"/>
              <a:pathLst>
                <a:path w="3013341" h="335218">
                  <a:moveTo>
                    <a:pt x="46040" y="0"/>
                  </a:moveTo>
                  <a:lnTo>
                    <a:pt x="2967301" y="0"/>
                  </a:lnTo>
                  <a:cubicBezTo>
                    <a:pt x="2979511" y="0"/>
                    <a:pt x="2991222" y="4851"/>
                    <a:pt x="2999856" y="13485"/>
                  </a:cubicBezTo>
                  <a:cubicBezTo>
                    <a:pt x="3008490" y="22119"/>
                    <a:pt x="3013341" y="33830"/>
                    <a:pt x="3013341" y="46040"/>
                  </a:cubicBezTo>
                  <a:lnTo>
                    <a:pt x="3013341" y="289178"/>
                  </a:lnTo>
                  <a:cubicBezTo>
                    <a:pt x="3013341" y="301389"/>
                    <a:pt x="3008490" y="313099"/>
                    <a:pt x="2999856" y="321734"/>
                  </a:cubicBezTo>
                  <a:cubicBezTo>
                    <a:pt x="2991222" y="330368"/>
                    <a:pt x="2979511" y="335218"/>
                    <a:pt x="2967301" y="335218"/>
                  </a:cubicBezTo>
                  <a:lnTo>
                    <a:pt x="46040" y="335218"/>
                  </a:lnTo>
                  <a:cubicBezTo>
                    <a:pt x="33830" y="335218"/>
                    <a:pt x="22119" y="330368"/>
                    <a:pt x="13485" y="321734"/>
                  </a:cubicBezTo>
                  <a:cubicBezTo>
                    <a:pt x="4851" y="313099"/>
                    <a:pt x="0" y="301389"/>
                    <a:pt x="0" y="289178"/>
                  </a:cubicBezTo>
                  <a:lnTo>
                    <a:pt x="0" y="46040"/>
                  </a:lnTo>
                  <a:cubicBezTo>
                    <a:pt x="0" y="33830"/>
                    <a:pt x="4851" y="22119"/>
                    <a:pt x="13485" y="13485"/>
                  </a:cubicBezTo>
                  <a:cubicBezTo>
                    <a:pt x="22119" y="4851"/>
                    <a:pt x="33830" y="0"/>
                    <a:pt x="46040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BFCF5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445288" y="1700786"/>
            <a:ext cx="11044704" cy="121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 dirty="0">
                <a:solidFill>
                  <a:srgbClr val="FFFFFF"/>
                </a:solidFill>
                <a:latin typeface="Poppins"/>
              </a:rPr>
              <a:t>What country is responsible for creating the Olympic Games?</a:t>
            </a:r>
          </a:p>
        </p:txBody>
      </p:sp>
      <p:sp>
        <p:nvSpPr>
          <p:cNvPr id="12" name="Freeform 12"/>
          <p:cNvSpPr/>
          <p:nvPr/>
        </p:nvSpPr>
        <p:spPr>
          <a:xfrm>
            <a:off x="2518501" y="987481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0" y="0"/>
                </a:moveTo>
                <a:lnTo>
                  <a:pt x="1222659" y="0"/>
                </a:lnTo>
                <a:lnTo>
                  <a:pt x="1222659" y="1384758"/>
                </a:lnTo>
                <a:lnTo>
                  <a:pt x="0" y="13847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413522" y="2174620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1222659" y="0"/>
                </a:moveTo>
                <a:lnTo>
                  <a:pt x="0" y="0"/>
                </a:lnTo>
                <a:lnTo>
                  <a:pt x="0" y="1384759"/>
                </a:lnTo>
                <a:lnTo>
                  <a:pt x="1222659" y="1384759"/>
                </a:lnTo>
                <a:lnTo>
                  <a:pt x="122265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31428" y="5804886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0" y="0"/>
                </a:moveTo>
                <a:lnTo>
                  <a:pt x="3085557" y="0"/>
                </a:lnTo>
                <a:lnTo>
                  <a:pt x="3085557" y="3081700"/>
                </a:lnTo>
                <a:lnTo>
                  <a:pt x="0" y="3081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486400" y="5468779"/>
            <a:ext cx="7315200" cy="73152"/>
          </a:xfrm>
          <a:custGeom>
            <a:avLst/>
            <a:gdLst/>
            <a:ahLst/>
            <a:cxnLst/>
            <a:rect l="l" t="t" r="r" b="b"/>
            <a:pathLst>
              <a:path w="7315200" h="73152">
                <a:moveTo>
                  <a:pt x="0" y="0"/>
                </a:moveTo>
                <a:lnTo>
                  <a:pt x="7315200" y="0"/>
                </a:lnTo>
                <a:lnTo>
                  <a:pt x="7315200" y="73152"/>
                </a:lnTo>
                <a:lnTo>
                  <a:pt x="0" y="73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8" name="btnInknoeActivityCp2">
            <a:extLst>
              <a:ext uri="{FF2B5EF4-FFF2-40B4-BE49-F238E27FC236}">
                <a16:creationId xmlns:a16="http://schemas.microsoft.com/office/drawing/2014/main" id="{24A353CE-BC03-53AD-1D1C-E271195AA6C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39" y="6844173"/>
            <a:ext cx="4550110" cy="11897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0699" y="782839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0"/>
                </a:moveTo>
                <a:lnTo>
                  <a:pt x="6114427" y="0"/>
                </a:lnTo>
                <a:lnTo>
                  <a:pt x="6114427" y="7035428"/>
                </a:lnTo>
                <a:lnTo>
                  <a:pt x="0" y="7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2603309" y="-485080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9"/>
                </a:moveTo>
                <a:lnTo>
                  <a:pt x="6114427" y="7035429"/>
                </a:lnTo>
                <a:lnTo>
                  <a:pt x="6114427" y="0"/>
                </a:lnTo>
                <a:lnTo>
                  <a:pt x="0" y="0"/>
                </a:lnTo>
                <a:lnTo>
                  <a:pt x="0" y="703542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326839" y="3256007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99770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05207" y="-503148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73752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1428" y="5804886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0" y="0"/>
                </a:moveTo>
                <a:lnTo>
                  <a:pt x="3085557" y="0"/>
                </a:lnTo>
                <a:lnTo>
                  <a:pt x="3085557" y="3081700"/>
                </a:lnTo>
                <a:lnTo>
                  <a:pt x="0" y="3081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16985" y="2503715"/>
            <a:ext cx="9918200" cy="3575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8"/>
              </a:lnSpc>
              <a:spcBef>
                <a:spcPct val="0"/>
              </a:spcBef>
            </a:pPr>
            <a:r>
              <a:rPr lang="en-US" sz="9998">
                <a:solidFill>
                  <a:srgbClr val="FFFFFF"/>
                </a:solidFill>
                <a:latin typeface="Poppins ExtraBold Bold"/>
              </a:rPr>
              <a:t>TIE-BREAKER ROUND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39930" y="6007708"/>
            <a:ext cx="6684289" cy="1328503"/>
          </a:xfrm>
          <a:custGeom>
            <a:avLst/>
            <a:gdLst/>
            <a:ahLst/>
            <a:cxnLst/>
            <a:rect l="l" t="t" r="r" b="b"/>
            <a:pathLst>
              <a:path w="6684289" h="1328503">
                <a:moveTo>
                  <a:pt x="0" y="0"/>
                </a:moveTo>
                <a:lnTo>
                  <a:pt x="6684290" y="0"/>
                </a:lnTo>
                <a:lnTo>
                  <a:pt x="6684290" y="1328503"/>
                </a:lnTo>
                <a:lnTo>
                  <a:pt x="0" y="13285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0699" y="782839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0"/>
                </a:moveTo>
                <a:lnTo>
                  <a:pt x="6114427" y="0"/>
                </a:lnTo>
                <a:lnTo>
                  <a:pt x="6114427" y="7035428"/>
                </a:lnTo>
                <a:lnTo>
                  <a:pt x="0" y="7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2603309" y="-485080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9"/>
                </a:moveTo>
                <a:lnTo>
                  <a:pt x="6114427" y="7035429"/>
                </a:lnTo>
                <a:lnTo>
                  <a:pt x="6114427" y="0"/>
                </a:lnTo>
                <a:lnTo>
                  <a:pt x="0" y="0"/>
                </a:lnTo>
                <a:lnTo>
                  <a:pt x="0" y="70354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326839" y="3256007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99770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05207" y="-503148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73752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129830" y="1679860"/>
            <a:ext cx="11770869" cy="1309447"/>
            <a:chOff x="0" y="0"/>
            <a:chExt cx="3013341" cy="3352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341" cy="335218"/>
            </a:xfrm>
            <a:custGeom>
              <a:avLst/>
              <a:gdLst/>
              <a:ahLst/>
              <a:cxnLst/>
              <a:rect l="l" t="t" r="r" b="b"/>
              <a:pathLst>
                <a:path w="3013341" h="335218">
                  <a:moveTo>
                    <a:pt x="46040" y="0"/>
                  </a:moveTo>
                  <a:lnTo>
                    <a:pt x="2967301" y="0"/>
                  </a:lnTo>
                  <a:cubicBezTo>
                    <a:pt x="2979511" y="0"/>
                    <a:pt x="2991222" y="4851"/>
                    <a:pt x="2999856" y="13485"/>
                  </a:cubicBezTo>
                  <a:cubicBezTo>
                    <a:pt x="3008490" y="22119"/>
                    <a:pt x="3013341" y="33830"/>
                    <a:pt x="3013341" y="46040"/>
                  </a:cubicBezTo>
                  <a:lnTo>
                    <a:pt x="3013341" y="289178"/>
                  </a:lnTo>
                  <a:cubicBezTo>
                    <a:pt x="3013341" y="301389"/>
                    <a:pt x="3008490" y="313099"/>
                    <a:pt x="2999856" y="321734"/>
                  </a:cubicBezTo>
                  <a:cubicBezTo>
                    <a:pt x="2991222" y="330368"/>
                    <a:pt x="2979511" y="335218"/>
                    <a:pt x="2967301" y="335218"/>
                  </a:cubicBezTo>
                  <a:lnTo>
                    <a:pt x="46040" y="335218"/>
                  </a:lnTo>
                  <a:cubicBezTo>
                    <a:pt x="33830" y="335218"/>
                    <a:pt x="22119" y="330368"/>
                    <a:pt x="13485" y="321734"/>
                  </a:cubicBezTo>
                  <a:cubicBezTo>
                    <a:pt x="4851" y="313099"/>
                    <a:pt x="0" y="301389"/>
                    <a:pt x="0" y="289178"/>
                  </a:cubicBezTo>
                  <a:lnTo>
                    <a:pt x="0" y="46040"/>
                  </a:lnTo>
                  <a:cubicBezTo>
                    <a:pt x="0" y="33830"/>
                    <a:pt x="4851" y="22119"/>
                    <a:pt x="13485" y="13485"/>
                  </a:cubicBezTo>
                  <a:cubicBezTo>
                    <a:pt x="22119" y="4851"/>
                    <a:pt x="33830" y="0"/>
                    <a:pt x="46040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BFCF5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492913" y="1972693"/>
            <a:ext cx="11044704" cy="619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Poppins"/>
              </a:rPr>
              <a:t>Name 3 countries that starts with letter "J"</a:t>
            </a:r>
          </a:p>
        </p:txBody>
      </p:sp>
      <p:sp>
        <p:nvSpPr>
          <p:cNvPr id="12" name="Freeform 12"/>
          <p:cNvSpPr/>
          <p:nvPr/>
        </p:nvSpPr>
        <p:spPr>
          <a:xfrm>
            <a:off x="2518501" y="987481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0" y="0"/>
                </a:moveTo>
                <a:lnTo>
                  <a:pt x="1222659" y="0"/>
                </a:lnTo>
                <a:lnTo>
                  <a:pt x="1222659" y="1384758"/>
                </a:lnTo>
                <a:lnTo>
                  <a:pt x="0" y="13847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413522" y="2174620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1222659" y="0"/>
                </a:moveTo>
                <a:lnTo>
                  <a:pt x="0" y="0"/>
                </a:lnTo>
                <a:lnTo>
                  <a:pt x="0" y="1384759"/>
                </a:lnTo>
                <a:lnTo>
                  <a:pt x="1222659" y="1384759"/>
                </a:lnTo>
                <a:lnTo>
                  <a:pt x="122265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31428" y="5804886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0" y="0"/>
                </a:moveTo>
                <a:lnTo>
                  <a:pt x="3085557" y="0"/>
                </a:lnTo>
                <a:lnTo>
                  <a:pt x="3085557" y="3081700"/>
                </a:lnTo>
                <a:lnTo>
                  <a:pt x="0" y="3081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486400" y="5468779"/>
            <a:ext cx="7315200" cy="73152"/>
          </a:xfrm>
          <a:custGeom>
            <a:avLst/>
            <a:gdLst/>
            <a:ahLst/>
            <a:cxnLst/>
            <a:rect l="l" t="t" r="r" b="b"/>
            <a:pathLst>
              <a:path w="7315200" h="73152">
                <a:moveTo>
                  <a:pt x="0" y="0"/>
                </a:moveTo>
                <a:lnTo>
                  <a:pt x="7315200" y="0"/>
                </a:lnTo>
                <a:lnTo>
                  <a:pt x="7315200" y="73152"/>
                </a:lnTo>
                <a:lnTo>
                  <a:pt x="0" y="73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0" name="btnInknoeActivityCp2">
            <a:extLst>
              <a:ext uri="{FF2B5EF4-FFF2-40B4-BE49-F238E27FC236}">
                <a16:creationId xmlns:a16="http://schemas.microsoft.com/office/drawing/2014/main" id="{4198FAF5-5AB5-0A15-F1B7-78444D8427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684" y="6880327"/>
            <a:ext cx="4353045" cy="113822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0699" y="782839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0"/>
                </a:moveTo>
                <a:lnTo>
                  <a:pt x="6114427" y="0"/>
                </a:lnTo>
                <a:lnTo>
                  <a:pt x="6114427" y="7035428"/>
                </a:lnTo>
                <a:lnTo>
                  <a:pt x="0" y="7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2603309" y="-485080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9"/>
                </a:moveTo>
                <a:lnTo>
                  <a:pt x="6114427" y="7035429"/>
                </a:lnTo>
                <a:lnTo>
                  <a:pt x="6114427" y="0"/>
                </a:lnTo>
                <a:lnTo>
                  <a:pt x="0" y="0"/>
                </a:lnTo>
                <a:lnTo>
                  <a:pt x="0" y="703542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326839" y="3256007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99770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05207" y="-503148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73752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771975" y="1028700"/>
            <a:ext cx="4524680" cy="1309447"/>
            <a:chOff x="0" y="0"/>
            <a:chExt cx="1158318" cy="3352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8318" cy="335218"/>
            </a:xfrm>
            <a:custGeom>
              <a:avLst/>
              <a:gdLst/>
              <a:ahLst/>
              <a:cxnLst/>
              <a:rect l="l" t="t" r="r" b="b"/>
              <a:pathLst>
                <a:path w="1158318" h="335218">
                  <a:moveTo>
                    <a:pt x="119773" y="0"/>
                  </a:moveTo>
                  <a:lnTo>
                    <a:pt x="1038545" y="0"/>
                  </a:lnTo>
                  <a:cubicBezTo>
                    <a:pt x="1104694" y="0"/>
                    <a:pt x="1158318" y="53624"/>
                    <a:pt x="1158318" y="119773"/>
                  </a:cubicBezTo>
                  <a:lnTo>
                    <a:pt x="1158318" y="215445"/>
                  </a:lnTo>
                  <a:cubicBezTo>
                    <a:pt x="1158318" y="247211"/>
                    <a:pt x="1145699" y="277676"/>
                    <a:pt x="1123237" y="300138"/>
                  </a:cubicBezTo>
                  <a:cubicBezTo>
                    <a:pt x="1100775" y="322600"/>
                    <a:pt x="1070310" y="335218"/>
                    <a:pt x="1038545" y="335218"/>
                  </a:cubicBezTo>
                  <a:lnTo>
                    <a:pt x="119773" y="335218"/>
                  </a:lnTo>
                  <a:cubicBezTo>
                    <a:pt x="53624" y="335218"/>
                    <a:pt x="0" y="281594"/>
                    <a:pt x="0" y="215445"/>
                  </a:cubicBezTo>
                  <a:lnTo>
                    <a:pt x="0" y="119773"/>
                  </a:lnTo>
                  <a:cubicBezTo>
                    <a:pt x="0" y="53624"/>
                    <a:pt x="53624" y="0"/>
                    <a:pt x="119773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BFCF5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483388" y="1302483"/>
            <a:ext cx="11044704" cy="619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  <a:spcBef>
                <a:spcPct val="0"/>
              </a:spcBef>
            </a:pPr>
            <a:r>
              <a:rPr lang="en-US" sz="3379">
                <a:solidFill>
                  <a:srgbClr val="FFFFFF"/>
                </a:solidFill>
                <a:latin typeface="Poppins Bold"/>
              </a:rPr>
              <a:t>ANSWER SLIDE</a:t>
            </a:r>
          </a:p>
        </p:txBody>
      </p:sp>
      <p:sp>
        <p:nvSpPr>
          <p:cNvPr id="12" name="Freeform 12"/>
          <p:cNvSpPr/>
          <p:nvPr/>
        </p:nvSpPr>
        <p:spPr>
          <a:xfrm>
            <a:off x="731428" y="5804886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0" y="0"/>
                </a:moveTo>
                <a:lnTo>
                  <a:pt x="3085557" y="0"/>
                </a:lnTo>
                <a:lnTo>
                  <a:pt x="3085557" y="3081700"/>
                </a:lnTo>
                <a:lnTo>
                  <a:pt x="0" y="3081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002377" y="3377792"/>
            <a:ext cx="14127263" cy="5508794"/>
            <a:chOff x="0" y="0"/>
            <a:chExt cx="3616578" cy="14102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6578" cy="1410251"/>
            </a:xfrm>
            <a:custGeom>
              <a:avLst/>
              <a:gdLst/>
              <a:ahLst/>
              <a:cxnLst/>
              <a:rect l="l" t="t" r="r" b="b"/>
              <a:pathLst>
                <a:path w="3616578" h="1410251">
                  <a:moveTo>
                    <a:pt x="38361" y="0"/>
                  </a:moveTo>
                  <a:lnTo>
                    <a:pt x="3578217" y="0"/>
                  </a:lnTo>
                  <a:cubicBezTo>
                    <a:pt x="3588391" y="0"/>
                    <a:pt x="3598148" y="4042"/>
                    <a:pt x="3605342" y="11236"/>
                  </a:cubicBezTo>
                  <a:cubicBezTo>
                    <a:pt x="3612536" y="18430"/>
                    <a:pt x="3616578" y="28187"/>
                    <a:pt x="3616578" y="38361"/>
                  </a:cubicBezTo>
                  <a:lnTo>
                    <a:pt x="3616578" y="1371890"/>
                  </a:lnTo>
                  <a:cubicBezTo>
                    <a:pt x="3616578" y="1393076"/>
                    <a:pt x="3599403" y="1410251"/>
                    <a:pt x="3578217" y="1410251"/>
                  </a:cubicBezTo>
                  <a:lnTo>
                    <a:pt x="38361" y="1410251"/>
                  </a:lnTo>
                  <a:cubicBezTo>
                    <a:pt x="28187" y="1410251"/>
                    <a:pt x="18430" y="1406209"/>
                    <a:pt x="11236" y="1399015"/>
                  </a:cubicBezTo>
                  <a:cubicBezTo>
                    <a:pt x="4042" y="1391821"/>
                    <a:pt x="0" y="1382064"/>
                    <a:pt x="0" y="1371890"/>
                  </a:cubicBezTo>
                  <a:lnTo>
                    <a:pt x="0" y="38361"/>
                  </a:lnTo>
                  <a:cubicBezTo>
                    <a:pt x="0" y="28187"/>
                    <a:pt x="4042" y="18430"/>
                    <a:pt x="11236" y="11236"/>
                  </a:cubicBezTo>
                  <a:cubicBezTo>
                    <a:pt x="18430" y="4042"/>
                    <a:pt x="28187" y="0"/>
                    <a:pt x="38361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BFCF5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764857" y="3730674"/>
            <a:ext cx="5094899" cy="4652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Golos Text"/>
              </a:rPr>
              <a:t>ROUND 1 - EASY ROUND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Golos Text"/>
              </a:rPr>
              <a:t>B. Philippines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Golos Text"/>
              </a:rPr>
              <a:t>A. Eiffel Tower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Golos Text"/>
              </a:rPr>
              <a:t>D. Mercury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Golos Text"/>
              </a:rPr>
              <a:t>Pacific Ocean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Golos Text"/>
              </a:rPr>
              <a:t>Green, White, Orange</a:t>
            </a:r>
          </a:p>
          <a:p>
            <a:pPr>
              <a:lnSpc>
                <a:spcPts val="2799"/>
              </a:lnSpc>
            </a:pPr>
            <a:endParaRPr lang="en-US" sz="1999">
              <a:solidFill>
                <a:srgbClr val="FFFFFF"/>
              </a:solidFill>
              <a:latin typeface="Golos Text"/>
            </a:endParaRPr>
          </a:p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Golos Text"/>
              </a:rPr>
              <a:t>ROUND 2 - INTERMEDIATE ROUND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Golos Text"/>
              </a:rPr>
              <a:t>A. Picture 1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Golos Text"/>
              </a:rPr>
              <a:t>True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Golos Text"/>
              </a:rPr>
              <a:t>No Answer - Bonus Question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Golos Text"/>
              </a:rPr>
              <a:t>World Wide Web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Golos Text"/>
              </a:rPr>
              <a:t>B. Imitate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42717" y="3730674"/>
            <a:ext cx="5094899" cy="2146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Golos Text"/>
              </a:rPr>
              <a:t>ROUND 3 - DIFFICULT ROUND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Golos Text"/>
              </a:rPr>
              <a:t>Age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Golos Text"/>
              </a:rPr>
              <a:t>They sleep at night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Golos Text Semi-Bold"/>
              </a:rPr>
              <a:t>Blue, red, yellow, blue, green, red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Golos Text"/>
              </a:rPr>
              <a:t>B. Sloths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Golos Text"/>
              </a:rPr>
              <a:t>Greece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42717" y="6246944"/>
            <a:ext cx="5094899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Golos Text"/>
              </a:rPr>
              <a:t>TIE-BREAKER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FFFFFF"/>
                </a:solidFill>
                <a:latin typeface="Golos Text"/>
              </a:rPr>
              <a:t>Jamaica, Japan, Jordan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80400" y="2560104"/>
            <a:ext cx="11727201" cy="6728481"/>
          </a:xfrm>
          <a:custGeom>
            <a:avLst/>
            <a:gdLst/>
            <a:ahLst/>
            <a:cxnLst/>
            <a:rect l="l" t="t" r="r" b="b"/>
            <a:pathLst>
              <a:path w="11727201" h="6728481">
                <a:moveTo>
                  <a:pt x="0" y="0"/>
                </a:moveTo>
                <a:lnTo>
                  <a:pt x="11727200" y="0"/>
                </a:lnTo>
                <a:lnTo>
                  <a:pt x="11727200" y="6728481"/>
                </a:lnTo>
                <a:lnTo>
                  <a:pt x="0" y="6728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00699" y="782839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0"/>
                </a:moveTo>
                <a:lnTo>
                  <a:pt x="6114427" y="0"/>
                </a:lnTo>
                <a:lnTo>
                  <a:pt x="6114427" y="7035428"/>
                </a:lnTo>
                <a:lnTo>
                  <a:pt x="0" y="7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-2603309" y="-485080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9"/>
                </a:moveTo>
                <a:lnTo>
                  <a:pt x="6114427" y="7035429"/>
                </a:lnTo>
                <a:lnTo>
                  <a:pt x="6114427" y="0"/>
                </a:lnTo>
                <a:lnTo>
                  <a:pt x="0" y="0"/>
                </a:lnTo>
                <a:lnTo>
                  <a:pt x="0" y="703542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326839" y="3256007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099770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05207" y="-503148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3752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18501" y="987481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0" y="0"/>
                </a:moveTo>
                <a:lnTo>
                  <a:pt x="1222659" y="0"/>
                </a:lnTo>
                <a:lnTo>
                  <a:pt x="1222659" y="1384758"/>
                </a:lnTo>
                <a:lnTo>
                  <a:pt x="0" y="13847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4413522" y="2174620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1222659" y="0"/>
                </a:moveTo>
                <a:lnTo>
                  <a:pt x="0" y="0"/>
                </a:lnTo>
                <a:lnTo>
                  <a:pt x="0" y="1384759"/>
                </a:lnTo>
                <a:lnTo>
                  <a:pt x="1222659" y="1384759"/>
                </a:lnTo>
                <a:lnTo>
                  <a:pt x="122265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 flipV="1">
            <a:off x="13930974" y="174308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3085557" y="3081699"/>
                </a:moveTo>
                <a:lnTo>
                  <a:pt x="0" y="3081699"/>
                </a:lnTo>
                <a:lnTo>
                  <a:pt x="0" y="0"/>
                </a:lnTo>
                <a:lnTo>
                  <a:pt x="3085557" y="0"/>
                </a:lnTo>
                <a:lnTo>
                  <a:pt x="3085557" y="3081699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31428" y="5804886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0" y="0"/>
                </a:moveTo>
                <a:lnTo>
                  <a:pt x="3085557" y="0"/>
                </a:lnTo>
                <a:lnTo>
                  <a:pt x="3085557" y="3081700"/>
                </a:lnTo>
                <a:lnTo>
                  <a:pt x="0" y="3081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3" name="Picture 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4726348" y="3256007"/>
            <a:ext cx="8842944" cy="49761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887865" y="991329"/>
            <a:ext cx="14307347" cy="793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spc="48">
                <a:solidFill>
                  <a:srgbClr val="F3BE66"/>
                </a:solidFill>
                <a:latin typeface="Poppins Bold"/>
              </a:rPr>
              <a:t>Leaderboard</a:t>
            </a:r>
          </a:p>
        </p:txBody>
      </p:sp>
      <p:sp>
        <p:nvSpPr>
          <p:cNvPr id="15" name="Freeform 15"/>
          <p:cNvSpPr/>
          <p:nvPr/>
        </p:nvSpPr>
        <p:spPr>
          <a:xfrm>
            <a:off x="6249842" y="789650"/>
            <a:ext cx="1718330" cy="1716182"/>
          </a:xfrm>
          <a:custGeom>
            <a:avLst/>
            <a:gdLst/>
            <a:ahLst/>
            <a:cxnLst/>
            <a:rect l="l" t="t" r="r" b="b"/>
            <a:pathLst>
              <a:path w="1718330" h="1716182">
                <a:moveTo>
                  <a:pt x="0" y="0"/>
                </a:moveTo>
                <a:lnTo>
                  <a:pt x="1718330" y="0"/>
                </a:lnTo>
                <a:lnTo>
                  <a:pt x="1718330" y="1716182"/>
                </a:lnTo>
                <a:lnTo>
                  <a:pt x="0" y="17161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 flipV="1">
            <a:off x="9945323" y="161864"/>
            <a:ext cx="1908968" cy="1906582"/>
          </a:xfrm>
          <a:custGeom>
            <a:avLst/>
            <a:gdLst/>
            <a:ahLst/>
            <a:cxnLst/>
            <a:rect l="l" t="t" r="r" b="b"/>
            <a:pathLst>
              <a:path w="1908968" h="1906582">
                <a:moveTo>
                  <a:pt x="1908968" y="1906581"/>
                </a:moveTo>
                <a:lnTo>
                  <a:pt x="0" y="1906581"/>
                </a:lnTo>
                <a:lnTo>
                  <a:pt x="0" y="0"/>
                </a:lnTo>
                <a:lnTo>
                  <a:pt x="1908968" y="0"/>
                </a:lnTo>
                <a:lnTo>
                  <a:pt x="1908968" y="1906581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100000">
            <a:off x="13605893" y="6515517"/>
            <a:ext cx="1062517" cy="300161"/>
          </a:xfrm>
          <a:custGeom>
            <a:avLst/>
            <a:gdLst/>
            <a:ahLst/>
            <a:cxnLst/>
            <a:rect l="l" t="t" r="r" b="b"/>
            <a:pathLst>
              <a:path w="1062517" h="300161">
                <a:moveTo>
                  <a:pt x="0" y="0"/>
                </a:moveTo>
                <a:lnTo>
                  <a:pt x="1062517" y="0"/>
                </a:lnTo>
                <a:lnTo>
                  <a:pt x="1062517" y="300161"/>
                </a:lnTo>
                <a:lnTo>
                  <a:pt x="0" y="3001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4137151" y="7340624"/>
            <a:ext cx="2348474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</a:rPr>
              <a:t>How to reveal</a:t>
            </a: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Poppins"/>
              </a:rPr>
              <a:t>leaderboard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779691" y="8292183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6114426" y="0"/>
                </a:moveTo>
                <a:lnTo>
                  <a:pt x="0" y="0"/>
                </a:lnTo>
                <a:lnTo>
                  <a:pt x="0" y="7035428"/>
                </a:lnTo>
                <a:lnTo>
                  <a:pt x="6114426" y="7035428"/>
                </a:lnTo>
                <a:lnTo>
                  <a:pt x="611442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14459095" y="-4434396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8"/>
                </a:moveTo>
                <a:lnTo>
                  <a:pt x="6114427" y="7035428"/>
                </a:lnTo>
                <a:lnTo>
                  <a:pt x="6114427" y="0"/>
                </a:lnTo>
                <a:lnTo>
                  <a:pt x="0" y="0"/>
                </a:lnTo>
                <a:lnTo>
                  <a:pt x="0" y="703542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167052" y="2127367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7" y="0"/>
                </a:lnTo>
                <a:lnTo>
                  <a:pt x="12757197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82828" y="-4730858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7" y="0"/>
                </a:lnTo>
                <a:lnTo>
                  <a:pt x="12757197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87865" y="991329"/>
            <a:ext cx="14307347" cy="1574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spc="48">
                <a:solidFill>
                  <a:srgbClr val="F3BE66"/>
                </a:solidFill>
                <a:latin typeface="Poppins Bold"/>
              </a:rPr>
              <a:t>How to use this template with ClassPoint</a:t>
            </a:r>
          </a:p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spc="48">
                <a:solidFill>
                  <a:srgbClr val="F3BE66"/>
                </a:solidFill>
                <a:latin typeface="Poppins Bold"/>
              </a:rPr>
              <a:t>on Participant's view</a:t>
            </a:r>
          </a:p>
        </p:txBody>
      </p:sp>
      <p:sp>
        <p:nvSpPr>
          <p:cNvPr id="7" name="Freeform 7"/>
          <p:cNvSpPr/>
          <p:nvPr/>
        </p:nvSpPr>
        <p:spPr>
          <a:xfrm>
            <a:off x="2270665" y="926352"/>
            <a:ext cx="1718330" cy="1716182"/>
          </a:xfrm>
          <a:custGeom>
            <a:avLst/>
            <a:gdLst/>
            <a:ahLst/>
            <a:cxnLst/>
            <a:rect l="l" t="t" r="r" b="b"/>
            <a:pathLst>
              <a:path w="1718330" h="1716182">
                <a:moveTo>
                  <a:pt x="0" y="0"/>
                </a:moveTo>
                <a:lnTo>
                  <a:pt x="1718330" y="0"/>
                </a:lnTo>
                <a:lnTo>
                  <a:pt x="1718330" y="1716182"/>
                </a:lnTo>
                <a:lnTo>
                  <a:pt x="0" y="17161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4286244" y="694450"/>
            <a:ext cx="1908968" cy="1906582"/>
          </a:xfrm>
          <a:custGeom>
            <a:avLst/>
            <a:gdLst/>
            <a:ahLst/>
            <a:cxnLst/>
            <a:rect l="l" t="t" r="r" b="b"/>
            <a:pathLst>
              <a:path w="1908968" h="1906582">
                <a:moveTo>
                  <a:pt x="1908968" y="1906582"/>
                </a:moveTo>
                <a:lnTo>
                  <a:pt x="0" y="1906582"/>
                </a:lnTo>
                <a:lnTo>
                  <a:pt x="0" y="0"/>
                </a:lnTo>
                <a:lnTo>
                  <a:pt x="1908968" y="0"/>
                </a:lnTo>
                <a:lnTo>
                  <a:pt x="1908968" y="190658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665840" y="2806763"/>
            <a:ext cx="3439067" cy="6804786"/>
            <a:chOff x="0" y="0"/>
            <a:chExt cx="2620010" cy="5184140"/>
          </a:xfrm>
        </p:grpSpPr>
        <p:sp>
          <p:nvSpPr>
            <p:cNvPr id="10" name="Freeform 10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7"/>
              <a:stretch>
                <a:fillRect l="-44" r="-44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523728" y="4953000"/>
            <a:ext cx="9404560" cy="1884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6" lvl="1" indent="-302258">
              <a:lnSpc>
                <a:spcPts val="5095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</a:rPr>
              <a:t>On your device's browser, go to: </a:t>
            </a:r>
            <a:r>
              <a:rPr lang="en-US" sz="2799">
                <a:solidFill>
                  <a:srgbClr val="FFFFFF"/>
                </a:solidFill>
                <a:latin typeface="Poppins Bold"/>
              </a:rPr>
              <a:t>ClassPoint.app</a:t>
            </a:r>
          </a:p>
          <a:p>
            <a:pPr marL="604516" lvl="1" indent="-302258">
              <a:lnSpc>
                <a:spcPts val="5095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</a:rPr>
              <a:t>Type your Class Code and Name</a:t>
            </a:r>
          </a:p>
          <a:p>
            <a:pPr marL="604516" lvl="1" indent="-302258">
              <a:lnSpc>
                <a:spcPts val="5095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</a:rPr>
              <a:t>Enter the session and enjoy playing!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87865" y="3676016"/>
            <a:ext cx="9404560" cy="751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87"/>
              </a:lnSpc>
            </a:pPr>
            <a:r>
              <a:rPr lang="en-US" sz="3399">
                <a:solidFill>
                  <a:srgbClr val="FFFFFF"/>
                </a:solidFill>
                <a:latin typeface="Poppins"/>
              </a:rPr>
              <a:t>Join on ClassPoint App</a:t>
            </a:r>
          </a:p>
        </p:txBody>
      </p:sp>
      <p:sp>
        <p:nvSpPr>
          <p:cNvPr id="21" name="Freeform 21"/>
          <p:cNvSpPr/>
          <p:nvPr/>
        </p:nvSpPr>
        <p:spPr>
          <a:xfrm>
            <a:off x="1523728" y="3497869"/>
            <a:ext cx="1252687" cy="1252687"/>
          </a:xfrm>
          <a:custGeom>
            <a:avLst/>
            <a:gdLst/>
            <a:ahLst/>
            <a:cxnLst/>
            <a:rect l="l" t="t" r="r" b="b"/>
            <a:pathLst>
              <a:path w="1252687" h="1252687">
                <a:moveTo>
                  <a:pt x="0" y="0"/>
                </a:moveTo>
                <a:lnTo>
                  <a:pt x="1252687" y="0"/>
                </a:lnTo>
                <a:lnTo>
                  <a:pt x="1252687" y="1252687"/>
                </a:lnTo>
                <a:lnTo>
                  <a:pt x="0" y="1252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0800000">
            <a:off x="9675601" y="5990527"/>
            <a:ext cx="1252687" cy="1252687"/>
          </a:xfrm>
          <a:custGeom>
            <a:avLst/>
            <a:gdLst/>
            <a:ahLst/>
            <a:cxnLst/>
            <a:rect l="l" t="t" r="r" b="b"/>
            <a:pathLst>
              <a:path w="1252687" h="1252687">
                <a:moveTo>
                  <a:pt x="0" y="0"/>
                </a:moveTo>
                <a:lnTo>
                  <a:pt x="1252687" y="0"/>
                </a:lnTo>
                <a:lnTo>
                  <a:pt x="1252687" y="1252687"/>
                </a:lnTo>
                <a:lnTo>
                  <a:pt x="0" y="1252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473752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-5099770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15104907" y="760946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6114427" y="0"/>
                </a:moveTo>
                <a:lnTo>
                  <a:pt x="0" y="0"/>
                </a:lnTo>
                <a:lnTo>
                  <a:pt x="0" y="7035428"/>
                </a:lnTo>
                <a:lnTo>
                  <a:pt x="6114427" y="7035428"/>
                </a:lnTo>
                <a:lnTo>
                  <a:pt x="6114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flipV="1">
            <a:off x="-3507945" y="-5031482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8"/>
                </a:moveTo>
                <a:lnTo>
                  <a:pt x="6114426" y="7035428"/>
                </a:lnTo>
                <a:lnTo>
                  <a:pt x="6114426" y="0"/>
                </a:lnTo>
                <a:lnTo>
                  <a:pt x="0" y="0"/>
                </a:lnTo>
                <a:lnTo>
                  <a:pt x="0" y="703542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779691" y="8292183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6114426" y="0"/>
                </a:moveTo>
                <a:lnTo>
                  <a:pt x="0" y="0"/>
                </a:lnTo>
                <a:lnTo>
                  <a:pt x="0" y="7035428"/>
                </a:lnTo>
                <a:lnTo>
                  <a:pt x="6114426" y="7035428"/>
                </a:lnTo>
                <a:lnTo>
                  <a:pt x="611442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14459095" y="-4434396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8"/>
                </a:moveTo>
                <a:lnTo>
                  <a:pt x="6114427" y="7035428"/>
                </a:lnTo>
                <a:lnTo>
                  <a:pt x="6114427" y="0"/>
                </a:lnTo>
                <a:lnTo>
                  <a:pt x="0" y="0"/>
                </a:lnTo>
                <a:lnTo>
                  <a:pt x="0" y="703542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126178" y="-4928800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7" y="0"/>
                </a:lnTo>
                <a:lnTo>
                  <a:pt x="12757197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656981" y="245860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7" y="0"/>
                </a:lnTo>
                <a:lnTo>
                  <a:pt x="12757197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04907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099770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87865" y="991329"/>
            <a:ext cx="14307347" cy="793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spc="48">
                <a:solidFill>
                  <a:srgbClr val="F3BE66"/>
                </a:solidFill>
                <a:latin typeface="Poppins Bold"/>
              </a:rPr>
              <a:t>Game Rules</a:t>
            </a:r>
          </a:p>
        </p:txBody>
      </p:sp>
      <p:sp>
        <p:nvSpPr>
          <p:cNvPr id="9" name="Freeform 9"/>
          <p:cNvSpPr/>
          <p:nvPr/>
        </p:nvSpPr>
        <p:spPr>
          <a:xfrm>
            <a:off x="6249842" y="789650"/>
            <a:ext cx="1718330" cy="1716182"/>
          </a:xfrm>
          <a:custGeom>
            <a:avLst/>
            <a:gdLst/>
            <a:ahLst/>
            <a:cxnLst/>
            <a:rect l="l" t="t" r="r" b="b"/>
            <a:pathLst>
              <a:path w="1718330" h="1716182">
                <a:moveTo>
                  <a:pt x="0" y="0"/>
                </a:moveTo>
                <a:lnTo>
                  <a:pt x="1718330" y="0"/>
                </a:lnTo>
                <a:lnTo>
                  <a:pt x="1718330" y="1716182"/>
                </a:lnTo>
                <a:lnTo>
                  <a:pt x="0" y="17161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9945323" y="161864"/>
            <a:ext cx="1908968" cy="1906582"/>
          </a:xfrm>
          <a:custGeom>
            <a:avLst/>
            <a:gdLst/>
            <a:ahLst/>
            <a:cxnLst/>
            <a:rect l="l" t="t" r="r" b="b"/>
            <a:pathLst>
              <a:path w="1908968" h="1906582">
                <a:moveTo>
                  <a:pt x="1908968" y="1906581"/>
                </a:moveTo>
                <a:lnTo>
                  <a:pt x="0" y="1906581"/>
                </a:lnTo>
                <a:lnTo>
                  <a:pt x="0" y="0"/>
                </a:lnTo>
                <a:lnTo>
                  <a:pt x="1908968" y="0"/>
                </a:lnTo>
                <a:lnTo>
                  <a:pt x="1908968" y="1906581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00706" y="3086100"/>
            <a:ext cx="71584" cy="5206083"/>
          </a:xfrm>
          <a:custGeom>
            <a:avLst/>
            <a:gdLst/>
            <a:ahLst/>
            <a:cxnLst/>
            <a:rect l="l" t="t" r="r" b="b"/>
            <a:pathLst>
              <a:path w="71584" h="5206083">
                <a:moveTo>
                  <a:pt x="0" y="0"/>
                </a:moveTo>
                <a:lnTo>
                  <a:pt x="71583" y="0"/>
                </a:lnTo>
                <a:lnTo>
                  <a:pt x="71583" y="5206083"/>
                </a:lnTo>
                <a:lnTo>
                  <a:pt x="0" y="52060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77522" y="2011039"/>
            <a:ext cx="7629332" cy="751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7"/>
              </a:lnSpc>
            </a:pPr>
            <a:r>
              <a:rPr lang="en-US" sz="3399">
                <a:solidFill>
                  <a:srgbClr val="FFFFFF"/>
                </a:solidFill>
                <a:latin typeface="Poppins Bold"/>
              </a:rPr>
              <a:t>Individual Player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06248" y="2011039"/>
            <a:ext cx="7629332" cy="751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7"/>
              </a:lnSpc>
            </a:pPr>
            <a:r>
              <a:rPr lang="en-US" sz="3399">
                <a:solidFill>
                  <a:srgbClr val="FFFFFF"/>
                </a:solidFill>
                <a:latin typeface="Poppins Bold"/>
              </a:rPr>
              <a:t>Team Players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5274" y="3000374"/>
            <a:ext cx="7891580" cy="6257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>
              <a:lnSpc>
                <a:spcPts val="4574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Poppins"/>
              </a:rPr>
              <a:t>Each round consists of 5 questions, worth 1 point each. The difficult round is worth 2 points.</a:t>
            </a:r>
          </a:p>
          <a:p>
            <a:pPr>
              <a:lnSpc>
                <a:spcPts val="4574"/>
              </a:lnSpc>
            </a:pPr>
            <a:endParaRPr lang="en-US" sz="2499">
              <a:solidFill>
                <a:srgbClr val="FFFFFF"/>
              </a:solidFill>
              <a:latin typeface="Poppins"/>
            </a:endParaRPr>
          </a:p>
          <a:p>
            <a:pPr marL="539748" lvl="1" indent="-269874">
              <a:lnSpc>
                <a:spcPts val="4574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Poppins"/>
              </a:rPr>
              <a:t>Participants have 15 seconds to answer each question on their device.</a:t>
            </a:r>
          </a:p>
          <a:p>
            <a:pPr>
              <a:lnSpc>
                <a:spcPts val="4574"/>
              </a:lnSpc>
            </a:pPr>
            <a:endParaRPr lang="en-US" sz="2499">
              <a:solidFill>
                <a:srgbClr val="FFFFFF"/>
              </a:solidFill>
              <a:latin typeface="Poppins"/>
            </a:endParaRPr>
          </a:p>
          <a:p>
            <a:pPr marL="539748" lvl="1" indent="-269874">
              <a:lnSpc>
                <a:spcPts val="4574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Poppins"/>
              </a:rPr>
              <a:t> In case of a tied score, a bonus question will be given, and the fastest correct answer determines the winner.</a:t>
            </a:r>
          </a:p>
          <a:p>
            <a:pPr>
              <a:lnSpc>
                <a:spcPts val="4574"/>
              </a:lnSpc>
            </a:pPr>
            <a:endParaRPr lang="en-US" sz="2499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275124" y="2886074"/>
            <a:ext cx="7891580" cy="7400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>
              <a:lnSpc>
                <a:spcPts val="4574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Poppins"/>
              </a:rPr>
              <a:t>The team must have 5 members, with each member taking turns to answer questions. One representative from the team will answer each question.</a:t>
            </a:r>
          </a:p>
          <a:p>
            <a:pPr marL="539748" lvl="1" indent="-269874">
              <a:lnSpc>
                <a:spcPts val="4574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Poppins"/>
              </a:rPr>
              <a:t>Each question in Rounds 1 and 2 is worth 1 point, while Round 3 (the difficult round) is worth 2 points.</a:t>
            </a:r>
          </a:p>
          <a:p>
            <a:pPr marL="539748" lvl="1" indent="-269874">
              <a:lnSpc>
                <a:spcPts val="4574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Poppins"/>
              </a:rPr>
              <a:t>In the case of a tied score, a bonus question will be given. Each group must choose a representative to answer, and the fastest correct answer determines the winner.</a:t>
            </a:r>
          </a:p>
          <a:p>
            <a:pPr>
              <a:lnSpc>
                <a:spcPts val="4574"/>
              </a:lnSpc>
            </a:pPr>
            <a:endParaRPr lang="en-US" sz="2499">
              <a:solidFill>
                <a:srgbClr val="FFFFFF"/>
              </a:solidFill>
              <a:latin typeface="Poppins"/>
            </a:endParaRPr>
          </a:p>
          <a:p>
            <a:pPr>
              <a:lnSpc>
                <a:spcPts val="4574"/>
              </a:lnSpc>
            </a:pPr>
            <a:endParaRPr lang="en-US" sz="2499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2816066" y="1879489"/>
            <a:ext cx="1252687" cy="1252687"/>
          </a:xfrm>
          <a:custGeom>
            <a:avLst/>
            <a:gdLst/>
            <a:ahLst/>
            <a:cxnLst/>
            <a:rect l="l" t="t" r="r" b="b"/>
            <a:pathLst>
              <a:path w="1252687" h="1252687">
                <a:moveTo>
                  <a:pt x="0" y="0"/>
                </a:moveTo>
                <a:lnTo>
                  <a:pt x="1252687" y="0"/>
                </a:lnTo>
                <a:lnTo>
                  <a:pt x="1252687" y="1252687"/>
                </a:lnTo>
                <a:lnTo>
                  <a:pt x="0" y="12526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3852220" y="1784443"/>
            <a:ext cx="1252687" cy="1252687"/>
          </a:xfrm>
          <a:custGeom>
            <a:avLst/>
            <a:gdLst/>
            <a:ahLst/>
            <a:cxnLst/>
            <a:rect l="l" t="t" r="r" b="b"/>
            <a:pathLst>
              <a:path w="1252687" h="1252687">
                <a:moveTo>
                  <a:pt x="0" y="0"/>
                </a:moveTo>
                <a:lnTo>
                  <a:pt x="1252687" y="0"/>
                </a:lnTo>
                <a:lnTo>
                  <a:pt x="1252687" y="1252687"/>
                </a:lnTo>
                <a:lnTo>
                  <a:pt x="0" y="12526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26178" y="-4928800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7" y="0"/>
                </a:lnTo>
                <a:lnTo>
                  <a:pt x="12757197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56981" y="245860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7" y="0"/>
                </a:lnTo>
                <a:lnTo>
                  <a:pt x="12757197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779691" y="8292183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6114426" y="0"/>
                </a:moveTo>
                <a:lnTo>
                  <a:pt x="0" y="0"/>
                </a:lnTo>
                <a:lnTo>
                  <a:pt x="0" y="7035428"/>
                </a:lnTo>
                <a:lnTo>
                  <a:pt x="6114426" y="7035428"/>
                </a:lnTo>
                <a:lnTo>
                  <a:pt x="61144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14459095" y="-4434396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8"/>
                </a:moveTo>
                <a:lnTo>
                  <a:pt x="6114427" y="7035428"/>
                </a:lnTo>
                <a:lnTo>
                  <a:pt x="6114427" y="0"/>
                </a:lnTo>
                <a:lnTo>
                  <a:pt x="0" y="0"/>
                </a:lnTo>
                <a:lnTo>
                  <a:pt x="0" y="703542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04907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099770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96763">
            <a:off x="14101371" y="5674570"/>
            <a:ext cx="3161975" cy="3161975"/>
          </a:xfrm>
          <a:custGeom>
            <a:avLst/>
            <a:gdLst/>
            <a:ahLst/>
            <a:cxnLst/>
            <a:rect l="l" t="t" r="r" b="b"/>
            <a:pathLst>
              <a:path w="3161975" h="3161975">
                <a:moveTo>
                  <a:pt x="0" y="0"/>
                </a:moveTo>
                <a:lnTo>
                  <a:pt x="3161974" y="0"/>
                </a:lnTo>
                <a:lnTo>
                  <a:pt x="3161974" y="3161975"/>
                </a:lnTo>
                <a:lnTo>
                  <a:pt x="0" y="31619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96763">
            <a:off x="818495" y="1804064"/>
            <a:ext cx="3161975" cy="3161975"/>
          </a:xfrm>
          <a:custGeom>
            <a:avLst/>
            <a:gdLst/>
            <a:ahLst/>
            <a:cxnLst/>
            <a:rect l="l" t="t" r="r" b="b"/>
            <a:pathLst>
              <a:path w="3161975" h="3161975">
                <a:moveTo>
                  <a:pt x="0" y="0"/>
                </a:moveTo>
                <a:lnTo>
                  <a:pt x="3161975" y="0"/>
                </a:lnTo>
                <a:lnTo>
                  <a:pt x="3161975" y="3161975"/>
                </a:lnTo>
                <a:lnTo>
                  <a:pt x="0" y="31619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835481" y="839478"/>
            <a:ext cx="4617038" cy="4717280"/>
          </a:xfrm>
          <a:custGeom>
            <a:avLst/>
            <a:gdLst/>
            <a:ahLst/>
            <a:cxnLst/>
            <a:rect l="l" t="t" r="r" b="b"/>
            <a:pathLst>
              <a:path w="4617038" h="4717280">
                <a:moveTo>
                  <a:pt x="0" y="0"/>
                </a:moveTo>
                <a:lnTo>
                  <a:pt x="4617038" y="0"/>
                </a:lnTo>
                <a:lnTo>
                  <a:pt x="4617038" y="4717280"/>
                </a:lnTo>
                <a:lnTo>
                  <a:pt x="0" y="47172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22863" y="3895665"/>
            <a:ext cx="11242275" cy="3175943"/>
          </a:xfrm>
          <a:custGeom>
            <a:avLst/>
            <a:gdLst/>
            <a:ahLst/>
            <a:cxnLst/>
            <a:rect l="l" t="t" r="r" b="b"/>
            <a:pathLst>
              <a:path w="11242275" h="3175943">
                <a:moveTo>
                  <a:pt x="0" y="0"/>
                </a:moveTo>
                <a:lnTo>
                  <a:pt x="11242274" y="0"/>
                </a:lnTo>
                <a:lnTo>
                  <a:pt x="11242274" y="3175943"/>
                </a:lnTo>
                <a:lnTo>
                  <a:pt x="0" y="31759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540895" y="4402017"/>
            <a:ext cx="9206210" cy="180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8"/>
              </a:lnSpc>
              <a:spcBef>
                <a:spcPct val="0"/>
              </a:spcBef>
            </a:pPr>
            <a:r>
              <a:rPr lang="en-US" sz="9998">
                <a:solidFill>
                  <a:srgbClr val="FFFFFF"/>
                </a:solidFill>
                <a:latin typeface="Poppins ExtraBold Bold"/>
              </a:rPr>
              <a:t>EASY ROUND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06024" y="6757284"/>
            <a:ext cx="1675952" cy="542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spc="33">
                <a:solidFill>
                  <a:srgbClr val="FFFFFF"/>
                </a:solidFill>
                <a:latin typeface="Poppins"/>
              </a:rPr>
              <a:t>Round 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0699" y="782839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0"/>
                </a:moveTo>
                <a:lnTo>
                  <a:pt x="6114427" y="0"/>
                </a:lnTo>
                <a:lnTo>
                  <a:pt x="6114427" y="7035428"/>
                </a:lnTo>
                <a:lnTo>
                  <a:pt x="0" y="7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2603309" y="-485080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9"/>
                </a:moveTo>
                <a:lnTo>
                  <a:pt x="6114427" y="7035429"/>
                </a:lnTo>
                <a:lnTo>
                  <a:pt x="6114427" y="0"/>
                </a:lnTo>
                <a:lnTo>
                  <a:pt x="0" y="0"/>
                </a:lnTo>
                <a:lnTo>
                  <a:pt x="0" y="70354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326839" y="3256007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99770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05207" y="-503148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73752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129830" y="1679860"/>
            <a:ext cx="11770869" cy="1110940"/>
            <a:chOff x="0" y="0"/>
            <a:chExt cx="3013341" cy="284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341" cy="284400"/>
            </a:xfrm>
            <a:custGeom>
              <a:avLst/>
              <a:gdLst/>
              <a:ahLst/>
              <a:cxnLst/>
              <a:rect l="l" t="t" r="r" b="b"/>
              <a:pathLst>
                <a:path w="3013341" h="284400">
                  <a:moveTo>
                    <a:pt x="46040" y="0"/>
                  </a:moveTo>
                  <a:lnTo>
                    <a:pt x="2967301" y="0"/>
                  </a:lnTo>
                  <a:cubicBezTo>
                    <a:pt x="2979511" y="0"/>
                    <a:pt x="2991222" y="4851"/>
                    <a:pt x="2999856" y="13485"/>
                  </a:cubicBezTo>
                  <a:cubicBezTo>
                    <a:pt x="3008490" y="22119"/>
                    <a:pt x="3013341" y="33830"/>
                    <a:pt x="3013341" y="46040"/>
                  </a:cubicBezTo>
                  <a:lnTo>
                    <a:pt x="3013341" y="238360"/>
                  </a:lnTo>
                  <a:cubicBezTo>
                    <a:pt x="3013341" y="250571"/>
                    <a:pt x="3008490" y="262281"/>
                    <a:pt x="2999856" y="270916"/>
                  </a:cubicBezTo>
                  <a:cubicBezTo>
                    <a:pt x="2991222" y="279550"/>
                    <a:pt x="2979511" y="284400"/>
                    <a:pt x="2967301" y="284400"/>
                  </a:cubicBezTo>
                  <a:lnTo>
                    <a:pt x="46040" y="284400"/>
                  </a:lnTo>
                  <a:cubicBezTo>
                    <a:pt x="33830" y="284400"/>
                    <a:pt x="22119" y="279550"/>
                    <a:pt x="13485" y="270916"/>
                  </a:cubicBezTo>
                  <a:cubicBezTo>
                    <a:pt x="4851" y="262281"/>
                    <a:pt x="0" y="250571"/>
                    <a:pt x="0" y="238360"/>
                  </a:cubicBezTo>
                  <a:lnTo>
                    <a:pt x="0" y="46040"/>
                  </a:lnTo>
                  <a:cubicBezTo>
                    <a:pt x="0" y="33830"/>
                    <a:pt x="4851" y="22119"/>
                    <a:pt x="13485" y="13485"/>
                  </a:cubicBezTo>
                  <a:cubicBezTo>
                    <a:pt x="22119" y="4851"/>
                    <a:pt x="33830" y="0"/>
                    <a:pt x="46040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BFCF5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511118" y="1845181"/>
            <a:ext cx="11044704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Which country belongs to the Asia continent?</a:t>
            </a:r>
          </a:p>
        </p:txBody>
      </p:sp>
      <p:sp>
        <p:nvSpPr>
          <p:cNvPr id="12" name="Freeform 12"/>
          <p:cNvSpPr/>
          <p:nvPr/>
        </p:nvSpPr>
        <p:spPr>
          <a:xfrm>
            <a:off x="2518501" y="987481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0" y="0"/>
                </a:moveTo>
                <a:lnTo>
                  <a:pt x="1222659" y="0"/>
                </a:lnTo>
                <a:lnTo>
                  <a:pt x="1222659" y="1384758"/>
                </a:lnTo>
                <a:lnTo>
                  <a:pt x="0" y="13847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413522" y="2174620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1222659" y="0"/>
                </a:moveTo>
                <a:lnTo>
                  <a:pt x="0" y="0"/>
                </a:lnTo>
                <a:lnTo>
                  <a:pt x="0" y="1384759"/>
                </a:lnTo>
                <a:lnTo>
                  <a:pt x="1222659" y="1384759"/>
                </a:lnTo>
                <a:lnTo>
                  <a:pt x="122265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 flipV="1">
            <a:off x="13930974" y="174308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3085557" y="3081699"/>
                </a:moveTo>
                <a:lnTo>
                  <a:pt x="0" y="3081699"/>
                </a:lnTo>
                <a:lnTo>
                  <a:pt x="0" y="0"/>
                </a:lnTo>
                <a:lnTo>
                  <a:pt x="3085557" y="0"/>
                </a:lnTo>
                <a:lnTo>
                  <a:pt x="3085557" y="3081699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31428" y="5804886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0" y="0"/>
                </a:moveTo>
                <a:lnTo>
                  <a:pt x="3085557" y="0"/>
                </a:lnTo>
                <a:lnTo>
                  <a:pt x="3085557" y="3081700"/>
                </a:lnTo>
                <a:lnTo>
                  <a:pt x="0" y="3081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651851" y="4032560"/>
            <a:ext cx="5156152" cy="1110940"/>
            <a:chOff x="0" y="0"/>
            <a:chExt cx="1319974" cy="284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651851" y="5676666"/>
            <a:ext cx="5156152" cy="1110940"/>
            <a:chOff x="0" y="0"/>
            <a:chExt cx="1319974" cy="284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126596" y="4062553"/>
            <a:ext cx="5156152" cy="1110940"/>
            <a:chOff x="0" y="0"/>
            <a:chExt cx="1319974" cy="284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165200" y="5676666"/>
            <a:ext cx="5156152" cy="1110940"/>
            <a:chOff x="0" y="0"/>
            <a:chExt cx="1319974" cy="284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3054731" y="4197882"/>
            <a:ext cx="4350392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A. Portugal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054731" y="5841987"/>
            <a:ext cx="4350392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B. Philippines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674460" y="4197882"/>
            <a:ext cx="4350392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C. Panama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674460" y="5841987"/>
            <a:ext cx="4350392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D. Peru</a:t>
            </a:r>
          </a:p>
        </p:txBody>
      </p:sp>
      <p:pic>
        <p:nvPicPr>
          <p:cNvPr id="36" name="btnInknoeActivityCp2">
            <a:extLst>
              <a:ext uri="{FF2B5EF4-FFF2-40B4-BE49-F238E27FC236}">
                <a16:creationId xmlns:a16="http://schemas.microsoft.com/office/drawing/2014/main" id="{DD761F64-D174-D497-7931-1CF37FFC16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618" y="7434261"/>
            <a:ext cx="5023735" cy="13135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0699" y="782839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0"/>
                </a:moveTo>
                <a:lnTo>
                  <a:pt x="6114427" y="0"/>
                </a:lnTo>
                <a:lnTo>
                  <a:pt x="6114427" y="7035428"/>
                </a:lnTo>
                <a:lnTo>
                  <a:pt x="0" y="7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2603309" y="-485080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9"/>
                </a:moveTo>
                <a:lnTo>
                  <a:pt x="6114427" y="7035429"/>
                </a:lnTo>
                <a:lnTo>
                  <a:pt x="6114427" y="0"/>
                </a:lnTo>
                <a:lnTo>
                  <a:pt x="0" y="0"/>
                </a:lnTo>
                <a:lnTo>
                  <a:pt x="0" y="70354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326839" y="3256007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99770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05207" y="-503148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73752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129830" y="1679860"/>
            <a:ext cx="11770869" cy="1110940"/>
            <a:chOff x="0" y="0"/>
            <a:chExt cx="3013341" cy="284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341" cy="284400"/>
            </a:xfrm>
            <a:custGeom>
              <a:avLst/>
              <a:gdLst/>
              <a:ahLst/>
              <a:cxnLst/>
              <a:rect l="l" t="t" r="r" b="b"/>
              <a:pathLst>
                <a:path w="3013341" h="284400">
                  <a:moveTo>
                    <a:pt x="46040" y="0"/>
                  </a:moveTo>
                  <a:lnTo>
                    <a:pt x="2967301" y="0"/>
                  </a:lnTo>
                  <a:cubicBezTo>
                    <a:pt x="2979511" y="0"/>
                    <a:pt x="2991222" y="4851"/>
                    <a:pt x="2999856" y="13485"/>
                  </a:cubicBezTo>
                  <a:cubicBezTo>
                    <a:pt x="3008490" y="22119"/>
                    <a:pt x="3013341" y="33830"/>
                    <a:pt x="3013341" y="46040"/>
                  </a:cubicBezTo>
                  <a:lnTo>
                    <a:pt x="3013341" y="238360"/>
                  </a:lnTo>
                  <a:cubicBezTo>
                    <a:pt x="3013341" y="250571"/>
                    <a:pt x="3008490" y="262281"/>
                    <a:pt x="2999856" y="270916"/>
                  </a:cubicBezTo>
                  <a:cubicBezTo>
                    <a:pt x="2991222" y="279550"/>
                    <a:pt x="2979511" y="284400"/>
                    <a:pt x="2967301" y="284400"/>
                  </a:cubicBezTo>
                  <a:lnTo>
                    <a:pt x="46040" y="284400"/>
                  </a:lnTo>
                  <a:cubicBezTo>
                    <a:pt x="33830" y="284400"/>
                    <a:pt x="22119" y="279550"/>
                    <a:pt x="13485" y="270916"/>
                  </a:cubicBezTo>
                  <a:cubicBezTo>
                    <a:pt x="4851" y="262281"/>
                    <a:pt x="0" y="250571"/>
                    <a:pt x="0" y="238360"/>
                  </a:cubicBezTo>
                  <a:lnTo>
                    <a:pt x="0" y="46040"/>
                  </a:lnTo>
                  <a:cubicBezTo>
                    <a:pt x="0" y="33830"/>
                    <a:pt x="4851" y="22119"/>
                    <a:pt x="13485" y="13485"/>
                  </a:cubicBezTo>
                  <a:cubicBezTo>
                    <a:pt x="22119" y="4851"/>
                    <a:pt x="33830" y="0"/>
                    <a:pt x="46040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BFCF5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511118" y="1845181"/>
            <a:ext cx="11044704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What is this image?</a:t>
            </a:r>
          </a:p>
        </p:txBody>
      </p:sp>
      <p:sp>
        <p:nvSpPr>
          <p:cNvPr id="12" name="Freeform 12"/>
          <p:cNvSpPr/>
          <p:nvPr/>
        </p:nvSpPr>
        <p:spPr>
          <a:xfrm>
            <a:off x="2518501" y="987481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0" y="0"/>
                </a:moveTo>
                <a:lnTo>
                  <a:pt x="1222659" y="0"/>
                </a:lnTo>
                <a:lnTo>
                  <a:pt x="1222659" y="1384758"/>
                </a:lnTo>
                <a:lnTo>
                  <a:pt x="0" y="13847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413522" y="2174620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1222659" y="0"/>
                </a:moveTo>
                <a:lnTo>
                  <a:pt x="0" y="0"/>
                </a:lnTo>
                <a:lnTo>
                  <a:pt x="0" y="1384759"/>
                </a:lnTo>
                <a:lnTo>
                  <a:pt x="1222659" y="1384759"/>
                </a:lnTo>
                <a:lnTo>
                  <a:pt x="122265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 flipV="1">
            <a:off x="13930974" y="174308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3085557" y="3081699"/>
                </a:moveTo>
                <a:lnTo>
                  <a:pt x="0" y="3081699"/>
                </a:lnTo>
                <a:lnTo>
                  <a:pt x="0" y="0"/>
                </a:lnTo>
                <a:lnTo>
                  <a:pt x="3085557" y="0"/>
                </a:lnTo>
                <a:lnTo>
                  <a:pt x="3085557" y="3081699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31428" y="5804886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0" y="0"/>
                </a:moveTo>
                <a:lnTo>
                  <a:pt x="3085557" y="0"/>
                </a:lnTo>
                <a:lnTo>
                  <a:pt x="3085557" y="3081700"/>
                </a:lnTo>
                <a:lnTo>
                  <a:pt x="0" y="3081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9792499" y="3371591"/>
            <a:ext cx="5156152" cy="1110940"/>
            <a:chOff x="0" y="0"/>
            <a:chExt cx="1319974" cy="284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792499" y="4758756"/>
            <a:ext cx="5156152" cy="1110940"/>
            <a:chOff x="0" y="0"/>
            <a:chExt cx="1319974" cy="284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792499" y="6136395"/>
            <a:ext cx="5156152" cy="1110940"/>
            <a:chOff x="0" y="0"/>
            <a:chExt cx="1319974" cy="284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792499" y="7549606"/>
            <a:ext cx="5156152" cy="1110940"/>
            <a:chOff x="0" y="0"/>
            <a:chExt cx="1319974" cy="284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3660999" y="3198118"/>
            <a:ext cx="5113040" cy="6391300"/>
          </a:xfrm>
          <a:custGeom>
            <a:avLst/>
            <a:gdLst/>
            <a:ahLst/>
            <a:cxnLst/>
            <a:rect l="l" t="t" r="r" b="b"/>
            <a:pathLst>
              <a:path w="5113040" h="6391300">
                <a:moveTo>
                  <a:pt x="0" y="0"/>
                </a:moveTo>
                <a:lnTo>
                  <a:pt x="5113040" y="0"/>
                </a:lnTo>
                <a:lnTo>
                  <a:pt x="5113040" y="6391300"/>
                </a:lnTo>
                <a:lnTo>
                  <a:pt x="0" y="63913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0195379" y="3536912"/>
            <a:ext cx="4350392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A. Eiffel Tower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195379" y="4924077"/>
            <a:ext cx="4350392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B. Taj Mahal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301759" y="6338072"/>
            <a:ext cx="4350392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C. Tower of Pisa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301759" y="7714927"/>
            <a:ext cx="4350392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D. Colosseum</a:t>
            </a:r>
          </a:p>
        </p:txBody>
      </p:sp>
      <p:pic>
        <p:nvPicPr>
          <p:cNvPr id="37" name="btnInknoeActivityCp2">
            <a:extLst>
              <a:ext uri="{FF2B5EF4-FFF2-40B4-BE49-F238E27FC236}">
                <a16:creationId xmlns:a16="http://schemas.microsoft.com/office/drawing/2014/main" id="{01C6BBBC-9A04-2430-6EED-155FDF3D323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57" y="387622"/>
            <a:ext cx="3774552" cy="98695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0699" y="782839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0"/>
                </a:moveTo>
                <a:lnTo>
                  <a:pt x="6114427" y="0"/>
                </a:lnTo>
                <a:lnTo>
                  <a:pt x="6114427" y="7035428"/>
                </a:lnTo>
                <a:lnTo>
                  <a:pt x="0" y="7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2603309" y="-485080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9"/>
                </a:moveTo>
                <a:lnTo>
                  <a:pt x="6114427" y="7035429"/>
                </a:lnTo>
                <a:lnTo>
                  <a:pt x="6114427" y="0"/>
                </a:lnTo>
                <a:lnTo>
                  <a:pt x="0" y="0"/>
                </a:lnTo>
                <a:lnTo>
                  <a:pt x="0" y="70354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326839" y="3256007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99770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05207" y="-503148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73752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129830" y="1679860"/>
            <a:ext cx="11770869" cy="1110940"/>
            <a:chOff x="0" y="0"/>
            <a:chExt cx="3013341" cy="284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341" cy="284400"/>
            </a:xfrm>
            <a:custGeom>
              <a:avLst/>
              <a:gdLst/>
              <a:ahLst/>
              <a:cxnLst/>
              <a:rect l="l" t="t" r="r" b="b"/>
              <a:pathLst>
                <a:path w="3013341" h="284400">
                  <a:moveTo>
                    <a:pt x="46040" y="0"/>
                  </a:moveTo>
                  <a:lnTo>
                    <a:pt x="2967301" y="0"/>
                  </a:lnTo>
                  <a:cubicBezTo>
                    <a:pt x="2979511" y="0"/>
                    <a:pt x="2991222" y="4851"/>
                    <a:pt x="2999856" y="13485"/>
                  </a:cubicBezTo>
                  <a:cubicBezTo>
                    <a:pt x="3008490" y="22119"/>
                    <a:pt x="3013341" y="33830"/>
                    <a:pt x="3013341" y="46040"/>
                  </a:cubicBezTo>
                  <a:lnTo>
                    <a:pt x="3013341" y="238360"/>
                  </a:lnTo>
                  <a:cubicBezTo>
                    <a:pt x="3013341" y="250571"/>
                    <a:pt x="3008490" y="262281"/>
                    <a:pt x="2999856" y="270916"/>
                  </a:cubicBezTo>
                  <a:cubicBezTo>
                    <a:pt x="2991222" y="279550"/>
                    <a:pt x="2979511" y="284400"/>
                    <a:pt x="2967301" y="284400"/>
                  </a:cubicBezTo>
                  <a:lnTo>
                    <a:pt x="46040" y="284400"/>
                  </a:lnTo>
                  <a:cubicBezTo>
                    <a:pt x="33830" y="284400"/>
                    <a:pt x="22119" y="279550"/>
                    <a:pt x="13485" y="270916"/>
                  </a:cubicBezTo>
                  <a:cubicBezTo>
                    <a:pt x="4851" y="262281"/>
                    <a:pt x="0" y="250571"/>
                    <a:pt x="0" y="238360"/>
                  </a:cubicBezTo>
                  <a:lnTo>
                    <a:pt x="0" y="46040"/>
                  </a:lnTo>
                  <a:cubicBezTo>
                    <a:pt x="0" y="33830"/>
                    <a:pt x="4851" y="22119"/>
                    <a:pt x="13485" y="13485"/>
                  </a:cubicBezTo>
                  <a:cubicBezTo>
                    <a:pt x="22119" y="4851"/>
                    <a:pt x="33830" y="0"/>
                    <a:pt x="46040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BFCF5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511118" y="1845181"/>
            <a:ext cx="11044704" cy="642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1"/>
              </a:lnSpc>
              <a:spcBef>
                <a:spcPct val="0"/>
              </a:spcBef>
            </a:pPr>
            <a:r>
              <a:rPr lang="en-US" sz="3579">
                <a:solidFill>
                  <a:srgbClr val="FFFFFF"/>
                </a:solidFill>
                <a:latin typeface="Poppins"/>
              </a:rPr>
              <a:t>What is the smallest planet in the Solar System?</a:t>
            </a:r>
          </a:p>
        </p:txBody>
      </p:sp>
      <p:sp>
        <p:nvSpPr>
          <p:cNvPr id="12" name="Freeform 12"/>
          <p:cNvSpPr/>
          <p:nvPr/>
        </p:nvSpPr>
        <p:spPr>
          <a:xfrm>
            <a:off x="2518501" y="987481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0" y="0"/>
                </a:moveTo>
                <a:lnTo>
                  <a:pt x="1222659" y="0"/>
                </a:lnTo>
                <a:lnTo>
                  <a:pt x="1222659" y="1384758"/>
                </a:lnTo>
                <a:lnTo>
                  <a:pt x="0" y="13847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413522" y="2174620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1222659" y="0"/>
                </a:moveTo>
                <a:lnTo>
                  <a:pt x="0" y="0"/>
                </a:lnTo>
                <a:lnTo>
                  <a:pt x="0" y="1384759"/>
                </a:lnTo>
                <a:lnTo>
                  <a:pt x="1222659" y="1384759"/>
                </a:lnTo>
                <a:lnTo>
                  <a:pt x="122265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 flipV="1">
            <a:off x="13930974" y="174308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3085557" y="3081699"/>
                </a:moveTo>
                <a:lnTo>
                  <a:pt x="0" y="3081699"/>
                </a:lnTo>
                <a:lnTo>
                  <a:pt x="0" y="0"/>
                </a:lnTo>
                <a:lnTo>
                  <a:pt x="3085557" y="0"/>
                </a:lnTo>
                <a:lnTo>
                  <a:pt x="3085557" y="3081699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31428" y="5804886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0" y="0"/>
                </a:moveTo>
                <a:lnTo>
                  <a:pt x="3085557" y="0"/>
                </a:lnTo>
                <a:lnTo>
                  <a:pt x="3085557" y="3081700"/>
                </a:lnTo>
                <a:lnTo>
                  <a:pt x="0" y="3081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651851" y="4032560"/>
            <a:ext cx="5156152" cy="1110940"/>
            <a:chOff x="0" y="0"/>
            <a:chExt cx="1319974" cy="284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651851" y="5676666"/>
            <a:ext cx="5156152" cy="1110940"/>
            <a:chOff x="0" y="0"/>
            <a:chExt cx="1319974" cy="284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126596" y="4062553"/>
            <a:ext cx="5156152" cy="1110940"/>
            <a:chOff x="0" y="0"/>
            <a:chExt cx="1319974" cy="284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165200" y="5676666"/>
            <a:ext cx="5156152" cy="1110940"/>
            <a:chOff x="0" y="0"/>
            <a:chExt cx="1319974" cy="284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19974" cy="284400"/>
            </a:xfrm>
            <a:custGeom>
              <a:avLst/>
              <a:gdLst/>
              <a:ahLst/>
              <a:cxnLst/>
              <a:rect l="l" t="t" r="r" b="b"/>
              <a:pathLst>
                <a:path w="1319974" h="284400">
                  <a:moveTo>
                    <a:pt x="105104" y="0"/>
                  </a:moveTo>
                  <a:lnTo>
                    <a:pt x="1214870" y="0"/>
                  </a:lnTo>
                  <a:cubicBezTo>
                    <a:pt x="1242745" y="0"/>
                    <a:pt x="1269479" y="11073"/>
                    <a:pt x="1289190" y="30784"/>
                  </a:cubicBezTo>
                  <a:cubicBezTo>
                    <a:pt x="1308901" y="50495"/>
                    <a:pt x="1319974" y="77229"/>
                    <a:pt x="1319974" y="105104"/>
                  </a:cubicBezTo>
                  <a:lnTo>
                    <a:pt x="1319974" y="179296"/>
                  </a:lnTo>
                  <a:cubicBezTo>
                    <a:pt x="1319974" y="237344"/>
                    <a:pt x="1272918" y="284400"/>
                    <a:pt x="1214870" y="284400"/>
                  </a:cubicBezTo>
                  <a:lnTo>
                    <a:pt x="105104" y="284400"/>
                  </a:lnTo>
                  <a:cubicBezTo>
                    <a:pt x="77229" y="284400"/>
                    <a:pt x="50495" y="273327"/>
                    <a:pt x="30784" y="253616"/>
                  </a:cubicBezTo>
                  <a:cubicBezTo>
                    <a:pt x="11073" y="233905"/>
                    <a:pt x="0" y="207171"/>
                    <a:pt x="0" y="179296"/>
                  </a:cubicBezTo>
                  <a:lnTo>
                    <a:pt x="0" y="105104"/>
                  </a:lnTo>
                  <a:cubicBezTo>
                    <a:pt x="0" y="47057"/>
                    <a:pt x="47057" y="0"/>
                    <a:pt x="105104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FFFFF"/>
              </a:solidFill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3054731" y="4197882"/>
            <a:ext cx="4350392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A. Jupiter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054731" y="5841987"/>
            <a:ext cx="4350392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B. Venus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674460" y="4197882"/>
            <a:ext cx="4350392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C. Earth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674460" y="5841987"/>
            <a:ext cx="4350392" cy="675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FFFFFF"/>
                </a:solidFill>
                <a:latin typeface="Poppins"/>
              </a:rPr>
              <a:t>D. Mercury</a:t>
            </a:r>
          </a:p>
        </p:txBody>
      </p:sp>
      <p:pic>
        <p:nvPicPr>
          <p:cNvPr id="38" name="btnInknoeActivityCp2">
            <a:extLst>
              <a:ext uri="{FF2B5EF4-FFF2-40B4-BE49-F238E27FC236}">
                <a16:creationId xmlns:a16="http://schemas.microsoft.com/office/drawing/2014/main" id="{C164B93E-630A-5BE5-8BB0-48AF65FF67A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060" y="7770726"/>
            <a:ext cx="5015616" cy="13114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0699" y="782839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0"/>
                </a:moveTo>
                <a:lnTo>
                  <a:pt x="6114427" y="0"/>
                </a:lnTo>
                <a:lnTo>
                  <a:pt x="6114427" y="7035428"/>
                </a:lnTo>
                <a:lnTo>
                  <a:pt x="0" y="7035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2603309" y="-4850808"/>
            <a:ext cx="6114427" cy="7035428"/>
          </a:xfrm>
          <a:custGeom>
            <a:avLst/>
            <a:gdLst/>
            <a:ahLst/>
            <a:cxnLst/>
            <a:rect l="l" t="t" r="r" b="b"/>
            <a:pathLst>
              <a:path w="6114427" h="7035428">
                <a:moveTo>
                  <a:pt x="0" y="7035429"/>
                </a:moveTo>
                <a:lnTo>
                  <a:pt x="6114427" y="7035429"/>
                </a:lnTo>
                <a:lnTo>
                  <a:pt x="6114427" y="0"/>
                </a:lnTo>
                <a:lnTo>
                  <a:pt x="0" y="0"/>
                </a:lnTo>
                <a:lnTo>
                  <a:pt x="0" y="70354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326839" y="3256007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099770" y="740729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05207" y="-5031482"/>
            <a:ext cx="12757198" cy="12757198"/>
          </a:xfrm>
          <a:custGeom>
            <a:avLst/>
            <a:gdLst/>
            <a:ahLst/>
            <a:cxnLst/>
            <a:rect l="l" t="t" r="r" b="b"/>
            <a:pathLst>
              <a:path w="12757198" h="12757198">
                <a:moveTo>
                  <a:pt x="0" y="0"/>
                </a:moveTo>
                <a:lnTo>
                  <a:pt x="12757198" y="0"/>
                </a:lnTo>
                <a:lnTo>
                  <a:pt x="12757198" y="12757198"/>
                </a:lnTo>
                <a:lnTo>
                  <a:pt x="0" y="12757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73752" y="-5031482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129830" y="1679860"/>
            <a:ext cx="11770869" cy="1110940"/>
            <a:chOff x="0" y="0"/>
            <a:chExt cx="3013341" cy="284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341" cy="284400"/>
            </a:xfrm>
            <a:custGeom>
              <a:avLst/>
              <a:gdLst/>
              <a:ahLst/>
              <a:cxnLst/>
              <a:rect l="l" t="t" r="r" b="b"/>
              <a:pathLst>
                <a:path w="3013341" h="284400">
                  <a:moveTo>
                    <a:pt x="46040" y="0"/>
                  </a:moveTo>
                  <a:lnTo>
                    <a:pt x="2967301" y="0"/>
                  </a:lnTo>
                  <a:cubicBezTo>
                    <a:pt x="2979511" y="0"/>
                    <a:pt x="2991222" y="4851"/>
                    <a:pt x="2999856" y="13485"/>
                  </a:cubicBezTo>
                  <a:cubicBezTo>
                    <a:pt x="3008490" y="22119"/>
                    <a:pt x="3013341" y="33830"/>
                    <a:pt x="3013341" y="46040"/>
                  </a:cubicBezTo>
                  <a:lnTo>
                    <a:pt x="3013341" y="238360"/>
                  </a:lnTo>
                  <a:cubicBezTo>
                    <a:pt x="3013341" y="250571"/>
                    <a:pt x="3008490" y="262281"/>
                    <a:pt x="2999856" y="270916"/>
                  </a:cubicBezTo>
                  <a:cubicBezTo>
                    <a:pt x="2991222" y="279550"/>
                    <a:pt x="2979511" y="284400"/>
                    <a:pt x="2967301" y="284400"/>
                  </a:cubicBezTo>
                  <a:lnTo>
                    <a:pt x="46040" y="284400"/>
                  </a:lnTo>
                  <a:cubicBezTo>
                    <a:pt x="33830" y="284400"/>
                    <a:pt x="22119" y="279550"/>
                    <a:pt x="13485" y="270916"/>
                  </a:cubicBezTo>
                  <a:cubicBezTo>
                    <a:pt x="4851" y="262281"/>
                    <a:pt x="0" y="250571"/>
                    <a:pt x="0" y="238360"/>
                  </a:cubicBezTo>
                  <a:lnTo>
                    <a:pt x="0" y="46040"/>
                  </a:lnTo>
                  <a:cubicBezTo>
                    <a:pt x="0" y="33830"/>
                    <a:pt x="4851" y="22119"/>
                    <a:pt x="13485" y="13485"/>
                  </a:cubicBezTo>
                  <a:cubicBezTo>
                    <a:pt x="22119" y="4851"/>
                    <a:pt x="33830" y="0"/>
                    <a:pt x="46040" y="0"/>
                  </a:cubicBezTo>
                  <a:close/>
                </a:path>
              </a:pathLst>
            </a:custGeom>
            <a:solidFill>
              <a:srgbClr val="2F3F87"/>
            </a:solidFill>
            <a:ln w="76200">
              <a:solidFill>
                <a:srgbClr val="FBFCF5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511118" y="1845181"/>
            <a:ext cx="11044704" cy="642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1"/>
              </a:lnSpc>
              <a:spcBef>
                <a:spcPct val="0"/>
              </a:spcBef>
            </a:pPr>
            <a:r>
              <a:rPr lang="en-US" sz="3579">
                <a:solidFill>
                  <a:srgbClr val="FFFFFF"/>
                </a:solidFill>
                <a:latin typeface="Poppins"/>
              </a:rPr>
              <a:t>What is the name of the World's Largest Ocean?</a:t>
            </a:r>
          </a:p>
        </p:txBody>
      </p:sp>
      <p:sp>
        <p:nvSpPr>
          <p:cNvPr id="12" name="Freeform 12"/>
          <p:cNvSpPr/>
          <p:nvPr/>
        </p:nvSpPr>
        <p:spPr>
          <a:xfrm>
            <a:off x="2518501" y="987481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0" y="0"/>
                </a:moveTo>
                <a:lnTo>
                  <a:pt x="1222659" y="0"/>
                </a:lnTo>
                <a:lnTo>
                  <a:pt x="1222659" y="1384758"/>
                </a:lnTo>
                <a:lnTo>
                  <a:pt x="0" y="13847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413522" y="2174620"/>
            <a:ext cx="1222659" cy="1384759"/>
          </a:xfrm>
          <a:custGeom>
            <a:avLst/>
            <a:gdLst/>
            <a:ahLst/>
            <a:cxnLst/>
            <a:rect l="l" t="t" r="r" b="b"/>
            <a:pathLst>
              <a:path w="1222659" h="1384759">
                <a:moveTo>
                  <a:pt x="1222659" y="0"/>
                </a:moveTo>
                <a:lnTo>
                  <a:pt x="0" y="0"/>
                </a:lnTo>
                <a:lnTo>
                  <a:pt x="0" y="1384759"/>
                </a:lnTo>
                <a:lnTo>
                  <a:pt x="1222659" y="1384759"/>
                </a:lnTo>
                <a:lnTo>
                  <a:pt x="122265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 flipV="1">
            <a:off x="13930974" y="174308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3085557" y="3081699"/>
                </a:moveTo>
                <a:lnTo>
                  <a:pt x="0" y="3081699"/>
                </a:lnTo>
                <a:lnTo>
                  <a:pt x="0" y="0"/>
                </a:lnTo>
                <a:lnTo>
                  <a:pt x="3085557" y="0"/>
                </a:lnTo>
                <a:lnTo>
                  <a:pt x="3085557" y="3081699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31428" y="5804886"/>
            <a:ext cx="3085557" cy="3081700"/>
          </a:xfrm>
          <a:custGeom>
            <a:avLst/>
            <a:gdLst/>
            <a:ahLst/>
            <a:cxnLst/>
            <a:rect l="l" t="t" r="r" b="b"/>
            <a:pathLst>
              <a:path w="3085557" h="3081700">
                <a:moveTo>
                  <a:pt x="0" y="0"/>
                </a:moveTo>
                <a:lnTo>
                  <a:pt x="3085557" y="0"/>
                </a:lnTo>
                <a:lnTo>
                  <a:pt x="3085557" y="3081700"/>
                </a:lnTo>
                <a:lnTo>
                  <a:pt x="0" y="3081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486400" y="5468779"/>
            <a:ext cx="7315200" cy="73152"/>
          </a:xfrm>
          <a:custGeom>
            <a:avLst/>
            <a:gdLst/>
            <a:ahLst/>
            <a:cxnLst/>
            <a:rect l="l" t="t" r="r" b="b"/>
            <a:pathLst>
              <a:path w="7315200" h="73152">
                <a:moveTo>
                  <a:pt x="0" y="0"/>
                </a:moveTo>
                <a:lnTo>
                  <a:pt x="7315200" y="0"/>
                </a:lnTo>
                <a:lnTo>
                  <a:pt x="7315200" y="73152"/>
                </a:lnTo>
                <a:lnTo>
                  <a:pt x="0" y="73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9" name="btnInknoeActivityCp2">
            <a:extLst>
              <a:ext uri="{FF2B5EF4-FFF2-40B4-BE49-F238E27FC236}">
                <a16:creationId xmlns:a16="http://schemas.microsoft.com/office/drawing/2014/main" id="{C911F66E-AE75-501B-CAAF-15C8640BDFD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319" y="7031886"/>
            <a:ext cx="5001362" cy="1307742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B&quot;]},&quot;isQuizMode&quot;:true,&quot;correctPoints&quot;:1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true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]},&quot;isQuizMode&quot;:false,&quot;correctPoints&quot;:null,&quot;correctSpeedBonus&quot;:null,&quot;HasCorrectAnswers&quot;:fals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FillinBlanks&quot;,&quot;ActivityType&quot;:7,&quot;Width&quot;:0.0,&quot;Height&quot;:0.0,&quot;Graphics&quot;:null,&quot;ActivityBase&quot;:{&quot;$type&quot;:&quot;ClassPoint2.Core.DTO.Activities.FillinBlanksActivity, ClassPoint2.Core&quot;,&quot;fbNumOfBlanks&quot;:3,&quot;fbCorrectAnswers&quot;:{&quot;$type&quot;:&quot;System.Collections.Generic.List`1[[System.String, mscorlib]], mscorlib&quot;,&quot;$values&quot;:[&quot;[\&quot;age\&quot;,\&quot;Age\&quot;]&quot;,&quot;[]&quot;,&quot;[]&quot;]},&quot;isNamesHidden&quot;:false,&quot;activityId&quot;:null,&quot;activityType&quot;:&quot;Fill in the Blanks&quot;,&quot;countdown&quot;:0,&quot;StartWithSlide&quot;:false,&quot;CanMinimize&quot;:false,&quot;CanCountDown&quot;:false},&quot;IsLocked&quot;:false,&quot;IsMappedFromCp1&quot;:false,&quot;IsQuizMode&quot;:false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ShortAnswers&quot;,&quot;ActivityType&quot;:1,&quot;Width&quot;:0.0,&quot;Height&quot;:0.0,&quot;Graphics&quot;:null,&quot;ActivityBase&quot;:{&quot;$type&quot;:&quot;ClassPoint2.Core.DTO.Activities.ShortAnswerActivity, ClassPoint2.Core&quot;,&quot;isMultipleSubmissionsAllowed&quot;:false,&quot;isNamesHidden&quot;:false,&quot;activityId&quot;:null,&quot;activityType&quot;:&quot;Short Answer&quot;,&quot;countdown&quot;:0,&quot;StartWithSlide&quot;:false,&quot;CanMinimize&quot;:false,&quot;CanCountDown&quot;:false},&quot;IsLocked&quot;:false,&quot;IsMappedFromCp1&quot;:false,&quot;IsQuizMode&quot;:fals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C&quot;]},&quot;isQuizMode&quot;:true,&quot;correctPoints&quot;:3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true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B&quot;]},&quot;isQuizMode&quot;:true,&quot;correctPoints&quot;:3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true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FillinBlanks&quot;,&quot;ActivityType&quot;:7,&quot;Width&quot;:0.0,&quot;Height&quot;:0.0,&quot;Graphics&quot;:null,&quot;ActivityBase&quot;:{&quot;$type&quot;:&quot;ClassPoint2.Core.DTO.Activities.FillinBlanksActivity, ClassPoint2.Core&quot;,&quot;fbNumOfBlanks&quot;:3,&quot;fbCorrectAnswers&quot;:{&quot;$type&quot;:&quot;System.Collections.Generic.List`1[[System.String, mscorlib]], mscorlib&quot;,&quot;$values&quot;:[&quot;[\&quot;greece\&quot;,\&quot;Greece\&quot;]&quot;,&quot;[]&quot;,&quot;[]&quot;]},&quot;isNamesHidden&quot;:false,&quot;activityId&quot;:null,&quot;activityType&quot;:&quot;Fill in the Blanks&quot;,&quot;countdown&quot;:0,&quot;StartWithSlide&quot;:false,&quot;CanMinimize&quot;:false,&quot;CanCountDown&quot;:false},&quot;IsLocked&quot;:false,&quot;IsMappedFromCp1&quot;:false,&quot;IsQuizMode&quot;:false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ShortAnswers&quot;,&quot;ActivityType&quot;:1,&quot;Width&quot;:0.0,&quot;Height&quot;:0.0,&quot;Graphics&quot;:null,&quot;ActivityBase&quot;:{&quot;$type&quot;:&quot;ClassPoint2.Core.DTO.Activities.ShortAnswerActivity, ClassPoint2.Core&quot;,&quot;isMultipleSubmissionsAllowed&quot;:false,&quot;isNamesHidden&quot;:false,&quot;activityId&quot;:null,&quot;activityType&quot;:&quot;Short Answer&quot;,&quot;countdown&quot;:0,&quot;StartWithSlide&quot;:false,&quot;CanMinimize&quot;:false,&quot;CanCountDown&quot;:false},&quot;IsLocked&quot;:false,&quot;IsMappedFromCp1&quot;:false,&quot;IsQuiz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A&quot;]},&quot;isQuizMode&quot;:true,&quot;correctPoints&quot;:1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tru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D&quot;]},&quot;isQuizMode&quot;:true,&quot;correctPoints&quot;:1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tru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FillinBlanks&quot;,&quot;ActivityType&quot;:7,&quot;Width&quot;:0.0,&quot;Height&quot;:0.0,&quot;Graphics&quot;:null,&quot;ActivityBase&quot;:{&quot;$type&quot;:&quot;ClassPoint2.Core.DTO.Activities.FillinBlanksActivity, ClassPoint2.Core&quot;,&quot;fbNumOfBlanks&quot;:3,&quot;fbCorrectAnswers&quot;:{&quot;$type&quot;:&quot;System.Collections.Generic.List`1[[System.String, mscorlib]], mscorlib&quot;,&quot;$values&quot;:[&quot;[\&quot;Pacific Ocean\&quot;,\&quot;pacific ocean\&quot;,\&quot;Pacific ocean\&quot;]&quot;,&quot;[]&quot;,&quot;[]&quot;]},&quot;isNamesHidden&quot;:false,&quot;activityId&quot;:null,&quot;activityType&quot;:&quot;Fill in the Blanks&quot;,&quot;countdown&quot;:0,&quot;StartWithSlide&quot;:false,&quot;CanMinimize&quot;:false,&quot;CanCountDown&quot;:false},&quot;IsLocked&quot;:false,&quot;IsMappedFromCp1&quot;:false,&quot;IsQuiz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FillinBlanks&quot;,&quot;ActivityType&quot;:7,&quot;Width&quot;:0.0,&quot;Height&quot;:0.0,&quot;Graphics&quot;:null,&quot;ActivityBase&quot;:{&quot;$type&quot;:&quot;ClassPoint2.Core.DTO.Activities.FillinBlanksActivity, ClassPoint2.Core&quot;,&quot;fbNumOfBlanks&quot;:3,&quot;fbCorrectAnswers&quot;:{&quot;$type&quot;:&quot;System.Collections.Generic.List`1[[System.String, mscorlib]], mscorlib&quot;,&quot;$values&quot;:[&quot;[\&quot;green\&quot;,\&quot;Green\&quot;]&quot;,&quot;[\&quot;white\&quot;,\&quot;White\&quot;]&quot;,&quot;[\&quot;orange\&quot;,\&quot;Orange\&quot;]&quot;]},&quot;isNamesHidden&quot;:false,&quot;activityId&quot;:null,&quot;activityType&quot;:&quot;Fill in the Blanks&quot;,&quot;countdown&quot;:0,&quot;StartWithSlide&quot;:false,&quot;CanMinimize&quot;:false,&quot;CanCountDown&quot;:false},&quot;IsLocked&quot;:false,&quot;IsMappedFromCp1&quot;:false,&quot;IsQuizMode&quot;:fals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A&quot;]},&quot;isQuizMode&quot;:false,&quot;correctPoints&quot;:null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A&quot;]},&quot;isQuizMode&quot;:false,&quot;correctPoints&quot;:null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ShortAnswers&quot;,&quot;ActivityType&quot;:1,&quot;Width&quot;:0.0,&quot;Height&quot;:0.0,&quot;Graphics&quot;:null,&quot;ActivityBase&quot;:{&quot;$type&quot;:&quot;ClassPoint2.Core.DTO.Activities.ShortAnswerActivity, ClassPoint2.Core&quot;,&quot;isMultipleSubmissionsAllowed&quot;:false,&quot;isNamesHidden&quot;:false,&quot;activityId&quot;:null,&quot;activityType&quot;:&quot;Short Answer&quot;,&quot;countdown&quot;:0,&quot;StartWithSlide&quot;:false,&quot;CanMinimize&quot;:false,&quot;CanCountDown&quot;:false},&quot;IsLocked&quot;:false,&quot;IsMappedFromCp1&quot;:false,&quot;IsQuizMode&quot;:fals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FillinBlanks&quot;,&quot;ActivityType&quot;:7,&quot;Width&quot;:0.0,&quot;Height&quot;:0.0,&quot;Graphics&quot;:null,&quot;ActivityBase&quot;:{&quot;$type&quot;:&quot;ClassPoint2.Core.DTO.Activities.FillinBlanksActivity, ClassPoint2.Core&quot;,&quot;fbNumOfBlanks&quot;:3,&quot;fbCorrectAnswers&quot;:{&quot;$type&quot;:&quot;System.Collections.Generic.List`1[[System.String, mscorlib]], mscorlib&quot;,&quot;$values&quot;:[&quot;[\&quot;world wide web\&quot;,\&quot;World Wide Web\&quot;]&quot;,&quot;[]&quot;,&quot;[]&quot;]},&quot;isNamesHidden&quot;:false,&quot;activityId&quot;:null,&quot;activityType&quot;:&quot;Fill in the Blanks&quot;,&quot;countdown&quot;:0,&quot;StartWithSlide&quot;:false,&quot;CanMinimize&quot;:false,&quot;CanCountDown&quot;:false},&quot;IsLocked&quot;:false,&quot;IsMappedFromCp1&quot;:false,&quot;IsQuizMode&quot;:fals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621</Words>
  <Application>Microsoft Office PowerPoint</Application>
  <PresentationFormat>Custom</PresentationFormat>
  <Paragraphs>104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Poppins ExtraBold Bold</vt:lpstr>
      <vt:lpstr>Calibri</vt:lpstr>
      <vt:lpstr>Poppins</vt:lpstr>
      <vt:lpstr>Arial</vt:lpstr>
      <vt:lpstr>Golos Text</vt:lpstr>
      <vt:lpstr>Golos Text Semi-Bold</vt:lpstr>
      <vt:lpstr>Poppins Bold</vt:lpstr>
      <vt:lpstr>Poppins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Trivia Template</dc:title>
  <cp:lastModifiedBy>Zhun Yee Chew</cp:lastModifiedBy>
  <cp:revision>2</cp:revision>
  <dcterms:created xsi:type="dcterms:W3CDTF">2006-08-16T00:00:00Z</dcterms:created>
  <dcterms:modified xsi:type="dcterms:W3CDTF">2023-07-17T06:07:49Z</dcterms:modified>
  <dc:identifier>DAFnLF19-WA</dc:identifier>
</cp:coreProperties>
</file>