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833AF-968D-DF49-A4E4-86DF745FFEE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C9577-66B0-FA45-9A1C-BDC7D0DC0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25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36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35.tif"/><Relationship Id="rId17" Type="http://schemas.openxmlformats.org/officeDocument/2006/relationships/image" Target="../media/image40.tif"/><Relationship Id="rId2" Type="http://schemas.openxmlformats.org/officeDocument/2006/relationships/image" Target="../media/image33.png"/><Relationship Id="rId16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34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38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41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3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956" y="7094331"/>
            <a:ext cx="18614790" cy="4327939"/>
          </a:xfrm>
          <a:custGeom>
            <a:avLst/>
            <a:gdLst/>
            <a:ahLst/>
            <a:cxnLst/>
            <a:rect l="l" t="t" r="r" b="b"/>
            <a:pathLst>
              <a:path w="18614790" h="4327939">
                <a:moveTo>
                  <a:pt x="0" y="0"/>
                </a:moveTo>
                <a:lnTo>
                  <a:pt x="18614789" y="0"/>
                </a:lnTo>
                <a:lnTo>
                  <a:pt x="18614789" y="4327938"/>
                </a:lnTo>
                <a:lnTo>
                  <a:pt x="0" y="4327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77022" y="-2448062"/>
            <a:ext cx="5128825" cy="5174099"/>
          </a:xfrm>
          <a:custGeom>
            <a:avLst/>
            <a:gdLst/>
            <a:ahLst/>
            <a:cxnLst/>
            <a:rect l="l" t="t" r="r" b="b"/>
            <a:pathLst>
              <a:path w="5128825" h="5174099">
                <a:moveTo>
                  <a:pt x="0" y="0"/>
                </a:moveTo>
                <a:lnTo>
                  <a:pt x="5128825" y="0"/>
                </a:lnTo>
                <a:lnTo>
                  <a:pt x="5128825" y="5174098"/>
                </a:lnTo>
                <a:lnTo>
                  <a:pt x="0" y="5174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19223" y="-3850392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994276" y="2726036"/>
            <a:ext cx="7838710" cy="6702097"/>
          </a:xfrm>
          <a:custGeom>
            <a:avLst/>
            <a:gdLst/>
            <a:ahLst/>
            <a:cxnLst/>
            <a:rect l="l" t="t" r="r" b="b"/>
            <a:pathLst>
              <a:path w="7838710" h="6702097">
                <a:moveTo>
                  <a:pt x="0" y="0"/>
                </a:moveTo>
                <a:lnTo>
                  <a:pt x="7838710" y="0"/>
                </a:lnTo>
                <a:lnTo>
                  <a:pt x="7838710" y="6702097"/>
                </a:lnTo>
                <a:lnTo>
                  <a:pt x="0" y="6702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95852" y="-4183229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65248" y="138987"/>
            <a:ext cx="874699" cy="1085227"/>
          </a:xfrm>
          <a:custGeom>
            <a:avLst/>
            <a:gdLst/>
            <a:ahLst/>
            <a:cxnLst/>
            <a:rect l="l" t="t" r="r" b="b"/>
            <a:pathLst>
              <a:path w="874699" h="1085227">
                <a:moveTo>
                  <a:pt x="0" y="0"/>
                </a:moveTo>
                <a:lnTo>
                  <a:pt x="874699" y="0"/>
                </a:lnTo>
                <a:lnTo>
                  <a:pt x="874699" y="1085227"/>
                </a:lnTo>
                <a:lnTo>
                  <a:pt x="0" y="1085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80038" y="3307388"/>
            <a:ext cx="1508738" cy="1871870"/>
          </a:xfrm>
          <a:custGeom>
            <a:avLst/>
            <a:gdLst/>
            <a:ahLst/>
            <a:cxnLst/>
            <a:rect l="l" t="t" r="r" b="b"/>
            <a:pathLst>
              <a:path w="1508738" h="1871870">
                <a:moveTo>
                  <a:pt x="0" y="0"/>
                </a:moveTo>
                <a:lnTo>
                  <a:pt x="1508738" y="0"/>
                </a:lnTo>
                <a:lnTo>
                  <a:pt x="1508738" y="1871870"/>
                </a:lnTo>
                <a:lnTo>
                  <a:pt x="0" y="1871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20944">
            <a:off x="-6649999" y="-3043580"/>
            <a:ext cx="16181375" cy="13915983"/>
          </a:xfrm>
          <a:custGeom>
            <a:avLst/>
            <a:gdLst/>
            <a:ahLst/>
            <a:cxnLst/>
            <a:rect l="l" t="t" r="r" b="b"/>
            <a:pathLst>
              <a:path w="16181375" h="13915983">
                <a:moveTo>
                  <a:pt x="0" y="0"/>
                </a:moveTo>
                <a:lnTo>
                  <a:pt x="16181375" y="0"/>
                </a:lnTo>
                <a:lnTo>
                  <a:pt x="16181375" y="13915983"/>
                </a:lnTo>
                <a:lnTo>
                  <a:pt x="0" y="13915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649822" y="1726845"/>
            <a:ext cx="5969143" cy="7622210"/>
          </a:xfrm>
          <a:custGeom>
            <a:avLst/>
            <a:gdLst/>
            <a:ahLst/>
            <a:cxnLst/>
            <a:rect l="l" t="t" r="r" b="b"/>
            <a:pathLst>
              <a:path w="5969143" h="7622210">
                <a:moveTo>
                  <a:pt x="5969143" y="0"/>
                </a:moveTo>
                <a:lnTo>
                  <a:pt x="0" y="0"/>
                </a:lnTo>
                <a:lnTo>
                  <a:pt x="0" y="7622210"/>
                </a:lnTo>
                <a:lnTo>
                  <a:pt x="5969143" y="7622210"/>
                </a:lnTo>
                <a:lnTo>
                  <a:pt x="59691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49178" y="-2567871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15293" y="-4204376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87896" y="737406"/>
            <a:ext cx="1331069" cy="1651439"/>
          </a:xfrm>
          <a:custGeom>
            <a:avLst/>
            <a:gdLst/>
            <a:ahLst/>
            <a:cxnLst/>
            <a:rect l="l" t="t" r="r" b="b"/>
            <a:pathLst>
              <a:path w="1331069" h="1651439">
                <a:moveTo>
                  <a:pt x="0" y="0"/>
                </a:moveTo>
                <a:lnTo>
                  <a:pt x="1331069" y="0"/>
                </a:lnTo>
                <a:lnTo>
                  <a:pt x="1331069" y="1651439"/>
                </a:lnTo>
                <a:lnTo>
                  <a:pt x="0" y="1651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13362" y="3143084"/>
            <a:ext cx="945347" cy="1172879"/>
          </a:xfrm>
          <a:custGeom>
            <a:avLst/>
            <a:gdLst/>
            <a:ahLst/>
            <a:cxnLst/>
            <a:rect l="l" t="t" r="r" b="b"/>
            <a:pathLst>
              <a:path w="945347" h="1172879">
                <a:moveTo>
                  <a:pt x="0" y="0"/>
                </a:moveTo>
                <a:lnTo>
                  <a:pt x="945347" y="0"/>
                </a:lnTo>
                <a:lnTo>
                  <a:pt x="945347" y="1172879"/>
                </a:lnTo>
                <a:lnTo>
                  <a:pt x="0" y="1172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86035" y="127821"/>
            <a:ext cx="1452226" cy="1801757"/>
          </a:xfrm>
          <a:custGeom>
            <a:avLst/>
            <a:gdLst/>
            <a:ahLst/>
            <a:cxnLst/>
            <a:rect l="l" t="t" r="r" b="b"/>
            <a:pathLst>
              <a:path w="1452226" h="1801757">
                <a:moveTo>
                  <a:pt x="0" y="0"/>
                </a:moveTo>
                <a:lnTo>
                  <a:pt x="1452227" y="0"/>
                </a:lnTo>
                <a:lnTo>
                  <a:pt x="1452227" y="1801758"/>
                </a:lnTo>
                <a:lnTo>
                  <a:pt x="0" y="18017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0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022" y="-2448062"/>
            <a:ext cx="5128825" cy="5174099"/>
          </a:xfrm>
          <a:custGeom>
            <a:avLst/>
            <a:gdLst/>
            <a:ahLst/>
            <a:cxnLst/>
            <a:rect l="l" t="t" r="r" b="b"/>
            <a:pathLst>
              <a:path w="5128825" h="5174099">
                <a:moveTo>
                  <a:pt x="0" y="0"/>
                </a:moveTo>
                <a:lnTo>
                  <a:pt x="5128825" y="0"/>
                </a:lnTo>
                <a:lnTo>
                  <a:pt x="5128825" y="5174098"/>
                </a:lnTo>
                <a:lnTo>
                  <a:pt x="0" y="5174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9223" y="-3850392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95852" y="-4183229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110823"/>
            <a:ext cx="11392676" cy="8147477"/>
            <a:chOff x="0" y="0"/>
            <a:chExt cx="8273245" cy="5916615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8287576" cy="5948668"/>
            </a:xfrm>
            <a:custGeom>
              <a:avLst/>
              <a:gdLst/>
              <a:ahLst/>
              <a:cxnLst/>
              <a:rect l="l" t="t" r="r" b="b"/>
              <a:pathLst>
                <a:path w="8287576" h="5948668">
                  <a:moveTo>
                    <a:pt x="63030" y="5355115"/>
                  </a:moveTo>
                  <a:cubicBezTo>
                    <a:pt x="63030" y="5355115"/>
                    <a:pt x="0" y="510855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394502" y="6965"/>
                  </a:cubicBezTo>
                  <a:cubicBezTo>
                    <a:pt x="7611251" y="16819"/>
                    <a:pt x="7815566" y="36481"/>
                    <a:pt x="7949754" y="101690"/>
                  </a:cubicBezTo>
                  <a:cubicBezTo>
                    <a:pt x="8205800" y="226120"/>
                    <a:pt x="8287576" y="459160"/>
                    <a:pt x="8282088" y="704684"/>
                  </a:cubicBezTo>
                  <a:cubicBezTo>
                    <a:pt x="8282088" y="704684"/>
                    <a:pt x="8238800" y="1013073"/>
                    <a:pt x="8246233" y="1248607"/>
                  </a:cubicBezTo>
                  <a:cubicBezTo>
                    <a:pt x="8253356" y="5096917"/>
                    <a:pt x="8260513" y="5292519"/>
                    <a:pt x="8260513" y="5292519"/>
                  </a:cubicBezTo>
                  <a:cubicBezTo>
                    <a:pt x="8243831" y="5508251"/>
                    <a:pt x="8129187" y="5718863"/>
                    <a:pt x="7932318" y="5830487"/>
                  </a:cubicBezTo>
                  <a:cubicBezTo>
                    <a:pt x="7781967" y="5915736"/>
                    <a:pt x="7583936" y="5930834"/>
                    <a:pt x="6027795" y="5920092"/>
                  </a:cubicBezTo>
                  <a:cubicBezTo>
                    <a:pt x="645952" y="5914815"/>
                    <a:pt x="384604" y="5948668"/>
                    <a:pt x="254278" y="5839511"/>
                  </a:cubicBezTo>
                  <a:cubicBezTo>
                    <a:pt x="145767" y="5748626"/>
                    <a:pt x="81795" y="5555314"/>
                    <a:pt x="63030" y="535511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9854630" y="2726036"/>
            <a:ext cx="6520379" cy="6312542"/>
          </a:xfrm>
          <a:custGeom>
            <a:avLst/>
            <a:gdLst/>
            <a:ahLst/>
            <a:cxnLst/>
            <a:rect l="l" t="t" r="r" b="b"/>
            <a:pathLst>
              <a:path w="6520379" h="6312542">
                <a:moveTo>
                  <a:pt x="0" y="0"/>
                </a:moveTo>
                <a:lnTo>
                  <a:pt x="6520379" y="0"/>
                </a:lnTo>
                <a:lnTo>
                  <a:pt x="6520379" y="6312542"/>
                </a:lnTo>
                <a:lnTo>
                  <a:pt x="0" y="6312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022" y="-2448062"/>
            <a:ext cx="5128825" cy="5174099"/>
          </a:xfrm>
          <a:custGeom>
            <a:avLst/>
            <a:gdLst/>
            <a:ahLst/>
            <a:cxnLst/>
            <a:rect l="l" t="t" r="r" b="b"/>
            <a:pathLst>
              <a:path w="5128825" h="5174099">
                <a:moveTo>
                  <a:pt x="0" y="0"/>
                </a:moveTo>
                <a:lnTo>
                  <a:pt x="5128825" y="0"/>
                </a:lnTo>
                <a:lnTo>
                  <a:pt x="5128825" y="5174098"/>
                </a:lnTo>
                <a:lnTo>
                  <a:pt x="0" y="5174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9223" y="-3850392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95852" y="-4183229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95010" y="7795418"/>
            <a:ext cx="19278019" cy="4065909"/>
          </a:xfrm>
          <a:custGeom>
            <a:avLst/>
            <a:gdLst/>
            <a:ahLst/>
            <a:cxnLst/>
            <a:rect l="l" t="t" r="r" b="b"/>
            <a:pathLst>
              <a:path w="19278019" h="4065909">
                <a:moveTo>
                  <a:pt x="0" y="0"/>
                </a:moveTo>
                <a:lnTo>
                  <a:pt x="19278020" y="0"/>
                </a:lnTo>
                <a:lnTo>
                  <a:pt x="19278020" y="4065910"/>
                </a:lnTo>
                <a:lnTo>
                  <a:pt x="0" y="4065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7092" y="1747991"/>
            <a:ext cx="8213683" cy="7120237"/>
          </a:xfrm>
          <a:custGeom>
            <a:avLst/>
            <a:gdLst/>
            <a:ahLst/>
            <a:cxnLst/>
            <a:rect l="l" t="t" r="r" b="b"/>
            <a:pathLst>
              <a:path w="8213683" h="7120237">
                <a:moveTo>
                  <a:pt x="0" y="0"/>
                </a:moveTo>
                <a:lnTo>
                  <a:pt x="8213684" y="0"/>
                </a:lnTo>
                <a:lnTo>
                  <a:pt x="8213684" y="7120237"/>
                </a:lnTo>
                <a:lnTo>
                  <a:pt x="0" y="7120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50548" y="10220532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022" y="-2448062"/>
            <a:ext cx="5128825" cy="5174099"/>
          </a:xfrm>
          <a:custGeom>
            <a:avLst/>
            <a:gdLst/>
            <a:ahLst/>
            <a:cxnLst/>
            <a:rect l="l" t="t" r="r" b="b"/>
            <a:pathLst>
              <a:path w="5128825" h="5174099">
                <a:moveTo>
                  <a:pt x="0" y="0"/>
                </a:moveTo>
                <a:lnTo>
                  <a:pt x="5128825" y="0"/>
                </a:lnTo>
                <a:lnTo>
                  <a:pt x="5128825" y="5174098"/>
                </a:lnTo>
                <a:lnTo>
                  <a:pt x="0" y="5174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9223" y="-3850392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95852" y="-4183229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993575"/>
            <a:ext cx="13569875" cy="8355863"/>
            <a:chOff x="0" y="0"/>
            <a:chExt cx="9680731" cy="5961062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95062" cy="5993115"/>
            </a:xfrm>
            <a:custGeom>
              <a:avLst/>
              <a:gdLst/>
              <a:ahLst/>
              <a:cxnLst/>
              <a:rect l="l" t="t" r="r" b="b"/>
              <a:pathLst>
                <a:path w="9695062" h="5993115">
                  <a:moveTo>
                    <a:pt x="63030" y="5399562"/>
                  </a:moveTo>
                  <a:cubicBezTo>
                    <a:pt x="63030" y="5399562"/>
                    <a:pt x="0" y="515299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801988" y="6965"/>
                  </a:cubicBezTo>
                  <a:cubicBezTo>
                    <a:pt x="9018737" y="16819"/>
                    <a:pt x="9223052" y="36481"/>
                    <a:pt x="9357240" y="101690"/>
                  </a:cubicBezTo>
                  <a:cubicBezTo>
                    <a:pt x="9613286" y="226120"/>
                    <a:pt x="9695062" y="459160"/>
                    <a:pt x="9689574" y="704684"/>
                  </a:cubicBezTo>
                  <a:cubicBezTo>
                    <a:pt x="9689574" y="704684"/>
                    <a:pt x="9646286" y="1013073"/>
                    <a:pt x="9653719" y="1248607"/>
                  </a:cubicBezTo>
                  <a:cubicBezTo>
                    <a:pt x="9660842" y="5141363"/>
                    <a:pt x="9667999" y="5336966"/>
                    <a:pt x="9667999" y="5336966"/>
                  </a:cubicBezTo>
                  <a:cubicBezTo>
                    <a:pt x="9651317" y="5552698"/>
                    <a:pt x="9536673" y="5763310"/>
                    <a:pt x="9339804" y="5874934"/>
                  </a:cubicBezTo>
                  <a:cubicBezTo>
                    <a:pt x="9189453" y="5960183"/>
                    <a:pt x="8991422" y="5975281"/>
                    <a:pt x="7148717" y="5964539"/>
                  </a:cubicBezTo>
                  <a:cubicBezTo>
                    <a:pt x="645952" y="5959262"/>
                    <a:pt x="384604" y="5993115"/>
                    <a:pt x="254278" y="5883958"/>
                  </a:cubicBezTo>
                  <a:cubicBezTo>
                    <a:pt x="145767" y="5793072"/>
                    <a:pt x="81795" y="5599761"/>
                    <a:pt x="63030" y="53995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0470249" y="2971875"/>
            <a:ext cx="6506003" cy="6286425"/>
          </a:xfrm>
          <a:custGeom>
            <a:avLst/>
            <a:gdLst/>
            <a:ahLst/>
            <a:cxnLst/>
            <a:rect l="l" t="t" r="r" b="b"/>
            <a:pathLst>
              <a:path w="6506003" h="6286425">
                <a:moveTo>
                  <a:pt x="6506003" y="0"/>
                </a:moveTo>
                <a:lnTo>
                  <a:pt x="0" y="0"/>
                </a:lnTo>
                <a:lnTo>
                  <a:pt x="0" y="6286425"/>
                </a:lnTo>
                <a:lnTo>
                  <a:pt x="6506003" y="6286425"/>
                </a:lnTo>
                <a:lnTo>
                  <a:pt x="65060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5328002"/>
            <a:ext cx="12291693" cy="10570856"/>
          </a:xfrm>
          <a:custGeom>
            <a:avLst/>
            <a:gdLst/>
            <a:ahLst/>
            <a:cxnLst/>
            <a:rect l="l" t="t" r="r" b="b"/>
            <a:pathLst>
              <a:path w="12291693" h="10570856">
                <a:moveTo>
                  <a:pt x="0" y="0"/>
                </a:moveTo>
                <a:lnTo>
                  <a:pt x="12291693" y="0"/>
                </a:lnTo>
                <a:lnTo>
                  <a:pt x="12291693" y="10570856"/>
                </a:lnTo>
                <a:lnTo>
                  <a:pt x="0" y="10570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18611" y="-4399541"/>
            <a:ext cx="14554244" cy="12516649"/>
          </a:xfrm>
          <a:custGeom>
            <a:avLst/>
            <a:gdLst/>
            <a:ahLst/>
            <a:cxnLst/>
            <a:rect l="l" t="t" r="r" b="b"/>
            <a:pathLst>
              <a:path w="14554244" h="12516649">
                <a:moveTo>
                  <a:pt x="0" y="0"/>
                </a:moveTo>
                <a:lnTo>
                  <a:pt x="14554243" y="0"/>
                </a:lnTo>
                <a:lnTo>
                  <a:pt x="14554243" y="12516649"/>
                </a:lnTo>
                <a:lnTo>
                  <a:pt x="0" y="12516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42876" y="2406659"/>
            <a:ext cx="7250281" cy="6606819"/>
          </a:xfrm>
          <a:custGeom>
            <a:avLst/>
            <a:gdLst/>
            <a:ahLst/>
            <a:cxnLst/>
            <a:rect l="l" t="t" r="r" b="b"/>
            <a:pathLst>
              <a:path w="7250281" h="6606819">
                <a:moveTo>
                  <a:pt x="0" y="0"/>
                </a:moveTo>
                <a:lnTo>
                  <a:pt x="7250281" y="0"/>
                </a:lnTo>
                <a:lnTo>
                  <a:pt x="7250281" y="6606818"/>
                </a:lnTo>
                <a:lnTo>
                  <a:pt x="0" y="6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94616" y="-2668133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02426" y="9421398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921" y="5894729"/>
            <a:ext cx="1407558" cy="4982505"/>
          </a:xfrm>
          <a:custGeom>
            <a:avLst/>
            <a:gdLst/>
            <a:ahLst/>
            <a:cxnLst/>
            <a:rect l="l" t="t" r="r" b="b"/>
            <a:pathLst>
              <a:path w="1407558" h="4982505">
                <a:moveTo>
                  <a:pt x="0" y="0"/>
                </a:moveTo>
                <a:lnTo>
                  <a:pt x="1407558" y="0"/>
                </a:lnTo>
                <a:lnTo>
                  <a:pt x="1407558" y="4982504"/>
                </a:lnTo>
                <a:lnTo>
                  <a:pt x="0" y="4982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26842" y="7843145"/>
            <a:ext cx="1007435" cy="3566141"/>
          </a:xfrm>
          <a:custGeom>
            <a:avLst/>
            <a:gdLst/>
            <a:ahLst/>
            <a:cxnLst/>
            <a:rect l="l" t="t" r="r" b="b"/>
            <a:pathLst>
              <a:path w="1007435" h="3566141">
                <a:moveTo>
                  <a:pt x="0" y="0"/>
                </a:moveTo>
                <a:lnTo>
                  <a:pt x="1007435" y="0"/>
                </a:lnTo>
                <a:lnTo>
                  <a:pt x="1007435" y="3566141"/>
                </a:lnTo>
                <a:lnTo>
                  <a:pt x="0" y="3566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72427" y="6506191"/>
            <a:ext cx="1224702" cy="4335229"/>
          </a:xfrm>
          <a:custGeom>
            <a:avLst/>
            <a:gdLst/>
            <a:ahLst/>
            <a:cxnLst/>
            <a:rect l="l" t="t" r="r" b="b"/>
            <a:pathLst>
              <a:path w="1224702" h="4335229">
                <a:moveTo>
                  <a:pt x="0" y="0"/>
                </a:moveTo>
                <a:lnTo>
                  <a:pt x="1224702" y="0"/>
                </a:lnTo>
                <a:lnTo>
                  <a:pt x="1224702" y="4335229"/>
                </a:lnTo>
                <a:lnTo>
                  <a:pt x="0" y="4335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94616" y="-2668133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90880" y="-1801667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36258" y="7917664"/>
            <a:ext cx="865914" cy="3065184"/>
          </a:xfrm>
          <a:custGeom>
            <a:avLst/>
            <a:gdLst/>
            <a:ahLst/>
            <a:cxnLst/>
            <a:rect l="l" t="t" r="r" b="b"/>
            <a:pathLst>
              <a:path w="865914" h="3065184">
                <a:moveTo>
                  <a:pt x="0" y="0"/>
                </a:moveTo>
                <a:lnTo>
                  <a:pt x="865914" y="0"/>
                </a:lnTo>
                <a:lnTo>
                  <a:pt x="865914" y="3065184"/>
                </a:lnTo>
                <a:lnTo>
                  <a:pt x="0" y="3065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61394" y="-3893994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2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718" y="-841759"/>
            <a:ext cx="19403702" cy="9483559"/>
          </a:xfrm>
          <a:custGeom>
            <a:avLst/>
            <a:gdLst/>
            <a:ahLst/>
            <a:cxnLst/>
            <a:rect l="l" t="t" r="r" b="b"/>
            <a:pathLst>
              <a:path w="19403702" h="9483559">
                <a:moveTo>
                  <a:pt x="0" y="0"/>
                </a:moveTo>
                <a:lnTo>
                  <a:pt x="19403702" y="0"/>
                </a:lnTo>
                <a:lnTo>
                  <a:pt x="19403702" y="9483559"/>
                </a:lnTo>
                <a:lnTo>
                  <a:pt x="0" y="9483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50717" y="2740760"/>
            <a:ext cx="7308583" cy="6956857"/>
          </a:xfrm>
          <a:custGeom>
            <a:avLst/>
            <a:gdLst/>
            <a:ahLst/>
            <a:cxnLst/>
            <a:rect l="l" t="t" r="r" b="b"/>
            <a:pathLst>
              <a:path w="7308583" h="6956857">
                <a:moveTo>
                  <a:pt x="0" y="0"/>
                </a:moveTo>
                <a:lnTo>
                  <a:pt x="7308583" y="0"/>
                </a:lnTo>
                <a:lnTo>
                  <a:pt x="7308583" y="6956858"/>
                </a:lnTo>
                <a:lnTo>
                  <a:pt x="0" y="6956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3697" y="1162867"/>
            <a:ext cx="2206160" cy="2737153"/>
          </a:xfrm>
          <a:custGeom>
            <a:avLst/>
            <a:gdLst/>
            <a:ahLst/>
            <a:cxnLst/>
            <a:rect l="l" t="t" r="r" b="b"/>
            <a:pathLst>
              <a:path w="2206160" h="2737153">
                <a:moveTo>
                  <a:pt x="0" y="0"/>
                </a:moveTo>
                <a:lnTo>
                  <a:pt x="2206160" y="0"/>
                </a:lnTo>
                <a:lnTo>
                  <a:pt x="2206160" y="2737153"/>
                </a:lnTo>
                <a:lnTo>
                  <a:pt x="0" y="2737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93615" y="3900020"/>
            <a:ext cx="1491733" cy="1850773"/>
          </a:xfrm>
          <a:custGeom>
            <a:avLst/>
            <a:gdLst/>
            <a:ahLst/>
            <a:cxnLst/>
            <a:rect l="l" t="t" r="r" b="b"/>
            <a:pathLst>
              <a:path w="1491733" h="1850773">
                <a:moveTo>
                  <a:pt x="0" y="0"/>
                </a:moveTo>
                <a:lnTo>
                  <a:pt x="1491733" y="0"/>
                </a:lnTo>
                <a:lnTo>
                  <a:pt x="1491733" y="1850773"/>
                </a:lnTo>
                <a:lnTo>
                  <a:pt x="0" y="1850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29478" y="0"/>
            <a:ext cx="1615740" cy="2004627"/>
          </a:xfrm>
          <a:custGeom>
            <a:avLst/>
            <a:gdLst/>
            <a:ahLst/>
            <a:cxnLst/>
            <a:rect l="l" t="t" r="r" b="b"/>
            <a:pathLst>
              <a:path w="1615740" h="2004627">
                <a:moveTo>
                  <a:pt x="0" y="0"/>
                </a:moveTo>
                <a:lnTo>
                  <a:pt x="1615740" y="0"/>
                </a:lnTo>
                <a:lnTo>
                  <a:pt x="1615740" y="2004627"/>
                </a:lnTo>
                <a:lnTo>
                  <a:pt x="0" y="2004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3395" y="7239902"/>
            <a:ext cx="18614790" cy="4327939"/>
          </a:xfrm>
          <a:custGeom>
            <a:avLst/>
            <a:gdLst/>
            <a:ahLst/>
            <a:cxnLst/>
            <a:rect l="l" t="t" r="r" b="b"/>
            <a:pathLst>
              <a:path w="18614790" h="4327939">
                <a:moveTo>
                  <a:pt x="0" y="0"/>
                </a:moveTo>
                <a:lnTo>
                  <a:pt x="18614790" y="0"/>
                </a:lnTo>
                <a:lnTo>
                  <a:pt x="18614790" y="4327939"/>
                </a:lnTo>
                <a:lnTo>
                  <a:pt x="0" y="4327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4520062"/>
            <a:ext cx="9000506" cy="5439681"/>
          </a:xfrm>
          <a:custGeom>
            <a:avLst/>
            <a:gdLst/>
            <a:ahLst/>
            <a:cxnLst/>
            <a:rect l="l" t="t" r="r" b="b"/>
            <a:pathLst>
              <a:path w="9000506" h="5439681">
                <a:moveTo>
                  <a:pt x="0" y="0"/>
                </a:moveTo>
                <a:lnTo>
                  <a:pt x="9000506" y="0"/>
                </a:lnTo>
                <a:lnTo>
                  <a:pt x="9000506" y="5439680"/>
                </a:lnTo>
                <a:lnTo>
                  <a:pt x="0" y="5439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94616" y="-2668133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0"/>
                </a:lnTo>
                <a:lnTo>
                  <a:pt x="0" y="5931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44713" y="0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5293" y="-4204376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A52">
                <a:alpha val="100000"/>
              </a:srgbClr>
            </a:gs>
            <a:gs pos="50000">
              <a:srgbClr val="011E44">
                <a:alpha val="100000"/>
              </a:srgbClr>
            </a:gs>
            <a:gs pos="100000">
              <a:srgbClr val="010B1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6235" y="7225345"/>
            <a:ext cx="19278019" cy="4065909"/>
          </a:xfrm>
          <a:custGeom>
            <a:avLst/>
            <a:gdLst/>
            <a:ahLst/>
            <a:cxnLst/>
            <a:rect l="l" t="t" r="r" b="b"/>
            <a:pathLst>
              <a:path w="19278019" h="4065909">
                <a:moveTo>
                  <a:pt x="0" y="0"/>
                </a:moveTo>
                <a:lnTo>
                  <a:pt x="19278020" y="0"/>
                </a:lnTo>
                <a:lnTo>
                  <a:pt x="19278020" y="4065910"/>
                </a:lnTo>
                <a:lnTo>
                  <a:pt x="0" y="406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3395" y="1028700"/>
            <a:ext cx="7502212" cy="8090621"/>
          </a:xfrm>
          <a:custGeom>
            <a:avLst/>
            <a:gdLst/>
            <a:ahLst/>
            <a:cxnLst/>
            <a:rect l="l" t="t" r="r" b="b"/>
            <a:pathLst>
              <a:path w="7502212" h="8090621">
                <a:moveTo>
                  <a:pt x="0" y="0"/>
                </a:moveTo>
                <a:lnTo>
                  <a:pt x="7502212" y="0"/>
                </a:lnTo>
                <a:lnTo>
                  <a:pt x="7502212" y="8090621"/>
                </a:lnTo>
                <a:lnTo>
                  <a:pt x="0" y="8090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49178" y="-2567871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44713" y="0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2" y="0"/>
                </a:lnTo>
                <a:lnTo>
                  <a:pt x="5879322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5293" y="-4204376"/>
            <a:ext cx="5879322" cy="5931221"/>
          </a:xfrm>
          <a:custGeom>
            <a:avLst/>
            <a:gdLst/>
            <a:ahLst/>
            <a:cxnLst/>
            <a:rect l="l" t="t" r="r" b="b"/>
            <a:pathLst>
              <a:path w="5879322" h="5931221">
                <a:moveTo>
                  <a:pt x="0" y="0"/>
                </a:moveTo>
                <a:lnTo>
                  <a:pt x="5879323" y="0"/>
                </a:lnTo>
                <a:lnTo>
                  <a:pt x="5879323" y="5931221"/>
                </a:lnTo>
                <a:lnTo>
                  <a:pt x="0" y="593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15326" y="2680139"/>
            <a:ext cx="6834453" cy="6578161"/>
          </a:xfrm>
          <a:custGeom>
            <a:avLst/>
            <a:gdLst/>
            <a:ahLst/>
            <a:cxnLst/>
            <a:rect l="l" t="t" r="r" b="b"/>
            <a:pathLst>
              <a:path w="6834453" h="6578161">
                <a:moveTo>
                  <a:pt x="0" y="0"/>
                </a:moveTo>
                <a:lnTo>
                  <a:pt x="6834453" y="0"/>
                </a:lnTo>
                <a:lnTo>
                  <a:pt x="6834453" y="6578161"/>
                </a:lnTo>
                <a:lnTo>
                  <a:pt x="0" y="65781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50692" y="560955"/>
            <a:ext cx="1331069" cy="1651439"/>
          </a:xfrm>
          <a:custGeom>
            <a:avLst/>
            <a:gdLst/>
            <a:ahLst/>
            <a:cxnLst/>
            <a:rect l="l" t="t" r="r" b="b"/>
            <a:pathLst>
              <a:path w="1331069" h="1651439">
                <a:moveTo>
                  <a:pt x="0" y="0"/>
                </a:moveTo>
                <a:lnTo>
                  <a:pt x="1331069" y="0"/>
                </a:lnTo>
                <a:lnTo>
                  <a:pt x="1331069" y="1651439"/>
                </a:lnTo>
                <a:lnTo>
                  <a:pt x="0" y="1651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2194" y="724531"/>
            <a:ext cx="1615740" cy="2004627"/>
          </a:xfrm>
          <a:custGeom>
            <a:avLst/>
            <a:gdLst/>
            <a:ahLst/>
            <a:cxnLst/>
            <a:rect l="l" t="t" r="r" b="b"/>
            <a:pathLst>
              <a:path w="1615740" h="2004627">
                <a:moveTo>
                  <a:pt x="0" y="0"/>
                </a:moveTo>
                <a:lnTo>
                  <a:pt x="1615740" y="0"/>
                </a:lnTo>
                <a:lnTo>
                  <a:pt x="1615740" y="2004627"/>
                </a:lnTo>
                <a:lnTo>
                  <a:pt x="0" y="2004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72084" b="-15641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and Nativity Scenes PPT Backgrounds</dc:title>
  <cp:lastModifiedBy>Zhun Yee Chew</cp:lastModifiedBy>
  <cp:revision>2</cp:revision>
  <dcterms:created xsi:type="dcterms:W3CDTF">2006-08-16T00:00:00Z</dcterms:created>
  <dcterms:modified xsi:type="dcterms:W3CDTF">2023-12-11T09:49:53Z</dcterms:modified>
  <dc:identifier>DAF2Sa9yp3E</dc:identifier>
</cp:coreProperties>
</file>