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1" r:id="rId12"/>
    <p:sldId id="279" r:id="rId13"/>
    <p:sldId id="296" r:id="rId14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Poppins" pitchFamily="2" charset="77"/>
      <p:regular r:id="rId20"/>
      <p:bold r:id="rId21"/>
      <p:italic r:id="rId22"/>
      <p:boldItalic r:id="rId23"/>
    </p:embeddedFont>
    <p:embeddedFont>
      <p:font typeface="Poppins Medium" pitchFamily="2" charset="77"/>
      <p:regular r:id="rId24"/>
      <p: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26" autoAdjust="0"/>
  </p:normalViewPr>
  <p:slideViewPr>
    <p:cSldViewPr>
      <p:cViewPr varScale="1">
        <p:scale>
          <a:sx n="80" d="100"/>
          <a:sy n="80" d="100"/>
        </p:scale>
        <p:origin x="8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4E5E9-8066-E74C-9BF4-D12D5966B414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762C1-E90F-BD43-8E2A-955DBA310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771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gf9a6fa3be7_9_21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9" name="Google Shape;1309;gf9a6fa3be7_9_21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6" name="Google Shape;17256;gf9a6fa3be7_9_42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57" name="Google Shape;17257;gf9a6fa3be7_9_42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6"/>
          <p:cNvSpPr txBox="1">
            <a:spLocks noGrp="1"/>
          </p:cNvSpPr>
          <p:nvPr>
            <p:ph type="title"/>
          </p:nvPr>
        </p:nvSpPr>
        <p:spPr>
          <a:xfrm>
            <a:off x="2096700" y="647700"/>
            <a:ext cx="14094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1105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iktok.com/@classpoint" TargetMode="External"/><Relationship Id="rId13" Type="http://schemas.openxmlformats.org/officeDocument/2006/relationships/image" Target="../media/image104.tif"/><Relationship Id="rId18" Type="http://schemas.openxmlformats.org/officeDocument/2006/relationships/hyperlink" Target="https://www.instagram.com/classpoint.io/" TargetMode="External"/><Relationship Id="rId3" Type="http://schemas.openxmlformats.org/officeDocument/2006/relationships/hyperlink" Target="https://www.facebook.com/classpoint.io" TargetMode="External"/><Relationship Id="rId7" Type="http://schemas.openxmlformats.org/officeDocument/2006/relationships/hyperlink" Target="https://www.tiktok.com/@classpoint.ph" TargetMode="External"/><Relationship Id="rId12" Type="http://schemas.openxmlformats.org/officeDocument/2006/relationships/image" Target="../media/image103.tif"/><Relationship Id="rId17" Type="http://schemas.openxmlformats.org/officeDocument/2006/relationships/image" Target="../media/image108.tif"/><Relationship Id="rId2" Type="http://schemas.openxmlformats.org/officeDocument/2006/relationships/image" Target="../media/image101.png"/><Relationship Id="rId16" Type="http://schemas.openxmlformats.org/officeDocument/2006/relationships/image" Target="../media/image107.t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interest.ph/InknoeClassPoint/" TargetMode="External"/><Relationship Id="rId11" Type="http://schemas.openxmlformats.org/officeDocument/2006/relationships/image" Target="../media/image102.tif"/><Relationship Id="rId5" Type="http://schemas.openxmlformats.org/officeDocument/2006/relationships/hyperlink" Target="https://www.youtube.com/c/ClassPoint" TargetMode="External"/><Relationship Id="rId15" Type="http://schemas.openxmlformats.org/officeDocument/2006/relationships/image" Target="../media/image106.tif"/><Relationship Id="rId10" Type="http://schemas.openxmlformats.org/officeDocument/2006/relationships/hyperlink" Target="https://www.linkedin.com/company/inknoe/?originalSubdomain=sg" TargetMode="External"/><Relationship Id="rId19" Type="http://schemas.openxmlformats.org/officeDocument/2006/relationships/image" Target="../media/image109.tif"/><Relationship Id="rId4" Type="http://schemas.openxmlformats.org/officeDocument/2006/relationships/hyperlink" Target="https://twitter.com/ClassPointIo" TargetMode="External"/><Relationship Id="rId9" Type="http://schemas.openxmlformats.org/officeDocument/2006/relationships/hyperlink" Target="mailto:support@inknoe.com" TargetMode="External"/><Relationship Id="rId14" Type="http://schemas.openxmlformats.org/officeDocument/2006/relationships/image" Target="../media/image105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18" Type="http://schemas.openxmlformats.org/officeDocument/2006/relationships/image" Target="../media/image45.png"/><Relationship Id="rId3" Type="http://schemas.openxmlformats.org/officeDocument/2006/relationships/image" Target="../media/image32.svg"/><Relationship Id="rId21" Type="http://schemas.openxmlformats.org/officeDocument/2006/relationships/image" Target="../media/image48.svg"/><Relationship Id="rId7" Type="http://schemas.openxmlformats.org/officeDocument/2006/relationships/image" Target="../media/image12.svg"/><Relationship Id="rId12" Type="http://schemas.openxmlformats.org/officeDocument/2006/relationships/image" Target="../media/image39.png"/><Relationship Id="rId17" Type="http://schemas.openxmlformats.org/officeDocument/2006/relationships/image" Target="../media/image44.svg"/><Relationship Id="rId2" Type="http://schemas.openxmlformats.org/officeDocument/2006/relationships/image" Target="../media/image31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38.svg"/><Relationship Id="rId5" Type="http://schemas.openxmlformats.org/officeDocument/2006/relationships/image" Target="../media/image34.svg"/><Relationship Id="rId15" Type="http://schemas.openxmlformats.org/officeDocument/2006/relationships/image" Target="../media/image42.svg"/><Relationship Id="rId23" Type="http://schemas.openxmlformats.org/officeDocument/2006/relationships/image" Target="../media/image50.svg"/><Relationship Id="rId10" Type="http://schemas.openxmlformats.org/officeDocument/2006/relationships/image" Target="../media/image37.png"/><Relationship Id="rId19" Type="http://schemas.openxmlformats.org/officeDocument/2006/relationships/image" Target="../media/image46.svg"/><Relationship Id="rId4" Type="http://schemas.openxmlformats.org/officeDocument/2006/relationships/image" Target="../media/image33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Relationship Id="rId2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6.svg"/><Relationship Id="rId7" Type="http://schemas.openxmlformats.org/officeDocument/2006/relationships/image" Target="../media/image10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18" Type="http://schemas.openxmlformats.org/officeDocument/2006/relationships/image" Target="../media/image73.png"/><Relationship Id="rId26" Type="http://schemas.openxmlformats.org/officeDocument/2006/relationships/image" Target="../media/image81.png"/><Relationship Id="rId3" Type="http://schemas.openxmlformats.org/officeDocument/2006/relationships/image" Target="../media/image58.svg"/><Relationship Id="rId21" Type="http://schemas.openxmlformats.org/officeDocument/2006/relationships/image" Target="../media/image76.svg"/><Relationship Id="rId7" Type="http://schemas.openxmlformats.org/officeDocument/2006/relationships/image" Target="../media/image62.svg"/><Relationship Id="rId12" Type="http://schemas.openxmlformats.org/officeDocument/2006/relationships/image" Target="../media/image67.png"/><Relationship Id="rId17" Type="http://schemas.openxmlformats.org/officeDocument/2006/relationships/image" Target="../media/image72.svg"/><Relationship Id="rId25" Type="http://schemas.openxmlformats.org/officeDocument/2006/relationships/image" Target="../media/image80.svg"/><Relationship Id="rId2" Type="http://schemas.openxmlformats.org/officeDocument/2006/relationships/image" Target="../media/image57.png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29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24" Type="http://schemas.openxmlformats.org/officeDocument/2006/relationships/image" Target="../media/image79.png"/><Relationship Id="rId5" Type="http://schemas.openxmlformats.org/officeDocument/2006/relationships/image" Target="../media/image60.svg"/><Relationship Id="rId15" Type="http://schemas.openxmlformats.org/officeDocument/2006/relationships/image" Target="../media/image70.svg"/><Relationship Id="rId23" Type="http://schemas.openxmlformats.org/officeDocument/2006/relationships/image" Target="../media/image78.svg"/><Relationship Id="rId28" Type="http://schemas.openxmlformats.org/officeDocument/2006/relationships/image" Target="../media/image83.png"/><Relationship Id="rId10" Type="http://schemas.openxmlformats.org/officeDocument/2006/relationships/image" Target="../media/image65.png"/><Relationship Id="rId19" Type="http://schemas.openxmlformats.org/officeDocument/2006/relationships/image" Target="../media/image74.svg"/><Relationship Id="rId4" Type="http://schemas.openxmlformats.org/officeDocument/2006/relationships/image" Target="../media/image59.png"/><Relationship Id="rId9" Type="http://schemas.openxmlformats.org/officeDocument/2006/relationships/image" Target="../media/image64.svg"/><Relationship Id="rId14" Type="http://schemas.openxmlformats.org/officeDocument/2006/relationships/image" Target="../media/image69.png"/><Relationship Id="rId22" Type="http://schemas.openxmlformats.org/officeDocument/2006/relationships/image" Target="../media/image77.png"/><Relationship Id="rId27" Type="http://schemas.openxmlformats.org/officeDocument/2006/relationships/image" Target="../media/image8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sv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svg"/><Relationship Id="rId4" Type="http://schemas.openxmlformats.org/officeDocument/2006/relationships/image" Target="../media/image87.svg"/><Relationship Id="rId9" Type="http://schemas.openxmlformats.org/officeDocument/2006/relationships/image" Target="../media/image9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15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35089">
            <a:off x="-941078" y="8063363"/>
            <a:ext cx="6430078" cy="5365882"/>
          </a:xfrm>
          <a:custGeom>
            <a:avLst/>
            <a:gdLst/>
            <a:ahLst/>
            <a:cxnLst/>
            <a:rect l="l" t="t" r="r" b="b"/>
            <a:pathLst>
              <a:path w="6430078" h="5365882">
                <a:moveTo>
                  <a:pt x="0" y="0"/>
                </a:moveTo>
                <a:lnTo>
                  <a:pt x="6430077" y="0"/>
                </a:lnTo>
                <a:lnTo>
                  <a:pt x="6430077" y="5365882"/>
                </a:lnTo>
                <a:lnTo>
                  <a:pt x="0" y="53658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605918">
            <a:off x="14421947" y="-507556"/>
            <a:ext cx="3401982" cy="3821813"/>
          </a:xfrm>
          <a:custGeom>
            <a:avLst/>
            <a:gdLst/>
            <a:ahLst/>
            <a:cxnLst/>
            <a:rect l="l" t="t" r="r" b="b"/>
            <a:pathLst>
              <a:path w="3401982" h="3821813">
                <a:moveTo>
                  <a:pt x="0" y="0"/>
                </a:moveTo>
                <a:lnTo>
                  <a:pt x="3401982" y="0"/>
                </a:lnTo>
                <a:lnTo>
                  <a:pt x="3401982" y="3821812"/>
                </a:lnTo>
                <a:lnTo>
                  <a:pt x="0" y="38218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318130" y="620754"/>
            <a:ext cx="4048880" cy="3096861"/>
          </a:xfrm>
          <a:custGeom>
            <a:avLst/>
            <a:gdLst/>
            <a:ahLst/>
            <a:cxnLst/>
            <a:rect l="l" t="t" r="r" b="b"/>
            <a:pathLst>
              <a:path w="4048880" h="3096861">
                <a:moveTo>
                  <a:pt x="0" y="0"/>
                </a:moveTo>
                <a:lnTo>
                  <a:pt x="4048880" y="0"/>
                </a:lnTo>
                <a:lnTo>
                  <a:pt x="4048880" y="3096861"/>
                </a:lnTo>
                <a:lnTo>
                  <a:pt x="0" y="3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040747" y="2161394"/>
            <a:ext cx="3393577" cy="2982106"/>
          </a:xfrm>
          <a:custGeom>
            <a:avLst/>
            <a:gdLst/>
            <a:ahLst/>
            <a:cxnLst/>
            <a:rect l="l" t="t" r="r" b="b"/>
            <a:pathLst>
              <a:path w="3393577" h="2982106">
                <a:moveTo>
                  <a:pt x="0" y="0"/>
                </a:moveTo>
                <a:lnTo>
                  <a:pt x="3393578" y="0"/>
                </a:lnTo>
                <a:lnTo>
                  <a:pt x="3393578" y="2982106"/>
                </a:lnTo>
                <a:lnTo>
                  <a:pt x="0" y="29821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786708">
            <a:off x="3054228" y="5539157"/>
            <a:ext cx="3073013" cy="3076859"/>
          </a:xfrm>
          <a:custGeom>
            <a:avLst/>
            <a:gdLst/>
            <a:ahLst/>
            <a:cxnLst/>
            <a:rect l="l" t="t" r="r" b="b"/>
            <a:pathLst>
              <a:path w="3073013" h="3076859">
                <a:moveTo>
                  <a:pt x="0" y="0"/>
                </a:moveTo>
                <a:lnTo>
                  <a:pt x="3073013" y="0"/>
                </a:lnTo>
                <a:lnTo>
                  <a:pt x="3073013" y="3076860"/>
                </a:lnTo>
                <a:lnTo>
                  <a:pt x="0" y="30768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47443" y="4412228"/>
            <a:ext cx="238989" cy="23898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EA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102565" y="909205"/>
            <a:ext cx="238989" cy="238989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EA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511019" y="5061300"/>
            <a:ext cx="238989" cy="238989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EA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040747" y="9320109"/>
            <a:ext cx="238989" cy="238989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EA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836795" y="8085813"/>
            <a:ext cx="238989" cy="238989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EA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845610" y="2460067"/>
            <a:ext cx="238989" cy="238989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EA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4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3585540" y="5994169"/>
            <a:ext cx="3697569" cy="3206446"/>
          </a:xfrm>
          <a:custGeom>
            <a:avLst/>
            <a:gdLst/>
            <a:ahLst/>
            <a:cxnLst/>
            <a:rect l="l" t="t" r="r" b="b"/>
            <a:pathLst>
              <a:path w="3697569" h="3206446">
                <a:moveTo>
                  <a:pt x="0" y="0"/>
                </a:moveTo>
                <a:lnTo>
                  <a:pt x="3697569" y="0"/>
                </a:lnTo>
                <a:lnTo>
                  <a:pt x="3697569" y="3206445"/>
                </a:lnTo>
                <a:lnTo>
                  <a:pt x="0" y="32064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circle with a letter c&#10;&#10;Description automatically generated with medium confidence">
            <a:extLst>
              <a:ext uri="{FF2B5EF4-FFF2-40B4-BE49-F238E27FC236}">
                <a16:creationId xmlns:a16="http://schemas.microsoft.com/office/drawing/2014/main" id="{C6260CD8-F4E3-DA47-87C7-B67C55566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47" y="960972"/>
            <a:ext cx="1292694" cy="1292694"/>
          </a:xfrm>
          <a:prstGeom prst="rect">
            <a:avLst/>
          </a:prstGeom>
        </p:spPr>
      </p:pic>
      <p:sp>
        <p:nvSpPr>
          <p:cNvPr id="6" name="Facebook">
            <a:extLst>
              <a:ext uri="{FF2B5EF4-FFF2-40B4-BE49-F238E27FC236}">
                <a16:creationId xmlns:a16="http://schemas.microsoft.com/office/drawing/2014/main" id="{6A126780-7F4E-1B4C-A39E-7B8506999D93}"/>
              </a:ext>
            </a:extLst>
          </p:cNvPr>
          <p:cNvSpPr txBox="1"/>
          <p:nvPr/>
        </p:nvSpPr>
        <p:spPr>
          <a:xfrm>
            <a:off x="2798701" y="4526442"/>
            <a:ext cx="221734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3"/>
              </a:rPr>
              <a:t>Facebook</a:t>
            </a:r>
          </a:p>
        </p:txBody>
      </p:sp>
      <p:sp>
        <p:nvSpPr>
          <p:cNvPr id="7" name="Twitter">
            <a:extLst>
              <a:ext uri="{FF2B5EF4-FFF2-40B4-BE49-F238E27FC236}">
                <a16:creationId xmlns:a16="http://schemas.microsoft.com/office/drawing/2014/main" id="{C01739F7-1DAD-3F4F-A77B-9E5F56AA08CA}"/>
              </a:ext>
            </a:extLst>
          </p:cNvPr>
          <p:cNvSpPr txBox="1"/>
          <p:nvPr/>
        </p:nvSpPr>
        <p:spPr>
          <a:xfrm>
            <a:off x="2798701" y="5808279"/>
            <a:ext cx="1580315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 dirty="0">
                <a:hlinkClick r:id="rId4"/>
              </a:rPr>
              <a:t>Twitter</a:t>
            </a:r>
          </a:p>
        </p:txBody>
      </p:sp>
      <p:sp>
        <p:nvSpPr>
          <p:cNvPr id="8" name="YouTube">
            <a:extLst>
              <a:ext uri="{FF2B5EF4-FFF2-40B4-BE49-F238E27FC236}">
                <a16:creationId xmlns:a16="http://schemas.microsoft.com/office/drawing/2014/main" id="{D7729CBE-001C-324F-88EB-E6DD2B5A8044}"/>
              </a:ext>
            </a:extLst>
          </p:cNvPr>
          <p:cNvSpPr txBox="1"/>
          <p:nvPr/>
        </p:nvSpPr>
        <p:spPr>
          <a:xfrm>
            <a:off x="6997954" y="4550832"/>
            <a:ext cx="2000252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5"/>
              </a:rPr>
              <a:t>YouTube</a:t>
            </a:r>
          </a:p>
        </p:txBody>
      </p:sp>
      <p:sp>
        <p:nvSpPr>
          <p:cNvPr id="9" name="Pinterest">
            <a:extLst>
              <a:ext uri="{FF2B5EF4-FFF2-40B4-BE49-F238E27FC236}">
                <a16:creationId xmlns:a16="http://schemas.microsoft.com/office/drawing/2014/main" id="{68297772-3CB6-C847-9B87-5E3D1D353FD4}"/>
              </a:ext>
            </a:extLst>
          </p:cNvPr>
          <p:cNvSpPr txBox="1"/>
          <p:nvPr/>
        </p:nvSpPr>
        <p:spPr>
          <a:xfrm>
            <a:off x="6988161" y="5820714"/>
            <a:ext cx="200192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6"/>
              </a:rPr>
              <a:t>Pinterest</a:t>
            </a:r>
          </a:p>
        </p:txBody>
      </p:sp>
      <p:sp>
        <p:nvSpPr>
          <p:cNvPr id="10" name="TikTok">
            <a:extLst>
              <a:ext uri="{FF2B5EF4-FFF2-40B4-BE49-F238E27FC236}">
                <a16:creationId xmlns:a16="http://schemas.microsoft.com/office/drawing/2014/main" id="{EACFF76C-C600-F34F-A139-F07F02CDB004}"/>
              </a:ext>
            </a:extLst>
          </p:cNvPr>
          <p:cNvSpPr txBox="1"/>
          <p:nvPr/>
        </p:nvSpPr>
        <p:spPr>
          <a:xfrm>
            <a:off x="6968175" y="7178355"/>
            <a:ext cx="147134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 dirty="0">
                <a:hlinkClick r:id="rId7"/>
              </a:rPr>
              <a:t>TikTok</a:t>
            </a:r>
            <a:endParaRPr sz="3300" dirty="0">
              <a:hlinkClick r:id="rId8"/>
            </a:endParaRPr>
          </a:p>
        </p:txBody>
      </p:sp>
      <p:sp>
        <p:nvSpPr>
          <p:cNvPr id="11" name="support@inknoe.com">
            <a:extLst>
              <a:ext uri="{FF2B5EF4-FFF2-40B4-BE49-F238E27FC236}">
                <a16:creationId xmlns:a16="http://schemas.microsoft.com/office/drawing/2014/main" id="{59295D6F-8B76-CC46-A3E4-67BD5F5AAD0A}"/>
              </a:ext>
            </a:extLst>
          </p:cNvPr>
          <p:cNvSpPr txBox="1"/>
          <p:nvPr/>
        </p:nvSpPr>
        <p:spPr>
          <a:xfrm>
            <a:off x="6987056" y="8410632"/>
            <a:ext cx="4811156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/>
          <a:p>
            <a:pPr>
              <a:defRPr sz="2200"/>
            </a:pPr>
            <a:r>
              <a:rPr sz="33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9"/>
              </a:rPr>
              <a:t>support@inknoe.com</a:t>
            </a:r>
            <a:r>
              <a:rPr sz="3300"/>
              <a:t> </a:t>
            </a:r>
          </a:p>
        </p:txBody>
      </p:sp>
      <p:sp>
        <p:nvSpPr>
          <p:cNvPr id="12" name="LinkedIn">
            <a:extLst>
              <a:ext uri="{FF2B5EF4-FFF2-40B4-BE49-F238E27FC236}">
                <a16:creationId xmlns:a16="http://schemas.microsoft.com/office/drawing/2014/main" id="{ADD46A4A-5D12-0548-B326-EEC6903361A5}"/>
              </a:ext>
            </a:extLst>
          </p:cNvPr>
          <p:cNvSpPr txBox="1"/>
          <p:nvPr/>
        </p:nvSpPr>
        <p:spPr>
          <a:xfrm>
            <a:off x="2795611" y="8358573"/>
            <a:ext cx="1882484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10"/>
              </a:rPr>
              <a:t>LinkedIn</a:t>
            </a: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24FBDB6E-963B-8647-B98A-E965AA867D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6171" y="5747808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E7256F14-0B69-CF4E-9A14-3EB64A56CB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15424" y="4488570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41BA45A5-DE65-A243-B7EB-6C072DB233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05632" y="5759142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F196B716-8BF5-A348-963F-E5F5911DD22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16171" y="4465971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8C566850-0522-AC4E-8F88-BE9338AE6E2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56713" y="7288262"/>
            <a:ext cx="502715" cy="502715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Circle">
            <a:extLst>
              <a:ext uri="{FF2B5EF4-FFF2-40B4-BE49-F238E27FC236}">
                <a16:creationId xmlns:a16="http://schemas.microsoft.com/office/drawing/2014/main" id="{CA80974E-E338-6447-A65F-35C978265F79}"/>
              </a:ext>
            </a:extLst>
          </p:cNvPr>
          <p:cNvSpPr/>
          <p:nvPr/>
        </p:nvSpPr>
        <p:spPr>
          <a:xfrm>
            <a:off x="5902323" y="7133613"/>
            <a:ext cx="768645" cy="768645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68579" rIns="68579" anchor="ctr"/>
          <a:lstStyle/>
          <a:p>
            <a: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pPr>
            <a:endParaRPr sz="2700"/>
          </a:p>
        </p:txBody>
      </p: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87E5EE96-36A1-244C-9D81-456988424D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03289" y="8350161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D354D8FC-5F37-F941-B896-0D7F98DDDC3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04525" y="8350163"/>
            <a:ext cx="844845" cy="844844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Instagram">
            <a:extLst>
              <a:ext uri="{FF2B5EF4-FFF2-40B4-BE49-F238E27FC236}">
                <a16:creationId xmlns:a16="http://schemas.microsoft.com/office/drawing/2014/main" id="{AAF4BE9A-E1FA-A540-9C92-C361E6A1F5FF}"/>
              </a:ext>
            </a:extLst>
          </p:cNvPr>
          <p:cNvSpPr txBox="1"/>
          <p:nvPr/>
        </p:nvSpPr>
        <p:spPr>
          <a:xfrm>
            <a:off x="2753371" y="7133349"/>
            <a:ext cx="2367383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 dirty="0">
                <a:hlinkClick r:id="rId18"/>
              </a:rPr>
              <a:t>Instagram</a:t>
            </a:r>
          </a:p>
        </p:txBody>
      </p:sp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513A2685-3FAA-8F45-B263-9586D3B0D6F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06555" y="7306842"/>
            <a:ext cx="384245" cy="384243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Circle">
            <a:extLst>
              <a:ext uri="{FF2B5EF4-FFF2-40B4-BE49-F238E27FC236}">
                <a16:creationId xmlns:a16="http://schemas.microsoft.com/office/drawing/2014/main" id="{10412ADF-4AD1-8F4A-925A-C322C4CAAD14}"/>
              </a:ext>
            </a:extLst>
          </p:cNvPr>
          <p:cNvSpPr/>
          <p:nvPr/>
        </p:nvSpPr>
        <p:spPr>
          <a:xfrm>
            <a:off x="1714353" y="7110975"/>
            <a:ext cx="768645" cy="768645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68579" rIns="68579" anchor="ctr"/>
          <a:lstStyle/>
          <a:p>
            <a: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pPr>
            <a:endParaRPr sz="27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9CED93-94C5-5847-999A-C79D8CFB3540}"/>
              </a:ext>
            </a:extLst>
          </p:cNvPr>
          <p:cNvSpPr txBox="1"/>
          <p:nvPr/>
        </p:nvSpPr>
        <p:spPr>
          <a:xfrm>
            <a:off x="1492247" y="2689866"/>
            <a:ext cx="9948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algn="ctr">
              <a:defRPr sz="6600">
                <a:gradFill>
                  <a:gsLst>
                    <a:gs pos="100000">
                      <a:schemeClr val="accent6"/>
                    </a:gs>
                    <a:gs pos="1000">
                      <a:schemeClr val="accent5"/>
                    </a:gs>
                  </a:gsLst>
                  <a:lin ang="18600000" scaled="0"/>
                </a:gradFill>
                <a:latin typeface="+mj-lt"/>
              </a:defRPr>
            </a:lvl1pPr>
          </a:lstStyle>
          <a:p>
            <a:pPr algn="l"/>
            <a:r>
              <a:rPr lang="en-US" sz="7200" b="1" dirty="0">
                <a:gradFill>
                  <a:gsLst>
                    <a:gs pos="50000">
                      <a:schemeClr val="accent5"/>
                    </a:gs>
                    <a:gs pos="100000">
                      <a:schemeClr val="accent6"/>
                    </a:gs>
                    <a:gs pos="0">
                      <a:schemeClr val="accent4"/>
                    </a:gs>
                  </a:gsLst>
                  <a:lin ang="18600000" scaled="0"/>
                </a:gradFill>
                <a:latin typeface="Poppins" panose="00000500000000000000" pitchFamily="2" charset="0"/>
                <a:cs typeface="Poppins" panose="00000500000000000000" pitchFamily="2" charset="0"/>
              </a:rPr>
              <a:t>Connect with Us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FE8F15-BF22-684F-A34B-AE9F06D97E2F}"/>
              </a:ext>
            </a:extLst>
          </p:cNvPr>
          <p:cNvSpPr txBox="1"/>
          <p:nvPr/>
        </p:nvSpPr>
        <p:spPr>
          <a:xfrm>
            <a:off x="2964588" y="1735898"/>
            <a:ext cx="10049070" cy="50783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6378FF"/>
                </a:solidFill>
                <a:latin typeface="Poppins Medium" pitchFamily="2" charset="77"/>
                <a:cs typeface="Poppins Medium" pitchFamily="2" charset="77"/>
              </a:rPr>
              <a:t>Template created by </a:t>
            </a:r>
            <a:r>
              <a:rPr lang="en-US" sz="2700" dirty="0" err="1">
                <a:solidFill>
                  <a:srgbClr val="6378FF"/>
                </a:solidFill>
                <a:latin typeface="Poppins Medium" pitchFamily="2" charset="77"/>
                <a:cs typeface="Poppins Medium" pitchFamily="2" charset="77"/>
              </a:rPr>
              <a:t>ClassPoint</a:t>
            </a:r>
            <a:endParaRPr lang="en-US" sz="2700" dirty="0">
              <a:solidFill>
                <a:srgbClr val="6378FF"/>
              </a:solidFill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75E7BF-8B70-264C-9F41-C6F2D9BEF693}"/>
              </a:ext>
            </a:extLst>
          </p:cNvPr>
          <p:cNvSpPr txBox="1"/>
          <p:nvPr/>
        </p:nvSpPr>
        <p:spPr>
          <a:xfrm>
            <a:off x="14738142" y="8733339"/>
            <a:ext cx="3727866" cy="41549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100" i="1" dirty="0" err="1">
                <a:latin typeface="Poppins Medium" pitchFamily="2" charset="77"/>
                <a:cs typeface="Poppins Medium" pitchFamily="2" charset="77"/>
              </a:rPr>
              <a:t>www.classpoint.io</a:t>
            </a:r>
            <a:endParaRPr lang="en-US" sz="2100" i="1" dirty="0">
              <a:latin typeface="Poppins Medium" pitchFamily="2" charset="77"/>
              <a:cs typeface="Poppins Medium" pitchFamily="2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1536F6-206B-CB5B-DD0F-398C76190AFD}"/>
              </a:ext>
            </a:extLst>
          </p:cNvPr>
          <p:cNvGrpSpPr/>
          <p:nvPr/>
        </p:nvGrpSpPr>
        <p:grpSpPr>
          <a:xfrm>
            <a:off x="14512059" y="7306842"/>
            <a:ext cx="3006732" cy="1054713"/>
            <a:chOff x="1335504" y="6343460"/>
            <a:chExt cx="5181600" cy="1158038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F030299A-34B8-5B25-F208-C9A2B2C351F3}"/>
                </a:ext>
              </a:extLst>
            </p:cNvPr>
            <p:cNvSpPr/>
            <p:nvPr/>
          </p:nvSpPr>
          <p:spPr>
            <a:xfrm>
              <a:off x="1335504" y="6343460"/>
              <a:ext cx="5181600" cy="1158038"/>
            </a:xfrm>
            <a:prstGeom prst="roundRect">
              <a:avLst>
                <a:gd name="adj" fmla="val 42988"/>
              </a:avLst>
            </a:prstGeom>
            <a:solidFill>
              <a:srgbClr val="6378FF"/>
            </a:solidFill>
            <a:ln>
              <a:noFill/>
            </a:ln>
            <a:effectLst>
              <a:outerShdw blurRad="196489" dist="14319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 sz="2700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02924F6-F7E4-6988-E3BD-245D5C60CADA}"/>
                </a:ext>
              </a:extLst>
            </p:cNvPr>
            <p:cNvSpPr txBox="1"/>
            <p:nvPr/>
          </p:nvSpPr>
          <p:spPr>
            <a:xfrm>
              <a:off x="1609126" y="6490318"/>
              <a:ext cx="4668304" cy="811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s-MY" sz="21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Try ClassPoint</a:t>
              </a:r>
            </a:p>
            <a:p>
              <a:pPr algn="ctr"/>
              <a:r>
                <a:rPr lang="ms-MY" sz="21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for Free</a:t>
              </a:r>
              <a:endParaRPr lang="ms-MY" sz="21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40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50"/>
          <p:cNvSpPr txBox="1"/>
          <p:nvPr/>
        </p:nvSpPr>
        <p:spPr>
          <a:xfrm>
            <a:off x="2096700" y="2929965"/>
            <a:ext cx="14094600" cy="53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2801"/>
              </a:spcBef>
            </a:pPr>
            <a:r>
              <a:rPr lang="en-MY" sz="220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In order to use this template, you must </a:t>
            </a:r>
            <a:r>
              <a:rPr lang="en-MY" sz="2201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credit</a:t>
            </a:r>
            <a:r>
              <a:rPr lang="en-MY" sz="220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                             by keeping the previous </a:t>
            </a:r>
            <a:r>
              <a:rPr lang="en-MY" sz="2201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acknowledgement slide</a:t>
            </a:r>
            <a:r>
              <a:rPr lang="en-MY" sz="220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.</a:t>
            </a:r>
          </a:p>
          <a:p>
            <a:pPr>
              <a:lnSpc>
                <a:spcPct val="115000"/>
              </a:lnSpc>
              <a:spcBef>
                <a:spcPts val="2801"/>
              </a:spcBef>
            </a:pPr>
            <a:r>
              <a:rPr lang="en-MY" sz="2000" b="1" dirty="0">
                <a:solidFill>
                  <a:srgbClr val="6588FF"/>
                </a:solidFill>
                <a:latin typeface="Poppins" pitchFamily="2" charset="77"/>
                <a:cs typeface="Poppins" pitchFamily="2" charset="77"/>
              </a:rPr>
              <a:t>You have the permission to: </a:t>
            </a: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Modify this template.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Utilise it for personal and commercial use.</a:t>
            </a:r>
          </a:p>
          <a:p>
            <a:pPr>
              <a:lnSpc>
                <a:spcPct val="115000"/>
              </a:lnSpc>
              <a:spcBef>
                <a:spcPts val="2801"/>
              </a:spcBef>
            </a:pPr>
            <a:r>
              <a:rPr lang="en-MY" sz="2000" b="1" dirty="0">
                <a:solidFill>
                  <a:srgbClr val="6588FF"/>
                </a:solidFill>
                <a:latin typeface="Poppins" pitchFamily="2" charset="77"/>
                <a:cs typeface="Poppins" pitchFamily="2" charset="77"/>
              </a:rPr>
              <a:t>You are not permitted to: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Provide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templates (or modified adaptations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templates) for downloading.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Sub-license, sell or rent any portion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 (or an adapted rendition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template).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Obtain the copyright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temlplates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.</a:t>
            </a:r>
          </a:p>
        </p:txBody>
      </p:sp>
      <p:sp>
        <p:nvSpPr>
          <p:cNvPr id="1313" name="Google Shape;1313;p50"/>
          <p:cNvSpPr txBox="1">
            <a:spLocks noGrp="1"/>
          </p:cNvSpPr>
          <p:nvPr>
            <p:ph type="title"/>
          </p:nvPr>
        </p:nvSpPr>
        <p:spPr>
          <a:xfrm>
            <a:off x="2096700" y="1501635"/>
            <a:ext cx="14094600" cy="964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 algn="ctr"/>
            <a:r>
              <a:rPr lang="en" sz="5250" b="1" dirty="0">
                <a:solidFill>
                  <a:srgbClr val="6588FF"/>
                </a:solidFill>
                <a:latin typeface="Poppins" pitchFamily="2" charset="77"/>
                <a:cs typeface="Poppins" pitchFamily="2" charset="77"/>
              </a:rPr>
              <a:t>Instructions for use</a:t>
            </a:r>
            <a:endParaRPr sz="5250" b="1" dirty="0">
              <a:solidFill>
                <a:srgbClr val="6588FF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2" name="Picture 1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8DE8CBAB-B3A6-290D-E664-7366AE4BB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33" y="3460127"/>
            <a:ext cx="1855733" cy="3597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72B001-2EEB-2BCD-DC55-CFEBB95EDD33}"/>
              </a:ext>
            </a:extLst>
          </p:cNvPr>
          <p:cNvGrpSpPr/>
          <p:nvPr/>
        </p:nvGrpSpPr>
        <p:grpSpPr>
          <a:xfrm>
            <a:off x="21488400" y="11031449"/>
            <a:ext cx="4686300" cy="1643877"/>
            <a:chOff x="1335504" y="6343460"/>
            <a:chExt cx="5181600" cy="1158038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A811485B-5ADE-D20A-9A1A-B8DBFB522184}"/>
                </a:ext>
              </a:extLst>
            </p:cNvPr>
            <p:cNvSpPr/>
            <p:nvPr/>
          </p:nvSpPr>
          <p:spPr>
            <a:xfrm>
              <a:off x="1335504" y="6343460"/>
              <a:ext cx="5181600" cy="1158038"/>
            </a:xfrm>
            <a:prstGeom prst="roundRect">
              <a:avLst>
                <a:gd name="adj" fmla="val 42988"/>
              </a:avLst>
            </a:prstGeom>
            <a:solidFill>
              <a:srgbClr val="6378FF"/>
            </a:solidFill>
            <a:ln>
              <a:noFill/>
            </a:ln>
            <a:effectLst>
              <a:outerShdw blurRad="196489" dist="14319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 sz="27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DD0E33F-648E-62D7-0D84-D99E90CBA936}"/>
                </a:ext>
              </a:extLst>
            </p:cNvPr>
            <p:cNvSpPr txBox="1"/>
            <p:nvPr/>
          </p:nvSpPr>
          <p:spPr>
            <a:xfrm>
              <a:off x="1730956" y="6574699"/>
              <a:ext cx="4668304" cy="715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s-MY" sz="3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Try ClassPoint</a:t>
              </a:r>
            </a:p>
            <a:p>
              <a:pPr algn="ctr"/>
              <a:r>
                <a:rPr lang="ms-MY" sz="3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for Free</a:t>
              </a:r>
              <a:endParaRPr lang="ms-MY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2968045F-E7B8-3397-523A-4C95C364F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605" y="4505567"/>
            <a:ext cx="6580791" cy="127586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86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378042">
            <a:off x="17675763" y="1119517"/>
            <a:ext cx="1030713" cy="1677195"/>
          </a:xfrm>
          <a:custGeom>
            <a:avLst/>
            <a:gdLst/>
            <a:ahLst/>
            <a:cxnLst/>
            <a:rect l="l" t="t" r="r" b="b"/>
            <a:pathLst>
              <a:path w="1030713" h="1677195">
                <a:moveTo>
                  <a:pt x="0" y="0"/>
                </a:moveTo>
                <a:lnTo>
                  <a:pt x="1030713" y="0"/>
                </a:lnTo>
                <a:lnTo>
                  <a:pt x="1030713" y="1677195"/>
                </a:lnTo>
                <a:lnTo>
                  <a:pt x="0" y="1677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58499">
            <a:off x="16672671" y="3420454"/>
            <a:ext cx="416645" cy="461076"/>
          </a:xfrm>
          <a:custGeom>
            <a:avLst/>
            <a:gdLst/>
            <a:ahLst/>
            <a:cxnLst/>
            <a:rect l="l" t="t" r="r" b="b"/>
            <a:pathLst>
              <a:path w="416645" h="461076">
                <a:moveTo>
                  <a:pt x="0" y="0"/>
                </a:moveTo>
                <a:lnTo>
                  <a:pt x="416645" y="0"/>
                </a:lnTo>
                <a:lnTo>
                  <a:pt x="416645" y="461076"/>
                </a:lnTo>
                <a:lnTo>
                  <a:pt x="0" y="4610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361626" y="8195196"/>
            <a:ext cx="756496" cy="742741"/>
          </a:xfrm>
          <a:custGeom>
            <a:avLst/>
            <a:gdLst/>
            <a:ahLst/>
            <a:cxnLst/>
            <a:rect l="l" t="t" r="r" b="b"/>
            <a:pathLst>
              <a:path w="756496" h="742741">
                <a:moveTo>
                  <a:pt x="0" y="0"/>
                </a:moveTo>
                <a:lnTo>
                  <a:pt x="756496" y="0"/>
                </a:lnTo>
                <a:lnTo>
                  <a:pt x="756496" y="742742"/>
                </a:lnTo>
                <a:lnTo>
                  <a:pt x="0" y="7427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559135" y="1141422"/>
            <a:ext cx="455095" cy="446820"/>
          </a:xfrm>
          <a:custGeom>
            <a:avLst/>
            <a:gdLst/>
            <a:ahLst/>
            <a:cxnLst/>
            <a:rect l="l" t="t" r="r" b="b"/>
            <a:pathLst>
              <a:path w="455095" h="446820">
                <a:moveTo>
                  <a:pt x="0" y="0"/>
                </a:moveTo>
                <a:lnTo>
                  <a:pt x="455095" y="0"/>
                </a:lnTo>
                <a:lnTo>
                  <a:pt x="455095" y="446821"/>
                </a:lnTo>
                <a:lnTo>
                  <a:pt x="0" y="4468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458499">
            <a:off x="1049595" y="4181749"/>
            <a:ext cx="716671" cy="793096"/>
          </a:xfrm>
          <a:custGeom>
            <a:avLst/>
            <a:gdLst/>
            <a:ahLst/>
            <a:cxnLst/>
            <a:rect l="l" t="t" r="r" b="b"/>
            <a:pathLst>
              <a:path w="716671" h="793096">
                <a:moveTo>
                  <a:pt x="0" y="0"/>
                </a:moveTo>
                <a:lnTo>
                  <a:pt x="716671" y="0"/>
                </a:lnTo>
                <a:lnTo>
                  <a:pt x="716671" y="793097"/>
                </a:lnTo>
                <a:lnTo>
                  <a:pt x="0" y="793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8933396">
            <a:off x="-338152" y="7407467"/>
            <a:ext cx="1177709" cy="1916390"/>
          </a:xfrm>
          <a:custGeom>
            <a:avLst/>
            <a:gdLst/>
            <a:ahLst/>
            <a:cxnLst/>
            <a:rect l="l" t="t" r="r" b="b"/>
            <a:pathLst>
              <a:path w="1177709" h="1916390">
                <a:moveTo>
                  <a:pt x="0" y="0"/>
                </a:moveTo>
                <a:lnTo>
                  <a:pt x="1177708" y="0"/>
                </a:lnTo>
                <a:lnTo>
                  <a:pt x="1177708" y="1916390"/>
                </a:lnTo>
                <a:lnTo>
                  <a:pt x="0" y="1916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181350" y="1403104"/>
            <a:ext cx="455095" cy="446820"/>
          </a:xfrm>
          <a:custGeom>
            <a:avLst/>
            <a:gdLst/>
            <a:ahLst/>
            <a:cxnLst/>
            <a:rect l="l" t="t" r="r" b="b"/>
            <a:pathLst>
              <a:path w="455095" h="446820">
                <a:moveTo>
                  <a:pt x="0" y="0"/>
                </a:moveTo>
                <a:lnTo>
                  <a:pt x="455095" y="0"/>
                </a:lnTo>
                <a:lnTo>
                  <a:pt x="455095" y="446821"/>
                </a:lnTo>
                <a:lnTo>
                  <a:pt x="0" y="4468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246159" y="7201526"/>
            <a:ext cx="388255" cy="381196"/>
          </a:xfrm>
          <a:custGeom>
            <a:avLst/>
            <a:gdLst/>
            <a:ahLst/>
            <a:cxnLst/>
            <a:rect l="l" t="t" r="r" b="b"/>
            <a:pathLst>
              <a:path w="388255" h="381196">
                <a:moveTo>
                  <a:pt x="0" y="0"/>
                </a:moveTo>
                <a:lnTo>
                  <a:pt x="388255" y="0"/>
                </a:lnTo>
                <a:lnTo>
                  <a:pt x="388255" y="381196"/>
                </a:lnTo>
                <a:lnTo>
                  <a:pt x="0" y="3811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957459">
            <a:off x="-290713" y="614125"/>
            <a:ext cx="1398794" cy="2107772"/>
          </a:xfrm>
          <a:custGeom>
            <a:avLst/>
            <a:gdLst/>
            <a:ahLst/>
            <a:cxnLst/>
            <a:rect l="l" t="t" r="r" b="b"/>
            <a:pathLst>
              <a:path w="1398794" h="2107772">
                <a:moveTo>
                  <a:pt x="0" y="0"/>
                </a:moveTo>
                <a:lnTo>
                  <a:pt x="1398794" y="0"/>
                </a:lnTo>
                <a:lnTo>
                  <a:pt x="1398794" y="2107772"/>
                </a:lnTo>
                <a:lnTo>
                  <a:pt x="0" y="21077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001975">
            <a:off x="17545015" y="6187141"/>
            <a:ext cx="1398794" cy="2107772"/>
          </a:xfrm>
          <a:custGeom>
            <a:avLst/>
            <a:gdLst/>
            <a:ahLst/>
            <a:cxnLst/>
            <a:rect l="l" t="t" r="r" b="b"/>
            <a:pathLst>
              <a:path w="1398794" h="2107772">
                <a:moveTo>
                  <a:pt x="0" y="0"/>
                </a:moveTo>
                <a:lnTo>
                  <a:pt x="1398794" y="0"/>
                </a:lnTo>
                <a:lnTo>
                  <a:pt x="1398794" y="2107772"/>
                </a:lnTo>
                <a:lnTo>
                  <a:pt x="0" y="21077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8534" y="9038680"/>
            <a:ext cx="982206" cy="982206"/>
          </a:xfrm>
          <a:custGeom>
            <a:avLst/>
            <a:gdLst/>
            <a:ahLst/>
            <a:cxnLst/>
            <a:rect l="l" t="t" r="r" b="b"/>
            <a:pathLst>
              <a:path w="982206" h="982206">
                <a:moveTo>
                  <a:pt x="0" y="0"/>
                </a:moveTo>
                <a:lnTo>
                  <a:pt x="982205" y="0"/>
                </a:lnTo>
                <a:lnTo>
                  <a:pt x="982205" y="982206"/>
                </a:lnTo>
                <a:lnTo>
                  <a:pt x="0" y="9822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954871" y="9038680"/>
            <a:ext cx="982206" cy="982206"/>
          </a:xfrm>
          <a:custGeom>
            <a:avLst/>
            <a:gdLst/>
            <a:ahLst/>
            <a:cxnLst/>
            <a:rect l="l" t="t" r="r" b="b"/>
            <a:pathLst>
              <a:path w="982206" h="982206">
                <a:moveTo>
                  <a:pt x="0" y="0"/>
                </a:moveTo>
                <a:lnTo>
                  <a:pt x="982205" y="0"/>
                </a:lnTo>
                <a:lnTo>
                  <a:pt x="982205" y="982206"/>
                </a:lnTo>
                <a:lnTo>
                  <a:pt x="0" y="9822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56505" y="1061798"/>
            <a:ext cx="659742" cy="659742"/>
          </a:xfrm>
          <a:custGeom>
            <a:avLst/>
            <a:gdLst/>
            <a:ahLst/>
            <a:cxnLst/>
            <a:rect l="l" t="t" r="r" b="b"/>
            <a:pathLst>
              <a:path w="659742" h="659742">
                <a:moveTo>
                  <a:pt x="0" y="0"/>
                </a:moveTo>
                <a:lnTo>
                  <a:pt x="659741" y="0"/>
                </a:lnTo>
                <a:lnTo>
                  <a:pt x="659741" y="659742"/>
                </a:lnTo>
                <a:lnTo>
                  <a:pt x="0" y="6597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7171802" y="1061798"/>
            <a:ext cx="659742" cy="659742"/>
          </a:xfrm>
          <a:custGeom>
            <a:avLst/>
            <a:gdLst/>
            <a:ahLst/>
            <a:cxnLst/>
            <a:rect l="l" t="t" r="r" b="b"/>
            <a:pathLst>
              <a:path w="659742" h="659742">
                <a:moveTo>
                  <a:pt x="0" y="0"/>
                </a:moveTo>
                <a:lnTo>
                  <a:pt x="659742" y="0"/>
                </a:lnTo>
                <a:lnTo>
                  <a:pt x="659742" y="659742"/>
                </a:lnTo>
                <a:lnTo>
                  <a:pt x="0" y="6597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160896" y="3162437"/>
            <a:ext cx="1552060" cy="1552060"/>
          </a:xfrm>
          <a:custGeom>
            <a:avLst/>
            <a:gdLst/>
            <a:ahLst/>
            <a:cxnLst/>
            <a:rect l="l" t="t" r="r" b="b"/>
            <a:pathLst>
              <a:path w="1552060" h="1552060">
                <a:moveTo>
                  <a:pt x="0" y="0"/>
                </a:moveTo>
                <a:lnTo>
                  <a:pt x="1552060" y="0"/>
                </a:lnTo>
                <a:lnTo>
                  <a:pt x="1552060" y="1552060"/>
                </a:lnTo>
                <a:lnTo>
                  <a:pt x="0" y="15520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010868" y="3220474"/>
            <a:ext cx="1494023" cy="1494023"/>
          </a:xfrm>
          <a:custGeom>
            <a:avLst/>
            <a:gdLst/>
            <a:ahLst/>
            <a:cxnLst/>
            <a:rect l="l" t="t" r="r" b="b"/>
            <a:pathLst>
              <a:path w="1494023" h="1494023">
                <a:moveTo>
                  <a:pt x="0" y="0"/>
                </a:moveTo>
                <a:lnTo>
                  <a:pt x="1494024" y="0"/>
                </a:lnTo>
                <a:lnTo>
                  <a:pt x="1494024" y="1494023"/>
                </a:lnTo>
                <a:lnTo>
                  <a:pt x="0" y="14940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984461" y="6941073"/>
            <a:ext cx="526327" cy="526327"/>
          </a:xfrm>
          <a:custGeom>
            <a:avLst/>
            <a:gdLst/>
            <a:ahLst/>
            <a:cxnLst/>
            <a:rect l="l" t="t" r="r" b="b"/>
            <a:pathLst>
              <a:path w="526327" h="526327">
                <a:moveTo>
                  <a:pt x="0" y="0"/>
                </a:moveTo>
                <a:lnTo>
                  <a:pt x="526327" y="0"/>
                </a:lnTo>
                <a:lnTo>
                  <a:pt x="526327" y="526326"/>
                </a:lnTo>
                <a:lnTo>
                  <a:pt x="0" y="5263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808035" y="6941073"/>
            <a:ext cx="526327" cy="526327"/>
          </a:xfrm>
          <a:custGeom>
            <a:avLst/>
            <a:gdLst/>
            <a:ahLst/>
            <a:cxnLst/>
            <a:rect l="l" t="t" r="r" b="b"/>
            <a:pathLst>
              <a:path w="526327" h="526327">
                <a:moveTo>
                  <a:pt x="0" y="0"/>
                </a:moveTo>
                <a:lnTo>
                  <a:pt x="526327" y="0"/>
                </a:lnTo>
                <a:lnTo>
                  <a:pt x="526327" y="526326"/>
                </a:lnTo>
                <a:lnTo>
                  <a:pt x="0" y="5263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7467486" y="6941073"/>
            <a:ext cx="3353029" cy="4278187"/>
            <a:chOff x="0" y="0"/>
            <a:chExt cx="4470705" cy="570424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470705" cy="5704249"/>
            </a:xfrm>
            <a:custGeom>
              <a:avLst/>
              <a:gdLst/>
              <a:ahLst/>
              <a:cxnLst/>
              <a:rect l="l" t="t" r="r" b="b"/>
              <a:pathLst>
                <a:path w="4470705" h="5704249">
                  <a:moveTo>
                    <a:pt x="0" y="0"/>
                  </a:moveTo>
                  <a:lnTo>
                    <a:pt x="4470705" y="0"/>
                  </a:lnTo>
                  <a:lnTo>
                    <a:pt x="4470705" y="5704249"/>
                  </a:lnTo>
                  <a:lnTo>
                    <a:pt x="0" y="5704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628616" y="629638"/>
              <a:ext cx="3213472" cy="4444973"/>
              <a:chOff x="0" y="0"/>
              <a:chExt cx="314351" cy="43482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314351" cy="434820"/>
              </a:xfrm>
              <a:custGeom>
                <a:avLst/>
                <a:gdLst/>
                <a:ahLst/>
                <a:cxnLst/>
                <a:rect l="l" t="t" r="r" b="b"/>
                <a:pathLst>
                  <a:path w="314351" h="434820">
                    <a:moveTo>
                      <a:pt x="0" y="0"/>
                    </a:moveTo>
                    <a:lnTo>
                      <a:pt x="314351" y="0"/>
                    </a:lnTo>
                    <a:lnTo>
                      <a:pt x="314351" y="434820"/>
                    </a:lnTo>
                    <a:lnTo>
                      <a:pt x="0" y="434820"/>
                    </a:lnTo>
                    <a:close/>
                  </a:path>
                </a:pathLst>
              </a:custGeom>
              <a:solidFill>
                <a:srgbClr val="DA0C3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314351" cy="5014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371"/>
                  </a:lnSpc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1079496" y="1155454"/>
              <a:ext cx="2311713" cy="3393341"/>
            </a:xfrm>
            <a:custGeom>
              <a:avLst/>
              <a:gdLst/>
              <a:ahLst/>
              <a:cxnLst/>
              <a:rect l="l" t="t" r="r" b="b"/>
              <a:pathLst>
                <a:path w="2311713" h="3393341">
                  <a:moveTo>
                    <a:pt x="0" y="0"/>
                  </a:moveTo>
                  <a:lnTo>
                    <a:pt x="2311713" y="0"/>
                  </a:lnTo>
                  <a:lnTo>
                    <a:pt x="2311713" y="3393341"/>
                  </a:lnTo>
                  <a:lnTo>
                    <a:pt x="0" y="3393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>
            <a:off x="11111201" y="8230399"/>
            <a:ext cx="4272845" cy="2852124"/>
          </a:xfrm>
          <a:custGeom>
            <a:avLst/>
            <a:gdLst/>
            <a:ahLst/>
            <a:cxnLst/>
            <a:rect l="l" t="t" r="r" b="b"/>
            <a:pathLst>
              <a:path w="4272845" h="2852124">
                <a:moveTo>
                  <a:pt x="0" y="0"/>
                </a:moveTo>
                <a:lnTo>
                  <a:pt x="4272846" y="0"/>
                </a:lnTo>
                <a:lnTo>
                  <a:pt x="4272846" y="2852124"/>
                </a:lnTo>
                <a:lnTo>
                  <a:pt x="0" y="285212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970186" y="8230399"/>
            <a:ext cx="4202025" cy="2852124"/>
          </a:xfrm>
          <a:custGeom>
            <a:avLst/>
            <a:gdLst/>
            <a:ahLst/>
            <a:cxnLst/>
            <a:rect l="l" t="t" r="r" b="b"/>
            <a:pathLst>
              <a:path w="4202025" h="2852124">
                <a:moveTo>
                  <a:pt x="0" y="0"/>
                </a:moveTo>
                <a:lnTo>
                  <a:pt x="4202025" y="0"/>
                </a:lnTo>
                <a:lnTo>
                  <a:pt x="4202025" y="2852124"/>
                </a:lnTo>
                <a:lnTo>
                  <a:pt x="0" y="285212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753986" y="5910876"/>
            <a:ext cx="2852124" cy="2852124"/>
          </a:xfrm>
          <a:custGeom>
            <a:avLst/>
            <a:gdLst/>
            <a:ahLst/>
            <a:cxnLst/>
            <a:rect l="l" t="t" r="r" b="b"/>
            <a:pathLst>
              <a:path w="2852124" h="2852124">
                <a:moveTo>
                  <a:pt x="0" y="0"/>
                </a:moveTo>
                <a:lnTo>
                  <a:pt x="2852124" y="0"/>
                </a:lnTo>
                <a:lnTo>
                  <a:pt x="2852124" y="2852124"/>
                </a:lnTo>
                <a:lnTo>
                  <a:pt x="0" y="28521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-318110" y="5910876"/>
            <a:ext cx="2852124" cy="2852124"/>
          </a:xfrm>
          <a:custGeom>
            <a:avLst/>
            <a:gdLst/>
            <a:ahLst/>
            <a:cxnLst/>
            <a:rect l="l" t="t" r="r" b="b"/>
            <a:pathLst>
              <a:path w="2852124" h="2852124">
                <a:moveTo>
                  <a:pt x="0" y="0"/>
                </a:moveTo>
                <a:lnTo>
                  <a:pt x="2852124" y="0"/>
                </a:lnTo>
                <a:lnTo>
                  <a:pt x="2852124" y="2852124"/>
                </a:lnTo>
                <a:lnTo>
                  <a:pt x="0" y="285212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350406">
            <a:off x="13194741" y="8347772"/>
            <a:ext cx="2023849" cy="3878456"/>
          </a:xfrm>
          <a:custGeom>
            <a:avLst/>
            <a:gdLst/>
            <a:ahLst/>
            <a:cxnLst/>
            <a:rect l="l" t="t" r="r" b="b"/>
            <a:pathLst>
              <a:path w="2023849" h="3878456">
                <a:moveTo>
                  <a:pt x="0" y="0"/>
                </a:moveTo>
                <a:lnTo>
                  <a:pt x="2023849" y="0"/>
                </a:lnTo>
                <a:lnTo>
                  <a:pt x="2023849" y="3878456"/>
                </a:lnTo>
                <a:lnTo>
                  <a:pt x="0" y="38784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360386" y="3052571"/>
            <a:ext cx="3204705" cy="4228442"/>
            <a:chOff x="0" y="0"/>
            <a:chExt cx="4272940" cy="5637922"/>
          </a:xfrm>
        </p:grpSpPr>
        <p:sp>
          <p:nvSpPr>
            <p:cNvPr id="4" name="Freeform 4"/>
            <p:cNvSpPr/>
            <p:nvPr/>
          </p:nvSpPr>
          <p:spPr>
            <a:xfrm rot="-1190478">
              <a:off x="705422" y="633180"/>
              <a:ext cx="2862096" cy="4657258"/>
            </a:xfrm>
            <a:custGeom>
              <a:avLst/>
              <a:gdLst/>
              <a:ahLst/>
              <a:cxnLst/>
              <a:rect l="l" t="t" r="r" b="b"/>
              <a:pathLst>
                <a:path w="2862096" h="4657258">
                  <a:moveTo>
                    <a:pt x="0" y="0"/>
                  </a:moveTo>
                  <a:lnTo>
                    <a:pt x="2862096" y="0"/>
                  </a:lnTo>
                  <a:lnTo>
                    <a:pt x="2862096" y="4657258"/>
                  </a:lnTo>
                  <a:lnTo>
                    <a:pt x="0" y="4657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-1634653">
              <a:off x="490665" y="180261"/>
              <a:ext cx="1076131" cy="1190889"/>
            </a:xfrm>
            <a:custGeom>
              <a:avLst/>
              <a:gdLst/>
              <a:ahLst/>
              <a:cxnLst/>
              <a:rect l="l" t="t" r="r" b="b"/>
              <a:pathLst>
                <a:path w="1076131" h="1190889">
                  <a:moveTo>
                    <a:pt x="0" y="0"/>
                  </a:moveTo>
                  <a:lnTo>
                    <a:pt x="1076131" y="0"/>
                  </a:lnTo>
                  <a:lnTo>
                    <a:pt x="1076131" y="1190889"/>
                  </a:lnTo>
                  <a:lnTo>
                    <a:pt x="0" y="1190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410670">
            <a:off x="14677068" y="5510754"/>
            <a:ext cx="4469063" cy="5274646"/>
          </a:xfrm>
          <a:custGeom>
            <a:avLst/>
            <a:gdLst/>
            <a:ahLst/>
            <a:cxnLst/>
            <a:rect l="l" t="t" r="r" b="b"/>
            <a:pathLst>
              <a:path w="4469063" h="5274646">
                <a:moveTo>
                  <a:pt x="0" y="0"/>
                </a:moveTo>
                <a:lnTo>
                  <a:pt x="4469064" y="0"/>
                </a:lnTo>
                <a:lnTo>
                  <a:pt x="4469064" y="5274646"/>
                </a:lnTo>
                <a:lnTo>
                  <a:pt x="0" y="52746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727050">
            <a:off x="13677276" y="7979208"/>
            <a:ext cx="525636" cy="581689"/>
          </a:xfrm>
          <a:custGeom>
            <a:avLst/>
            <a:gdLst/>
            <a:ahLst/>
            <a:cxnLst/>
            <a:rect l="l" t="t" r="r" b="b"/>
            <a:pathLst>
              <a:path w="525636" h="581689">
                <a:moveTo>
                  <a:pt x="0" y="0"/>
                </a:moveTo>
                <a:lnTo>
                  <a:pt x="525636" y="0"/>
                </a:lnTo>
                <a:lnTo>
                  <a:pt x="525636" y="581689"/>
                </a:lnTo>
                <a:lnTo>
                  <a:pt x="0" y="5816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7327344">
            <a:off x="94610" y="-1159820"/>
            <a:ext cx="3021795" cy="4083507"/>
          </a:xfrm>
          <a:custGeom>
            <a:avLst/>
            <a:gdLst/>
            <a:ahLst/>
            <a:cxnLst/>
            <a:rect l="l" t="t" r="r" b="b"/>
            <a:pathLst>
              <a:path w="3021795" h="4083507">
                <a:moveTo>
                  <a:pt x="0" y="0"/>
                </a:moveTo>
                <a:lnTo>
                  <a:pt x="3021795" y="0"/>
                </a:lnTo>
                <a:lnTo>
                  <a:pt x="3021795" y="4083507"/>
                </a:lnTo>
                <a:lnTo>
                  <a:pt x="0" y="4083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2003365">
            <a:off x="2994197" y="2468403"/>
            <a:ext cx="699921" cy="774561"/>
          </a:xfrm>
          <a:custGeom>
            <a:avLst/>
            <a:gdLst/>
            <a:ahLst/>
            <a:cxnLst/>
            <a:rect l="l" t="t" r="r" b="b"/>
            <a:pathLst>
              <a:path w="699921" h="774561">
                <a:moveTo>
                  <a:pt x="0" y="0"/>
                </a:moveTo>
                <a:lnTo>
                  <a:pt x="699921" y="0"/>
                </a:lnTo>
                <a:lnTo>
                  <a:pt x="699921" y="774560"/>
                </a:lnTo>
                <a:lnTo>
                  <a:pt x="0" y="7745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458499">
            <a:off x="783464" y="2678511"/>
            <a:ext cx="320197" cy="354343"/>
          </a:xfrm>
          <a:custGeom>
            <a:avLst/>
            <a:gdLst/>
            <a:ahLst/>
            <a:cxnLst/>
            <a:rect l="l" t="t" r="r" b="b"/>
            <a:pathLst>
              <a:path w="320197" h="354343">
                <a:moveTo>
                  <a:pt x="0" y="0"/>
                </a:moveTo>
                <a:lnTo>
                  <a:pt x="320198" y="0"/>
                </a:lnTo>
                <a:lnTo>
                  <a:pt x="320198" y="354344"/>
                </a:lnTo>
                <a:lnTo>
                  <a:pt x="0" y="35434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128604" flipH="1" flipV="1">
            <a:off x="3490870" y="-128229"/>
            <a:ext cx="1960120" cy="1789055"/>
          </a:xfrm>
          <a:custGeom>
            <a:avLst/>
            <a:gdLst/>
            <a:ahLst/>
            <a:cxnLst/>
            <a:rect l="l" t="t" r="r" b="b"/>
            <a:pathLst>
              <a:path w="1960120" h="1789055">
                <a:moveTo>
                  <a:pt x="1960120" y="1789055"/>
                </a:moveTo>
                <a:lnTo>
                  <a:pt x="0" y="1789055"/>
                </a:lnTo>
                <a:lnTo>
                  <a:pt x="0" y="0"/>
                </a:lnTo>
                <a:lnTo>
                  <a:pt x="1960120" y="0"/>
                </a:lnTo>
                <a:lnTo>
                  <a:pt x="1960120" y="1789055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78118" y="7571041"/>
            <a:ext cx="530030" cy="520394"/>
          </a:xfrm>
          <a:custGeom>
            <a:avLst/>
            <a:gdLst/>
            <a:ahLst/>
            <a:cxnLst/>
            <a:rect l="l" t="t" r="r" b="b"/>
            <a:pathLst>
              <a:path w="530030" h="520394">
                <a:moveTo>
                  <a:pt x="0" y="0"/>
                </a:moveTo>
                <a:lnTo>
                  <a:pt x="530030" y="0"/>
                </a:lnTo>
                <a:lnTo>
                  <a:pt x="530030" y="520394"/>
                </a:lnTo>
                <a:lnTo>
                  <a:pt x="0" y="52039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686165" flipH="1" flipV="1">
            <a:off x="-234516" y="7864291"/>
            <a:ext cx="1440351" cy="2859870"/>
          </a:xfrm>
          <a:custGeom>
            <a:avLst/>
            <a:gdLst/>
            <a:ahLst/>
            <a:cxnLst/>
            <a:rect l="l" t="t" r="r" b="b"/>
            <a:pathLst>
              <a:path w="1440351" h="2859870">
                <a:moveTo>
                  <a:pt x="1440351" y="2859870"/>
                </a:moveTo>
                <a:lnTo>
                  <a:pt x="0" y="2859870"/>
                </a:lnTo>
                <a:lnTo>
                  <a:pt x="0" y="0"/>
                </a:lnTo>
                <a:lnTo>
                  <a:pt x="1440351" y="0"/>
                </a:lnTo>
                <a:lnTo>
                  <a:pt x="1440351" y="285987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686165">
            <a:off x="17001950" y="-515208"/>
            <a:ext cx="1555154" cy="3087816"/>
          </a:xfrm>
          <a:custGeom>
            <a:avLst/>
            <a:gdLst/>
            <a:ahLst/>
            <a:cxnLst/>
            <a:rect l="l" t="t" r="r" b="b"/>
            <a:pathLst>
              <a:path w="1555154" h="3087816">
                <a:moveTo>
                  <a:pt x="0" y="0"/>
                </a:moveTo>
                <a:lnTo>
                  <a:pt x="1555154" y="0"/>
                </a:lnTo>
                <a:lnTo>
                  <a:pt x="1555154" y="3087816"/>
                </a:lnTo>
                <a:lnTo>
                  <a:pt x="0" y="308781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461228" y="575798"/>
            <a:ext cx="646281" cy="634530"/>
          </a:xfrm>
          <a:custGeom>
            <a:avLst/>
            <a:gdLst/>
            <a:ahLst/>
            <a:cxnLst/>
            <a:rect l="l" t="t" r="r" b="b"/>
            <a:pathLst>
              <a:path w="646281" h="634530">
                <a:moveTo>
                  <a:pt x="0" y="0"/>
                </a:moveTo>
                <a:lnTo>
                  <a:pt x="646281" y="0"/>
                </a:lnTo>
                <a:lnTo>
                  <a:pt x="646281" y="634531"/>
                </a:lnTo>
                <a:lnTo>
                  <a:pt x="0" y="63453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37384" y="4257986"/>
            <a:ext cx="10813232" cy="7096184"/>
          </a:xfrm>
          <a:custGeom>
            <a:avLst/>
            <a:gdLst/>
            <a:ahLst/>
            <a:cxnLst/>
            <a:rect l="l" t="t" r="r" b="b"/>
            <a:pathLst>
              <a:path w="10813232" h="7096184">
                <a:moveTo>
                  <a:pt x="0" y="0"/>
                </a:moveTo>
                <a:lnTo>
                  <a:pt x="10813232" y="0"/>
                </a:lnTo>
                <a:lnTo>
                  <a:pt x="10813232" y="7096184"/>
                </a:lnTo>
                <a:lnTo>
                  <a:pt x="0" y="70961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5345299" y="586865"/>
            <a:ext cx="9370971" cy="9113270"/>
          </a:xfrm>
          <a:custGeom>
            <a:avLst/>
            <a:gdLst/>
            <a:ahLst/>
            <a:cxnLst/>
            <a:rect l="l" t="t" r="r" b="b"/>
            <a:pathLst>
              <a:path w="9370971" h="9113270">
                <a:moveTo>
                  <a:pt x="0" y="0"/>
                </a:moveTo>
                <a:lnTo>
                  <a:pt x="9370972" y="0"/>
                </a:lnTo>
                <a:lnTo>
                  <a:pt x="9370972" y="9113270"/>
                </a:lnTo>
                <a:lnTo>
                  <a:pt x="0" y="91132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4794821" y="1616697"/>
            <a:ext cx="9370971" cy="9113270"/>
          </a:xfrm>
          <a:custGeom>
            <a:avLst/>
            <a:gdLst/>
            <a:ahLst/>
            <a:cxnLst/>
            <a:rect l="l" t="t" r="r" b="b"/>
            <a:pathLst>
              <a:path w="9370971" h="9113270">
                <a:moveTo>
                  <a:pt x="9370972" y="0"/>
                </a:moveTo>
                <a:lnTo>
                  <a:pt x="0" y="0"/>
                </a:lnTo>
                <a:lnTo>
                  <a:pt x="0" y="9113270"/>
                </a:lnTo>
                <a:lnTo>
                  <a:pt x="9370972" y="9113270"/>
                </a:lnTo>
                <a:lnTo>
                  <a:pt x="937097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4B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833627">
            <a:off x="17387076" y="6063244"/>
            <a:ext cx="1515783" cy="2048356"/>
          </a:xfrm>
          <a:custGeom>
            <a:avLst/>
            <a:gdLst/>
            <a:ahLst/>
            <a:cxnLst/>
            <a:rect l="l" t="t" r="r" b="b"/>
            <a:pathLst>
              <a:path w="1515783" h="2048356">
                <a:moveTo>
                  <a:pt x="0" y="0"/>
                </a:moveTo>
                <a:lnTo>
                  <a:pt x="1515783" y="0"/>
                </a:lnTo>
                <a:lnTo>
                  <a:pt x="1515783" y="2048356"/>
                </a:lnTo>
                <a:lnTo>
                  <a:pt x="0" y="20483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58499">
            <a:off x="670365" y="3844532"/>
            <a:ext cx="716671" cy="793096"/>
          </a:xfrm>
          <a:custGeom>
            <a:avLst/>
            <a:gdLst/>
            <a:ahLst/>
            <a:cxnLst/>
            <a:rect l="l" t="t" r="r" b="b"/>
            <a:pathLst>
              <a:path w="716671" h="793096">
                <a:moveTo>
                  <a:pt x="0" y="0"/>
                </a:moveTo>
                <a:lnTo>
                  <a:pt x="716670" y="0"/>
                </a:lnTo>
                <a:lnTo>
                  <a:pt x="716670" y="793096"/>
                </a:lnTo>
                <a:lnTo>
                  <a:pt x="0" y="793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8933396">
            <a:off x="-180170" y="7749162"/>
            <a:ext cx="1177709" cy="1916390"/>
          </a:xfrm>
          <a:custGeom>
            <a:avLst/>
            <a:gdLst/>
            <a:ahLst/>
            <a:cxnLst/>
            <a:rect l="l" t="t" r="r" b="b"/>
            <a:pathLst>
              <a:path w="1177709" h="1916390">
                <a:moveTo>
                  <a:pt x="0" y="0"/>
                </a:moveTo>
                <a:lnTo>
                  <a:pt x="1177708" y="0"/>
                </a:lnTo>
                <a:lnTo>
                  <a:pt x="1177708" y="1916390"/>
                </a:lnTo>
                <a:lnTo>
                  <a:pt x="0" y="19163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4531866">
            <a:off x="17124215" y="1543206"/>
            <a:ext cx="1030713" cy="1677195"/>
          </a:xfrm>
          <a:custGeom>
            <a:avLst/>
            <a:gdLst/>
            <a:ahLst/>
            <a:cxnLst/>
            <a:rect l="l" t="t" r="r" b="b"/>
            <a:pathLst>
              <a:path w="1030713" h="1677195">
                <a:moveTo>
                  <a:pt x="0" y="0"/>
                </a:moveTo>
                <a:lnTo>
                  <a:pt x="1030712" y="0"/>
                </a:lnTo>
                <a:lnTo>
                  <a:pt x="1030712" y="1677195"/>
                </a:lnTo>
                <a:lnTo>
                  <a:pt x="0" y="16771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663553">
            <a:off x="-475451" y="969334"/>
            <a:ext cx="1498381" cy="2024839"/>
          </a:xfrm>
          <a:custGeom>
            <a:avLst/>
            <a:gdLst/>
            <a:ahLst/>
            <a:cxnLst/>
            <a:rect l="l" t="t" r="r" b="b"/>
            <a:pathLst>
              <a:path w="1498381" h="2024839">
                <a:moveTo>
                  <a:pt x="0" y="0"/>
                </a:moveTo>
                <a:lnTo>
                  <a:pt x="1498381" y="0"/>
                </a:lnTo>
                <a:lnTo>
                  <a:pt x="1498381" y="2024840"/>
                </a:lnTo>
                <a:lnTo>
                  <a:pt x="0" y="2024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458499">
            <a:off x="17050977" y="4451219"/>
            <a:ext cx="416645" cy="461076"/>
          </a:xfrm>
          <a:custGeom>
            <a:avLst/>
            <a:gdLst/>
            <a:ahLst/>
            <a:cxnLst/>
            <a:rect l="l" t="t" r="r" b="b"/>
            <a:pathLst>
              <a:path w="416645" h="461076">
                <a:moveTo>
                  <a:pt x="0" y="0"/>
                </a:moveTo>
                <a:lnTo>
                  <a:pt x="416646" y="0"/>
                </a:lnTo>
                <a:lnTo>
                  <a:pt x="416646" y="461076"/>
                </a:lnTo>
                <a:lnTo>
                  <a:pt x="0" y="4610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181350" y="1403104"/>
            <a:ext cx="455095" cy="446820"/>
          </a:xfrm>
          <a:custGeom>
            <a:avLst/>
            <a:gdLst/>
            <a:ahLst/>
            <a:cxnLst/>
            <a:rect l="l" t="t" r="r" b="b"/>
            <a:pathLst>
              <a:path w="455095" h="446820">
                <a:moveTo>
                  <a:pt x="0" y="0"/>
                </a:moveTo>
                <a:lnTo>
                  <a:pt x="455095" y="0"/>
                </a:lnTo>
                <a:lnTo>
                  <a:pt x="455095" y="446821"/>
                </a:lnTo>
                <a:lnTo>
                  <a:pt x="0" y="4468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723013" y="8195196"/>
            <a:ext cx="897674" cy="881353"/>
          </a:xfrm>
          <a:custGeom>
            <a:avLst/>
            <a:gdLst/>
            <a:ahLst/>
            <a:cxnLst/>
            <a:rect l="l" t="t" r="r" b="b"/>
            <a:pathLst>
              <a:path w="897674" h="881353">
                <a:moveTo>
                  <a:pt x="0" y="0"/>
                </a:moveTo>
                <a:lnTo>
                  <a:pt x="897674" y="0"/>
                </a:lnTo>
                <a:lnTo>
                  <a:pt x="897674" y="881353"/>
                </a:lnTo>
                <a:lnTo>
                  <a:pt x="0" y="8813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246159" y="7201526"/>
            <a:ext cx="388255" cy="381196"/>
          </a:xfrm>
          <a:custGeom>
            <a:avLst/>
            <a:gdLst/>
            <a:ahLst/>
            <a:cxnLst/>
            <a:rect l="l" t="t" r="r" b="b"/>
            <a:pathLst>
              <a:path w="388255" h="381196">
                <a:moveTo>
                  <a:pt x="0" y="0"/>
                </a:moveTo>
                <a:lnTo>
                  <a:pt x="388255" y="0"/>
                </a:lnTo>
                <a:lnTo>
                  <a:pt x="388255" y="381196"/>
                </a:lnTo>
                <a:lnTo>
                  <a:pt x="0" y="3811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559135" y="1141422"/>
            <a:ext cx="455095" cy="446820"/>
          </a:xfrm>
          <a:custGeom>
            <a:avLst/>
            <a:gdLst/>
            <a:ahLst/>
            <a:cxnLst/>
            <a:rect l="l" t="t" r="r" b="b"/>
            <a:pathLst>
              <a:path w="455095" h="446820">
                <a:moveTo>
                  <a:pt x="0" y="0"/>
                </a:moveTo>
                <a:lnTo>
                  <a:pt x="455095" y="0"/>
                </a:lnTo>
                <a:lnTo>
                  <a:pt x="455095" y="446821"/>
                </a:lnTo>
                <a:lnTo>
                  <a:pt x="0" y="4468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5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97576" y="419056"/>
            <a:ext cx="2183613" cy="2268689"/>
          </a:xfrm>
          <a:custGeom>
            <a:avLst/>
            <a:gdLst/>
            <a:ahLst/>
            <a:cxnLst/>
            <a:rect l="l" t="t" r="r" b="b"/>
            <a:pathLst>
              <a:path w="2183613" h="2268689">
                <a:moveTo>
                  <a:pt x="0" y="0"/>
                </a:moveTo>
                <a:lnTo>
                  <a:pt x="2183613" y="0"/>
                </a:lnTo>
                <a:lnTo>
                  <a:pt x="2183613" y="2268689"/>
                </a:lnTo>
                <a:lnTo>
                  <a:pt x="0" y="2268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561804" y="419056"/>
            <a:ext cx="2246002" cy="2268689"/>
          </a:xfrm>
          <a:custGeom>
            <a:avLst/>
            <a:gdLst/>
            <a:ahLst/>
            <a:cxnLst/>
            <a:rect l="l" t="t" r="r" b="b"/>
            <a:pathLst>
              <a:path w="2246002" h="2268689">
                <a:moveTo>
                  <a:pt x="0" y="0"/>
                </a:moveTo>
                <a:lnTo>
                  <a:pt x="2246002" y="0"/>
                </a:lnTo>
                <a:lnTo>
                  <a:pt x="2246002" y="2268689"/>
                </a:lnTo>
                <a:lnTo>
                  <a:pt x="0" y="22686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370958" y="419056"/>
            <a:ext cx="2403909" cy="2268689"/>
          </a:xfrm>
          <a:custGeom>
            <a:avLst/>
            <a:gdLst/>
            <a:ahLst/>
            <a:cxnLst/>
            <a:rect l="l" t="t" r="r" b="b"/>
            <a:pathLst>
              <a:path w="2403909" h="2268689">
                <a:moveTo>
                  <a:pt x="0" y="0"/>
                </a:moveTo>
                <a:lnTo>
                  <a:pt x="2403909" y="0"/>
                </a:lnTo>
                <a:lnTo>
                  <a:pt x="2403909" y="2268689"/>
                </a:lnTo>
                <a:lnTo>
                  <a:pt x="0" y="22686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24103" y="419056"/>
            <a:ext cx="2347932" cy="2268689"/>
          </a:xfrm>
          <a:custGeom>
            <a:avLst/>
            <a:gdLst/>
            <a:ahLst/>
            <a:cxnLst/>
            <a:rect l="l" t="t" r="r" b="b"/>
            <a:pathLst>
              <a:path w="2347932" h="2268689">
                <a:moveTo>
                  <a:pt x="0" y="0"/>
                </a:moveTo>
                <a:lnTo>
                  <a:pt x="2347932" y="0"/>
                </a:lnTo>
                <a:lnTo>
                  <a:pt x="2347932" y="2268689"/>
                </a:lnTo>
                <a:lnTo>
                  <a:pt x="0" y="22686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464636" y="419056"/>
            <a:ext cx="2294502" cy="2268689"/>
          </a:xfrm>
          <a:custGeom>
            <a:avLst/>
            <a:gdLst/>
            <a:ahLst/>
            <a:cxnLst/>
            <a:rect l="l" t="t" r="r" b="b"/>
            <a:pathLst>
              <a:path w="2294502" h="2268689">
                <a:moveTo>
                  <a:pt x="0" y="0"/>
                </a:moveTo>
                <a:lnTo>
                  <a:pt x="2294503" y="0"/>
                </a:lnTo>
                <a:lnTo>
                  <a:pt x="2294503" y="2268689"/>
                </a:lnTo>
                <a:lnTo>
                  <a:pt x="0" y="22686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448908" y="419056"/>
            <a:ext cx="2314989" cy="2268689"/>
          </a:xfrm>
          <a:custGeom>
            <a:avLst/>
            <a:gdLst/>
            <a:ahLst/>
            <a:cxnLst/>
            <a:rect l="l" t="t" r="r" b="b"/>
            <a:pathLst>
              <a:path w="2314989" h="2268689">
                <a:moveTo>
                  <a:pt x="0" y="0"/>
                </a:moveTo>
                <a:lnTo>
                  <a:pt x="2314989" y="0"/>
                </a:lnTo>
                <a:lnTo>
                  <a:pt x="2314989" y="2268689"/>
                </a:lnTo>
                <a:lnTo>
                  <a:pt x="0" y="22686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27626" y="7599255"/>
            <a:ext cx="2274375" cy="2268689"/>
          </a:xfrm>
          <a:custGeom>
            <a:avLst/>
            <a:gdLst/>
            <a:ahLst/>
            <a:cxnLst/>
            <a:rect l="l" t="t" r="r" b="b"/>
            <a:pathLst>
              <a:path w="2274375" h="2268689">
                <a:moveTo>
                  <a:pt x="0" y="0"/>
                </a:moveTo>
                <a:lnTo>
                  <a:pt x="2274376" y="0"/>
                </a:lnTo>
                <a:lnTo>
                  <a:pt x="2274376" y="2268689"/>
                </a:lnTo>
                <a:lnTo>
                  <a:pt x="0" y="22686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493663" y="7599255"/>
            <a:ext cx="2268689" cy="2268689"/>
          </a:xfrm>
          <a:custGeom>
            <a:avLst/>
            <a:gdLst/>
            <a:ahLst/>
            <a:cxnLst/>
            <a:rect l="l" t="t" r="r" b="b"/>
            <a:pathLst>
              <a:path w="2268689" h="2268689">
                <a:moveTo>
                  <a:pt x="0" y="0"/>
                </a:moveTo>
                <a:lnTo>
                  <a:pt x="2268689" y="0"/>
                </a:lnTo>
                <a:lnTo>
                  <a:pt x="2268689" y="2268689"/>
                </a:lnTo>
                <a:lnTo>
                  <a:pt x="0" y="226868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437247" y="7599255"/>
            <a:ext cx="2268689" cy="2268689"/>
          </a:xfrm>
          <a:custGeom>
            <a:avLst/>
            <a:gdLst/>
            <a:ahLst/>
            <a:cxnLst/>
            <a:rect l="l" t="t" r="r" b="b"/>
            <a:pathLst>
              <a:path w="2268689" h="2268689">
                <a:moveTo>
                  <a:pt x="0" y="0"/>
                </a:moveTo>
                <a:lnTo>
                  <a:pt x="2268689" y="0"/>
                </a:lnTo>
                <a:lnTo>
                  <a:pt x="2268689" y="2268689"/>
                </a:lnTo>
                <a:lnTo>
                  <a:pt x="0" y="226868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476896" y="7599255"/>
            <a:ext cx="2341873" cy="2268689"/>
          </a:xfrm>
          <a:custGeom>
            <a:avLst/>
            <a:gdLst/>
            <a:ahLst/>
            <a:cxnLst/>
            <a:rect l="l" t="t" r="r" b="b"/>
            <a:pathLst>
              <a:path w="2341873" h="2268689">
                <a:moveTo>
                  <a:pt x="0" y="0"/>
                </a:moveTo>
                <a:lnTo>
                  <a:pt x="2341873" y="0"/>
                </a:lnTo>
                <a:lnTo>
                  <a:pt x="2341873" y="2268689"/>
                </a:lnTo>
                <a:lnTo>
                  <a:pt x="0" y="226868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380831" y="7599255"/>
            <a:ext cx="2366299" cy="2268689"/>
          </a:xfrm>
          <a:custGeom>
            <a:avLst/>
            <a:gdLst/>
            <a:ahLst/>
            <a:cxnLst/>
            <a:rect l="l" t="t" r="r" b="b"/>
            <a:pathLst>
              <a:path w="2366299" h="2268689">
                <a:moveTo>
                  <a:pt x="0" y="0"/>
                </a:moveTo>
                <a:lnTo>
                  <a:pt x="2366299" y="0"/>
                </a:lnTo>
                <a:lnTo>
                  <a:pt x="2366299" y="2268689"/>
                </a:lnTo>
                <a:lnTo>
                  <a:pt x="0" y="226868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422024" y="7599255"/>
            <a:ext cx="2341873" cy="2268689"/>
          </a:xfrm>
          <a:custGeom>
            <a:avLst/>
            <a:gdLst/>
            <a:ahLst/>
            <a:cxnLst/>
            <a:rect l="l" t="t" r="r" b="b"/>
            <a:pathLst>
              <a:path w="2341873" h="2268689">
                <a:moveTo>
                  <a:pt x="0" y="0"/>
                </a:moveTo>
                <a:lnTo>
                  <a:pt x="2341873" y="0"/>
                </a:lnTo>
                <a:lnTo>
                  <a:pt x="2341873" y="2268689"/>
                </a:lnTo>
                <a:lnTo>
                  <a:pt x="0" y="226868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272905" y="-264048"/>
            <a:ext cx="4581946" cy="4106569"/>
          </a:xfrm>
          <a:custGeom>
            <a:avLst/>
            <a:gdLst/>
            <a:ahLst/>
            <a:cxnLst/>
            <a:rect l="l" t="t" r="r" b="b"/>
            <a:pathLst>
              <a:path w="4581946" h="4106569">
                <a:moveTo>
                  <a:pt x="0" y="0"/>
                </a:moveTo>
                <a:lnTo>
                  <a:pt x="4581946" y="0"/>
                </a:lnTo>
                <a:lnTo>
                  <a:pt x="4581946" y="4106569"/>
                </a:lnTo>
                <a:lnTo>
                  <a:pt x="0" y="410656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3875538" y="1028700"/>
            <a:ext cx="5461729" cy="5461729"/>
          </a:xfrm>
          <a:custGeom>
            <a:avLst/>
            <a:gdLst/>
            <a:ahLst/>
            <a:cxnLst/>
            <a:rect l="l" t="t" r="r" b="b"/>
            <a:pathLst>
              <a:path w="5461729" h="5461729">
                <a:moveTo>
                  <a:pt x="0" y="0"/>
                </a:moveTo>
                <a:lnTo>
                  <a:pt x="5461729" y="0"/>
                </a:lnTo>
                <a:lnTo>
                  <a:pt x="5461729" y="5461729"/>
                </a:lnTo>
                <a:lnTo>
                  <a:pt x="0" y="5461729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5211986" y="7424773"/>
            <a:ext cx="4819526" cy="3769271"/>
          </a:xfrm>
          <a:custGeom>
            <a:avLst/>
            <a:gdLst/>
            <a:ahLst/>
            <a:cxnLst/>
            <a:rect l="l" t="t" r="r" b="b"/>
            <a:pathLst>
              <a:path w="4819526" h="3769271">
                <a:moveTo>
                  <a:pt x="0" y="0"/>
                </a:moveTo>
                <a:lnTo>
                  <a:pt x="4819527" y="0"/>
                </a:lnTo>
                <a:lnTo>
                  <a:pt x="4819527" y="3769271"/>
                </a:lnTo>
                <a:lnTo>
                  <a:pt x="0" y="376927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alphaModFix amt="4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1897851" y="3847679"/>
            <a:ext cx="5461729" cy="5461729"/>
          </a:xfrm>
          <a:custGeom>
            <a:avLst/>
            <a:gdLst/>
            <a:ahLst/>
            <a:cxnLst/>
            <a:rect l="l" t="t" r="r" b="b"/>
            <a:pathLst>
              <a:path w="5461729" h="5461729">
                <a:moveTo>
                  <a:pt x="0" y="0"/>
                </a:moveTo>
                <a:lnTo>
                  <a:pt x="5461729" y="0"/>
                </a:lnTo>
                <a:lnTo>
                  <a:pt x="5461729" y="5461729"/>
                </a:lnTo>
                <a:lnTo>
                  <a:pt x="0" y="5461729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592189" y="7079244"/>
            <a:ext cx="3245549" cy="4114800"/>
          </a:xfrm>
          <a:custGeom>
            <a:avLst/>
            <a:gdLst/>
            <a:ahLst/>
            <a:cxnLst/>
            <a:rect l="l" t="t" r="r" b="b"/>
            <a:pathLst>
              <a:path w="3245549" h="4114800">
                <a:moveTo>
                  <a:pt x="0" y="0"/>
                </a:moveTo>
                <a:lnTo>
                  <a:pt x="3245548" y="0"/>
                </a:lnTo>
                <a:lnTo>
                  <a:pt x="3245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alphaModFix amt="34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23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26810" y="7847702"/>
            <a:ext cx="20053482" cy="2727575"/>
          </a:xfrm>
          <a:custGeom>
            <a:avLst/>
            <a:gdLst/>
            <a:ahLst/>
            <a:cxnLst/>
            <a:rect l="l" t="t" r="r" b="b"/>
            <a:pathLst>
              <a:path w="20053482" h="2727575">
                <a:moveTo>
                  <a:pt x="0" y="0"/>
                </a:moveTo>
                <a:lnTo>
                  <a:pt x="20053482" y="0"/>
                </a:lnTo>
                <a:lnTo>
                  <a:pt x="20053482" y="2727576"/>
                </a:lnTo>
                <a:lnTo>
                  <a:pt x="0" y="27275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911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04142" y="7267485"/>
            <a:ext cx="9496813" cy="2607307"/>
          </a:xfrm>
          <a:custGeom>
            <a:avLst/>
            <a:gdLst/>
            <a:ahLst/>
            <a:cxnLst/>
            <a:rect l="l" t="t" r="r" b="b"/>
            <a:pathLst>
              <a:path w="9496813" h="2607307">
                <a:moveTo>
                  <a:pt x="0" y="0"/>
                </a:moveTo>
                <a:lnTo>
                  <a:pt x="9496813" y="0"/>
                </a:lnTo>
                <a:lnTo>
                  <a:pt x="9496813" y="2607307"/>
                </a:lnTo>
                <a:lnTo>
                  <a:pt x="0" y="2607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711432" y="1273667"/>
            <a:ext cx="890143" cy="1032866"/>
          </a:xfrm>
          <a:custGeom>
            <a:avLst/>
            <a:gdLst/>
            <a:ahLst/>
            <a:cxnLst/>
            <a:rect l="l" t="t" r="r" b="b"/>
            <a:pathLst>
              <a:path w="890143" h="1032866">
                <a:moveTo>
                  <a:pt x="0" y="0"/>
                </a:moveTo>
                <a:lnTo>
                  <a:pt x="890143" y="0"/>
                </a:lnTo>
                <a:lnTo>
                  <a:pt x="890143" y="1032866"/>
                </a:lnTo>
                <a:lnTo>
                  <a:pt x="0" y="10328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284201" y="6100320"/>
            <a:ext cx="1038777" cy="1167165"/>
          </a:xfrm>
          <a:custGeom>
            <a:avLst/>
            <a:gdLst/>
            <a:ahLst/>
            <a:cxnLst/>
            <a:rect l="l" t="t" r="r" b="b"/>
            <a:pathLst>
              <a:path w="1038777" h="1167165">
                <a:moveTo>
                  <a:pt x="0" y="0"/>
                </a:moveTo>
                <a:lnTo>
                  <a:pt x="1038777" y="0"/>
                </a:lnTo>
                <a:lnTo>
                  <a:pt x="1038777" y="1167165"/>
                </a:lnTo>
                <a:lnTo>
                  <a:pt x="0" y="11671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19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97946" y="2306533"/>
            <a:ext cx="1416312" cy="1416312"/>
          </a:xfrm>
          <a:custGeom>
            <a:avLst/>
            <a:gdLst/>
            <a:ahLst/>
            <a:cxnLst/>
            <a:rect l="l" t="t" r="r" b="b"/>
            <a:pathLst>
              <a:path w="1416312" h="1416312">
                <a:moveTo>
                  <a:pt x="0" y="0"/>
                </a:moveTo>
                <a:lnTo>
                  <a:pt x="1416312" y="0"/>
                </a:lnTo>
                <a:lnTo>
                  <a:pt x="1416312" y="1416311"/>
                </a:lnTo>
                <a:lnTo>
                  <a:pt x="0" y="14163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19999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30781" y="4502597"/>
            <a:ext cx="885246" cy="1027184"/>
          </a:xfrm>
          <a:custGeom>
            <a:avLst/>
            <a:gdLst/>
            <a:ahLst/>
            <a:cxnLst/>
            <a:rect l="l" t="t" r="r" b="b"/>
            <a:pathLst>
              <a:path w="885246" h="1027184">
                <a:moveTo>
                  <a:pt x="0" y="0"/>
                </a:moveTo>
                <a:lnTo>
                  <a:pt x="885246" y="0"/>
                </a:lnTo>
                <a:lnTo>
                  <a:pt x="885246" y="1027184"/>
                </a:lnTo>
                <a:lnTo>
                  <a:pt x="0" y="10271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683572" y="1028700"/>
            <a:ext cx="1038777" cy="1167165"/>
          </a:xfrm>
          <a:custGeom>
            <a:avLst/>
            <a:gdLst/>
            <a:ahLst/>
            <a:cxnLst/>
            <a:rect l="l" t="t" r="r" b="b"/>
            <a:pathLst>
              <a:path w="1038777" h="1167165">
                <a:moveTo>
                  <a:pt x="0" y="0"/>
                </a:moveTo>
                <a:lnTo>
                  <a:pt x="1038777" y="0"/>
                </a:lnTo>
                <a:lnTo>
                  <a:pt x="1038777" y="1167165"/>
                </a:lnTo>
                <a:lnTo>
                  <a:pt x="0" y="11671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19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063185" y="5806543"/>
            <a:ext cx="1093318" cy="1093318"/>
          </a:xfrm>
          <a:custGeom>
            <a:avLst/>
            <a:gdLst/>
            <a:ahLst/>
            <a:cxnLst/>
            <a:rect l="l" t="t" r="r" b="b"/>
            <a:pathLst>
              <a:path w="1093318" h="1093318">
                <a:moveTo>
                  <a:pt x="0" y="0"/>
                </a:moveTo>
                <a:lnTo>
                  <a:pt x="1093319" y="0"/>
                </a:lnTo>
                <a:lnTo>
                  <a:pt x="1093319" y="1093319"/>
                </a:lnTo>
                <a:lnTo>
                  <a:pt x="0" y="10933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19999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28700" y="690522"/>
            <a:ext cx="974653" cy="974653"/>
          </a:xfrm>
          <a:custGeom>
            <a:avLst/>
            <a:gdLst/>
            <a:ahLst/>
            <a:cxnLst/>
            <a:rect l="l" t="t" r="r" b="b"/>
            <a:pathLst>
              <a:path w="974653" h="974653">
                <a:moveTo>
                  <a:pt x="0" y="0"/>
                </a:moveTo>
                <a:lnTo>
                  <a:pt x="974653" y="0"/>
                </a:lnTo>
                <a:lnTo>
                  <a:pt x="974653" y="974653"/>
                </a:lnTo>
                <a:lnTo>
                  <a:pt x="0" y="9746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19999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157068"/>
            <a:chOff x="0" y="0"/>
            <a:chExt cx="4274726" cy="21483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48363"/>
            </a:xfrm>
            <a:custGeom>
              <a:avLst/>
              <a:gdLst/>
              <a:ahLst/>
              <a:cxnLst/>
              <a:rect l="l" t="t" r="r" b="b"/>
              <a:pathLst>
                <a:path w="4274726" h="2148363">
                  <a:moveTo>
                    <a:pt x="32913" y="0"/>
                  </a:moveTo>
                  <a:lnTo>
                    <a:pt x="4241813" y="0"/>
                  </a:lnTo>
                  <a:cubicBezTo>
                    <a:pt x="4259990" y="0"/>
                    <a:pt x="4274726" y="14736"/>
                    <a:pt x="4274726" y="32913"/>
                  </a:cubicBezTo>
                  <a:lnTo>
                    <a:pt x="4274726" y="2115451"/>
                  </a:lnTo>
                  <a:cubicBezTo>
                    <a:pt x="4274726" y="2133628"/>
                    <a:pt x="4259990" y="2148363"/>
                    <a:pt x="4241813" y="2148363"/>
                  </a:cubicBezTo>
                  <a:lnTo>
                    <a:pt x="32913" y="2148363"/>
                  </a:lnTo>
                  <a:cubicBezTo>
                    <a:pt x="14736" y="2148363"/>
                    <a:pt x="0" y="2133628"/>
                    <a:pt x="0" y="2115451"/>
                  </a:cubicBezTo>
                  <a:lnTo>
                    <a:pt x="0" y="32913"/>
                  </a:lnTo>
                  <a:cubicBezTo>
                    <a:pt x="0" y="14736"/>
                    <a:pt x="14736" y="0"/>
                    <a:pt x="3291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186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9144000" y="2454175"/>
            <a:ext cx="9144000" cy="9253890"/>
          </a:xfrm>
          <a:custGeom>
            <a:avLst/>
            <a:gdLst/>
            <a:ahLst/>
            <a:cxnLst/>
            <a:rect l="l" t="t" r="r" b="b"/>
            <a:pathLst>
              <a:path w="9144000" h="9253890">
                <a:moveTo>
                  <a:pt x="9144000" y="0"/>
                </a:moveTo>
                <a:lnTo>
                  <a:pt x="0" y="0"/>
                </a:lnTo>
                <a:lnTo>
                  <a:pt x="0" y="9253890"/>
                </a:lnTo>
                <a:lnTo>
                  <a:pt x="9144000" y="9253890"/>
                </a:lnTo>
                <a:lnTo>
                  <a:pt x="91440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3934895" flipH="1" flipV="1">
            <a:off x="85165" y="6395947"/>
            <a:ext cx="3829781" cy="7183646"/>
          </a:xfrm>
          <a:custGeom>
            <a:avLst/>
            <a:gdLst/>
            <a:ahLst/>
            <a:cxnLst/>
            <a:rect l="l" t="t" r="r" b="b"/>
            <a:pathLst>
              <a:path w="3829781" h="7183646">
                <a:moveTo>
                  <a:pt x="3829781" y="7183646"/>
                </a:moveTo>
                <a:lnTo>
                  <a:pt x="0" y="7183646"/>
                </a:lnTo>
                <a:lnTo>
                  <a:pt x="0" y="0"/>
                </a:lnTo>
                <a:lnTo>
                  <a:pt x="3829781" y="0"/>
                </a:lnTo>
                <a:lnTo>
                  <a:pt x="3829781" y="7183646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374166" y="-448473"/>
            <a:ext cx="8312757" cy="2718964"/>
          </a:xfrm>
          <a:custGeom>
            <a:avLst/>
            <a:gdLst/>
            <a:ahLst/>
            <a:cxnLst/>
            <a:rect l="l" t="t" r="r" b="b"/>
            <a:pathLst>
              <a:path w="8312757" h="2718964">
                <a:moveTo>
                  <a:pt x="0" y="0"/>
                </a:moveTo>
                <a:lnTo>
                  <a:pt x="8312757" y="0"/>
                </a:lnTo>
                <a:lnTo>
                  <a:pt x="8312757" y="2718964"/>
                </a:lnTo>
                <a:lnTo>
                  <a:pt x="0" y="271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556188" y="-824714"/>
            <a:ext cx="7179771" cy="2512920"/>
          </a:xfrm>
          <a:custGeom>
            <a:avLst/>
            <a:gdLst/>
            <a:ahLst/>
            <a:cxnLst/>
            <a:rect l="l" t="t" r="r" b="b"/>
            <a:pathLst>
              <a:path w="7179771" h="2512920">
                <a:moveTo>
                  <a:pt x="0" y="0"/>
                </a:moveTo>
                <a:lnTo>
                  <a:pt x="7179770" y="0"/>
                </a:lnTo>
                <a:lnTo>
                  <a:pt x="7179770" y="2512920"/>
                </a:lnTo>
                <a:lnTo>
                  <a:pt x="0" y="25129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-3352712" y="-465621"/>
            <a:ext cx="8312757" cy="2718964"/>
          </a:xfrm>
          <a:custGeom>
            <a:avLst/>
            <a:gdLst/>
            <a:ahLst/>
            <a:cxnLst/>
            <a:rect l="l" t="t" r="r" b="b"/>
            <a:pathLst>
              <a:path w="8312757" h="2718964">
                <a:moveTo>
                  <a:pt x="8312757" y="0"/>
                </a:moveTo>
                <a:lnTo>
                  <a:pt x="0" y="0"/>
                </a:lnTo>
                <a:lnTo>
                  <a:pt x="0" y="2718964"/>
                </a:lnTo>
                <a:lnTo>
                  <a:pt x="8312757" y="2718964"/>
                </a:lnTo>
                <a:lnTo>
                  <a:pt x="831275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-247192" y="-227760"/>
            <a:ext cx="7179771" cy="2512920"/>
          </a:xfrm>
          <a:custGeom>
            <a:avLst/>
            <a:gdLst/>
            <a:ahLst/>
            <a:cxnLst/>
            <a:rect l="l" t="t" r="r" b="b"/>
            <a:pathLst>
              <a:path w="7179771" h="2512920">
                <a:moveTo>
                  <a:pt x="7179771" y="0"/>
                </a:moveTo>
                <a:lnTo>
                  <a:pt x="0" y="0"/>
                </a:lnTo>
                <a:lnTo>
                  <a:pt x="0" y="2512920"/>
                </a:lnTo>
                <a:lnTo>
                  <a:pt x="7179771" y="2512920"/>
                </a:lnTo>
                <a:lnTo>
                  <a:pt x="717977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3551972">
            <a:off x="14872209" y="-2467195"/>
            <a:ext cx="3727498" cy="6991790"/>
          </a:xfrm>
          <a:custGeom>
            <a:avLst/>
            <a:gdLst/>
            <a:ahLst/>
            <a:cxnLst/>
            <a:rect l="l" t="t" r="r" b="b"/>
            <a:pathLst>
              <a:path w="3727498" h="6991790">
                <a:moveTo>
                  <a:pt x="0" y="0"/>
                </a:moveTo>
                <a:lnTo>
                  <a:pt x="3727498" y="0"/>
                </a:lnTo>
                <a:lnTo>
                  <a:pt x="3727498" y="6991790"/>
                </a:lnTo>
                <a:lnTo>
                  <a:pt x="0" y="69917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</Words>
  <Application>Microsoft Macintosh PowerPoint</Application>
  <PresentationFormat>Custom</PresentationFormat>
  <Paragraphs>24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Poppins</vt:lpstr>
      <vt:lpstr>Poppins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Instructions for use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Traditional Christmas PPT Backgrounds</dc:title>
  <cp:lastModifiedBy>Zhun Yee Chew</cp:lastModifiedBy>
  <cp:revision>2</cp:revision>
  <dcterms:created xsi:type="dcterms:W3CDTF">2006-08-16T00:00:00Z</dcterms:created>
  <dcterms:modified xsi:type="dcterms:W3CDTF">2023-12-11T09:50:00Z</dcterms:modified>
  <dc:identifier>DAF2RcIX6jI</dc:identifier>
</cp:coreProperties>
</file>