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7B31-1A55-F84C-9FD2-6754ED68E4EC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069B3-A021-8F4E-A782-F7216FF4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1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74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50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49.tif"/><Relationship Id="rId17" Type="http://schemas.openxmlformats.org/officeDocument/2006/relationships/image" Target="../media/image54.tif"/><Relationship Id="rId2" Type="http://schemas.openxmlformats.org/officeDocument/2006/relationships/image" Target="../media/image47.png"/><Relationship Id="rId16" Type="http://schemas.openxmlformats.org/officeDocument/2006/relationships/image" Target="../media/image53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48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52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55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51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svg"/><Relationship Id="rId7" Type="http://schemas.openxmlformats.org/officeDocument/2006/relationships/image" Target="../media/image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6241" y="0"/>
            <a:ext cx="20480482" cy="10287000"/>
            <a:chOff x="0" y="0"/>
            <a:chExt cx="2730730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02436" cy="13716000"/>
            </a:xfrm>
            <a:custGeom>
              <a:avLst/>
              <a:gdLst/>
              <a:ahLst/>
              <a:cxnLst/>
              <a:rect l="l" t="t" r="r" b="b"/>
              <a:pathLst>
                <a:path w="9102436" h="13716000">
                  <a:moveTo>
                    <a:pt x="0" y="0"/>
                  </a:moveTo>
                  <a:lnTo>
                    <a:pt x="9102436" y="0"/>
                  </a:lnTo>
                  <a:lnTo>
                    <a:pt x="910243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204873" y="0"/>
              <a:ext cx="9102436" cy="13716000"/>
            </a:xfrm>
            <a:custGeom>
              <a:avLst/>
              <a:gdLst/>
              <a:ahLst/>
              <a:cxnLst/>
              <a:rect l="l" t="t" r="r" b="b"/>
              <a:pathLst>
                <a:path w="9102436" h="13716000">
                  <a:moveTo>
                    <a:pt x="0" y="0"/>
                  </a:moveTo>
                  <a:lnTo>
                    <a:pt x="9102436" y="0"/>
                  </a:lnTo>
                  <a:lnTo>
                    <a:pt x="910243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02436" y="0"/>
              <a:ext cx="9102436" cy="13716000"/>
            </a:xfrm>
            <a:custGeom>
              <a:avLst/>
              <a:gdLst/>
              <a:ahLst/>
              <a:cxnLst/>
              <a:rect l="l" t="t" r="r" b="b"/>
              <a:pathLst>
                <a:path w="9102436" h="13716000">
                  <a:moveTo>
                    <a:pt x="0" y="0"/>
                  </a:moveTo>
                  <a:lnTo>
                    <a:pt x="9102437" y="0"/>
                  </a:lnTo>
                  <a:lnTo>
                    <a:pt x="910243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567565" y="8668317"/>
            <a:ext cx="20107862" cy="3237366"/>
          </a:xfrm>
          <a:custGeom>
            <a:avLst/>
            <a:gdLst/>
            <a:ahLst/>
            <a:cxnLst/>
            <a:rect l="l" t="t" r="r" b="b"/>
            <a:pathLst>
              <a:path w="20107862" h="3237366">
                <a:moveTo>
                  <a:pt x="0" y="0"/>
                </a:moveTo>
                <a:lnTo>
                  <a:pt x="20107863" y="0"/>
                </a:lnTo>
                <a:lnTo>
                  <a:pt x="20107863" y="3237366"/>
                </a:lnTo>
                <a:lnTo>
                  <a:pt x="0" y="323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95165" y="1028700"/>
            <a:ext cx="7216160" cy="9048476"/>
          </a:xfrm>
          <a:custGeom>
            <a:avLst/>
            <a:gdLst/>
            <a:ahLst/>
            <a:cxnLst/>
            <a:rect l="l" t="t" r="r" b="b"/>
            <a:pathLst>
              <a:path w="7216160" h="9048476">
                <a:moveTo>
                  <a:pt x="0" y="0"/>
                </a:moveTo>
                <a:lnTo>
                  <a:pt x="7216160" y="0"/>
                </a:lnTo>
                <a:lnTo>
                  <a:pt x="7216160" y="9048476"/>
                </a:lnTo>
                <a:lnTo>
                  <a:pt x="0" y="9048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44" b="-13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7EB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477826">
            <a:off x="159653" y="3970368"/>
            <a:ext cx="7931277" cy="82296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860" y="6950631"/>
            <a:ext cx="18441721" cy="9321452"/>
          </a:xfrm>
          <a:custGeom>
            <a:avLst/>
            <a:gdLst/>
            <a:ahLst/>
            <a:cxnLst/>
            <a:rect l="l" t="t" r="r" b="b"/>
            <a:pathLst>
              <a:path w="18441721" h="9321452">
                <a:moveTo>
                  <a:pt x="0" y="0"/>
                </a:moveTo>
                <a:lnTo>
                  <a:pt x="18441720" y="0"/>
                </a:lnTo>
                <a:lnTo>
                  <a:pt x="18441720" y="9321452"/>
                </a:lnTo>
                <a:lnTo>
                  <a:pt x="0" y="932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81239" y="5429713"/>
            <a:ext cx="310444" cy="304800"/>
          </a:xfrm>
          <a:custGeom>
            <a:avLst/>
            <a:gdLst/>
            <a:ahLst/>
            <a:cxnLst/>
            <a:rect l="l" t="t" r="r" b="b"/>
            <a:pathLst>
              <a:path w="310444" h="304800">
                <a:moveTo>
                  <a:pt x="0" y="0"/>
                </a:moveTo>
                <a:lnTo>
                  <a:pt x="310444" y="0"/>
                </a:lnTo>
                <a:lnTo>
                  <a:pt x="310444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633124" y="5734513"/>
            <a:ext cx="310444" cy="304800"/>
          </a:xfrm>
          <a:custGeom>
            <a:avLst/>
            <a:gdLst/>
            <a:ahLst/>
            <a:cxnLst/>
            <a:rect l="l" t="t" r="r" b="b"/>
            <a:pathLst>
              <a:path w="310444" h="304800">
                <a:moveTo>
                  <a:pt x="0" y="0"/>
                </a:moveTo>
                <a:lnTo>
                  <a:pt x="310445" y="0"/>
                </a:lnTo>
                <a:lnTo>
                  <a:pt x="31044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70794" y="5626312"/>
            <a:ext cx="310444" cy="304800"/>
          </a:xfrm>
          <a:custGeom>
            <a:avLst/>
            <a:gdLst/>
            <a:ahLst/>
            <a:cxnLst/>
            <a:rect l="l" t="t" r="r" b="b"/>
            <a:pathLst>
              <a:path w="310444" h="304800">
                <a:moveTo>
                  <a:pt x="0" y="0"/>
                </a:moveTo>
                <a:lnTo>
                  <a:pt x="310445" y="0"/>
                </a:lnTo>
                <a:lnTo>
                  <a:pt x="31044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88142" y="1928221"/>
            <a:ext cx="871158" cy="855319"/>
          </a:xfrm>
          <a:custGeom>
            <a:avLst/>
            <a:gdLst/>
            <a:ahLst/>
            <a:cxnLst/>
            <a:rect l="l" t="t" r="r" b="b"/>
            <a:pathLst>
              <a:path w="871158" h="855319">
                <a:moveTo>
                  <a:pt x="0" y="0"/>
                </a:moveTo>
                <a:lnTo>
                  <a:pt x="871158" y="0"/>
                </a:lnTo>
                <a:lnTo>
                  <a:pt x="871158" y="855319"/>
                </a:lnTo>
                <a:lnTo>
                  <a:pt x="0" y="855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089725" y="4601987"/>
            <a:ext cx="139390" cy="13939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19993" y="1605947"/>
            <a:ext cx="139390" cy="13939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089725" y="1234326"/>
            <a:ext cx="574968" cy="564515"/>
          </a:xfrm>
          <a:custGeom>
            <a:avLst/>
            <a:gdLst/>
            <a:ahLst/>
            <a:cxnLst/>
            <a:rect l="l" t="t" r="r" b="b"/>
            <a:pathLst>
              <a:path w="574968" h="564515">
                <a:moveTo>
                  <a:pt x="0" y="0"/>
                </a:moveTo>
                <a:lnTo>
                  <a:pt x="574968" y="0"/>
                </a:lnTo>
                <a:lnTo>
                  <a:pt x="574968" y="564515"/>
                </a:lnTo>
                <a:lnTo>
                  <a:pt x="0" y="56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627172" y="1745337"/>
            <a:ext cx="139390" cy="139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50773" y="4532292"/>
            <a:ext cx="139390" cy="13939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583" y="-58666"/>
            <a:ext cx="18579165" cy="10404333"/>
          </a:xfrm>
          <a:custGeom>
            <a:avLst/>
            <a:gdLst/>
            <a:ahLst/>
            <a:cxnLst/>
            <a:rect l="l" t="t" r="r" b="b"/>
            <a:pathLst>
              <a:path w="18579165" h="10404333">
                <a:moveTo>
                  <a:pt x="0" y="0"/>
                </a:moveTo>
                <a:lnTo>
                  <a:pt x="18579166" y="0"/>
                </a:lnTo>
                <a:lnTo>
                  <a:pt x="18579166" y="10404332"/>
                </a:lnTo>
                <a:lnTo>
                  <a:pt x="0" y="10404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9536314" y="946013"/>
            <a:ext cx="8751686" cy="8735774"/>
          </a:xfrm>
          <a:custGeom>
            <a:avLst/>
            <a:gdLst/>
            <a:ahLst/>
            <a:cxnLst/>
            <a:rect l="l" t="t" r="r" b="b"/>
            <a:pathLst>
              <a:path w="8751686" h="8735774">
                <a:moveTo>
                  <a:pt x="8751686" y="0"/>
                </a:moveTo>
                <a:lnTo>
                  <a:pt x="0" y="0"/>
                </a:lnTo>
                <a:lnTo>
                  <a:pt x="0" y="8735774"/>
                </a:lnTo>
                <a:lnTo>
                  <a:pt x="8751686" y="8735774"/>
                </a:lnTo>
                <a:lnTo>
                  <a:pt x="87516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97771" y="876318"/>
            <a:ext cx="139390" cy="13939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6971816" y="1938187"/>
            <a:ext cx="574968" cy="564515"/>
          </a:xfrm>
          <a:custGeom>
            <a:avLst/>
            <a:gdLst/>
            <a:ahLst/>
            <a:cxnLst/>
            <a:rect l="l" t="t" r="r" b="b"/>
            <a:pathLst>
              <a:path w="574968" h="564515">
                <a:moveTo>
                  <a:pt x="0" y="0"/>
                </a:moveTo>
                <a:lnTo>
                  <a:pt x="574968" y="0"/>
                </a:lnTo>
                <a:lnTo>
                  <a:pt x="574968" y="564515"/>
                </a:lnTo>
                <a:lnTo>
                  <a:pt x="0" y="56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925579" y="2502702"/>
            <a:ext cx="139390" cy="13939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BF4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4232291" y="731315"/>
            <a:ext cx="605784" cy="594770"/>
          </a:xfrm>
          <a:custGeom>
            <a:avLst/>
            <a:gdLst/>
            <a:ahLst/>
            <a:cxnLst/>
            <a:rect l="l" t="t" r="r" b="b"/>
            <a:pathLst>
              <a:path w="605784" h="594770">
                <a:moveTo>
                  <a:pt x="0" y="0"/>
                </a:moveTo>
                <a:lnTo>
                  <a:pt x="605785" y="0"/>
                </a:lnTo>
                <a:lnTo>
                  <a:pt x="605785" y="594770"/>
                </a:lnTo>
                <a:lnTo>
                  <a:pt x="0" y="594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516821" y="2359834"/>
            <a:ext cx="139390" cy="13939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BF4F9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9458" y="5019687"/>
            <a:ext cx="18991188" cy="5474779"/>
            <a:chOff x="0" y="0"/>
            <a:chExt cx="25321584" cy="7299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21584" cy="6951926"/>
            </a:xfrm>
            <a:custGeom>
              <a:avLst/>
              <a:gdLst/>
              <a:ahLst/>
              <a:cxnLst/>
              <a:rect l="l" t="t" r="r" b="b"/>
              <a:pathLst>
                <a:path w="25321584" h="6951926">
                  <a:moveTo>
                    <a:pt x="0" y="0"/>
                  </a:moveTo>
                  <a:lnTo>
                    <a:pt x="25321584" y="0"/>
                  </a:lnTo>
                  <a:lnTo>
                    <a:pt x="25321584" y="6951926"/>
                  </a:lnTo>
                  <a:lnTo>
                    <a:pt x="0" y="6951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6489684"/>
              <a:ext cx="25321584" cy="810021"/>
              <a:chOff x="0" y="0"/>
              <a:chExt cx="5001794" cy="1600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01794" cy="160004"/>
              </a:xfrm>
              <a:custGeom>
                <a:avLst/>
                <a:gdLst/>
                <a:ahLst/>
                <a:cxnLst/>
                <a:rect l="l" t="t" r="r" b="b"/>
                <a:pathLst>
                  <a:path w="5001794" h="160004">
                    <a:moveTo>
                      <a:pt x="0" y="0"/>
                    </a:moveTo>
                    <a:lnTo>
                      <a:pt x="5001794" y="0"/>
                    </a:lnTo>
                    <a:lnTo>
                      <a:pt x="5001794" y="160004"/>
                    </a:lnTo>
                    <a:lnTo>
                      <a:pt x="0" y="160004"/>
                    </a:lnTo>
                    <a:close/>
                  </a:path>
                </a:pathLst>
              </a:custGeom>
              <a:solidFill>
                <a:srgbClr val="CDEBF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5001794" cy="188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43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7131639" y="3174724"/>
            <a:ext cx="1951437" cy="7721512"/>
          </a:xfrm>
          <a:custGeom>
            <a:avLst/>
            <a:gdLst/>
            <a:ahLst/>
            <a:cxnLst/>
            <a:rect l="l" t="t" r="r" b="b"/>
            <a:pathLst>
              <a:path w="1951437" h="7721512">
                <a:moveTo>
                  <a:pt x="0" y="0"/>
                </a:moveTo>
                <a:lnTo>
                  <a:pt x="1951437" y="0"/>
                </a:lnTo>
                <a:lnTo>
                  <a:pt x="1951437" y="7721512"/>
                </a:lnTo>
                <a:lnTo>
                  <a:pt x="0" y="7721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95076" y="3174724"/>
            <a:ext cx="1951437" cy="7721512"/>
          </a:xfrm>
          <a:custGeom>
            <a:avLst/>
            <a:gdLst/>
            <a:ahLst/>
            <a:cxnLst/>
            <a:rect l="l" t="t" r="r" b="b"/>
            <a:pathLst>
              <a:path w="1951437" h="7721512">
                <a:moveTo>
                  <a:pt x="0" y="0"/>
                </a:moveTo>
                <a:lnTo>
                  <a:pt x="1951437" y="0"/>
                </a:lnTo>
                <a:lnTo>
                  <a:pt x="1951437" y="7721512"/>
                </a:lnTo>
                <a:lnTo>
                  <a:pt x="0" y="7721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38489" y="2124712"/>
            <a:ext cx="420266" cy="412625"/>
          </a:xfrm>
          <a:custGeom>
            <a:avLst/>
            <a:gdLst/>
            <a:ahLst/>
            <a:cxnLst/>
            <a:rect l="l" t="t" r="r" b="b"/>
            <a:pathLst>
              <a:path w="420266" h="412625">
                <a:moveTo>
                  <a:pt x="0" y="0"/>
                </a:moveTo>
                <a:lnTo>
                  <a:pt x="420266" y="0"/>
                </a:lnTo>
                <a:lnTo>
                  <a:pt x="420266" y="412625"/>
                </a:lnTo>
                <a:lnTo>
                  <a:pt x="0" y="412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009211" y="5386460"/>
            <a:ext cx="420266" cy="412625"/>
          </a:xfrm>
          <a:custGeom>
            <a:avLst/>
            <a:gdLst/>
            <a:ahLst/>
            <a:cxnLst/>
            <a:rect l="l" t="t" r="r" b="b"/>
            <a:pathLst>
              <a:path w="420266" h="412625">
                <a:moveTo>
                  <a:pt x="0" y="0"/>
                </a:moveTo>
                <a:lnTo>
                  <a:pt x="420266" y="0"/>
                </a:lnTo>
                <a:lnTo>
                  <a:pt x="420266" y="412625"/>
                </a:lnTo>
                <a:lnTo>
                  <a:pt x="0" y="412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2834344" y="4739267"/>
            <a:ext cx="139390" cy="13939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77103" y="4878657"/>
            <a:ext cx="139390" cy="13939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941527" y="585102"/>
            <a:ext cx="414776" cy="407234"/>
          </a:xfrm>
          <a:custGeom>
            <a:avLst/>
            <a:gdLst/>
            <a:ahLst/>
            <a:cxnLst/>
            <a:rect l="l" t="t" r="r" b="b"/>
            <a:pathLst>
              <a:path w="414776" h="407234">
                <a:moveTo>
                  <a:pt x="0" y="0"/>
                </a:moveTo>
                <a:lnTo>
                  <a:pt x="414775" y="0"/>
                </a:lnTo>
                <a:lnTo>
                  <a:pt x="414775" y="407234"/>
                </a:lnTo>
                <a:lnTo>
                  <a:pt x="0" y="407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729245" y="2021036"/>
            <a:ext cx="139390" cy="13939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BF4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61045" y="852946"/>
            <a:ext cx="139390" cy="139390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860" y="1299131"/>
            <a:ext cx="18441721" cy="9321452"/>
          </a:xfrm>
          <a:custGeom>
            <a:avLst/>
            <a:gdLst/>
            <a:ahLst/>
            <a:cxnLst/>
            <a:rect l="l" t="t" r="r" b="b"/>
            <a:pathLst>
              <a:path w="18441721" h="9321452">
                <a:moveTo>
                  <a:pt x="0" y="0"/>
                </a:moveTo>
                <a:lnTo>
                  <a:pt x="18441720" y="0"/>
                </a:lnTo>
                <a:lnTo>
                  <a:pt x="18441720" y="9321452"/>
                </a:lnTo>
                <a:lnTo>
                  <a:pt x="0" y="9321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730416"/>
            <a:ext cx="4592304" cy="6717466"/>
          </a:xfrm>
          <a:custGeom>
            <a:avLst/>
            <a:gdLst/>
            <a:ahLst/>
            <a:cxnLst/>
            <a:rect l="l" t="t" r="r" b="b"/>
            <a:pathLst>
              <a:path w="4592304" h="6717466">
                <a:moveTo>
                  <a:pt x="0" y="0"/>
                </a:moveTo>
                <a:lnTo>
                  <a:pt x="4592304" y="0"/>
                </a:lnTo>
                <a:lnTo>
                  <a:pt x="4592304" y="6717467"/>
                </a:lnTo>
                <a:lnTo>
                  <a:pt x="0" y="6717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96166" y="-171450"/>
            <a:ext cx="18769916" cy="6268013"/>
            <a:chOff x="0" y="0"/>
            <a:chExt cx="11119747" cy="37133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19747" cy="3713321"/>
            </a:xfrm>
            <a:custGeom>
              <a:avLst/>
              <a:gdLst/>
              <a:ahLst/>
              <a:cxnLst/>
              <a:rect l="l" t="t" r="r" b="b"/>
              <a:pathLst>
                <a:path w="11119747" h="3713321">
                  <a:moveTo>
                    <a:pt x="0" y="0"/>
                  </a:moveTo>
                  <a:lnTo>
                    <a:pt x="11119747" y="0"/>
                  </a:lnTo>
                  <a:lnTo>
                    <a:pt x="11119747" y="3713321"/>
                  </a:lnTo>
                  <a:lnTo>
                    <a:pt x="0" y="3713321"/>
                  </a:lnTo>
                  <a:close/>
                </a:path>
              </a:pathLst>
            </a:custGeom>
            <a:solidFill>
              <a:srgbClr val="BEDAE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806953" y="-16284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284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79468" y="8541208"/>
            <a:ext cx="1561691" cy="1697491"/>
          </a:xfrm>
          <a:custGeom>
            <a:avLst/>
            <a:gdLst/>
            <a:ahLst/>
            <a:cxnLst/>
            <a:rect l="l" t="t" r="r" b="b"/>
            <a:pathLst>
              <a:path w="1561691" h="1697491">
                <a:moveTo>
                  <a:pt x="0" y="0"/>
                </a:moveTo>
                <a:lnTo>
                  <a:pt x="1561691" y="0"/>
                </a:lnTo>
                <a:lnTo>
                  <a:pt x="1561691" y="1697491"/>
                </a:lnTo>
                <a:lnTo>
                  <a:pt x="0" y="1697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4300" y="5275651"/>
            <a:ext cx="18516600" cy="2997327"/>
          </a:xfrm>
          <a:custGeom>
            <a:avLst/>
            <a:gdLst/>
            <a:ahLst/>
            <a:cxnLst/>
            <a:rect l="l" t="t" r="r" b="b"/>
            <a:pathLst>
              <a:path w="18516600" h="2997327">
                <a:moveTo>
                  <a:pt x="0" y="0"/>
                </a:moveTo>
                <a:lnTo>
                  <a:pt x="18516600" y="0"/>
                </a:lnTo>
                <a:lnTo>
                  <a:pt x="18516600" y="2997327"/>
                </a:lnTo>
                <a:lnTo>
                  <a:pt x="0" y="2997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0435" t="-105845" r="-7818" b="-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941159" y="3951954"/>
            <a:ext cx="4400722" cy="6286745"/>
          </a:xfrm>
          <a:custGeom>
            <a:avLst/>
            <a:gdLst/>
            <a:ahLst/>
            <a:cxnLst/>
            <a:rect l="l" t="t" r="r" b="b"/>
            <a:pathLst>
              <a:path w="4400722" h="6286745">
                <a:moveTo>
                  <a:pt x="0" y="0"/>
                </a:moveTo>
                <a:lnTo>
                  <a:pt x="4400722" y="0"/>
                </a:lnTo>
                <a:lnTo>
                  <a:pt x="4400722" y="6286745"/>
                </a:lnTo>
                <a:lnTo>
                  <a:pt x="0" y="6286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21285" y="7095326"/>
            <a:ext cx="1426305" cy="3143373"/>
          </a:xfrm>
          <a:custGeom>
            <a:avLst/>
            <a:gdLst/>
            <a:ahLst/>
            <a:cxnLst/>
            <a:rect l="l" t="t" r="r" b="b"/>
            <a:pathLst>
              <a:path w="1426305" h="3143373">
                <a:moveTo>
                  <a:pt x="0" y="0"/>
                </a:moveTo>
                <a:lnTo>
                  <a:pt x="1426306" y="0"/>
                </a:lnTo>
                <a:lnTo>
                  <a:pt x="1426306" y="3143373"/>
                </a:lnTo>
                <a:lnTo>
                  <a:pt x="0" y="3143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140628" y="4084078"/>
            <a:ext cx="2188608" cy="4823378"/>
          </a:xfrm>
          <a:custGeom>
            <a:avLst/>
            <a:gdLst/>
            <a:ahLst/>
            <a:cxnLst/>
            <a:rect l="l" t="t" r="r" b="b"/>
            <a:pathLst>
              <a:path w="2188608" h="4823378">
                <a:moveTo>
                  <a:pt x="0" y="0"/>
                </a:moveTo>
                <a:lnTo>
                  <a:pt x="2188608" y="0"/>
                </a:lnTo>
                <a:lnTo>
                  <a:pt x="2188608" y="4823379"/>
                </a:lnTo>
                <a:lnTo>
                  <a:pt x="0" y="4823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66700" y="5514260"/>
            <a:ext cx="1539663" cy="3393196"/>
          </a:xfrm>
          <a:custGeom>
            <a:avLst/>
            <a:gdLst/>
            <a:ahLst/>
            <a:cxnLst/>
            <a:rect l="l" t="t" r="r" b="b"/>
            <a:pathLst>
              <a:path w="1539663" h="3393196">
                <a:moveTo>
                  <a:pt x="0" y="0"/>
                </a:moveTo>
                <a:lnTo>
                  <a:pt x="1539663" y="0"/>
                </a:lnTo>
                <a:lnTo>
                  <a:pt x="1539663" y="3393197"/>
                </a:lnTo>
                <a:lnTo>
                  <a:pt x="0" y="3393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63502" y="7503553"/>
            <a:ext cx="1014666" cy="2236178"/>
          </a:xfrm>
          <a:custGeom>
            <a:avLst/>
            <a:gdLst/>
            <a:ahLst/>
            <a:cxnLst/>
            <a:rect l="l" t="t" r="r" b="b"/>
            <a:pathLst>
              <a:path w="1014666" h="2236178">
                <a:moveTo>
                  <a:pt x="0" y="0"/>
                </a:moveTo>
                <a:lnTo>
                  <a:pt x="1014666" y="0"/>
                </a:lnTo>
                <a:lnTo>
                  <a:pt x="1014666" y="2236178"/>
                </a:lnTo>
                <a:lnTo>
                  <a:pt x="0" y="2236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6204" y="8238952"/>
            <a:ext cx="1683943" cy="1252433"/>
          </a:xfrm>
          <a:custGeom>
            <a:avLst/>
            <a:gdLst/>
            <a:ahLst/>
            <a:cxnLst/>
            <a:rect l="l" t="t" r="r" b="b"/>
            <a:pathLst>
              <a:path w="1683943" h="1252433">
                <a:moveTo>
                  <a:pt x="0" y="0"/>
                </a:moveTo>
                <a:lnTo>
                  <a:pt x="1683944" y="0"/>
                </a:lnTo>
                <a:lnTo>
                  <a:pt x="1683944" y="1252433"/>
                </a:lnTo>
                <a:lnTo>
                  <a:pt x="0" y="1252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583">
            <a:off x="-1570834" y="7038568"/>
            <a:ext cx="22032801" cy="5294969"/>
          </a:xfrm>
          <a:custGeom>
            <a:avLst/>
            <a:gdLst/>
            <a:ahLst/>
            <a:cxnLst/>
            <a:rect l="l" t="t" r="r" b="b"/>
            <a:pathLst>
              <a:path w="22032801" h="5294969">
                <a:moveTo>
                  <a:pt x="0" y="0"/>
                </a:moveTo>
                <a:lnTo>
                  <a:pt x="22032801" y="0"/>
                </a:lnTo>
                <a:lnTo>
                  <a:pt x="22032801" y="5294969"/>
                </a:lnTo>
                <a:lnTo>
                  <a:pt x="0" y="5294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2757" b="-602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65979" y="1682604"/>
            <a:ext cx="9079266" cy="6814510"/>
          </a:xfrm>
          <a:custGeom>
            <a:avLst/>
            <a:gdLst/>
            <a:ahLst/>
            <a:cxnLst/>
            <a:rect l="l" t="t" r="r" b="b"/>
            <a:pathLst>
              <a:path w="9079266" h="6814510">
                <a:moveTo>
                  <a:pt x="0" y="0"/>
                </a:moveTo>
                <a:lnTo>
                  <a:pt x="9079265" y="0"/>
                </a:lnTo>
                <a:lnTo>
                  <a:pt x="9079265" y="6814510"/>
                </a:lnTo>
                <a:lnTo>
                  <a:pt x="0" y="6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7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73197" y="5917808"/>
            <a:ext cx="310444" cy="304800"/>
          </a:xfrm>
          <a:custGeom>
            <a:avLst/>
            <a:gdLst/>
            <a:ahLst/>
            <a:cxnLst/>
            <a:rect l="l" t="t" r="r" b="b"/>
            <a:pathLst>
              <a:path w="310444" h="304800">
                <a:moveTo>
                  <a:pt x="0" y="0"/>
                </a:moveTo>
                <a:lnTo>
                  <a:pt x="310445" y="0"/>
                </a:lnTo>
                <a:lnTo>
                  <a:pt x="310445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528574" y="1328445"/>
            <a:ext cx="574968" cy="564515"/>
          </a:xfrm>
          <a:custGeom>
            <a:avLst/>
            <a:gdLst/>
            <a:ahLst/>
            <a:cxnLst/>
            <a:rect l="l" t="t" r="r" b="b"/>
            <a:pathLst>
              <a:path w="574968" h="564515">
                <a:moveTo>
                  <a:pt x="0" y="0"/>
                </a:moveTo>
                <a:lnTo>
                  <a:pt x="574968" y="0"/>
                </a:lnTo>
                <a:lnTo>
                  <a:pt x="574968" y="564515"/>
                </a:lnTo>
                <a:lnTo>
                  <a:pt x="0" y="56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57558" y="368589"/>
            <a:ext cx="574968" cy="564515"/>
          </a:xfrm>
          <a:custGeom>
            <a:avLst/>
            <a:gdLst/>
            <a:ahLst/>
            <a:cxnLst/>
            <a:rect l="l" t="t" r="r" b="b"/>
            <a:pathLst>
              <a:path w="574968" h="564515">
                <a:moveTo>
                  <a:pt x="0" y="0"/>
                </a:moveTo>
                <a:lnTo>
                  <a:pt x="574969" y="0"/>
                </a:lnTo>
                <a:lnTo>
                  <a:pt x="574969" y="564514"/>
                </a:lnTo>
                <a:lnTo>
                  <a:pt x="0" y="5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765823" y="3708566"/>
            <a:ext cx="139390" cy="13939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91038" y="6000513"/>
            <a:ext cx="139390" cy="13939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62805" y="654324"/>
            <a:ext cx="139390" cy="13939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119218" y="5314083"/>
            <a:ext cx="5353721" cy="3183031"/>
          </a:xfrm>
          <a:custGeom>
            <a:avLst/>
            <a:gdLst/>
            <a:ahLst/>
            <a:cxnLst/>
            <a:rect l="l" t="t" r="r" b="b"/>
            <a:pathLst>
              <a:path w="5353721" h="3183031">
                <a:moveTo>
                  <a:pt x="0" y="0"/>
                </a:moveTo>
                <a:lnTo>
                  <a:pt x="5353721" y="0"/>
                </a:lnTo>
                <a:lnTo>
                  <a:pt x="5353721" y="3183031"/>
                </a:lnTo>
                <a:lnTo>
                  <a:pt x="0" y="3183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47819" y="3638871"/>
            <a:ext cx="139390" cy="13939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6241" y="0"/>
            <a:ext cx="20480482" cy="10287000"/>
            <a:chOff x="0" y="0"/>
            <a:chExt cx="2730730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02436" cy="13716000"/>
            </a:xfrm>
            <a:custGeom>
              <a:avLst/>
              <a:gdLst/>
              <a:ahLst/>
              <a:cxnLst/>
              <a:rect l="l" t="t" r="r" b="b"/>
              <a:pathLst>
                <a:path w="9102436" h="13716000">
                  <a:moveTo>
                    <a:pt x="0" y="0"/>
                  </a:moveTo>
                  <a:lnTo>
                    <a:pt x="9102436" y="0"/>
                  </a:lnTo>
                  <a:lnTo>
                    <a:pt x="910243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204873" y="0"/>
              <a:ext cx="9102436" cy="13716000"/>
            </a:xfrm>
            <a:custGeom>
              <a:avLst/>
              <a:gdLst/>
              <a:ahLst/>
              <a:cxnLst/>
              <a:rect l="l" t="t" r="r" b="b"/>
              <a:pathLst>
                <a:path w="9102436" h="13716000">
                  <a:moveTo>
                    <a:pt x="0" y="0"/>
                  </a:moveTo>
                  <a:lnTo>
                    <a:pt x="9102436" y="0"/>
                  </a:lnTo>
                  <a:lnTo>
                    <a:pt x="910243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02436" y="0"/>
              <a:ext cx="9102436" cy="13716000"/>
            </a:xfrm>
            <a:custGeom>
              <a:avLst/>
              <a:gdLst/>
              <a:ahLst/>
              <a:cxnLst/>
              <a:rect l="l" t="t" r="r" b="b"/>
              <a:pathLst>
                <a:path w="9102436" h="13716000">
                  <a:moveTo>
                    <a:pt x="0" y="0"/>
                  </a:moveTo>
                  <a:lnTo>
                    <a:pt x="9102437" y="0"/>
                  </a:lnTo>
                  <a:lnTo>
                    <a:pt x="910243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567565" y="8668317"/>
            <a:ext cx="20107862" cy="3237366"/>
          </a:xfrm>
          <a:custGeom>
            <a:avLst/>
            <a:gdLst/>
            <a:ahLst/>
            <a:cxnLst/>
            <a:rect l="l" t="t" r="r" b="b"/>
            <a:pathLst>
              <a:path w="20107862" h="3237366">
                <a:moveTo>
                  <a:pt x="0" y="0"/>
                </a:moveTo>
                <a:lnTo>
                  <a:pt x="20107863" y="0"/>
                </a:lnTo>
                <a:lnTo>
                  <a:pt x="20107863" y="3237366"/>
                </a:lnTo>
                <a:lnTo>
                  <a:pt x="0" y="323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322748" y="4035224"/>
            <a:ext cx="8550572" cy="5643377"/>
          </a:xfrm>
          <a:custGeom>
            <a:avLst/>
            <a:gdLst/>
            <a:ahLst/>
            <a:cxnLst/>
            <a:rect l="l" t="t" r="r" b="b"/>
            <a:pathLst>
              <a:path w="8550572" h="5643377">
                <a:moveTo>
                  <a:pt x="0" y="0"/>
                </a:moveTo>
                <a:lnTo>
                  <a:pt x="8550572" y="0"/>
                </a:lnTo>
                <a:lnTo>
                  <a:pt x="8550572" y="5643377"/>
                </a:lnTo>
                <a:lnTo>
                  <a:pt x="0" y="5643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41177" y="4035224"/>
            <a:ext cx="6412929" cy="5643377"/>
          </a:xfrm>
          <a:custGeom>
            <a:avLst/>
            <a:gdLst/>
            <a:ahLst/>
            <a:cxnLst/>
            <a:rect l="l" t="t" r="r" b="b"/>
            <a:pathLst>
              <a:path w="6412929" h="5643377">
                <a:moveTo>
                  <a:pt x="0" y="0"/>
                </a:moveTo>
                <a:lnTo>
                  <a:pt x="6412928" y="0"/>
                </a:lnTo>
                <a:lnTo>
                  <a:pt x="6412928" y="5643377"/>
                </a:lnTo>
                <a:lnTo>
                  <a:pt x="0" y="5643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431765" y="4035224"/>
            <a:ext cx="7797412" cy="5643377"/>
          </a:xfrm>
          <a:custGeom>
            <a:avLst/>
            <a:gdLst/>
            <a:ahLst/>
            <a:cxnLst/>
            <a:rect l="l" t="t" r="r" b="b"/>
            <a:pathLst>
              <a:path w="7797412" h="5643377">
                <a:moveTo>
                  <a:pt x="0" y="0"/>
                </a:moveTo>
                <a:lnTo>
                  <a:pt x="7797412" y="0"/>
                </a:lnTo>
                <a:lnTo>
                  <a:pt x="7797412" y="5643377"/>
                </a:lnTo>
                <a:lnTo>
                  <a:pt x="0" y="5643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Macintosh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Wonderland PPT Backgrounds</dc:title>
  <cp:lastModifiedBy>Zhun Yee Chew</cp:lastModifiedBy>
  <cp:revision>2</cp:revision>
  <dcterms:created xsi:type="dcterms:W3CDTF">2006-08-16T00:00:00Z</dcterms:created>
  <dcterms:modified xsi:type="dcterms:W3CDTF">2023-12-11T09:49:35Z</dcterms:modified>
  <dc:identifier>DAF2RUy__3o</dc:identifier>
</cp:coreProperties>
</file>