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Arialle Bold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Passion One Regular" panose="020B0604020202020204" charset="0"/>
      <p:regular r:id="rId18"/>
    </p:embeddedFont>
    <p:embeddedFont>
      <p:font typeface="Poppins Bold" panose="020B0604020202020204" charset="0"/>
      <p:regular r:id="rId19"/>
    </p:embeddedFont>
    <p:embeddedFont>
      <p:font typeface="TAN Angleton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svg"/><Relationship Id="rId4" Type="http://schemas.openxmlformats.org/officeDocument/2006/relationships/image" Target="../media/image8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26" Type="http://schemas.openxmlformats.org/officeDocument/2006/relationships/image" Target="../media/image27.svg"/><Relationship Id="rId3" Type="http://schemas.openxmlformats.org/officeDocument/2006/relationships/tags" Target="../tags/tag3.xml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tags" Target="../tags/tag2.xml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24" Type="http://schemas.openxmlformats.org/officeDocument/2006/relationships/image" Target="../media/image25.sv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svg"/><Relationship Id="rId19" Type="http://schemas.openxmlformats.org/officeDocument/2006/relationships/image" Target="../media/image20.png"/><Relationship Id="rId4" Type="http://schemas.openxmlformats.org/officeDocument/2006/relationships/tags" Target="../tags/tag4.xml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image" Target="../media/image21.svg"/><Relationship Id="rId18" Type="http://schemas.openxmlformats.org/officeDocument/2006/relationships/image" Target="../media/image26.png"/><Relationship Id="rId26" Type="http://schemas.openxmlformats.org/officeDocument/2006/relationships/image" Target="../media/image35.png"/><Relationship Id="rId3" Type="http://schemas.openxmlformats.org/officeDocument/2006/relationships/tags" Target="../tags/tag7.xml"/><Relationship Id="rId21" Type="http://schemas.openxmlformats.org/officeDocument/2006/relationships/image" Target="../media/image30.svg"/><Relationship Id="rId7" Type="http://schemas.openxmlformats.org/officeDocument/2006/relationships/tags" Target="../tags/tag11.xml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5" Type="http://schemas.openxmlformats.org/officeDocument/2006/relationships/image" Target="../media/image34.svg"/><Relationship Id="rId2" Type="http://schemas.openxmlformats.org/officeDocument/2006/relationships/tags" Target="../tags/tag6.xml"/><Relationship Id="rId16" Type="http://schemas.openxmlformats.org/officeDocument/2006/relationships/image" Target="../media/image24.png"/><Relationship Id="rId20" Type="http://schemas.openxmlformats.org/officeDocument/2006/relationships/image" Target="../media/image29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28.jpeg"/><Relationship Id="rId24" Type="http://schemas.openxmlformats.org/officeDocument/2006/relationships/image" Target="../media/image33.png"/><Relationship Id="rId5" Type="http://schemas.openxmlformats.org/officeDocument/2006/relationships/tags" Target="../tags/tag9.xml"/><Relationship Id="rId15" Type="http://schemas.openxmlformats.org/officeDocument/2006/relationships/image" Target="../media/image23.svg"/><Relationship Id="rId23" Type="http://schemas.openxmlformats.org/officeDocument/2006/relationships/image" Target="../media/image32.svg"/><Relationship Id="rId10" Type="http://schemas.openxmlformats.org/officeDocument/2006/relationships/image" Target="../media/image1.png"/><Relationship Id="rId19" Type="http://schemas.openxmlformats.org/officeDocument/2006/relationships/image" Target="../media/image27.svg"/><Relationship Id="rId4" Type="http://schemas.openxmlformats.org/officeDocument/2006/relationships/tags" Target="../tags/tag8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22.png"/><Relationship Id="rId22" Type="http://schemas.openxmlformats.org/officeDocument/2006/relationships/image" Target="../media/image31.png"/><Relationship Id="rId27" Type="http://schemas.openxmlformats.org/officeDocument/2006/relationships/image" Target="../media/image3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image" Target="../media/image22.png"/><Relationship Id="rId18" Type="http://schemas.openxmlformats.org/officeDocument/2006/relationships/image" Target="../media/image27.svg"/><Relationship Id="rId26" Type="http://schemas.openxmlformats.org/officeDocument/2006/relationships/image" Target="../media/image34.svg"/><Relationship Id="rId3" Type="http://schemas.openxmlformats.org/officeDocument/2006/relationships/tags" Target="../tags/tag15.xml"/><Relationship Id="rId21" Type="http://schemas.openxmlformats.org/officeDocument/2006/relationships/image" Target="../media/image20.png"/><Relationship Id="rId7" Type="http://schemas.openxmlformats.org/officeDocument/2006/relationships/tags" Target="../tags/tag19.xml"/><Relationship Id="rId12" Type="http://schemas.openxmlformats.org/officeDocument/2006/relationships/image" Target="../media/image37.jpeg"/><Relationship Id="rId17" Type="http://schemas.openxmlformats.org/officeDocument/2006/relationships/image" Target="../media/image26.png"/><Relationship Id="rId25" Type="http://schemas.openxmlformats.org/officeDocument/2006/relationships/image" Target="../media/image33.png"/><Relationship Id="rId2" Type="http://schemas.openxmlformats.org/officeDocument/2006/relationships/tags" Target="../tags/tag14.xml"/><Relationship Id="rId16" Type="http://schemas.openxmlformats.org/officeDocument/2006/relationships/image" Target="../media/image25.svg"/><Relationship Id="rId20" Type="http://schemas.openxmlformats.org/officeDocument/2006/relationships/image" Target="../media/image30.svg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image" Target="../media/image1.png"/><Relationship Id="rId24" Type="http://schemas.openxmlformats.org/officeDocument/2006/relationships/image" Target="../media/image32.svg"/><Relationship Id="rId5" Type="http://schemas.openxmlformats.org/officeDocument/2006/relationships/tags" Target="../tags/tag17.xml"/><Relationship Id="rId15" Type="http://schemas.openxmlformats.org/officeDocument/2006/relationships/image" Target="../media/image24.png"/><Relationship Id="rId23" Type="http://schemas.openxmlformats.org/officeDocument/2006/relationships/image" Target="../media/image31.png"/><Relationship Id="rId28" Type="http://schemas.openxmlformats.org/officeDocument/2006/relationships/image" Target="../media/image36.sv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29.png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image" Target="../media/image23.svg"/><Relationship Id="rId22" Type="http://schemas.openxmlformats.org/officeDocument/2006/relationships/image" Target="../media/image21.svg"/><Relationship Id="rId27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svg"/><Relationship Id="rId3" Type="http://schemas.openxmlformats.org/officeDocument/2006/relationships/image" Target="../media/image38.png"/><Relationship Id="rId7" Type="http://schemas.openxmlformats.org/officeDocument/2006/relationships/image" Target="../media/image42.svg"/><Relationship Id="rId12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svg"/><Relationship Id="rId15" Type="http://schemas.openxmlformats.org/officeDocument/2006/relationships/image" Target="../media/image5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Relationship Id="rId1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34.xml"/><Relationship Id="rId18" Type="http://schemas.openxmlformats.org/officeDocument/2006/relationships/tags" Target="../tags/tag39.xml"/><Relationship Id="rId26" Type="http://schemas.openxmlformats.org/officeDocument/2006/relationships/tags" Target="../tags/tag47.xml"/><Relationship Id="rId39" Type="http://schemas.openxmlformats.org/officeDocument/2006/relationships/image" Target="../media/image40.svg"/><Relationship Id="rId21" Type="http://schemas.openxmlformats.org/officeDocument/2006/relationships/tags" Target="../tags/tag42.xml"/><Relationship Id="rId34" Type="http://schemas.openxmlformats.org/officeDocument/2006/relationships/image" Target="../media/image22.png"/><Relationship Id="rId42" Type="http://schemas.openxmlformats.org/officeDocument/2006/relationships/image" Target="../media/image29.png"/><Relationship Id="rId47" Type="http://schemas.openxmlformats.org/officeDocument/2006/relationships/image" Target="../media/image32.svg"/><Relationship Id="rId50" Type="http://schemas.openxmlformats.org/officeDocument/2006/relationships/image" Target="../media/image43.png"/><Relationship Id="rId55" Type="http://schemas.openxmlformats.org/officeDocument/2006/relationships/image" Target="../media/image53.png"/><Relationship Id="rId7" Type="http://schemas.openxmlformats.org/officeDocument/2006/relationships/tags" Target="../tags/tag28.xml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9" Type="http://schemas.openxmlformats.org/officeDocument/2006/relationships/slideLayout" Target="../slideLayouts/slideLayout7.xml"/><Relationship Id="rId11" Type="http://schemas.openxmlformats.org/officeDocument/2006/relationships/tags" Target="../tags/tag32.xml"/><Relationship Id="rId24" Type="http://schemas.openxmlformats.org/officeDocument/2006/relationships/tags" Target="../tags/tag45.xml"/><Relationship Id="rId32" Type="http://schemas.openxmlformats.org/officeDocument/2006/relationships/image" Target="../media/image20.png"/><Relationship Id="rId37" Type="http://schemas.openxmlformats.org/officeDocument/2006/relationships/image" Target="../media/image25.svg"/><Relationship Id="rId40" Type="http://schemas.openxmlformats.org/officeDocument/2006/relationships/image" Target="../media/image26.png"/><Relationship Id="rId45" Type="http://schemas.openxmlformats.org/officeDocument/2006/relationships/image" Target="../media/image42.svg"/><Relationship Id="rId53" Type="http://schemas.openxmlformats.org/officeDocument/2006/relationships/image" Target="../media/image36.svg"/><Relationship Id="rId58" Type="http://schemas.openxmlformats.org/officeDocument/2006/relationships/image" Target="../media/image56.svg"/><Relationship Id="rId5" Type="http://schemas.openxmlformats.org/officeDocument/2006/relationships/tags" Target="../tags/tag26.xml"/><Relationship Id="rId61" Type="http://schemas.openxmlformats.org/officeDocument/2006/relationships/image" Target="../media/image49.png"/><Relationship Id="rId19" Type="http://schemas.openxmlformats.org/officeDocument/2006/relationships/tags" Target="../tags/tag40.xml"/><Relationship Id="rId14" Type="http://schemas.openxmlformats.org/officeDocument/2006/relationships/tags" Target="../tags/tag35.xml"/><Relationship Id="rId22" Type="http://schemas.openxmlformats.org/officeDocument/2006/relationships/tags" Target="../tags/tag43.xml"/><Relationship Id="rId27" Type="http://schemas.openxmlformats.org/officeDocument/2006/relationships/tags" Target="../tags/tag48.xml"/><Relationship Id="rId30" Type="http://schemas.openxmlformats.org/officeDocument/2006/relationships/image" Target="../media/image1.png"/><Relationship Id="rId35" Type="http://schemas.openxmlformats.org/officeDocument/2006/relationships/image" Target="../media/image23.svg"/><Relationship Id="rId43" Type="http://schemas.openxmlformats.org/officeDocument/2006/relationships/image" Target="../media/image30.svg"/><Relationship Id="rId48" Type="http://schemas.openxmlformats.org/officeDocument/2006/relationships/image" Target="../media/image51.png"/><Relationship Id="rId56" Type="http://schemas.openxmlformats.org/officeDocument/2006/relationships/image" Target="../media/image54.svg"/><Relationship Id="rId8" Type="http://schemas.openxmlformats.org/officeDocument/2006/relationships/tags" Target="../tags/tag29.xml"/><Relationship Id="rId51" Type="http://schemas.openxmlformats.org/officeDocument/2006/relationships/image" Target="../media/image44.svg"/><Relationship Id="rId3" Type="http://schemas.openxmlformats.org/officeDocument/2006/relationships/tags" Target="../tags/tag24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5" Type="http://schemas.openxmlformats.org/officeDocument/2006/relationships/tags" Target="../tags/tag46.xml"/><Relationship Id="rId33" Type="http://schemas.openxmlformats.org/officeDocument/2006/relationships/image" Target="../media/image21.svg"/><Relationship Id="rId38" Type="http://schemas.openxmlformats.org/officeDocument/2006/relationships/image" Target="../media/image39.png"/><Relationship Id="rId46" Type="http://schemas.openxmlformats.org/officeDocument/2006/relationships/image" Target="../media/image31.png"/><Relationship Id="rId59" Type="http://schemas.openxmlformats.org/officeDocument/2006/relationships/image" Target="../media/image47.png"/><Relationship Id="rId20" Type="http://schemas.openxmlformats.org/officeDocument/2006/relationships/tags" Target="../tags/tag41.xml"/><Relationship Id="rId41" Type="http://schemas.openxmlformats.org/officeDocument/2006/relationships/image" Target="../media/image27.svg"/><Relationship Id="rId54" Type="http://schemas.openxmlformats.org/officeDocument/2006/relationships/image" Target="../media/image45.png"/><Relationship Id="rId62" Type="http://schemas.openxmlformats.org/officeDocument/2006/relationships/image" Target="../media/image50.sv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5" Type="http://schemas.openxmlformats.org/officeDocument/2006/relationships/tags" Target="../tags/tag36.xml"/><Relationship Id="rId23" Type="http://schemas.openxmlformats.org/officeDocument/2006/relationships/tags" Target="../tags/tag44.xml"/><Relationship Id="rId28" Type="http://schemas.openxmlformats.org/officeDocument/2006/relationships/tags" Target="../tags/tag49.xml"/><Relationship Id="rId36" Type="http://schemas.openxmlformats.org/officeDocument/2006/relationships/image" Target="../media/image24.png"/><Relationship Id="rId49" Type="http://schemas.openxmlformats.org/officeDocument/2006/relationships/image" Target="../media/image52.svg"/><Relationship Id="rId57" Type="http://schemas.openxmlformats.org/officeDocument/2006/relationships/image" Target="../media/image55.png"/><Relationship Id="rId10" Type="http://schemas.openxmlformats.org/officeDocument/2006/relationships/tags" Target="../tags/tag31.xml"/><Relationship Id="rId31" Type="http://schemas.openxmlformats.org/officeDocument/2006/relationships/image" Target="../media/image38.png"/><Relationship Id="rId44" Type="http://schemas.openxmlformats.org/officeDocument/2006/relationships/image" Target="../media/image41.png"/><Relationship Id="rId52" Type="http://schemas.openxmlformats.org/officeDocument/2006/relationships/image" Target="../media/image35.png"/><Relationship Id="rId60" Type="http://schemas.openxmlformats.org/officeDocument/2006/relationships/image" Target="../media/image48.svg"/><Relationship Id="rId4" Type="http://schemas.openxmlformats.org/officeDocument/2006/relationships/tags" Target="../tags/tag25.xml"/><Relationship Id="rId9" Type="http://schemas.openxmlformats.org/officeDocument/2006/relationships/tags" Target="../tags/tag30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62.xml"/><Relationship Id="rId18" Type="http://schemas.openxmlformats.org/officeDocument/2006/relationships/tags" Target="../tags/tag67.xml"/><Relationship Id="rId26" Type="http://schemas.openxmlformats.org/officeDocument/2006/relationships/tags" Target="../tags/tag75.xml"/><Relationship Id="rId39" Type="http://schemas.openxmlformats.org/officeDocument/2006/relationships/image" Target="../media/image61.png"/><Relationship Id="rId21" Type="http://schemas.openxmlformats.org/officeDocument/2006/relationships/tags" Target="../tags/tag70.xml"/><Relationship Id="rId34" Type="http://schemas.openxmlformats.org/officeDocument/2006/relationships/image" Target="../media/image1.png"/><Relationship Id="rId42" Type="http://schemas.openxmlformats.org/officeDocument/2006/relationships/image" Target="../media/image64.svg"/><Relationship Id="rId47" Type="http://schemas.openxmlformats.org/officeDocument/2006/relationships/image" Target="../media/image69.png"/><Relationship Id="rId50" Type="http://schemas.openxmlformats.org/officeDocument/2006/relationships/image" Target="../media/image72.svg"/><Relationship Id="rId55" Type="http://schemas.openxmlformats.org/officeDocument/2006/relationships/image" Target="../media/image77.png"/><Relationship Id="rId7" Type="http://schemas.openxmlformats.org/officeDocument/2006/relationships/tags" Target="../tags/tag56.xml"/><Relationship Id="rId2" Type="http://schemas.openxmlformats.org/officeDocument/2006/relationships/tags" Target="../tags/tag51.xml"/><Relationship Id="rId16" Type="http://schemas.openxmlformats.org/officeDocument/2006/relationships/tags" Target="../tags/tag65.xml"/><Relationship Id="rId29" Type="http://schemas.openxmlformats.org/officeDocument/2006/relationships/tags" Target="../tags/tag78.xml"/><Relationship Id="rId11" Type="http://schemas.openxmlformats.org/officeDocument/2006/relationships/tags" Target="../tags/tag60.xml"/><Relationship Id="rId24" Type="http://schemas.openxmlformats.org/officeDocument/2006/relationships/tags" Target="../tags/tag73.xml"/><Relationship Id="rId32" Type="http://schemas.openxmlformats.org/officeDocument/2006/relationships/tags" Target="../tags/tag81.xml"/><Relationship Id="rId37" Type="http://schemas.openxmlformats.org/officeDocument/2006/relationships/image" Target="../media/image59.png"/><Relationship Id="rId40" Type="http://schemas.openxmlformats.org/officeDocument/2006/relationships/image" Target="../media/image62.svg"/><Relationship Id="rId45" Type="http://schemas.openxmlformats.org/officeDocument/2006/relationships/image" Target="../media/image67.png"/><Relationship Id="rId53" Type="http://schemas.openxmlformats.org/officeDocument/2006/relationships/image" Target="../media/image75.png"/><Relationship Id="rId58" Type="http://schemas.openxmlformats.org/officeDocument/2006/relationships/image" Target="../media/image80.svg"/><Relationship Id="rId5" Type="http://schemas.openxmlformats.org/officeDocument/2006/relationships/tags" Target="../tags/tag54.xml"/><Relationship Id="rId19" Type="http://schemas.openxmlformats.org/officeDocument/2006/relationships/tags" Target="../tags/tag68.xml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tags" Target="../tags/tag63.xml"/><Relationship Id="rId22" Type="http://schemas.openxmlformats.org/officeDocument/2006/relationships/tags" Target="../tags/tag71.xml"/><Relationship Id="rId27" Type="http://schemas.openxmlformats.org/officeDocument/2006/relationships/tags" Target="../tags/tag76.xml"/><Relationship Id="rId30" Type="http://schemas.openxmlformats.org/officeDocument/2006/relationships/tags" Target="../tags/tag79.xml"/><Relationship Id="rId35" Type="http://schemas.openxmlformats.org/officeDocument/2006/relationships/image" Target="../media/image57.png"/><Relationship Id="rId43" Type="http://schemas.openxmlformats.org/officeDocument/2006/relationships/image" Target="../media/image65.png"/><Relationship Id="rId48" Type="http://schemas.openxmlformats.org/officeDocument/2006/relationships/image" Target="../media/image70.svg"/><Relationship Id="rId56" Type="http://schemas.openxmlformats.org/officeDocument/2006/relationships/image" Target="../media/image78.svg"/><Relationship Id="rId8" Type="http://schemas.openxmlformats.org/officeDocument/2006/relationships/tags" Target="../tags/tag57.xml"/><Relationship Id="rId51" Type="http://schemas.openxmlformats.org/officeDocument/2006/relationships/image" Target="../media/image73.png"/><Relationship Id="rId3" Type="http://schemas.openxmlformats.org/officeDocument/2006/relationships/tags" Target="../tags/tag52.xml"/><Relationship Id="rId12" Type="http://schemas.openxmlformats.org/officeDocument/2006/relationships/tags" Target="../tags/tag61.xml"/><Relationship Id="rId17" Type="http://schemas.openxmlformats.org/officeDocument/2006/relationships/tags" Target="../tags/tag66.xml"/><Relationship Id="rId25" Type="http://schemas.openxmlformats.org/officeDocument/2006/relationships/tags" Target="../tags/tag74.xml"/><Relationship Id="rId33" Type="http://schemas.openxmlformats.org/officeDocument/2006/relationships/slideLayout" Target="../slideLayouts/slideLayout7.xml"/><Relationship Id="rId38" Type="http://schemas.openxmlformats.org/officeDocument/2006/relationships/image" Target="../media/image60.svg"/><Relationship Id="rId46" Type="http://schemas.openxmlformats.org/officeDocument/2006/relationships/image" Target="../media/image68.svg"/><Relationship Id="rId59" Type="http://schemas.openxmlformats.org/officeDocument/2006/relationships/image" Target="../media/image81.png"/><Relationship Id="rId20" Type="http://schemas.openxmlformats.org/officeDocument/2006/relationships/tags" Target="../tags/tag69.xml"/><Relationship Id="rId41" Type="http://schemas.openxmlformats.org/officeDocument/2006/relationships/image" Target="../media/image63.png"/><Relationship Id="rId54" Type="http://schemas.openxmlformats.org/officeDocument/2006/relationships/image" Target="../media/image76.svg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5" Type="http://schemas.openxmlformats.org/officeDocument/2006/relationships/tags" Target="../tags/tag64.xml"/><Relationship Id="rId23" Type="http://schemas.openxmlformats.org/officeDocument/2006/relationships/tags" Target="../tags/tag72.xml"/><Relationship Id="rId28" Type="http://schemas.openxmlformats.org/officeDocument/2006/relationships/tags" Target="../tags/tag77.xml"/><Relationship Id="rId36" Type="http://schemas.openxmlformats.org/officeDocument/2006/relationships/image" Target="../media/image58.svg"/><Relationship Id="rId49" Type="http://schemas.openxmlformats.org/officeDocument/2006/relationships/image" Target="../media/image71.png"/><Relationship Id="rId57" Type="http://schemas.openxmlformats.org/officeDocument/2006/relationships/image" Target="../media/image79.png"/><Relationship Id="rId10" Type="http://schemas.openxmlformats.org/officeDocument/2006/relationships/tags" Target="../tags/tag59.xml"/><Relationship Id="rId31" Type="http://schemas.openxmlformats.org/officeDocument/2006/relationships/tags" Target="../tags/tag80.xml"/><Relationship Id="rId44" Type="http://schemas.openxmlformats.org/officeDocument/2006/relationships/image" Target="../media/image66.svg"/><Relationship Id="rId52" Type="http://schemas.openxmlformats.org/officeDocument/2006/relationships/image" Target="../media/image74.svg"/><Relationship Id="rId60" Type="http://schemas.openxmlformats.org/officeDocument/2006/relationships/image" Target="../media/image8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svg"/><Relationship Id="rId5" Type="http://schemas.openxmlformats.org/officeDocument/2006/relationships/image" Target="../media/image85.png"/><Relationship Id="rId4" Type="http://schemas.openxmlformats.org/officeDocument/2006/relationships/image" Target="../media/image8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1028700"/>
            <a:ext cx="3098205" cy="59522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239623" y="6272474"/>
            <a:ext cx="4652685" cy="283813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624003" y="5827259"/>
            <a:ext cx="3883925" cy="372856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291757" y="5441027"/>
            <a:ext cx="5705095" cy="41148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46476" y="3435378"/>
            <a:ext cx="16395048" cy="998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80"/>
              </a:lnSpc>
            </a:pPr>
            <a:r>
              <a:rPr lang="en-US" sz="5700">
                <a:solidFill>
                  <a:srgbClr val="004AAD"/>
                </a:solidFill>
                <a:cs typeface="Arialle"/>
              </a:rPr>
              <a:t>هيا نلعب مع كلاسبوينت بدوون بإستخدام الاجهزة للطلاب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945323" y="1028700"/>
            <a:ext cx="4397355" cy="84481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357246" y="3873518"/>
            <a:ext cx="5143716" cy="514371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689853" y="3124566"/>
            <a:ext cx="6478502" cy="647850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1559918" y="3634300"/>
            <a:ext cx="5465046" cy="5488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17"/>
              </a:lnSpc>
            </a:pPr>
            <a:r>
              <a:rPr lang="en-US" sz="5155">
                <a:solidFill>
                  <a:srgbClr val="004AAD"/>
                </a:solidFill>
                <a:cs typeface="Arialle Bold"/>
              </a:rPr>
              <a:t>للمزيد من التحديثات تابعنا على مواقع التواصل الإجتماعي الخاصة بكلاسبوينت بالعربي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-547055" y="6312026"/>
            <a:ext cx="5465046" cy="916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17"/>
              </a:lnSpc>
            </a:pPr>
            <a:r>
              <a:rPr lang="en-US" sz="5155">
                <a:solidFill>
                  <a:srgbClr val="004AAD"/>
                </a:solidFill>
                <a:latin typeface="Arialle Bold"/>
              </a:rPr>
              <a:t>Scan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945323" y="1028700"/>
            <a:ext cx="4397355" cy="84481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869811" y="6648435"/>
            <a:ext cx="7315200" cy="179554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941396" y="4071448"/>
            <a:ext cx="9172031" cy="151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13"/>
              </a:lnSpc>
            </a:pPr>
            <a:r>
              <a:rPr lang="en-US" sz="8652">
                <a:solidFill>
                  <a:srgbClr val="004AAD"/>
                </a:solidFill>
                <a:cs typeface="Arialle Bold"/>
              </a:rPr>
              <a:t>شكرا لكم!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28700" y="1028700"/>
            <a:ext cx="3098205" cy="59522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643487" y="4921899"/>
            <a:ext cx="2314854" cy="128763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535215" y="9139605"/>
            <a:ext cx="2531399" cy="81637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6091375" y="2474314"/>
            <a:ext cx="1419079" cy="17167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625387" y="6695914"/>
            <a:ext cx="2662613" cy="155786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4769318" y="3324707"/>
            <a:ext cx="2674620" cy="267462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8733322" y="5143500"/>
            <a:ext cx="2674620" cy="267462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4861975" y="7474847"/>
            <a:ext cx="2674620" cy="267462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028700" y="5143500"/>
            <a:ext cx="2674620" cy="267462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973510" flipH="1">
            <a:off x="7644928" y="4443078"/>
            <a:ext cx="1297895" cy="96044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5717268" flipH="1">
            <a:off x="7644928" y="7641494"/>
            <a:ext cx="1297895" cy="96044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10259826" flipH="1">
            <a:off x="3054372" y="7773559"/>
            <a:ext cx="1297895" cy="96044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5018493" flipH="1">
            <a:off x="3309020" y="4376514"/>
            <a:ext cx="1297895" cy="96044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4600042" y="3324707"/>
            <a:ext cx="261933" cy="72009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9895191" y="4320815"/>
            <a:ext cx="350883" cy="60108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7039988" y="7102224"/>
            <a:ext cx="330309" cy="57570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380765" y="5218173"/>
            <a:ext cx="552685" cy="991363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7205142" y="132147"/>
            <a:ext cx="11082858" cy="1280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004AAD"/>
                </a:solidFill>
                <a:cs typeface="Arialle"/>
              </a:rPr>
              <a:t>مثال عملي على الانشطة المختلفة بدون الحاجة لأجهزة من الطلاب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772714" y="2005367"/>
            <a:ext cx="6853142" cy="823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>
                <a:solidFill>
                  <a:srgbClr val="004AAD"/>
                </a:solidFill>
                <a:cs typeface="Arialle Bold"/>
              </a:rPr>
              <a:t>دورة حياة الفراشة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028700" y="1028700"/>
            <a:ext cx="3098205" cy="59522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11"/>
          <a:srcRect t="2802" b="26401"/>
          <a:stretch>
            <a:fillRect/>
          </a:stretch>
        </p:blipFill>
        <p:spPr>
          <a:xfrm>
            <a:off x="3401408" y="2179883"/>
            <a:ext cx="12344400" cy="6172200"/>
          </a:xfrm>
          <a:prstGeom prst="rect">
            <a:avLst/>
          </a:prstGeom>
        </p:spPr>
      </p:pic>
      <p:grpSp>
        <p:nvGrpSpPr>
          <p:cNvPr id="4" name="Group 4"/>
          <p:cNvGrpSpPr/>
          <p:nvPr>
            <p:custDataLst>
              <p:tags r:id="rId1"/>
            </p:custDataLst>
          </p:nvPr>
        </p:nvGrpSpPr>
        <p:grpSpPr>
          <a:xfrm>
            <a:off x="3401408" y="2179883"/>
            <a:ext cx="3086100" cy="3086100"/>
            <a:chOff x="0" y="0"/>
            <a:chExt cx="4114800" cy="411480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4114800" cy="4114800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D166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1640659" y="742455"/>
              <a:ext cx="833482" cy="2291360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>
            <p:custDataLst>
              <p:tags r:id="rId2"/>
            </p:custDataLst>
          </p:nvPr>
        </p:nvGrpSpPr>
        <p:grpSpPr>
          <a:xfrm>
            <a:off x="6487508" y="2179883"/>
            <a:ext cx="3086100" cy="3086100"/>
            <a:chOff x="0" y="0"/>
            <a:chExt cx="4114800" cy="4114800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4114800" cy="4114800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D166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1430312" y="983160"/>
              <a:ext cx="1254176" cy="2148481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>
            <p:custDataLst>
              <p:tags r:id="rId3"/>
            </p:custDataLst>
          </p:nvPr>
        </p:nvGrpSpPr>
        <p:grpSpPr>
          <a:xfrm>
            <a:off x="9573608" y="2179883"/>
            <a:ext cx="3086100" cy="3086100"/>
            <a:chOff x="0" y="0"/>
            <a:chExt cx="4114800" cy="4114800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4114800" cy="4114800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D166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1396635" y="905739"/>
              <a:ext cx="1321531" cy="2303321"/>
            </a:xfrm>
            <a:prstGeom prst="rect">
              <a:avLst/>
            </a:prstGeom>
          </p:spPr>
        </p:pic>
      </p:grpSp>
      <p:grpSp>
        <p:nvGrpSpPr>
          <p:cNvPr id="19" name="Group 19"/>
          <p:cNvGrpSpPr/>
          <p:nvPr>
            <p:custDataLst>
              <p:tags r:id="rId4"/>
            </p:custDataLst>
          </p:nvPr>
        </p:nvGrpSpPr>
        <p:grpSpPr>
          <a:xfrm>
            <a:off x="12659708" y="2179883"/>
            <a:ext cx="3086100" cy="3086100"/>
            <a:chOff x="0" y="0"/>
            <a:chExt cx="4114800" cy="4114800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4114800" cy="4114800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D166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1423276" y="1145785"/>
              <a:ext cx="1268247" cy="2274883"/>
            </a:xfrm>
            <a:prstGeom prst="rect">
              <a:avLst/>
            </a:prstGeom>
          </p:spPr>
        </p:pic>
      </p:grpSp>
      <p:grpSp>
        <p:nvGrpSpPr>
          <p:cNvPr id="24" name="Group 24"/>
          <p:cNvGrpSpPr/>
          <p:nvPr>
            <p:custDataLst>
              <p:tags r:id="rId5"/>
            </p:custDataLst>
          </p:nvPr>
        </p:nvGrpSpPr>
        <p:grpSpPr>
          <a:xfrm>
            <a:off x="3401408" y="5265983"/>
            <a:ext cx="3086100" cy="3086100"/>
            <a:chOff x="0" y="0"/>
            <a:chExt cx="4114800" cy="4114800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4114800" cy="4114800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D166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1390442" y="941152"/>
              <a:ext cx="1333916" cy="2232496"/>
            </a:xfrm>
            <a:prstGeom prst="rect">
              <a:avLst/>
            </a:prstGeom>
          </p:spPr>
        </p:pic>
      </p:grpSp>
      <p:grpSp>
        <p:nvGrpSpPr>
          <p:cNvPr id="29" name="Group 29"/>
          <p:cNvGrpSpPr/>
          <p:nvPr>
            <p:custDataLst>
              <p:tags r:id="rId6"/>
            </p:custDataLst>
          </p:nvPr>
        </p:nvGrpSpPr>
        <p:grpSpPr>
          <a:xfrm>
            <a:off x="6487508" y="5265983"/>
            <a:ext cx="3086100" cy="3086100"/>
            <a:chOff x="0" y="0"/>
            <a:chExt cx="4114800" cy="4114800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4114800" cy="4114800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D166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1242535" y="589175"/>
              <a:ext cx="1629730" cy="2936450"/>
            </a:xfrm>
            <a:prstGeom prst="rect">
              <a:avLst/>
            </a:prstGeom>
          </p:spPr>
        </p:pic>
      </p:grpSp>
      <p:grpSp>
        <p:nvGrpSpPr>
          <p:cNvPr id="34" name="Group 34"/>
          <p:cNvGrpSpPr/>
          <p:nvPr>
            <p:custDataLst>
              <p:tags r:id="rId7"/>
            </p:custDataLst>
          </p:nvPr>
        </p:nvGrpSpPr>
        <p:grpSpPr>
          <a:xfrm>
            <a:off x="9573608" y="5265983"/>
            <a:ext cx="3086100" cy="3086100"/>
            <a:chOff x="0" y="0"/>
            <a:chExt cx="4114800" cy="4114800"/>
          </a:xfrm>
        </p:grpSpPr>
        <p:grpSp>
          <p:nvGrpSpPr>
            <p:cNvPr id="35" name="Group 35"/>
            <p:cNvGrpSpPr/>
            <p:nvPr/>
          </p:nvGrpSpPr>
          <p:grpSpPr>
            <a:xfrm>
              <a:off x="0" y="0"/>
              <a:ext cx="4114800" cy="4114800"/>
              <a:chOff x="0" y="0"/>
              <a:chExt cx="812800" cy="81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D166"/>
              </a:solidFill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1244600" y="782425"/>
              <a:ext cx="1779651" cy="2743200"/>
            </a:xfrm>
            <a:prstGeom prst="rect">
              <a:avLst/>
            </a:prstGeom>
          </p:spPr>
        </p:pic>
      </p:grpSp>
      <p:grpSp>
        <p:nvGrpSpPr>
          <p:cNvPr id="39" name="Group 39"/>
          <p:cNvGrpSpPr/>
          <p:nvPr>
            <p:custDataLst>
              <p:tags r:id="rId8"/>
            </p:custDataLst>
          </p:nvPr>
        </p:nvGrpSpPr>
        <p:grpSpPr>
          <a:xfrm>
            <a:off x="12659708" y="5265983"/>
            <a:ext cx="3086100" cy="3086100"/>
            <a:chOff x="0" y="0"/>
            <a:chExt cx="4114800" cy="411480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4114800" cy="4114800"/>
              <a:chOff x="0" y="0"/>
              <a:chExt cx="812800" cy="8128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D166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rcRect/>
            <a:stretch>
              <a:fillRect/>
            </a:stretch>
          </p:blipFill>
          <p:spPr>
            <a:xfrm>
              <a:off x="1419147" y="573991"/>
              <a:ext cx="1709629" cy="2966818"/>
            </a:xfrm>
            <a:prstGeom prst="rect">
              <a:avLst/>
            </a:prstGeom>
          </p:spPr>
        </p:pic>
      </p:grpSp>
      <p:sp>
        <p:nvSpPr>
          <p:cNvPr id="44" name="TextBox 44"/>
          <p:cNvSpPr txBox="1"/>
          <p:nvPr/>
        </p:nvSpPr>
        <p:spPr>
          <a:xfrm>
            <a:off x="4126905" y="8691022"/>
            <a:ext cx="11082858" cy="64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004AAD"/>
                </a:solidFill>
                <a:cs typeface="Arialle"/>
              </a:rPr>
              <a:t>لديك 3 محاولات لمعرفة الصورة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028700" y="1028700"/>
            <a:ext cx="3098205" cy="59522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rcRect t="8932" b="8932"/>
          <a:stretch>
            <a:fillRect/>
          </a:stretch>
        </p:blipFill>
        <p:spPr>
          <a:xfrm>
            <a:off x="3401408" y="2179883"/>
            <a:ext cx="12344400" cy="6172200"/>
          </a:xfrm>
          <a:prstGeom prst="rect">
            <a:avLst/>
          </a:prstGeom>
        </p:spPr>
      </p:pic>
      <p:grpSp>
        <p:nvGrpSpPr>
          <p:cNvPr id="4" name="Group 4"/>
          <p:cNvGrpSpPr/>
          <p:nvPr>
            <p:custDataLst>
              <p:tags r:id="rId2"/>
            </p:custDataLst>
          </p:nvPr>
        </p:nvGrpSpPr>
        <p:grpSpPr>
          <a:xfrm>
            <a:off x="6487508" y="2179883"/>
            <a:ext cx="3086100" cy="3086100"/>
            <a:chOff x="0" y="0"/>
            <a:chExt cx="4114800" cy="411480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4114800" cy="4114800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D166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1430312" y="983160"/>
              <a:ext cx="1254176" cy="2148481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>
            <p:custDataLst>
              <p:tags r:id="rId3"/>
            </p:custDataLst>
          </p:nvPr>
        </p:nvGrpSpPr>
        <p:grpSpPr>
          <a:xfrm>
            <a:off x="9573608" y="2179883"/>
            <a:ext cx="3086100" cy="3086100"/>
            <a:chOff x="0" y="0"/>
            <a:chExt cx="4114800" cy="4114800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4114800" cy="4114800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D166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396635" y="905739"/>
              <a:ext cx="1321531" cy="2303321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>
            <p:custDataLst>
              <p:tags r:id="rId4"/>
            </p:custDataLst>
          </p:nvPr>
        </p:nvGrpSpPr>
        <p:grpSpPr>
          <a:xfrm>
            <a:off x="12659708" y="2179883"/>
            <a:ext cx="3086100" cy="3086100"/>
            <a:chOff x="0" y="0"/>
            <a:chExt cx="4114800" cy="4114800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4114800" cy="4114800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D166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1423276" y="1145785"/>
              <a:ext cx="1268247" cy="2274883"/>
            </a:xfrm>
            <a:prstGeom prst="rect">
              <a:avLst/>
            </a:prstGeom>
          </p:spPr>
        </p:pic>
      </p:grpSp>
      <p:grpSp>
        <p:nvGrpSpPr>
          <p:cNvPr id="19" name="Group 19"/>
          <p:cNvGrpSpPr/>
          <p:nvPr>
            <p:custDataLst>
              <p:tags r:id="rId5"/>
            </p:custDataLst>
          </p:nvPr>
        </p:nvGrpSpPr>
        <p:grpSpPr>
          <a:xfrm>
            <a:off x="3401408" y="5265983"/>
            <a:ext cx="3086100" cy="3086100"/>
            <a:chOff x="0" y="0"/>
            <a:chExt cx="4114800" cy="4114800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4114800" cy="4114800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D166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1390442" y="941152"/>
              <a:ext cx="1333916" cy="2232496"/>
            </a:xfrm>
            <a:prstGeom prst="rect">
              <a:avLst/>
            </a:prstGeom>
          </p:spPr>
        </p:pic>
      </p:grpSp>
      <p:grpSp>
        <p:nvGrpSpPr>
          <p:cNvPr id="24" name="Group 24"/>
          <p:cNvGrpSpPr/>
          <p:nvPr>
            <p:custDataLst>
              <p:tags r:id="rId6"/>
            </p:custDataLst>
          </p:nvPr>
        </p:nvGrpSpPr>
        <p:grpSpPr>
          <a:xfrm>
            <a:off x="3401408" y="2179883"/>
            <a:ext cx="3086100" cy="3086100"/>
            <a:chOff x="0" y="0"/>
            <a:chExt cx="4114800" cy="4114800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4114800" cy="4114800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D166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>
              <a:off x="1640659" y="742455"/>
              <a:ext cx="833482" cy="2291360"/>
            </a:xfrm>
            <a:prstGeom prst="rect">
              <a:avLst/>
            </a:prstGeom>
          </p:spPr>
        </p:pic>
      </p:grpSp>
      <p:grpSp>
        <p:nvGrpSpPr>
          <p:cNvPr id="29" name="Group 29"/>
          <p:cNvGrpSpPr/>
          <p:nvPr>
            <p:custDataLst>
              <p:tags r:id="rId7"/>
            </p:custDataLst>
          </p:nvPr>
        </p:nvGrpSpPr>
        <p:grpSpPr>
          <a:xfrm>
            <a:off x="6487508" y="5265983"/>
            <a:ext cx="3086100" cy="3086100"/>
            <a:chOff x="0" y="0"/>
            <a:chExt cx="4114800" cy="4114800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4114800" cy="4114800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D166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/>
            <a:stretch>
              <a:fillRect/>
            </a:stretch>
          </p:blipFill>
          <p:spPr>
            <a:xfrm>
              <a:off x="1242535" y="589175"/>
              <a:ext cx="1629730" cy="2936450"/>
            </a:xfrm>
            <a:prstGeom prst="rect">
              <a:avLst/>
            </a:prstGeom>
          </p:spPr>
        </p:pic>
      </p:grpSp>
      <p:grpSp>
        <p:nvGrpSpPr>
          <p:cNvPr id="34" name="Group 34"/>
          <p:cNvGrpSpPr/>
          <p:nvPr>
            <p:custDataLst>
              <p:tags r:id="rId8"/>
            </p:custDataLst>
          </p:nvPr>
        </p:nvGrpSpPr>
        <p:grpSpPr>
          <a:xfrm>
            <a:off x="9573608" y="5265983"/>
            <a:ext cx="3086100" cy="3086100"/>
            <a:chOff x="0" y="0"/>
            <a:chExt cx="4114800" cy="4114800"/>
          </a:xfrm>
        </p:grpSpPr>
        <p:grpSp>
          <p:nvGrpSpPr>
            <p:cNvPr id="35" name="Group 35"/>
            <p:cNvGrpSpPr/>
            <p:nvPr/>
          </p:nvGrpSpPr>
          <p:grpSpPr>
            <a:xfrm>
              <a:off x="0" y="0"/>
              <a:ext cx="4114800" cy="4114800"/>
              <a:chOff x="0" y="0"/>
              <a:chExt cx="812800" cy="81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D166"/>
              </a:solidFill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1244600" y="782425"/>
              <a:ext cx="1779651" cy="2743200"/>
            </a:xfrm>
            <a:prstGeom prst="rect">
              <a:avLst/>
            </a:prstGeom>
          </p:spPr>
        </p:pic>
      </p:grpSp>
      <p:grpSp>
        <p:nvGrpSpPr>
          <p:cNvPr id="39" name="Group 39"/>
          <p:cNvGrpSpPr/>
          <p:nvPr>
            <p:custDataLst>
              <p:tags r:id="rId9"/>
            </p:custDataLst>
          </p:nvPr>
        </p:nvGrpSpPr>
        <p:grpSpPr>
          <a:xfrm>
            <a:off x="12659708" y="5265983"/>
            <a:ext cx="3086100" cy="3086100"/>
            <a:chOff x="0" y="0"/>
            <a:chExt cx="4114800" cy="411480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4114800" cy="4114800"/>
              <a:chOff x="0" y="0"/>
              <a:chExt cx="812800" cy="8128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D166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>
              <a:off x="1419147" y="573991"/>
              <a:ext cx="1709629" cy="296681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1028700"/>
            <a:ext cx="3098205" cy="59522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115509" y="2454892"/>
            <a:ext cx="1799379" cy="180615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045010" y="3300818"/>
            <a:ext cx="2395748" cy="525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2"/>
              </a:lnSpc>
            </a:pPr>
            <a:r>
              <a:rPr lang="en-US" sz="3123">
                <a:solidFill>
                  <a:srgbClr val="004AAD"/>
                </a:solidFill>
                <a:latin typeface="Poppins Bold"/>
              </a:rPr>
              <a:t>Igloo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687430" y="3148109"/>
            <a:ext cx="2395748" cy="1073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2"/>
              </a:lnSpc>
            </a:pPr>
            <a:r>
              <a:rPr lang="en-US" sz="3123">
                <a:solidFill>
                  <a:srgbClr val="004AAD"/>
                </a:solidFill>
                <a:latin typeface="Poppins Bold"/>
              </a:rPr>
              <a:t>Ice</a:t>
            </a:r>
          </a:p>
          <a:p>
            <a:pPr algn="ctr">
              <a:lnSpc>
                <a:spcPts val="4372"/>
              </a:lnSpc>
            </a:pPr>
            <a:r>
              <a:rPr lang="en-US" sz="3123">
                <a:solidFill>
                  <a:srgbClr val="004AAD"/>
                </a:solidFill>
                <a:latin typeface="Poppins Bold"/>
              </a:rPr>
              <a:t> Cream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663969" y="2989548"/>
            <a:ext cx="1958888" cy="127149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2921679" y="3129059"/>
            <a:ext cx="2548649" cy="646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2"/>
              </a:lnSpc>
            </a:pPr>
            <a:r>
              <a:rPr lang="en-US" sz="3802">
                <a:solidFill>
                  <a:srgbClr val="004AAD"/>
                </a:solidFill>
                <a:latin typeface="Poppins Bold"/>
              </a:rPr>
              <a:t>Tree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478371" y="5085992"/>
            <a:ext cx="1065773" cy="163336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358092" y="5611319"/>
            <a:ext cx="2395748" cy="525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2"/>
              </a:lnSpc>
            </a:pPr>
            <a:r>
              <a:rPr lang="en-US" sz="3123">
                <a:solidFill>
                  <a:srgbClr val="004AAD"/>
                </a:solidFill>
                <a:latin typeface="Poppins Bold"/>
              </a:rPr>
              <a:t>SunFlower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351505" y="5217934"/>
            <a:ext cx="1476715" cy="123238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0644847" y="5286968"/>
            <a:ext cx="1978009" cy="125850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3178140" y="5377111"/>
            <a:ext cx="2395748" cy="525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2"/>
              </a:lnSpc>
            </a:pPr>
            <a:r>
              <a:rPr lang="en-US" sz="3123">
                <a:solidFill>
                  <a:srgbClr val="004AAD"/>
                </a:solidFill>
                <a:latin typeface="Poppins Bold"/>
              </a:rPr>
              <a:t>Books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3499604" y="7385394"/>
            <a:ext cx="971570" cy="1872906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5121015" y="8125735"/>
            <a:ext cx="2395748" cy="525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2"/>
              </a:lnSpc>
            </a:pPr>
            <a:r>
              <a:rPr lang="en-US" sz="3123">
                <a:solidFill>
                  <a:srgbClr val="004AAD"/>
                </a:solidFill>
                <a:latin typeface="Poppins Bold"/>
              </a:rPr>
              <a:t>Ant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491211" y="7636470"/>
            <a:ext cx="1132811" cy="162183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013757" y="7538565"/>
            <a:ext cx="1743094" cy="1411906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0770347" y="8053380"/>
            <a:ext cx="1852510" cy="702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5"/>
              </a:lnSpc>
            </a:pPr>
            <a:r>
              <a:rPr lang="en-US" sz="4110">
                <a:solidFill>
                  <a:srgbClr val="004AAD"/>
                </a:solidFill>
                <a:latin typeface="Poppins Bold"/>
              </a:rPr>
              <a:t>Lemon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778530" y="9470310"/>
            <a:ext cx="13956643" cy="64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EF476F"/>
                </a:solidFill>
                <a:cs typeface="Arialle"/>
              </a:rPr>
              <a:t>لديك دقيقة واحدة للتذكر مكان الكلمة والصورة التي تتطابق معها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0"/>
          <a:srcRect/>
          <a:stretch>
            <a:fillRect/>
          </a:stretch>
        </p:blipFill>
        <p:spPr>
          <a:xfrm>
            <a:off x="774328" y="869089"/>
            <a:ext cx="3098205" cy="59522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1"/>
          <a:srcRect/>
          <a:stretch>
            <a:fillRect/>
          </a:stretch>
        </p:blipFill>
        <p:spPr>
          <a:xfrm>
            <a:off x="3495466" y="2230316"/>
            <a:ext cx="1805920" cy="1812717"/>
          </a:xfrm>
          <a:prstGeom prst="rect">
            <a:avLst/>
          </a:prstGeom>
        </p:spPr>
      </p:pic>
      <p:grpSp>
        <p:nvGrpSpPr>
          <p:cNvPr id="4" name="Group 4"/>
          <p:cNvGrpSpPr/>
          <p:nvPr>
            <p:custDataLst>
              <p:tags r:id="rId2"/>
            </p:custDataLst>
          </p:nvPr>
        </p:nvGrpSpPr>
        <p:grpSpPr>
          <a:xfrm>
            <a:off x="3120222" y="1892936"/>
            <a:ext cx="2553958" cy="2553958"/>
            <a:chOff x="0" y="0"/>
            <a:chExt cx="3405278" cy="3405278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3405278" cy="3405278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D166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rcRect/>
            <a:stretch>
              <a:fillRect/>
            </a:stretch>
          </p:blipFill>
          <p:spPr>
            <a:xfrm>
              <a:off x="1357757" y="614432"/>
              <a:ext cx="689763" cy="1896257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>
            <p:custDataLst>
              <p:tags r:id="rId3"/>
            </p:custDataLst>
          </p:nvPr>
        </p:nvSpPr>
        <p:spPr>
          <a:xfrm>
            <a:off x="5431980" y="3079524"/>
            <a:ext cx="2404457" cy="527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88"/>
              </a:lnSpc>
            </a:pPr>
            <a:r>
              <a:rPr lang="en-US" sz="3134">
                <a:solidFill>
                  <a:srgbClr val="004AAD"/>
                </a:solidFill>
                <a:latin typeface="Poppins Bold"/>
              </a:rPr>
              <a:t>Igloo</a:t>
            </a:r>
          </a:p>
        </p:txBody>
      </p:sp>
      <p:grpSp>
        <p:nvGrpSpPr>
          <p:cNvPr id="10" name="Group 10"/>
          <p:cNvGrpSpPr/>
          <p:nvPr>
            <p:custDataLst>
              <p:tags r:id="rId4"/>
            </p:custDataLst>
          </p:nvPr>
        </p:nvGrpSpPr>
        <p:grpSpPr>
          <a:xfrm>
            <a:off x="5671450" y="1892936"/>
            <a:ext cx="2553958" cy="2553958"/>
            <a:chOff x="0" y="0"/>
            <a:chExt cx="3405278" cy="3405278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3405278" cy="3405278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D166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rcRect/>
            <a:stretch>
              <a:fillRect/>
            </a:stretch>
          </p:blipFill>
          <p:spPr>
            <a:xfrm>
              <a:off x="1183681" y="813632"/>
              <a:ext cx="1037916" cy="1778014"/>
            </a:xfrm>
            <a:prstGeom prst="rect">
              <a:avLst/>
            </a:prstGeom>
          </p:spPr>
        </p:pic>
      </p:grpSp>
      <p:sp>
        <p:nvSpPr>
          <p:cNvPr id="15" name="TextBox 15"/>
          <p:cNvSpPr txBox="1"/>
          <p:nvPr>
            <p:custDataLst>
              <p:tags r:id="rId5"/>
            </p:custDataLst>
          </p:nvPr>
        </p:nvSpPr>
        <p:spPr>
          <a:xfrm>
            <a:off x="8084005" y="2926261"/>
            <a:ext cx="2404457" cy="1077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88"/>
              </a:lnSpc>
            </a:pPr>
            <a:r>
              <a:rPr lang="en-US" sz="3134">
                <a:solidFill>
                  <a:srgbClr val="004AAD"/>
                </a:solidFill>
                <a:latin typeface="Poppins Bold"/>
              </a:rPr>
              <a:t>Ice</a:t>
            </a:r>
          </a:p>
          <a:p>
            <a:pPr algn="ctr">
              <a:lnSpc>
                <a:spcPts val="4388"/>
              </a:lnSpc>
            </a:pPr>
            <a:r>
              <a:rPr lang="en-US" sz="3134">
                <a:solidFill>
                  <a:srgbClr val="004AAD"/>
                </a:solidFill>
                <a:latin typeface="Poppins Bold"/>
              </a:rPr>
              <a:t> Cream</a:t>
            </a:r>
          </a:p>
        </p:txBody>
      </p:sp>
      <p:grpSp>
        <p:nvGrpSpPr>
          <p:cNvPr id="16" name="Group 16"/>
          <p:cNvGrpSpPr/>
          <p:nvPr>
            <p:custDataLst>
              <p:tags r:id="rId6"/>
            </p:custDataLst>
          </p:nvPr>
        </p:nvGrpSpPr>
        <p:grpSpPr>
          <a:xfrm>
            <a:off x="8084005" y="1892936"/>
            <a:ext cx="2553958" cy="2553958"/>
            <a:chOff x="0" y="0"/>
            <a:chExt cx="3405278" cy="3405278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3405278" cy="3405278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D166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rcRect/>
            <a:stretch>
              <a:fillRect/>
            </a:stretch>
          </p:blipFill>
          <p:spPr>
            <a:xfrm>
              <a:off x="1155810" y="749561"/>
              <a:ext cx="1093657" cy="1906156"/>
            </a:xfrm>
            <a:prstGeom prst="rect">
              <a:avLst/>
            </a:prstGeom>
          </p:spPr>
        </p:pic>
      </p:grpSp>
      <p:pic>
        <p:nvPicPr>
          <p:cNvPr id="21" name="Picture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rcRect/>
          <a:stretch>
            <a:fillRect/>
          </a:stretch>
        </p:blipFill>
        <p:spPr>
          <a:xfrm>
            <a:off x="11071364" y="2766915"/>
            <a:ext cx="1966008" cy="1276118"/>
          </a:xfrm>
          <a:prstGeom prst="rect">
            <a:avLst/>
          </a:prstGeom>
        </p:spPr>
      </p:pic>
      <p:grpSp>
        <p:nvGrpSpPr>
          <p:cNvPr id="22" name="Group 22"/>
          <p:cNvGrpSpPr/>
          <p:nvPr>
            <p:custDataLst>
              <p:tags r:id="rId8"/>
            </p:custDataLst>
          </p:nvPr>
        </p:nvGrpSpPr>
        <p:grpSpPr>
          <a:xfrm>
            <a:off x="10637963" y="1892936"/>
            <a:ext cx="2553958" cy="2553958"/>
            <a:chOff x="0" y="0"/>
            <a:chExt cx="3405278" cy="3405278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3405278" cy="3405278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D166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rcRect/>
            <a:stretch>
              <a:fillRect/>
            </a:stretch>
          </p:blipFill>
          <p:spPr>
            <a:xfrm>
              <a:off x="1177858" y="948215"/>
              <a:ext cx="1049561" cy="1882621"/>
            </a:xfrm>
            <a:prstGeom prst="rect">
              <a:avLst/>
            </a:prstGeom>
          </p:spPr>
        </p:pic>
      </p:grpSp>
      <p:sp>
        <p:nvSpPr>
          <p:cNvPr id="27" name="TextBox 27"/>
          <p:cNvSpPr txBox="1"/>
          <p:nvPr>
            <p:custDataLst>
              <p:tags r:id="rId9"/>
            </p:custDataLst>
          </p:nvPr>
        </p:nvSpPr>
        <p:spPr>
          <a:xfrm>
            <a:off x="13337279" y="2916736"/>
            <a:ext cx="2557913" cy="638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42"/>
              </a:lnSpc>
            </a:pPr>
            <a:r>
              <a:rPr lang="en-US" sz="3815">
                <a:solidFill>
                  <a:srgbClr val="004AAD"/>
                </a:solidFill>
                <a:latin typeface="Poppins Bold"/>
              </a:rPr>
              <a:t>Tree</a:t>
            </a:r>
          </a:p>
        </p:txBody>
      </p:sp>
      <p:grpSp>
        <p:nvGrpSpPr>
          <p:cNvPr id="28" name="Group 28"/>
          <p:cNvGrpSpPr/>
          <p:nvPr>
            <p:custDataLst>
              <p:tags r:id="rId10"/>
            </p:custDataLst>
          </p:nvPr>
        </p:nvGrpSpPr>
        <p:grpSpPr>
          <a:xfrm>
            <a:off x="13191922" y="1892936"/>
            <a:ext cx="2557913" cy="2553958"/>
            <a:chOff x="0" y="0"/>
            <a:chExt cx="3410551" cy="3405278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3410551" cy="3405278"/>
              <a:chOff x="0" y="0"/>
              <a:chExt cx="814059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4059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4059" h="812800">
                    <a:moveTo>
                      <a:pt x="0" y="0"/>
                    </a:moveTo>
                    <a:lnTo>
                      <a:pt x="814059" y="0"/>
                    </a:lnTo>
                    <a:lnTo>
                      <a:pt x="814059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D166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4704" tIns="34704" rIns="34704" bIns="34704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rcRect/>
            <a:stretch>
              <a:fillRect/>
            </a:stretch>
          </p:blipFill>
          <p:spPr>
            <a:xfrm>
              <a:off x="1155959" y="778868"/>
              <a:ext cx="1103907" cy="1847542"/>
            </a:xfrm>
            <a:prstGeom prst="rect">
              <a:avLst/>
            </a:prstGeom>
          </p:spPr>
        </p:pic>
      </p:grpSp>
      <p:pic>
        <p:nvPicPr>
          <p:cNvPr id="33" name="Picture 3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rcRect/>
          <a:stretch>
            <a:fillRect/>
          </a:stretch>
        </p:blipFill>
        <p:spPr>
          <a:xfrm>
            <a:off x="3859647" y="4870980"/>
            <a:ext cx="1069647" cy="1639306"/>
          </a:xfrm>
          <a:prstGeom prst="rect">
            <a:avLst/>
          </a:prstGeom>
        </p:spPr>
      </p:pic>
      <p:grpSp>
        <p:nvGrpSpPr>
          <p:cNvPr id="34" name="Group 34"/>
          <p:cNvGrpSpPr/>
          <p:nvPr>
            <p:custDataLst>
              <p:tags r:id="rId12"/>
            </p:custDataLst>
          </p:nvPr>
        </p:nvGrpSpPr>
        <p:grpSpPr>
          <a:xfrm>
            <a:off x="3117491" y="4413654"/>
            <a:ext cx="2553958" cy="2553958"/>
            <a:chOff x="0" y="0"/>
            <a:chExt cx="3405278" cy="3405278"/>
          </a:xfrm>
        </p:grpSpPr>
        <p:grpSp>
          <p:nvGrpSpPr>
            <p:cNvPr id="35" name="Group 35"/>
            <p:cNvGrpSpPr/>
            <p:nvPr/>
          </p:nvGrpSpPr>
          <p:grpSpPr>
            <a:xfrm>
              <a:off x="0" y="0"/>
              <a:ext cx="3405278" cy="3405278"/>
              <a:chOff x="0" y="0"/>
              <a:chExt cx="812800" cy="81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D166"/>
              </a:solidFill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4704" tIns="34704" rIns="34704" bIns="34704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rcRect/>
            <a:stretch>
              <a:fillRect/>
            </a:stretch>
          </p:blipFill>
          <p:spPr>
            <a:xfrm>
              <a:off x="1028283" y="487583"/>
              <a:ext cx="1348712" cy="2430112"/>
            </a:xfrm>
            <a:prstGeom prst="rect">
              <a:avLst/>
            </a:prstGeom>
          </p:spPr>
        </p:pic>
      </p:grpSp>
      <p:sp>
        <p:nvSpPr>
          <p:cNvPr id="39" name="TextBox 39"/>
          <p:cNvSpPr txBox="1"/>
          <p:nvPr>
            <p:custDataLst>
              <p:tags r:id="rId13"/>
            </p:custDataLst>
          </p:nvPr>
        </p:nvSpPr>
        <p:spPr>
          <a:xfrm>
            <a:off x="5746200" y="5398423"/>
            <a:ext cx="2404457" cy="527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88"/>
              </a:lnSpc>
            </a:pPr>
            <a:r>
              <a:rPr lang="en-US" sz="3134">
                <a:solidFill>
                  <a:srgbClr val="004AAD"/>
                </a:solidFill>
                <a:latin typeface="Poppins Bold"/>
              </a:rPr>
              <a:t>SunFlower</a:t>
            </a:r>
          </a:p>
        </p:txBody>
      </p:sp>
      <p:grpSp>
        <p:nvGrpSpPr>
          <p:cNvPr id="40" name="Group 40"/>
          <p:cNvGrpSpPr/>
          <p:nvPr>
            <p:custDataLst>
              <p:tags r:id="rId14"/>
            </p:custDataLst>
          </p:nvPr>
        </p:nvGrpSpPr>
        <p:grpSpPr>
          <a:xfrm>
            <a:off x="5671450" y="4446894"/>
            <a:ext cx="2553958" cy="2553958"/>
            <a:chOff x="0" y="0"/>
            <a:chExt cx="3405278" cy="3405278"/>
          </a:xfrm>
        </p:grpSpPr>
        <p:grpSp>
          <p:nvGrpSpPr>
            <p:cNvPr id="41" name="Group 41"/>
            <p:cNvGrpSpPr/>
            <p:nvPr/>
          </p:nvGrpSpPr>
          <p:grpSpPr>
            <a:xfrm>
              <a:off x="0" y="0"/>
              <a:ext cx="3405278" cy="3405278"/>
              <a:chOff x="0" y="0"/>
              <a:chExt cx="812800" cy="81280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D166"/>
              </a:solidFill>
            </p:spPr>
          </p:sp>
          <p:sp>
            <p:nvSpPr>
              <p:cNvPr id="43" name="TextBox 43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4704" tIns="34704" rIns="34704" bIns="34704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9"/>
                </a:ext>
              </a:extLst>
            </a:blip>
            <a:srcRect/>
            <a:stretch>
              <a:fillRect/>
            </a:stretch>
          </p:blipFill>
          <p:spPr>
            <a:xfrm>
              <a:off x="1119753" y="592712"/>
              <a:ext cx="1458881" cy="2499153"/>
            </a:xfrm>
            <a:prstGeom prst="rect">
              <a:avLst/>
            </a:prstGeom>
          </p:spPr>
        </p:pic>
      </p:grpSp>
      <p:pic>
        <p:nvPicPr>
          <p:cNvPr id="45" name="Picture 45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rcRect/>
          <a:stretch>
            <a:fillRect/>
          </a:stretch>
        </p:blipFill>
        <p:spPr>
          <a:xfrm>
            <a:off x="8750493" y="5003401"/>
            <a:ext cx="1482083" cy="1236866"/>
          </a:xfrm>
          <a:prstGeom prst="rect">
            <a:avLst/>
          </a:prstGeom>
        </p:spPr>
      </p:pic>
      <p:grpSp>
        <p:nvGrpSpPr>
          <p:cNvPr id="46" name="Group 46"/>
          <p:cNvGrpSpPr/>
          <p:nvPr>
            <p:custDataLst>
              <p:tags r:id="rId16"/>
            </p:custDataLst>
          </p:nvPr>
        </p:nvGrpSpPr>
        <p:grpSpPr>
          <a:xfrm>
            <a:off x="8225408" y="4446894"/>
            <a:ext cx="2553958" cy="2553958"/>
            <a:chOff x="0" y="0"/>
            <a:chExt cx="3405278" cy="3405278"/>
          </a:xfrm>
        </p:grpSpPr>
        <p:grpSp>
          <p:nvGrpSpPr>
            <p:cNvPr id="47" name="Group 47"/>
            <p:cNvGrpSpPr/>
            <p:nvPr/>
          </p:nvGrpSpPr>
          <p:grpSpPr>
            <a:xfrm>
              <a:off x="0" y="0"/>
              <a:ext cx="3405278" cy="3405278"/>
              <a:chOff x="0" y="0"/>
              <a:chExt cx="812800" cy="81280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D166"/>
              </a:solidFill>
            </p:spPr>
          </p:sp>
          <p:sp>
            <p:nvSpPr>
              <p:cNvPr id="49" name="TextBox 4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4704" tIns="34704" rIns="34704" bIns="34704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3"/>
                </a:ext>
              </a:extLst>
            </a:blip>
            <a:srcRect/>
            <a:stretch>
              <a:fillRect/>
            </a:stretch>
          </p:blipFill>
          <p:spPr>
            <a:xfrm>
              <a:off x="984267" y="565469"/>
              <a:ext cx="1310588" cy="2274340"/>
            </a:xfrm>
            <a:prstGeom prst="rect">
              <a:avLst/>
            </a:prstGeom>
          </p:spPr>
        </p:pic>
      </p:grpSp>
      <p:pic>
        <p:nvPicPr>
          <p:cNvPr id="51" name="Picture 51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4"/>
          <a:srcRect/>
          <a:stretch>
            <a:fillRect/>
          </a:stretch>
        </p:blipFill>
        <p:spPr>
          <a:xfrm>
            <a:off x="11052172" y="5072687"/>
            <a:ext cx="1985199" cy="1263083"/>
          </a:xfrm>
          <a:prstGeom prst="rect">
            <a:avLst/>
          </a:prstGeom>
        </p:spPr>
      </p:pic>
      <p:grpSp>
        <p:nvGrpSpPr>
          <p:cNvPr id="52" name="Group 52"/>
          <p:cNvGrpSpPr/>
          <p:nvPr>
            <p:custDataLst>
              <p:tags r:id="rId18"/>
            </p:custDataLst>
          </p:nvPr>
        </p:nvGrpSpPr>
        <p:grpSpPr>
          <a:xfrm>
            <a:off x="10763346" y="4446894"/>
            <a:ext cx="2553958" cy="2553958"/>
            <a:chOff x="0" y="0"/>
            <a:chExt cx="3405278" cy="3405278"/>
          </a:xfrm>
        </p:grpSpPr>
        <p:grpSp>
          <p:nvGrpSpPr>
            <p:cNvPr id="53" name="Group 53"/>
            <p:cNvGrpSpPr/>
            <p:nvPr/>
          </p:nvGrpSpPr>
          <p:grpSpPr>
            <a:xfrm>
              <a:off x="0" y="0"/>
              <a:ext cx="3405278" cy="3405278"/>
              <a:chOff x="0" y="0"/>
              <a:chExt cx="812800" cy="81280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D166"/>
              </a:solidFill>
            </p:spPr>
          </p:sp>
          <p:sp>
            <p:nvSpPr>
              <p:cNvPr id="55" name="TextBox 5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4704" tIns="34704" rIns="34704" bIns="34704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6"/>
                </a:ext>
              </a:extLst>
            </a:blip>
            <a:srcRect/>
            <a:stretch>
              <a:fillRect/>
            </a:stretch>
          </p:blipFill>
          <p:spPr>
            <a:xfrm>
              <a:off x="1024744" y="474794"/>
              <a:ext cx="1355790" cy="2499153"/>
            </a:xfrm>
            <a:prstGeom prst="rect">
              <a:avLst/>
            </a:prstGeom>
          </p:spPr>
        </p:pic>
      </p:grpSp>
      <p:sp>
        <p:nvSpPr>
          <p:cNvPr id="57" name="TextBox 57"/>
          <p:cNvSpPr txBox="1"/>
          <p:nvPr>
            <p:custDataLst>
              <p:tags r:id="rId19"/>
            </p:custDataLst>
          </p:nvPr>
        </p:nvSpPr>
        <p:spPr>
          <a:xfrm>
            <a:off x="13594673" y="5163364"/>
            <a:ext cx="2404457" cy="527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88"/>
              </a:lnSpc>
            </a:pPr>
            <a:r>
              <a:rPr lang="en-US" sz="3134">
                <a:solidFill>
                  <a:srgbClr val="004AAD"/>
                </a:solidFill>
                <a:latin typeface="Poppins Bold"/>
              </a:rPr>
              <a:t>Books</a:t>
            </a:r>
          </a:p>
        </p:txBody>
      </p:sp>
      <p:grpSp>
        <p:nvGrpSpPr>
          <p:cNvPr id="58" name="Group 58"/>
          <p:cNvGrpSpPr/>
          <p:nvPr>
            <p:custDataLst>
              <p:tags r:id="rId20"/>
            </p:custDataLst>
          </p:nvPr>
        </p:nvGrpSpPr>
        <p:grpSpPr>
          <a:xfrm>
            <a:off x="13191922" y="4446894"/>
            <a:ext cx="2553958" cy="2553958"/>
            <a:chOff x="0" y="0"/>
            <a:chExt cx="3405278" cy="3405278"/>
          </a:xfrm>
        </p:grpSpPr>
        <p:grpSp>
          <p:nvGrpSpPr>
            <p:cNvPr id="59" name="Group 59"/>
            <p:cNvGrpSpPr/>
            <p:nvPr/>
          </p:nvGrpSpPr>
          <p:grpSpPr>
            <a:xfrm>
              <a:off x="0" y="0"/>
              <a:ext cx="3405278" cy="3405278"/>
              <a:chOff x="0" y="0"/>
              <a:chExt cx="812800" cy="812800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D166"/>
              </a:solidFill>
            </p:spPr>
          </p:sp>
          <p:sp>
            <p:nvSpPr>
              <p:cNvPr id="61" name="TextBox 61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4704" tIns="34704" rIns="34704" bIns="34704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rcRect/>
            <a:stretch>
              <a:fillRect/>
            </a:stretch>
          </p:blipFill>
          <p:spPr>
            <a:xfrm>
              <a:off x="910116" y="1087166"/>
              <a:ext cx="602663" cy="1656806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8"/>
                </a:ext>
              </a:extLst>
            </a:blip>
            <a:srcRect/>
            <a:stretch>
              <a:fillRect/>
            </a:stretch>
          </p:blipFill>
          <p:spPr>
            <a:xfrm>
              <a:off x="1512780" y="1212428"/>
              <a:ext cx="1112721" cy="1406283"/>
            </a:xfrm>
            <a:prstGeom prst="rect">
              <a:avLst/>
            </a:prstGeom>
          </p:spPr>
        </p:pic>
      </p:grpSp>
      <p:sp>
        <p:nvSpPr>
          <p:cNvPr id="64" name="TextBox 64"/>
          <p:cNvSpPr txBox="1"/>
          <p:nvPr>
            <p:custDataLst>
              <p:tags r:id="rId21"/>
            </p:custDataLst>
          </p:nvPr>
        </p:nvSpPr>
        <p:spPr>
          <a:xfrm>
            <a:off x="5508262" y="7921979"/>
            <a:ext cx="2404457" cy="527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88"/>
              </a:lnSpc>
            </a:pPr>
            <a:r>
              <a:rPr lang="en-US" sz="3134">
                <a:solidFill>
                  <a:srgbClr val="004AAD"/>
                </a:solidFill>
                <a:latin typeface="Poppins Bold"/>
              </a:rPr>
              <a:t>Ant</a:t>
            </a:r>
          </a:p>
        </p:txBody>
      </p:sp>
      <p:grpSp>
        <p:nvGrpSpPr>
          <p:cNvPr id="65" name="Group 65"/>
          <p:cNvGrpSpPr/>
          <p:nvPr>
            <p:custDataLst>
              <p:tags r:id="rId22"/>
            </p:custDataLst>
          </p:nvPr>
        </p:nvGrpSpPr>
        <p:grpSpPr>
          <a:xfrm>
            <a:off x="5671450" y="6937209"/>
            <a:ext cx="2553958" cy="2553958"/>
            <a:chOff x="0" y="0"/>
            <a:chExt cx="3405278" cy="3405278"/>
          </a:xfrm>
        </p:grpSpPr>
        <p:grpSp>
          <p:nvGrpSpPr>
            <p:cNvPr id="66" name="Group 66"/>
            <p:cNvGrpSpPr/>
            <p:nvPr/>
          </p:nvGrpSpPr>
          <p:grpSpPr>
            <a:xfrm>
              <a:off x="0" y="0"/>
              <a:ext cx="3405278" cy="3405278"/>
              <a:chOff x="0" y="0"/>
              <a:chExt cx="812800" cy="812800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D166"/>
              </a:solidFill>
            </p:spPr>
          </p:sp>
          <p:sp>
            <p:nvSpPr>
              <p:cNvPr id="68" name="TextBox 6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4704" tIns="34704" rIns="34704" bIns="34704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rcRect/>
            <a:stretch>
              <a:fillRect/>
            </a:stretch>
          </p:blipFill>
          <p:spPr>
            <a:xfrm>
              <a:off x="664150" y="778679"/>
              <a:ext cx="602663" cy="1656806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rcRect/>
            <a:stretch>
              <a:fillRect/>
            </a:stretch>
          </p:blipFill>
          <p:spPr>
            <a:xfrm>
              <a:off x="1391355" y="778679"/>
              <a:ext cx="967160" cy="1656806"/>
            </a:xfrm>
            <a:prstGeom prst="rect">
              <a:avLst/>
            </a:prstGeom>
          </p:spPr>
        </p:pic>
      </p:grpSp>
      <p:pic>
        <p:nvPicPr>
          <p:cNvPr id="71" name="Picture 71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0"/>
              </a:ext>
            </a:extLst>
          </a:blip>
          <a:srcRect/>
          <a:stretch>
            <a:fillRect/>
          </a:stretch>
        </p:blipFill>
        <p:spPr>
          <a:xfrm>
            <a:off x="3872533" y="7430728"/>
            <a:ext cx="1136929" cy="1627725"/>
          </a:xfrm>
          <a:prstGeom prst="rect">
            <a:avLst/>
          </a:prstGeom>
        </p:spPr>
      </p:pic>
      <p:grpSp>
        <p:nvGrpSpPr>
          <p:cNvPr id="72" name="Group 72"/>
          <p:cNvGrpSpPr/>
          <p:nvPr>
            <p:custDataLst>
              <p:tags r:id="rId24"/>
            </p:custDataLst>
          </p:nvPr>
        </p:nvGrpSpPr>
        <p:grpSpPr>
          <a:xfrm>
            <a:off x="3117491" y="6937209"/>
            <a:ext cx="2553958" cy="2553958"/>
            <a:chOff x="0" y="0"/>
            <a:chExt cx="3405278" cy="3405278"/>
          </a:xfrm>
        </p:grpSpPr>
        <p:grpSp>
          <p:nvGrpSpPr>
            <p:cNvPr id="73" name="Group 73"/>
            <p:cNvGrpSpPr/>
            <p:nvPr/>
          </p:nvGrpSpPr>
          <p:grpSpPr>
            <a:xfrm>
              <a:off x="0" y="0"/>
              <a:ext cx="3405278" cy="3405278"/>
              <a:chOff x="0" y="0"/>
              <a:chExt cx="812800" cy="812800"/>
            </a:xfrm>
          </p:grpSpPr>
          <p:sp>
            <p:nvSpPr>
              <p:cNvPr id="74" name="Freeform 7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D166"/>
              </a:solidFill>
            </p:spPr>
          </p:sp>
          <p:sp>
            <p:nvSpPr>
              <p:cNvPr id="75" name="TextBox 7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4704" tIns="34704" rIns="34704" bIns="34704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rcRect/>
            <a:stretch>
              <a:fillRect/>
            </a:stretch>
          </p:blipFill>
          <p:spPr>
            <a:xfrm>
              <a:off x="715390" y="874236"/>
              <a:ext cx="602663" cy="1656806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rcRect/>
            <a:stretch>
              <a:fillRect/>
            </a:stretch>
          </p:blipFill>
          <p:spPr>
            <a:xfrm>
              <a:off x="1702639" y="824603"/>
              <a:ext cx="602663" cy="1656806"/>
            </a:xfrm>
            <a:prstGeom prst="rect">
              <a:avLst/>
            </a:prstGeom>
          </p:spPr>
        </p:pic>
      </p:grpSp>
      <p:pic>
        <p:nvPicPr>
          <p:cNvPr id="78" name="Picture 78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2"/>
              </a:ext>
            </a:extLst>
          </a:blip>
          <a:srcRect/>
          <a:stretch>
            <a:fillRect/>
          </a:stretch>
        </p:blipFill>
        <p:spPr>
          <a:xfrm>
            <a:off x="8411518" y="7332467"/>
            <a:ext cx="1749430" cy="1417038"/>
          </a:xfrm>
          <a:prstGeom prst="rect">
            <a:avLst/>
          </a:prstGeom>
        </p:spPr>
      </p:pic>
      <p:grpSp>
        <p:nvGrpSpPr>
          <p:cNvPr id="79" name="Group 79"/>
          <p:cNvGrpSpPr/>
          <p:nvPr>
            <p:custDataLst>
              <p:tags r:id="rId26"/>
            </p:custDataLst>
          </p:nvPr>
        </p:nvGrpSpPr>
        <p:grpSpPr>
          <a:xfrm>
            <a:off x="8214556" y="6937209"/>
            <a:ext cx="2553958" cy="2553958"/>
            <a:chOff x="0" y="0"/>
            <a:chExt cx="3405278" cy="3405278"/>
          </a:xfrm>
        </p:grpSpPr>
        <p:grpSp>
          <p:nvGrpSpPr>
            <p:cNvPr id="80" name="Group 80"/>
            <p:cNvGrpSpPr/>
            <p:nvPr/>
          </p:nvGrpSpPr>
          <p:grpSpPr>
            <a:xfrm>
              <a:off x="0" y="0"/>
              <a:ext cx="3405278" cy="3405278"/>
              <a:chOff x="0" y="0"/>
              <a:chExt cx="812800" cy="812800"/>
            </a:xfrm>
          </p:grpSpPr>
          <p:sp>
            <p:nvSpPr>
              <p:cNvPr id="81" name="Freeform 8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D166"/>
              </a:solidFill>
            </p:spPr>
          </p:sp>
          <p:sp>
            <p:nvSpPr>
              <p:cNvPr id="82" name="TextBox 82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4704" tIns="34704" rIns="34704" bIns="34704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rcRect/>
            <a:stretch>
              <a:fillRect/>
            </a:stretch>
          </p:blipFill>
          <p:spPr>
            <a:xfrm>
              <a:off x="1092309" y="878711"/>
              <a:ext cx="602663" cy="1656806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rcRect/>
            <a:stretch>
              <a:fillRect/>
            </a:stretch>
          </p:blipFill>
          <p:spPr>
            <a:xfrm>
              <a:off x="1818049" y="778679"/>
              <a:ext cx="1075519" cy="1874544"/>
            </a:xfrm>
            <a:prstGeom prst="rect">
              <a:avLst/>
            </a:prstGeom>
          </p:spPr>
        </p:pic>
      </p:grpSp>
      <p:sp>
        <p:nvSpPr>
          <p:cNvPr id="85" name="TextBox 85"/>
          <p:cNvSpPr txBox="1"/>
          <p:nvPr>
            <p:custDataLst>
              <p:tags r:id="rId27"/>
            </p:custDataLst>
          </p:nvPr>
        </p:nvSpPr>
        <p:spPr>
          <a:xfrm>
            <a:off x="11178128" y="7849466"/>
            <a:ext cx="1859243" cy="704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76"/>
              </a:lnSpc>
            </a:pPr>
            <a:r>
              <a:rPr lang="en-US" sz="4125">
                <a:solidFill>
                  <a:srgbClr val="004AAD"/>
                </a:solidFill>
                <a:latin typeface="Poppins Bold"/>
              </a:rPr>
              <a:t>Lemon</a:t>
            </a:r>
          </a:p>
        </p:txBody>
      </p:sp>
      <p:grpSp>
        <p:nvGrpSpPr>
          <p:cNvPr id="86" name="Group 86"/>
          <p:cNvGrpSpPr/>
          <p:nvPr>
            <p:custDataLst>
              <p:tags r:id="rId28"/>
            </p:custDataLst>
          </p:nvPr>
        </p:nvGrpSpPr>
        <p:grpSpPr>
          <a:xfrm>
            <a:off x="10763346" y="7000852"/>
            <a:ext cx="2490315" cy="2490315"/>
            <a:chOff x="0" y="0"/>
            <a:chExt cx="3320420" cy="3320420"/>
          </a:xfrm>
        </p:grpSpPr>
        <p:grpSp>
          <p:nvGrpSpPr>
            <p:cNvPr id="87" name="Group 87"/>
            <p:cNvGrpSpPr/>
            <p:nvPr/>
          </p:nvGrpSpPr>
          <p:grpSpPr>
            <a:xfrm>
              <a:off x="0" y="0"/>
              <a:ext cx="3320420" cy="3320420"/>
              <a:chOff x="0" y="0"/>
              <a:chExt cx="812800" cy="812800"/>
            </a:xfrm>
          </p:grpSpPr>
          <p:sp>
            <p:nvSpPr>
              <p:cNvPr id="88" name="Freeform 8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D166"/>
              </a:solidFill>
            </p:spPr>
          </p:sp>
          <p:sp>
            <p:nvSpPr>
              <p:cNvPr id="89" name="TextBox 8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4704" tIns="34704" rIns="34704" bIns="34704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pic>
          <p:nvPicPr>
            <p:cNvPr id="90" name="Picture 90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rcRect/>
            <a:stretch>
              <a:fillRect/>
            </a:stretch>
          </p:blipFill>
          <p:spPr>
            <a:xfrm>
              <a:off x="1059947" y="1003313"/>
              <a:ext cx="587645" cy="1615519"/>
            </a:xfrm>
            <a:prstGeom prst="rect">
              <a:avLst/>
            </a:prstGeom>
          </p:spPr>
        </p:pic>
        <p:pic>
          <p:nvPicPr>
            <p:cNvPr id="91" name="Picture 91"/>
            <p:cNvPicPr>
              <a:picLocks noChangeAspect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rcRect/>
            <a:stretch>
              <a:fillRect/>
            </a:stretch>
          </p:blipFill>
          <p:spPr>
            <a:xfrm>
              <a:off x="1647592" y="868564"/>
              <a:ext cx="975775" cy="175026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4"/>
          <a:srcRect/>
          <a:stretch>
            <a:fillRect/>
          </a:stretch>
        </p:blipFill>
        <p:spPr>
          <a:xfrm>
            <a:off x="362848" y="225454"/>
            <a:ext cx="2720018" cy="52256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>
            <a:off x="5482171" y="0"/>
            <a:ext cx="8332313" cy="833231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>
            <a:off x="8693198" y="7376697"/>
            <a:ext cx="866983" cy="81023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>
            <a:fillRect/>
          </a:stretch>
        </p:blipFill>
        <p:spPr>
          <a:xfrm>
            <a:off x="8693198" y="84913"/>
            <a:ext cx="866983" cy="81023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>
          <a:xfrm>
            <a:off x="11806926" y="7376697"/>
            <a:ext cx="817668" cy="81023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>
          <a:xfrm>
            <a:off x="11806926" y="84913"/>
            <a:ext cx="817668" cy="81023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>
          <a:xfrm>
            <a:off x="7749036" y="5252622"/>
            <a:ext cx="817668" cy="8102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>
          <a:xfrm>
            <a:off x="6634611" y="84913"/>
            <a:ext cx="817668" cy="81023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rcRect/>
          <a:stretch>
            <a:fillRect/>
          </a:stretch>
        </p:blipFill>
        <p:spPr>
          <a:xfrm>
            <a:off x="5652685" y="7376697"/>
            <a:ext cx="698275" cy="81023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rcRect/>
          <a:stretch>
            <a:fillRect/>
          </a:stretch>
        </p:blipFill>
        <p:spPr>
          <a:xfrm>
            <a:off x="5652685" y="84913"/>
            <a:ext cx="698275" cy="81023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rcRect/>
          <a:stretch>
            <a:fillRect/>
          </a:stretch>
        </p:blipFill>
        <p:spPr>
          <a:xfrm>
            <a:off x="12929902" y="7376697"/>
            <a:ext cx="698275" cy="81023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rcRect/>
          <a:stretch>
            <a:fillRect/>
          </a:stretch>
        </p:blipFill>
        <p:spPr>
          <a:xfrm>
            <a:off x="12929902" y="84913"/>
            <a:ext cx="698275" cy="81023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rcRect/>
          <a:stretch>
            <a:fillRect/>
          </a:stretch>
        </p:blipFill>
        <p:spPr>
          <a:xfrm>
            <a:off x="12966731" y="6349171"/>
            <a:ext cx="624618" cy="81023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rcRect/>
          <a:stretch>
            <a:fillRect/>
          </a:stretch>
        </p:blipFill>
        <p:spPr>
          <a:xfrm>
            <a:off x="12966731" y="1156485"/>
            <a:ext cx="624618" cy="81023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rcRect/>
          <a:stretch>
            <a:fillRect/>
          </a:stretch>
        </p:blipFill>
        <p:spPr>
          <a:xfrm>
            <a:off x="11939247" y="6349171"/>
            <a:ext cx="624618" cy="81023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rcRect/>
          <a:stretch>
            <a:fillRect/>
          </a:stretch>
        </p:blipFill>
        <p:spPr>
          <a:xfrm>
            <a:off x="11939247" y="1156485"/>
            <a:ext cx="624618" cy="81023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rcRect/>
          <a:stretch>
            <a:fillRect/>
          </a:stretch>
        </p:blipFill>
        <p:spPr>
          <a:xfrm>
            <a:off x="10897625" y="6349171"/>
            <a:ext cx="624618" cy="81023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rcRect/>
          <a:stretch>
            <a:fillRect/>
          </a:stretch>
        </p:blipFill>
        <p:spPr>
          <a:xfrm>
            <a:off x="10897625" y="1156485"/>
            <a:ext cx="624618" cy="81023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rcRect/>
          <a:stretch>
            <a:fillRect/>
          </a:stretch>
        </p:blipFill>
        <p:spPr>
          <a:xfrm>
            <a:off x="9881789" y="6349171"/>
            <a:ext cx="624618" cy="81023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rcRect/>
          <a:stretch>
            <a:fillRect/>
          </a:stretch>
        </p:blipFill>
        <p:spPr>
          <a:xfrm>
            <a:off x="9881789" y="1156485"/>
            <a:ext cx="624618" cy="81023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rcRect/>
          <a:stretch>
            <a:fillRect/>
          </a:stretch>
        </p:blipFill>
        <p:spPr>
          <a:xfrm>
            <a:off x="8814380" y="6349171"/>
            <a:ext cx="624618" cy="810235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rcRect/>
          <a:stretch>
            <a:fillRect/>
          </a:stretch>
        </p:blipFill>
        <p:spPr>
          <a:xfrm>
            <a:off x="8814380" y="1156485"/>
            <a:ext cx="624618" cy="81023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rcRect/>
          <a:stretch>
            <a:fillRect/>
          </a:stretch>
        </p:blipFill>
        <p:spPr>
          <a:xfrm>
            <a:off x="7772758" y="6349171"/>
            <a:ext cx="624618" cy="81023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rcRect/>
          <a:stretch>
            <a:fillRect/>
          </a:stretch>
        </p:blipFill>
        <p:spPr>
          <a:xfrm>
            <a:off x="7753708" y="3232935"/>
            <a:ext cx="624618" cy="810235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rcRect/>
          <a:stretch>
            <a:fillRect/>
          </a:stretch>
        </p:blipFill>
        <p:spPr>
          <a:xfrm>
            <a:off x="6731136" y="6349171"/>
            <a:ext cx="624618" cy="810235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rcRect/>
          <a:stretch>
            <a:fillRect/>
          </a:stretch>
        </p:blipFill>
        <p:spPr>
          <a:xfrm>
            <a:off x="6731136" y="1156485"/>
            <a:ext cx="624618" cy="810235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rcRect/>
          <a:stretch>
            <a:fillRect/>
          </a:stretch>
        </p:blipFill>
        <p:spPr>
          <a:xfrm>
            <a:off x="5718089" y="4301296"/>
            <a:ext cx="624618" cy="810235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rcRect/>
          <a:stretch>
            <a:fillRect/>
          </a:stretch>
        </p:blipFill>
        <p:spPr>
          <a:xfrm>
            <a:off x="5689514" y="1156485"/>
            <a:ext cx="624618" cy="810235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4"/>
              </a:ext>
            </a:extLst>
          </a:blip>
          <a:srcRect/>
          <a:stretch>
            <a:fillRect/>
          </a:stretch>
        </p:blipFill>
        <p:spPr>
          <a:xfrm>
            <a:off x="7861854" y="7376697"/>
            <a:ext cx="411157" cy="873113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4"/>
              </a:ext>
            </a:extLst>
          </a:blip>
          <a:srcRect/>
          <a:stretch>
            <a:fillRect/>
          </a:stretch>
        </p:blipFill>
        <p:spPr>
          <a:xfrm>
            <a:off x="10997794" y="7416581"/>
            <a:ext cx="411157" cy="873113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"/>
              </a:ext>
            </a:extLst>
          </a:blip>
          <a:srcRect/>
          <a:stretch>
            <a:fillRect/>
          </a:stretch>
        </p:blipFill>
        <p:spPr>
          <a:xfrm>
            <a:off x="9910987" y="84913"/>
            <a:ext cx="420772" cy="943787"/>
          </a:xfrm>
          <a:prstGeom prst="rect">
            <a:avLst/>
          </a:prstGeom>
        </p:spPr>
      </p:pic>
      <p:sp>
        <p:nvSpPr>
          <p:cNvPr id="33" name="TextBox 33"/>
          <p:cNvSpPr txBox="1"/>
          <p:nvPr/>
        </p:nvSpPr>
        <p:spPr>
          <a:xfrm>
            <a:off x="4473516" y="7614276"/>
            <a:ext cx="770596" cy="442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1"/>
              </a:lnSpc>
            </a:pPr>
            <a:r>
              <a:rPr lang="en-US" sz="3468" spc="69">
                <a:solidFill>
                  <a:srgbClr val="222222"/>
                </a:solidFill>
                <a:latin typeface="Passion One Regular"/>
              </a:rPr>
              <a:t>1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616525" y="8688378"/>
            <a:ext cx="770596" cy="442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1"/>
              </a:lnSpc>
            </a:pPr>
            <a:r>
              <a:rPr lang="en-US" sz="3468" spc="69">
                <a:solidFill>
                  <a:srgbClr val="222222"/>
                </a:solidFill>
                <a:latin typeface="Passion One Regular"/>
              </a:rPr>
              <a:t>A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6658147" y="8688378"/>
            <a:ext cx="770596" cy="442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1"/>
              </a:lnSpc>
            </a:pPr>
            <a:r>
              <a:rPr lang="en-US" sz="3468" spc="69">
                <a:solidFill>
                  <a:srgbClr val="222222"/>
                </a:solidFill>
                <a:latin typeface="Passion One Regular"/>
              </a:rPr>
              <a:t>B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7699769" y="8688378"/>
            <a:ext cx="770596" cy="442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1"/>
              </a:lnSpc>
            </a:pPr>
            <a:r>
              <a:rPr lang="en-US" sz="3468" spc="69">
                <a:solidFill>
                  <a:srgbClr val="222222"/>
                </a:solidFill>
                <a:latin typeface="Passion One Regular"/>
              </a:rPr>
              <a:t>C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8741391" y="8688378"/>
            <a:ext cx="770596" cy="442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1"/>
              </a:lnSpc>
            </a:pPr>
            <a:r>
              <a:rPr lang="en-US" sz="3468" spc="69">
                <a:solidFill>
                  <a:srgbClr val="222222"/>
                </a:solidFill>
                <a:latin typeface="Passion One Regular"/>
              </a:rPr>
              <a:t>D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9783013" y="8688378"/>
            <a:ext cx="770596" cy="442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1"/>
              </a:lnSpc>
            </a:pPr>
            <a:r>
              <a:rPr lang="en-US" sz="3468" spc="69">
                <a:solidFill>
                  <a:srgbClr val="222222"/>
                </a:solidFill>
                <a:latin typeface="Passion One Regular"/>
              </a:rPr>
              <a:t>E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0824636" y="8688378"/>
            <a:ext cx="770596" cy="442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1"/>
              </a:lnSpc>
            </a:pPr>
            <a:r>
              <a:rPr lang="en-US" sz="3468" spc="69">
                <a:solidFill>
                  <a:srgbClr val="222222"/>
                </a:solidFill>
                <a:latin typeface="Passion One Regular"/>
              </a:rPr>
              <a:t>F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1866258" y="8688378"/>
            <a:ext cx="770596" cy="442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1"/>
              </a:lnSpc>
            </a:pPr>
            <a:r>
              <a:rPr lang="en-US" sz="3468" spc="69">
                <a:solidFill>
                  <a:srgbClr val="222222"/>
                </a:solidFill>
                <a:latin typeface="Passion One Regular"/>
              </a:rPr>
              <a:t>G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2907880" y="8688378"/>
            <a:ext cx="770596" cy="442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1"/>
              </a:lnSpc>
            </a:pPr>
            <a:r>
              <a:rPr lang="en-US" sz="3468" spc="69">
                <a:solidFill>
                  <a:srgbClr val="222222"/>
                </a:solidFill>
                <a:latin typeface="Passion One Regular"/>
              </a:rPr>
              <a:t>H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473516" y="6575739"/>
            <a:ext cx="770596" cy="442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1"/>
              </a:lnSpc>
            </a:pPr>
            <a:r>
              <a:rPr lang="en-US" sz="3468" spc="69">
                <a:solidFill>
                  <a:srgbClr val="222222"/>
                </a:solidFill>
                <a:latin typeface="Passion One Regular"/>
              </a:rPr>
              <a:t>2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473516" y="5537201"/>
            <a:ext cx="770596" cy="442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1"/>
              </a:lnSpc>
            </a:pPr>
            <a:r>
              <a:rPr lang="en-US" sz="3468" spc="69">
                <a:solidFill>
                  <a:srgbClr val="222222"/>
                </a:solidFill>
                <a:latin typeface="Passion One Regular"/>
              </a:rPr>
              <a:t>3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473516" y="4498664"/>
            <a:ext cx="770596" cy="442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1"/>
              </a:lnSpc>
            </a:pPr>
            <a:r>
              <a:rPr lang="en-US" sz="3468" spc="69">
                <a:solidFill>
                  <a:srgbClr val="222222"/>
                </a:solidFill>
                <a:latin typeface="Passion One Regular"/>
              </a:rPr>
              <a:t>4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4473516" y="3460127"/>
            <a:ext cx="770596" cy="442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1"/>
              </a:lnSpc>
            </a:pPr>
            <a:r>
              <a:rPr lang="en-US" sz="3468" spc="69">
                <a:solidFill>
                  <a:srgbClr val="222222"/>
                </a:solidFill>
                <a:latin typeface="Passion One Regular"/>
              </a:rPr>
              <a:t>5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4473516" y="2421590"/>
            <a:ext cx="770596" cy="442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1"/>
              </a:lnSpc>
            </a:pPr>
            <a:r>
              <a:rPr lang="en-US" sz="3468" spc="69">
                <a:solidFill>
                  <a:srgbClr val="222222"/>
                </a:solidFill>
                <a:latin typeface="Passion One Regular"/>
              </a:rPr>
              <a:t>6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4473516" y="1383052"/>
            <a:ext cx="770596" cy="442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1"/>
              </a:lnSpc>
            </a:pPr>
            <a:r>
              <a:rPr lang="en-US" sz="3468" spc="69">
                <a:solidFill>
                  <a:srgbClr val="222222"/>
                </a:solidFill>
                <a:latin typeface="Passion One Regular"/>
              </a:rPr>
              <a:t>7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4473516" y="344515"/>
            <a:ext cx="770596" cy="442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1"/>
              </a:lnSpc>
            </a:pPr>
            <a:r>
              <a:rPr lang="en-US" sz="3468" spc="69">
                <a:solidFill>
                  <a:srgbClr val="222222"/>
                </a:solidFill>
                <a:latin typeface="Passion One Regular"/>
              </a:rPr>
              <a:t>8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4997010" y="2542990"/>
            <a:ext cx="2589609" cy="1082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Poppins Bold"/>
              </a:rPr>
              <a:t>Group white</a:t>
            </a:r>
          </a:p>
          <a:p>
            <a:pPr algn="ctr">
              <a:lnSpc>
                <a:spcPts val="4409"/>
              </a:lnSpc>
            </a:pPr>
            <a:endParaRPr lang="en-US" sz="315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1028700" y="2542990"/>
            <a:ext cx="2594372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Poppins Bold"/>
              </a:rPr>
              <a:t>Group Black</a:t>
            </a:r>
          </a:p>
        </p:txBody>
      </p:sp>
      <p:pic>
        <p:nvPicPr>
          <p:cNvPr id="51" name="Picture 51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8"/>
              </a:ext>
            </a:extLst>
          </a:blip>
          <a:srcRect/>
          <a:stretch>
            <a:fillRect/>
          </a:stretch>
        </p:blipFill>
        <p:spPr>
          <a:xfrm>
            <a:off x="9979281" y="7283231"/>
            <a:ext cx="420772" cy="943787"/>
          </a:xfrm>
          <a:prstGeom prst="rect">
            <a:avLst/>
          </a:prstGeom>
        </p:spPr>
      </p:pic>
      <p:pic>
        <p:nvPicPr>
          <p:cNvPr id="52" name="Picture 52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0"/>
              </a:ext>
            </a:extLst>
          </a:blip>
          <a:srcRect/>
          <a:stretch>
            <a:fillRect/>
          </a:stretch>
        </p:blipFill>
        <p:spPr>
          <a:xfrm>
            <a:off x="10997794" y="84913"/>
            <a:ext cx="411157" cy="873113"/>
          </a:xfrm>
          <a:prstGeom prst="rect">
            <a:avLst/>
          </a:prstGeom>
        </p:spPr>
      </p:pic>
      <p:pic>
        <p:nvPicPr>
          <p:cNvPr id="53" name="Picture 53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0"/>
              </a:ext>
            </a:extLst>
          </a:blip>
          <a:srcRect/>
          <a:stretch>
            <a:fillRect/>
          </a:stretch>
        </p:blipFill>
        <p:spPr>
          <a:xfrm>
            <a:off x="7861854" y="120250"/>
            <a:ext cx="411157" cy="87311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74328" y="869089"/>
            <a:ext cx="3098205" cy="59522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197041" y="3101916"/>
            <a:ext cx="2221800" cy="1793037"/>
            <a:chOff x="0" y="0"/>
            <a:chExt cx="585165" cy="4722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5165" cy="472240"/>
            </a:xfrm>
            <a:custGeom>
              <a:avLst/>
              <a:gdLst/>
              <a:ahLst/>
              <a:cxnLst/>
              <a:rect l="l" t="t" r="r" b="b"/>
              <a:pathLst>
                <a:path w="585165" h="472240">
                  <a:moveTo>
                    <a:pt x="0" y="0"/>
                  </a:moveTo>
                  <a:lnTo>
                    <a:pt x="585165" y="0"/>
                  </a:lnTo>
                  <a:lnTo>
                    <a:pt x="585165" y="472240"/>
                  </a:lnTo>
                  <a:lnTo>
                    <a:pt x="0" y="472240"/>
                  </a:lnTo>
                  <a:close/>
                </a:path>
              </a:pathLst>
            </a:custGeom>
            <a:solidFill>
              <a:srgbClr val="6378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323431" y="3334025"/>
            <a:ext cx="14218991" cy="2032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37"/>
              </a:lnSpc>
            </a:pPr>
            <a:r>
              <a:rPr lang="en-US" sz="14216" spc="540">
                <a:solidFill>
                  <a:srgbClr val="5F432C"/>
                </a:solidFill>
                <a:latin typeface="TAN Angleton"/>
              </a:rPr>
              <a:t>6    (5    1)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0568739" y="3101916"/>
            <a:ext cx="2221800" cy="1793037"/>
            <a:chOff x="0" y="0"/>
            <a:chExt cx="585165" cy="47224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85165" cy="472240"/>
            </a:xfrm>
            <a:custGeom>
              <a:avLst/>
              <a:gdLst/>
              <a:ahLst/>
              <a:cxnLst/>
              <a:rect l="l" t="t" r="r" b="b"/>
              <a:pathLst>
                <a:path w="585165" h="472240">
                  <a:moveTo>
                    <a:pt x="0" y="0"/>
                  </a:moveTo>
                  <a:lnTo>
                    <a:pt x="585165" y="0"/>
                  </a:lnTo>
                  <a:lnTo>
                    <a:pt x="585165" y="472240"/>
                  </a:lnTo>
                  <a:lnTo>
                    <a:pt x="0" y="472240"/>
                  </a:lnTo>
                  <a:close/>
                </a:path>
              </a:pathLst>
            </a:custGeom>
            <a:solidFill>
              <a:srgbClr val="6378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>
            <p:custDataLst>
              <p:tags r:id="rId1"/>
            </p:custDataLst>
          </p:nvPr>
        </p:nvSpPr>
        <p:spPr>
          <a:xfrm>
            <a:off x="7418840" y="6090799"/>
            <a:ext cx="5210619" cy="345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01"/>
              </a:lnSpc>
            </a:pPr>
            <a:r>
              <a:rPr lang="en-US" sz="20429">
                <a:solidFill>
                  <a:srgbClr val="5F432C"/>
                </a:solidFill>
                <a:latin typeface="Poppins Bold"/>
              </a:rPr>
              <a:t>+</a:t>
            </a:r>
          </a:p>
        </p:txBody>
      </p:sp>
      <p:sp>
        <p:nvSpPr>
          <p:cNvPr id="11" name="TextBox 11"/>
          <p:cNvSpPr txBox="1"/>
          <p:nvPr>
            <p:custDataLst>
              <p:tags r:id="rId2"/>
            </p:custDataLst>
          </p:nvPr>
        </p:nvSpPr>
        <p:spPr>
          <a:xfrm>
            <a:off x="3218215" y="5939201"/>
            <a:ext cx="5210619" cy="345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01"/>
              </a:lnSpc>
            </a:pPr>
            <a:r>
              <a:rPr lang="en-US" sz="20429" dirty="0">
                <a:solidFill>
                  <a:srgbClr val="5F432C"/>
                </a:solidFill>
                <a:latin typeface="Poppins Bold"/>
              </a:rPr>
              <a:t>x</a:t>
            </a:r>
          </a:p>
        </p:txBody>
      </p:sp>
      <p:sp>
        <p:nvSpPr>
          <p:cNvPr id="12" name="TextBox 12"/>
          <p:cNvSpPr txBox="1"/>
          <p:nvPr>
            <p:custDataLst>
              <p:tags r:id="rId3"/>
            </p:custDataLst>
          </p:nvPr>
        </p:nvSpPr>
        <p:spPr>
          <a:xfrm>
            <a:off x="11505058" y="6735570"/>
            <a:ext cx="3820269" cy="2522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70"/>
              </a:lnSpc>
            </a:pPr>
            <a:r>
              <a:rPr lang="en-US" sz="14978">
                <a:solidFill>
                  <a:srgbClr val="5F432C"/>
                </a:solidFill>
                <a:latin typeface="Poppins Bold"/>
              </a:rPr>
              <a:t>/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626392" y="660082"/>
            <a:ext cx="13956643" cy="64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EF476F"/>
                </a:solidFill>
                <a:cs typeface="Arialle"/>
              </a:rPr>
              <a:t>فكر في حل المسألة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74328" y="869089"/>
            <a:ext cx="3098205" cy="59522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368916" y="5143500"/>
            <a:ext cx="6437774" cy="4704949"/>
            <a:chOff x="0" y="0"/>
            <a:chExt cx="1695545" cy="12391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95545" cy="1239164"/>
            </a:xfrm>
            <a:custGeom>
              <a:avLst/>
              <a:gdLst/>
              <a:ahLst/>
              <a:cxnLst/>
              <a:rect l="l" t="t" r="r" b="b"/>
              <a:pathLst>
                <a:path w="1695545" h="1239164">
                  <a:moveTo>
                    <a:pt x="0" y="0"/>
                  </a:moveTo>
                  <a:lnTo>
                    <a:pt x="1695545" y="0"/>
                  </a:lnTo>
                  <a:lnTo>
                    <a:pt x="1695545" y="1239164"/>
                  </a:lnTo>
                  <a:lnTo>
                    <a:pt x="0" y="1239164"/>
                  </a:lnTo>
                  <a:close/>
                </a:path>
              </a:pathLst>
            </a:custGeom>
            <a:solidFill>
              <a:srgbClr val="6378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357308" y="5143500"/>
            <a:ext cx="6437774" cy="4704949"/>
            <a:chOff x="0" y="0"/>
            <a:chExt cx="1695545" cy="123916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95545" cy="1239164"/>
            </a:xfrm>
            <a:custGeom>
              <a:avLst/>
              <a:gdLst/>
              <a:ahLst/>
              <a:cxnLst/>
              <a:rect l="l" t="t" r="r" b="b"/>
              <a:pathLst>
                <a:path w="1695545" h="1239164">
                  <a:moveTo>
                    <a:pt x="0" y="0"/>
                  </a:moveTo>
                  <a:lnTo>
                    <a:pt x="1695545" y="0"/>
                  </a:lnTo>
                  <a:lnTo>
                    <a:pt x="1695545" y="1239164"/>
                  </a:lnTo>
                  <a:lnTo>
                    <a:pt x="0" y="1239164"/>
                  </a:lnTo>
                  <a:close/>
                </a:path>
              </a:pathLst>
            </a:custGeom>
            <a:solidFill>
              <a:srgbClr val="6378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399343" y="4448168"/>
            <a:ext cx="1395738" cy="13906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346654" y="4620821"/>
            <a:ext cx="1460036" cy="151889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8359541" y="310924"/>
            <a:ext cx="9430352" cy="558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cs typeface="Arialle Bold"/>
              </a:rPr>
              <a:t>العبث بممتلكات المدرسة أو الكتابة على الجدران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511941" y="906146"/>
            <a:ext cx="9430352" cy="558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Arialle Bold"/>
              </a:rPr>
              <a:t> اشعال النار داخل المدرسة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511941" y="1502411"/>
            <a:ext cx="9430352" cy="558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Arialle Bold"/>
              </a:rPr>
              <a:t> الاندفاع لركوب الحافلة قبل توقفها تماماً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359541" y="2336684"/>
            <a:ext cx="9430352" cy="558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cs typeface="Arialle Bold"/>
              </a:rPr>
              <a:t>عدم إخراج اليد أو الرأس من نافذة الحافلة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511941" y="2990099"/>
            <a:ext cx="9430352" cy="558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cs typeface="Arialle Bold"/>
              </a:rPr>
              <a:t>عدم وضع الحقائب في الممرات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857648" y="3643514"/>
            <a:ext cx="9430352" cy="558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cs typeface="Arialle Bold"/>
              </a:rPr>
              <a:t>مغادرة الحافلة بهدوء وتجنب التزاحم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6716f490-8221-49be-a8aa-b688181b2823&quot;,&quot;location&quot;:{&quot;IsEmpty&quot;:false,&quot;X&quot;:1231.77063,&quot;Y&quot;:387.551117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348a8863-edb2-49bf-bccf-ff425c5103e4&quot;,&quot;location&quot;:{&quot;IsEmpty&quot;:false,&quot;X&quot;:510.8274,&quot;Y&quot;:414.644318}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5629d9ac-d8de-4178-98f5-63fde09083a1&quot;,&quot;location&quot;:{&quot;IsEmpty&quot;:false,&quot;X&quot;:753.8274,&quot;Y&quot;:414.644318}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bc91f216-a43f-4c76-8139-8d0bda99be5a&quot;,&quot;location&quot;:{&quot;IsEmpty&quot;:false,&quot;X&quot;:996.8274,&quot;Y&quot;:414.644318}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d2c8ee2e-d816-444d-b148-8e84407062b2&quot;,&quot;location&quot;:{&quot;IsEmpty&quot;:false,&quot;X&quot;:267.8274,&quot;Y&quot;:171.644333}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6d96d1ad-a1b3-4628-ba05-a49706b283cb&quot;,&quot;location&quot;:{&quot;IsEmpty&quot;:false,&quot;X&quot;:510.8274,&quot;Y&quot;:171.644333}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21393db0-14a8-494c-8dda-3674d64b0cbf&quot;,&quot;location&quot;:{&quot;IsEmpty&quot;:false,&quot;X&quot;:753.8274,&quot;Y&quot;:171.644333}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3ccc63d6-3dc9-40a6-a74f-53ba5a445c04&quot;,&quot;location&quot;:{&quot;IsEmpty&quot;:false,&quot;X&quot;:996.8274,&quot;Y&quot;:171.644333}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cec5e0f9-a9c2-488d-9082-04f4ae3337a2&quot;,&quot;location&quot;:{&quot;IsEmpty&quot;:false,&quot;X&quot;:267.8274,&quot;Y&quot;:414.644318}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fa90d298-d808-4f17-9100-0704d3027440&quot;,&quot;location&quot;:{&quot;IsEmpty&quot;:false,&quot;X&quot;:267.8274,&quot;Y&quot;:171.644333}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c5c4c0e6-3180-422a-9fd2-583672095c86&quot;,&quot;location&quot;:{&quot;IsEmpty&quot;:false,&quot;X&quot;:510.8274,&quot;Y&quot;:414.644318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9ae07146-8d99-4599-af98-ff7fed607d58&quot;,&quot;location&quot;:{&quot;IsEmpty&quot;:false,&quot;X&quot;:1223.24524,&quot;Y&quot;:719.653931}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2cd34952-4cfc-4e06-9057-50e9c7899bb9&quot;,&quot;location&quot;:{&quot;IsEmpty&quot;:false,&quot;X&quot;:753.8274,&quot;Y&quot;:414.644318}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c0e19ab0-8ad4-4ded-9c96-e0b47ec7c3b5&quot;,&quot;location&quot;:{&quot;IsEmpty&quot;:false,&quot;X&quot;:996.8274,&quot;Y&quot;:414.644318}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5e787083-9f99-444c-b532-4463604204f3&quot;,&quot;location&quot;:{&quot;IsEmpty&quot;:false,&quot;X&quot;:275.233551,&quot;Y&quot;:175.615433}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f3afacf5-a81c-445f-bb3c-480e76d05a68&quot;,&quot;location&quot;:{&quot;IsEmpty&quot;:false,&quot;X&quot;:245.686768,&quot;Y&quot;:149.050079}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ab8f4724-a1ce-4a4a-a7c2-d94ce877a727&quot;,&quot;location&quot;:{&quot;IsEmpty&quot;:false,&quot;X&quot;:427.714966,&quot;Y&quot;:242.482208}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1df3f60d-cc9d-4e89-a51e-d65c51b2ef87&quot;,&quot;location&quot;:{&quot;IsEmpty&quot;:false,&quot;X&quot;:446.570862,&quot;Y&quot;:149.050079}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a94bb3dc-b889-42ff-88e8-b3729796424d&quot;,&quot;location&quot;:{&quot;IsEmpty&quot;:false,&quot;X&quot;:636.5358,&quot;Y&quot;:230.414246}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d9ec33d4-5541-44c3-aac3-eaa0a9a0e923&quot;,&quot;location&quot;:{&quot;IsEmpty&quot;:false,&quot;X&quot;:636.5358,&quot;Y&quot;:149.050079}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1f0d01b5-7ad8-42ef-b0fb-f239a1dca218&quot;,&quot;location&quot;:{&quot;IsEmpty&quot;:false,&quot;X&quot;:871.7609,&quot;Y&quot;:217.867325}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dd852718-e2ab-4339-89ce-1215c9d5f7ab&quot;,&quot;location&quot;:{&quot;IsEmpty&quot;:false,&quot;X&quot;:837.6349,&quot;Y&quot;:149.050079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198dd860-d4aa-40f9-b3f8-67fc280759cf&quot;,&quot;location&quot;:{&quot;IsEmpty&quot;:false,&quot;X&quot;:1267.03735,&quot;Y&quot;:194.827881}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ef0f74c9-4307-4078-8e85-73925e70f16a&quot;,&quot;location&quot;:{&quot;IsEmpty&quot;:false,&quot;X&quot;:1050.17944,&quot;Y&quot;:229.664246}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0dab2ddb-9900-415c-8754-27fb090e1346&quot;,&quot;location&quot;:{&quot;IsEmpty&quot;:false,&quot;X&quot;:1038.734,&quot;Y&quot;:149.050079}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5d46282f-3576-4f21-b5c7-13df8b01e127&quot;,&quot;location&quot;:{&quot;IsEmpty&quot;:false,&quot;X&quot;:303.9092,&quot;Y&quot;:383.541718}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23f3dfda-a87d-4bbc-8ef4-33fa2920ddd7&quot;,&quot;location&quot;:{&quot;IsEmpty&quot;:false,&quot;X&quot;:245.471725,&quot;Y&quot;:347.5318}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46cf6cf7-5472-4671-8342-1c261617fabd&quot;,&quot;location&quot;:{&quot;IsEmpty&quot;:false,&quot;X&quot;:452.4567,&quot;Y&quot;:425.072662}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58ba953e-3f7e-454d-86c4-2ab11b133e6d&quot;,&quot;location&quot;:{&quot;IsEmpty&quot;:false,&quot;X&quot;:446.570862,&quot;Y&quot;:350.149139}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d41ccd71-90d5-4aa6-881e-1b156058d037&quot;,&quot;location&quot;:{&quot;IsEmpty&quot;:false,&quot;X&quot;:689.0152,&quot;Y&quot;:393.9686}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df94d5a7-9bd4-4cc8-87a5-f1855fce1bc9&quot;,&quot;location&quot;:{&quot;IsEmpty&quot;:false,&quot;X&quot;:647.6699,&quot;Y&quot;:350.149139}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5909cd51-8688-426b-accb-b6d22ed8e0b6&quot;,&quot;location&quot;:{&quot;IsEmpty&quot;:false,&quot;X&quot;:870.249756,&quot;Y&quot;:399.424164}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4f4724d8-e6c7-4d7d-8f23-7af3f30e7557&quot;,&quot;location&quot;:{&quot;IsEmpty&quot;:false,&quot;X&quot;:847.507568,&quot;Y&quot;:350.149139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df368087-69ab-4ad5-b5b6-a345ed0ecee3&quot;,&quot;location&quot;:{&quot;IsEmpty&quot;:false,&quot;X&quot;:1230.34546,&quot;Y&quot;:527.2373}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24b4fb6b-7676-45d6-ae8b-0df93bc5afaa&quot;,&quot;location&quot;:{&quot;IsEmpty&quot;:false,&quot;X&quot;:1070.44666,&quot;Y&quot;:406.5641}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f13e57f1-f382-4834-9afe-e2d0187b682a&quot;,&quot;location&quot;:{&quot;IsEmpty&quot;:false,&quot;X&quot;:1038.734,&quot;Y&quot;:350.149139}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84e86361-555e-4725-a5e6-66cfbf65dcbd&quot;,&quot;location&quot;:{&quot;IsEmpty&quot;:false,&quot;X&quot;:433.7214,&quot;Y&quot;:623.7779}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038041b3-3f7d-460b-9ed9-9cbd4004ff04&quot;,&quot;location&quot;:{&quot;IsEmpty&quot;:false,&quot;X&quot;:446.570862,&quot;Y&quot;:546.236938}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2c4ccece-3f77-4020-95ac-634ba2669d7e&quot;,&quot;location&quot;:{&quot;IsEmpty&quot;:false,&quot;X&quot;:304.923859,&quot;Y&quot;:585.0967}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6505daa0-376d-41a5-9f78-a7459e861245&quot;,&quot;location&quot;:{&quot;IsEmpty&quot;:false,&quot;X&quot;:245.471725,&quot;Y&quot;:546.236938}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be3c5395-6555-4c42-b0a2-b66f9e9a2415&quot;,&quot;location&quot;:{&quot;IsEmpty&quot;:false,&quot;X&quot;:662.3243,&quot;Y&quot;:577.3596}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46b5c48c-e1fa-4748-844a-d1ce8b7ce681&quot;,&quot;location&quot;:{&quot;IsEmpty&quot;:false,&quot;X&quot;:646.8154,&quot;Y&quot;:546.236938}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50991c95-f747-4733-b5ef-3dc0cb7136a4&quot;,&quot;location&quot;:{&quot;IsEmpty&quot;:false,&quot;X&quot;:880.167542,&quot;Y&quot;:618.0682}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df0b30d2-da98-4d0d-b6c2-ef7a145594e7&quot;,&quot;location&quot;:{&quot;IsEmpty&quot;:false,&quot;X&quot;:847.507568,&quot;Y&quot;:551.248169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1612e3b2-f08c-4be7-b43d-6d90f424c776&quot;,&quot;location&quot;:{&quot;IsEmpty&quot;:false,&quot;X&quot;:267.8274,&quot;Y&quot;:171.644333}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e4f2e71a-a9ba-4299-81e4-c23a488cfcdc&quot;,&quot;location&quot;:{&quot;IsEmpty&quot;:false,&quot;X&quot;:684.5038,&quot;Y&quot;:580.8423}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e34dd2b3-3dbe-46ee-8f53-4e71626704b3&quot;,&quot;location&quot;:{&quot;IsEmpty&quot;:false,&quot;X&quot;:684.5038,&quot;Y&quot;:6.686063}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18d4c6d6-7ef6-43fb-87b4-2ce1e7fd3526&quot;,&quot;location&quot;:{&quot;IsEmpty&quot;:false,&quot;X&quot;:929.6792,&quot;Y&quot;:580.8423}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c48efe42-72eb-4fbd-8097-1ea62e9c3037&quot;,&quot;location&quot;:{&quot;IsEmpty&quot;:false,&quot;X&quot;:929.6792,&quot;Y&quot;:6.686063}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a7f12145-e13b-4a9d-8560-3345936716ad&quot;,&quot;location&quot;:{&quot;IsEmpty&quot;:false,&quot;X&quot;:522.410339,&quot;Y&quot;:580.8423}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c2baae4c-9b3e-41f9-8845-f236505f1e93&quot;,&quot;location&quot;:{&quot;IsEmpty&quot;:false,&quot;X&quot;:522.410339,&quot;Y&quot;:6.686063}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86cf474f-1bde-4eed-894f-b632f8230573&quot;,&quot;location&quot;:{&quot;IsEmpty&quot;:false,&quot;X&quot;:445.0933,&quot;Y&quot;:580.8423}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e6e8c47f-0f53-4dfd-9667-b2308af173c6&quot;,&quot;location&quot;:{&quot;IsEmpty&quot;:false,&quot;X&quot;:445.0933,&quot;Y&quot;:6.686063}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cd83d156-5b07-489f-af53-3fdcb5cb17be&quot;,&quot;location&quot;:{&quot;IsEmpty&quot;:false,&quot;X&quot;:1018.10254,&quot;Y&quot;:580.8423}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773cf9af-384e-4a08-b0b7-1d6a5a9f9c8c&quot;,&quot;location&quot;:{&quot;IsEmpty&quot;:false,&quot;X&quot;:1018.10254,&quot;Y&quot;:6.686063}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8a8a60e9-5c9e-4616-b4ab-9324d732fd2a&quot;,&quot;location&quot;:{&quot;IsEmpty&quot;:false,&quot;X&quot;:510.8274,&quot;Y&quot;:171.644333}}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0a20f952-6736-4d9d-8ad9-78b69f1af000&quot;,&quot;location&quot;:{&quot;IsEmpty&quot;:false,&quot;X&quot;:1021.00244,&quot;Y&quot;:499.934723}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85216524-bafa-4b0e-b475-a5b393e613a5&quot;,&quot;location&quot;:{&quot;IsEmpty&quot;:false,&quot;X&quot;:1021.00244,&quot;Y&quot;:91.06181}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4a23aa9a-ee7a-4bc5-bc99-d0d37e1347ec&quot;,&quot;location&quot;:{&quot;IsEmpty&quot;:false,&quot;X&quot;:940.0982,&quot;Y&quot;:499.934723}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56d804a1-74cc-4f6d-a5f8-acc5bc689c55&quot;,&quot;location&quot;:{&quot;IsEmpty&quot;:false,&quot;X&quot;:940.0982,&quot;Y&quot;:91.06181}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ab82fd53-d584-4880-a96d-aac9b19c5b3c&quot;,&quot;location&quot;:{&quot;IsEmpty&quot;:false,&quot;X&quot;:858.0807,&quot;Y&quot;:499.934723}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e3d3300e-e9ee-408d-8ba1-d7b398fa7d6a&quot;,&quot;location&quot;:{&quot;IsEmpty&quot;:false,&quot;X&quot;:858.0807,&quot;Y&quot;:91.06181}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3d459800-b3d8-4015-8506-f76c0e893802&quot;,&quot;location&quot;:{&quot;IsEmpty&quot;:false,&quot;X&quot;:778.0936,&quot;Y&quot;:499.934723}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0db390fb-bb25-4db0-8078-635a644f7308&quot;,&quot;location&quot;:{&quot;IsEmpty&quot;:false,&quot;X&quot;:778.0936,&quot;Y&quot;:91.06181}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770e3ef4-09dc-4a1a-ad3f-b5412fcb3c21&quot;,&quot;location&quot;:{&quot;IsEmpty&quot;:false,&quot;X&quot;:694.045654,&quot;Y&quot;:499.934723}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6b83c89e-ce6d-4e2c-bc8f-f9d86d8f8976&quot;,&quot;location&quot;:{&quot;IsEmpty&quot;:false,&quot;X&quot;:694.045654,&quot;Y&quot;:91.06181}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15a5fe41-0c36-4ec7-b11c-084f240dd40c&quot;,&quot;location&quot;:{&quot;IsEmpty&quot;:false,&quot;X&quot;:753.8274,&quot;Y&quot;:171.644333}}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4042dc8f-4da0-43b6-a21d-6b1947263e21&quot;,&quot;location&quot;:{&quot;IsEmpty&quot;:false,&quot;X&quot;:612.0282,&quot;Y&quot;:499.934723}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93301124-a291-4d43-80bb-a11c19204775&quot;,&quot;location&quot;:{&quot;IsEmpty&quot;:false,&quot;X&quot;:612.0282,&quot;Y&quot;:91.06181}}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ccf5a8ec-b5a8-4ec9-89b9-83778c50a585&quot;,&quot;location&quot;:{&quot;IsEmpty&quot;:false,&quot;X&quot;:530.0107,&quot;Y&quot;:499.934723}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5c819484-ca86-419e-866a-2ea0cd466ad9&quot;,&quot;location&quot;:{&quot;IsEmpty&quot;:false,&quot;X&quot;:530.0107,&quot;Y&quot;:91.06181}}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1cc7ce1c-716b-4f59-83f0-a28c130ca9a7&quot;,&quot;location&quot;:{&quot;IsEmpty&quot;:false,&quot;X&quot;:447.993225,&quot;Y&quot;:499.934723}}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702ee4fd-f505-43a1-8c6e-f3a553667492&quot;,&quot;location&quot;:{&quot;IsEmpty&quot;:false,&quot;X&quot;:447.993225,&quot;Y&quot;:91.06181}}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212e0b38-58a4-40a3-a66b-a2a0e9f0a84e&quot;,&quot;location&quot;:{&quot;IsEmpty&quot;:false,&quot;X&quot;:619.04364,&quot;Y&quot;:580.8423}}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afce381c-d99d-4042-8e89-62639b908377&quot;,&quot;location&quot;:{&quot;IsEmpty&quot;:false,&quot;X&quot;:865.968,&quot;Y&quot;:583.9827}}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391f8eee-6324-4a58-978d-9c2d1c72534f&quot;,&quot;location&quot;:{&quot;IsEmpty&quot;:false,&quot;X&quot;:780.3927,&quot;Y&quot;:6.686063}}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bcb93370-41d4-4cd8-8f70-22dbafd21bec&quot;,&quot;location&quot;:{&quot;IsEmpty&quot;:false,&quot;X&quot;:785.770142,&quot;Y&quot;:573.4827}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0dd50f55-ab28-4648-bc20-c42551a85be4&quot;,&quot;location&quot;:{&quot;IsEmpty&quot;:false,&quot;X&quot;:996.8274,&quot;Y&quot;:171.644333}}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e464dbdc-44b7-442c-96ca-d52ded5fb669&quot;,&quot;location&quot;:{&quot;IsEmpty&quot;:false,&quot;X&quot;:865.968,&quot;Y&quot;:6.686063}}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259cba73-500b-400c-a299-137c9c613d9c&quot;,&quot;location&quot;:{&quot;IsEmpty&quot;:false,&quot;X&quot;:619.04364,&quot;Y&quot;:9.468504}}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ea1c52a3-e697-47b5-adb0-26e7414db658&quot;,&quot;location&quot;:{&quot;IsEmpty&quot;:false,&quot;X&quot;:584.160645,&quot;Y&quot;:479.590485}}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9e152dab-6589-4dc7-8ac7-ec1bf754be00&quot;,&quot;location&quot;:{&quot;IsEmpty&quot;:false,&quot;X&quot;:253.402756,&quot;Y&quot;:467.653625}}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b2af218d-a1e4-4675-8bdb-7d30d480b181&quot;,&quot;location&quot;:{&quot;IsEmpty&quot;:false,&quot;X&quot;:905.9101,&quot;Y&quot;:530.359863}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ca0a23f3-beae-48b6-8aca-b48e34402fc7&quot;,&quot;location&quot;:{&quot;IsEmpty&quot;:false,&quot;X&quot;:267.8274,&quot;Y&quot;:414.644318}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138</Words>
  <Application>Microsoft Office PowerPoint</Application>
  <PresentationFormat>Custom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Poppins Bold</vt:lpstr>
      <vt:lpstr>Calibri</vt:lpstr>
      <vt:lpstr>TAN Angleton</vt:lpstr>
      <vt:lpstr>Passion One Regular</vt:lpstr>
      <vt:lpstr>Arialle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كلاسبوينت بدون استخدام اجهزة للطلاب</dc:title>
  <cp:lastModifiedBy>Hebah Alsarhan</cp:lastModifiedBy>
  <cp:revision>2</cp:revision>
  <dcterms:created xsi:type="dcterms:W3CDTF">2006-08-16T00:00:00Z</dcterms:created>
  <dcterms:modified xsi:type="dcterms:W3CDTF">2023-01-31T13:02:27Z</dcterms:modified>
  <dc:identifier>DAFY3c8J_kQ</dc:identifier>
</cp:coreProperties>
</file>